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79" r:id="rId1"/>
  </p:sldMasterIdLst>
  <p:notesMasterIdLst>
    <p:notesMasterId r:id="rId13"/>
  </p:notesMasterIdLst>
  <p:sldIdLst>
    <p:sldId id="306" r:id="rId2"/>
    <p:sldId id="257" r:id="rId3"/>
    <p:sldId id="258" r:id="rId4"/>
    <p:sldId id="259" r:id="rId5"/>
    <p:sldId id="260" r:id="rId6"/>
    <p:sldId id="279" r:id="rId7"/>
    <p:sldId id="261" r:id="rId8"/>
    <p:sldId id="272" r:id="rId9"/>
    <p:sldId id="263" r:id="rId10"/>
    <p:sldId id="264" r:id="rId11"/>
    <p:sldId id="285" r:id="rId12"/>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p15:guide id="1" orient="horz" pos="1620">
          <p15:clr>
            <a:srgbClr val="9AA0A6"/>
          </p15:clr>
        </p15:guide>
        <p15:guide id="2" pos="2880">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C2DD693D-BE55-4D08-BD16-4EE3D6F9689E}">
  <a:tblStyle styleId="{C2DD693D-BE55-4D08-BD16-4EE3D6F9689E}"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8676" autoAdjust="0"/>
    <p:restoredTop sz="94660"/>
  </p:normalViewPr>
  <p:slideViewPr>
    <p:cSldViewPr snapToGrid="0">
      <p:cViewPr>
        <p:scale>
          <a:sx n="80" d="100"/>
          <a:sy n="80" d="100"/>
        </p:scale>
        <p:origin x="-960" y="-378"/>
      </p:cViewPr>
      <p:guideLst>
        <p:guide orient="horz" pos="162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2"/>
        <p:cNvGrpSpPr/>
        <p:nvPr/>
      </p:nvGrpSpPr>
      <p:grpSpPr>
        <a:xfrm>
          <a:off x="0" y="0"/>
          <a:ext cx="0" cy="0"/>
          <a:chOff x="0" y="0"/>
          <a:chExt cx="0" cy="0"/>
        </a:xfrm>
      </p:grpSpPr>
      <p:sp>
        <p:nvSpPr>
          <p:cNvPr id="753" name="Google Shape;753;g86048673d8_0_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4" name="Google Shape;754;g86048673d8_0_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33"/>
        <p:cNvGrpSpPr/>
        <p:nvPr/>
      </p:nvGrpSpPr>
      <p:grpSpPr>
        <a:xfrm>
          <a:off x="0" y="0"/>
          <a:ext cx="0" cy="0"/>
          <a:chOff x="0" y="0"/>
          <a:chExt cx="0" cy="0"/>
        </a:xfrm>
      </p:grpSpPr>
      <p:sp>
        <p:nvSpPr>
          <p:cNvPr id="8434" name="Google Shape;8434;g87c82765d1_0_3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35" name="Google Shape;8435;g87c82765d1_0_3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4"/>
        <p:cNvGrpSpPr/>
        <p:nvPr/>
      </p:nvGrpSpPr>
      <p:grpSpPr>
        <a:xfrm>
          <a:off x="0" y="0"/>
          <a:ext cx="0" cy="0"/>
          <a:chOff x="0" y="0"/>
          <a:chExt cx="0" cy="0"/>
        </a:xfrm>
      </p:grpSpPr>
      <p:sp>
        <p:nvSpPr>
          <p:cNvPr id="975" name="Google Shape;975;g86048673d8_0_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6" name="Google Shape;976;g86048673d8_0_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0"/>
        <p:cNvGrpSpPr/>
        <p:nvPr/>
      </p:nvGrpSpPr>
      <p:grpSpPr>
        <a:xfrm>
          <a:off x="0" y="0"/>
          <a:ext cx="0" cy="0"/>
          <a:chOff x="0" y="0"/>
          <a:chExt cx="0" cy="0"/>
        </a:xfrm>
      </p:grpSpPr>
      <p:sp>
        <p:nvSpPr>
          <p:cNvPr id="981" name="Google Shape;981;g8610405a93_2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2" name="Google Shape;982;g8610405a93_2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2"/>
        <p:cNvGrpSpPr/>
        <p:nvPr/>
      </p:nvGrpSpPr>
      <p:grpSpPr>
        <a:xfrm>
          <a:off x="0" y="0"/>
          <a:ext cx="0" cy="0"/>
          <a:chOff x="0" y="0"/>
          <a:chExt cx="0" cy="0"/>
        </a:xfrm>
      </p:grpSpPr>
      <p:sp>
        <p:nvSpPr>
          <p:cNvPr id="1213" name="Google Shape;1213;g86048673d8_0_1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4" name="Google Shape;1214;g86048673d8_0_1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54"/>
        <p:cNvGrpSpPr/>
        <p:nvPr/>
      </p:nvGrpSpPr>
      <p:grpSpPr>
        <a:xfrm>
          <a:off x="0" y="0"/>
          <a:ext cx="0" cy="0"/>
          <a:chOff x="0" y="0"/>
          <a:chExt cx="0" cy="0"/>
        </a:xfrm>
      </p:grpSpPr>
      <p:sp>
        <p:nvSpPr>
          <p:cNvPr id="6855" name="Google Shape;6855;g86048673d8_0_27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56" name="Google Shape;6856;g86048673d8_0_27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4"/>
        <p:cNvGrpSpPr/>
        <p:nvPr/>
      </p:nvGrpSpPr>
      <p:grpSpPr>
        <a:xfrm>
          <a:off x="0" y="0"/>
          <a:ext cx="0" cy="0"/>
          <a:chOff x="0" y="0"/>
          <a:chExt cx="0" cy="0"/>
        </a:xfrm>
      </p:grpSpPr>
      <p:sp>
        <p:nvSpPr>
          <p:cNvPr id="1435" name="Google Shape;1435;g86048673d8_0_1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6" name="Google Shape;1436;g86048673d8_0_1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79"/>
        <p:cNvGrpSpPr/>
        <p:nvPr/>
      </p:nvGrpSpPr>
      <p:grpSpPr>
        <a:xfrm>
          <a:off x="0" y="0"/>
          <a:ext cx="0" cy="0"/>
          <a:chOff x="0" y="0"/>
          <a:chExt cx="0" cy="0"/>
        </a:xfrm>
      </p:grpSpPr>
      <p:sp>
        <p:nvSpPr>
          <p:cNvPr id="4480" name="Google Shape;4480;g86048673d8_0_13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81" name="Google Shape;4481;g86048673d8_0_13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1"/>
        <p:cNvGrpSpPr/>
        <p:nvPr/>
      </p:nvGrpSpPr>
      <p:grpSpPr>
        <a:xfrm>
          <a:off x="0" y="0"/>
          <a:ext cx="0" cy="0"/>
          <a:chOff x="0" y="0"/>
          <a:chExt cx="0" cy="0"/>
        </a:xfrm>
      </p:grpSpPr>
      <p:sp>
        <p:nvSpPr>
          <p:cNvPr id="2272" name="Google Shape;2272;g86048673d8_0_3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73" name="Google Shape;2273;g86048673d8_0_3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4"/>
        <p:cNvGrpSpPr/>
        <p:nvPr/>
      </p:nvGrpSpPr>
      <p:grpSpPr>
        <a:xfrm>
          <a:off x="0" y="0"/>
          <a:ext cx="0" cy="0"/>
          <a:chOff x="0" y="0"/>
          <a:chExt cx="0" cy="0"/>
        </a:xfrm>
      </p:grpSpPr>
      <p:sp>
        <p:nvSpPr>
          <p:cNvPr id="2495" name="Google Shape;2495;g86048673d8_0_3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96" name="Google Shape;2496;g86048673d8_0_3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0"/>
        <p:cNvGrpSpPr/>
        <p:nvPr/>
      </p:nvGrpSpPr>
      <p:grpSpPr>
        <a:xfrm>
          <a:off x="0" y="0"/>
          <a:ext cx="0" cy="0"/>
          <a:chOff x="0" y="0"/>
          <a:chExt cx="0" cy="0"/>
        </a:xfrm>
      </p:grpSpPr>
      <p:grpSp>
        <p:nvGrpSpPr>
          <p:cNvPr id="21" name="Google Shape;21;p3"/>
          <p:cNvGrpSpPr/>
          <p:nvPr/>
        </p:nvGrpSpPr>
        <p:grpSpPr>
          <a:xfrm>
            <a:off x="8" y="7"/>
            <a:ext cx="9144003" cy="5145093"/>
            <a:chOff x="8" y="7"/>
            <a:chExt cx="9144003" cy="5145093"/>
          </a:xfrm>
        </p:grpSpPr>
        <p:grpSp>
          <p:nvGrpSpPr>
            <p:cNvPr id="22" name="Google Shape;22;p3"/>
            <p:cNvGrpSpPr/>
            <p:nvPr/>
          </p:nvGrpSpPr>
          <p:grpSpPr>
            <a:xfrm rot="5400000" flipH="1">
              <a:off x="-525343" y="2297373"/>
              <a:ext cx="3366902" cy="2316200"/>
              <a:chOff x="529875" y="3526025"/>
              <a:chExt cx="1175225" cy="808475"/>
            </a:xfrm>
          </p:grpSpPr>
          <p:sp>
            <p:nvSpPr>
              <p:cNvPr id="23" name="Google Shape;23;p3"/>
              <p:cNvSpPr/>
              <p:nvPr/>
            </p:nvSpPr>
            <p:spPr>
              <a:xfrm>
                <a:off x="529875" y="3801475"/>
                <a:ext cx="1041575" cy="533025"/>
              </a:xfrm>
              <a:custGeom>
                <a:avLst/>
                <a:gdLst/>
                <a:ahLst/>
                <a:cxnLst/>
                <a:rect l="l" t="t" r="r" b="b"/>
                <a:pathLst>
                  <a:path w="41663" h="21321" extrusionOk="0">
                    <a:moveTo>
                      <a:pt x="0" y="0"/>
                    </a:moveTo>
                    <a:lnTo>
                      <a:pt x="0" y="14080"/>
                    </a:lnTo>
                    <a:cubicBezTo>
                      <a:pt x="1431" y="16628"/>
                      <a:pt x="2975" y="19087"/>
                      <a:pt x="4593" y="21321"/>
                    </a:cubicBezTo>
                    <a:lnTo>
                      <a:pt x="41336" y="21321"/>
                    </a:lnTo>
                    <a:cubicBezTo>
                      <a:pt x="41663" y="18146"/>
                      <a:pt x="41612" y="14306"/>
                      <a:pt x="40508" y="11897"/>
                    </a:cubicBezTo>
                    <a:cubicBezTo>
                      <a:pt x="40044" y="11457"/>
                      <a:pt x="39554" y="11081"/>
                      <a:pt x="39027" y="10792"/>
                    </a:cubicBezTo>
                    <a:cubicBezTo>
                      <a:pt x="38031" y="10235"/>
                      <a:pt x="36981" y="10013"/>
                      <a:pt x="35913" y="10013"/>
                    </a:cubicBezTo>
                    <a:cubicBezTo>
                      <a:pt x="35610" y="10013"/>
                      <a:pt x="35305" y="10031"/>
                      <a:pt x="34999" y="10065"/>
                    </a:cubicBezTo>
                    <a:cubicBezTo>
                      <a:pt x="33142" y="10805"/>
                      <a:pt x="31410" y="12022"/>
                      <a:pt x="29716" y="13202"/>
                    </a:cubicBezTo>
                    <a:cubicBezTo>
                      <a:pt x="27420" y="14795"/>
                      <a:pt x="25061" y="16452"/>
                      <a:pt x="22375" y="16954"/>
                    </a:cubicBezTo>
                    <a:cubicBezTo>
                      <a:pt x="22060" y="16998"/>
                      <a:pt x="21751" y="17020"/>
                      <a:pt x="21449" y="17020"/>
                    </a:cubicBezTo>
                    <a:cubicBezTo>
                      <a:pt x="20884" y="17020"/>
                      <a:pt x="20343" y="16942"/>
                      <a:pt x="19828" y="16778"/>
                    </a:cubicBezTo>
                    <a:cubicBezTo>
                      <a:pt x="18962" y="16515"/>
                      <a:pt x="18146" y="16025"/>
                      <a:pt x="17393" y="15323"/>
                    </a:cubicBezTo>
                    <a:lnTo>
                      <a:pt x="16126" y="14080"/>
                    </a:lnTo>
                    <a:cubicBezTo>
                      <a:pt x="10755" y="8822"/>
                      <a:pt x="5660" y="3840"/>
                      <a:pt x="0" y="0"/>
                    </a:cubicBezTo>
                    <a:close/>
                  </a:path>
                </a:pathLst>
              </a:custGeom>
              <a:solidFill>
                <a:srgbClr val="FFD6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3"/>
              <p:cNvSpPr/>
              <p:nvPr/>
            </p:nvSpPr>
            <p:spPr>
              <a:xfrm>
                <a:off x="1551675" y="4108300"/>
                <a:ext cx="102925" cy="226200"/>
              </a:xfrm>
              <a:custGeom>
                <a:avLst/>
                <a:gdLst/>
                <a:ahLst/>
                <a:cxnLst/>
                <a:rect l="l" t="t" r="r" b="b"/>
                <a:pathLst>
                  <a:path w="4117" h="9048" extrusionOk="0">
                    <a:moveTo>
                      <a:pt x="0" y="0"/>
                    </a:moveTo>
                    <a:lnTo>
                      <a:pt x="0" y="0"/>
                    </a:lnTo>
                    <a:cubicBezTo>
                      <a:pt x="929" y="2472"/>
                      <a:pt x="966" y="6049"/>
                      <a:pt x="653" y="9048"/>
                    </a:cubicBezTo>
                    <a:lnTo>
                      <a:pt x="3526" y="9048"/>
                    </a:lnTo>
                    <a:cubicBezTo>
                      <a:pt x="3740" y="8747"/>
                      <a:pt x="3940" y="8420"/>
                      <a:pt x="4116" y="8069"/>
                    </a:cubicBezTo>
                    <a:cubicBezTo>
                      <a:pt x="3915" y="7304"/>
                      <a:pt x="3652" y="6551"/>
                      <a:pt x="3363" y="5835"/>
                    </a:cubicBezTo>
                    <a:cubicBezTo>
                      <a:pt x="2497" y="3652"/>
                      <a:pt x="1406" y="1519"/>
                      <a:pt x="0" y="0"/>
                    </a:cubicBezTo>
                    <a:close/>
                  </a:path>
                </a:pathLst>
              </a:custGeom>
              <a:solidFill>
                <a:srgbClr val="FFD6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3"/>
              <p:cNvSpPr/>
              <p:nvPr/>
            </p:nvSpPr>
            <p:spPr>
              <a:xfrm>
                <a:off x="1646400" y="4317550"/>
                <a:ext cx="13825" cy="16950"/>
              </a:xfrm>
              <a:custGeom>
                <a:avLst/>
                <a:gdLst/>
                <a:ahLst/>
                <a:cxnLst/>
                <a:rect l="l" t="t" r="r" b="b"/>
                <a:pathLst>
                  <a:path w="553" h="678" extrusionOk="0">
                    <a:moveTo>
                      <a:pt x="402" y="0"/>
                    </a:moveTo>
                    <a:cubicBezTo>
                      <a:pt x="277" y="239"/>
                      <a:pt x="151" y="465"/>
                      <a:pt x="1" y="678"/>
                    </a:cubicBezTo>
                    <a:lnTo>
                      <a:pt x="553" y="678"/>
                    </a:lnTo>
                    <a:cubicBezTo>
                      <a:pt x="515" y="452"/>
                      <a:pt x="465" y="226"/>
                      <a:pt x="402" y="0"/>
                    </a:cubicBezTo>
                    <a:close/>
                  </a:path>
                </a:pathLst>
              </a:custGeom>
              <a:solidFill>
                <a:srgbClr val="FFD6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3"/>
              <p:cNvSpPr/>
              <p:nvPr/>
            </p:nvSpPr>
            <p:spPr>
              <a:xfrm>
                <a:off x="529875" y="4163825"/>
                <a:ext cx="108575" cy="170675"/>
              </a:xfrm>
              <a:custGeom>
                <a:avLst/>
                <a:gdLst/>
                <a:ahLst/>
                <a:cxnLst/>
                <a:rect l="l" t="t" r="r" b="b"/>
                <a:pathLst>
                  <a:path w="4343" h="6827" extrusionOk="0">
                    <a:moveTo>
                      <a:pt x="0" y="0"/>
                    </a:moveTo>
                    <a:lnTo>
                      <a:pt x="0" y="6827"/>
                    </a:lnTo>
                    <a:lnTo>
                      <a:pt x="4342" y="6827"/>
                    </a:lnTo>
                    <a:cubicBezTo>
                      <a:pt x="2799" y="4668"/>
                      <a:pt x="1331" y="2334"/>
                      <a:pt x="0" y="0"/>
                    </a:cubicBezTo>
                    <a:close/>
                  </a:path>
                </a:pathLst>
              </a:custGeom>
              <a:solidFill>
                <a:srgbClr val="FFD6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3"/>
              <p:cNvSpPr/>
              <p:nvPr/>
            </p:nvSpPr>
            <p:spPr>
              <a:xfrm>
                <a:off x="529875" y="3526025"/>
                <a:ext cx="1175225" cy="808475"/>
              </a:xfrm>
              <a:custGeom>
                <a:avLst/>
                <a:gdLst/>
                <a:ahLst/>
                <a:cxnLst/>
                <a:rect l="l" t="t" r="r" b="b"/>
                <a:pathLst>
                  <a:path w="47009" h="32339" extrusionOk="0">
                    <a:moveTo>
                      <a:pt x="0" y="1"/>
                    </a:moveTo>
                    <a:lnTo>
                      <a:pt x="0" y="1519"/>
                    </a:lnTo>
                    <a:lnTo>
                      <a:pt x="0" y="1782"/>
                    </a:lnTo>
                    <a:lnTo>
                      <a:pt x="0" y="10742"/>
                    </a:lnTo>
                    <a:cubicBezTo>
                      <a:pt x="5710" y="14595"/>
                      <a:pt x="10830" y="19602"/>
                      <a:pt x="16251" y="24897"/>
                    </a:cubicBezTo>
                    <a:lnTo>
                      <a:pt x="17519" y="26140"/>
                    </a:lnTo>
                    <a:cubicBezTo>
                      <a:pt x="18234" y="26830"/>
                      <a:pt x="19025" y="27294"/>
                      <a:pt x="19865" y="27558"/>
                    </a:cubicBezTo>
                    <a:cubicBezTo>
                      <a:pt x="20369" y="27712"/>
                      <a:pt x="20894" y="27788"/>
                      <a:pt x="21439" y="27788"/>
                    </a:cubicBezTo>
                    <a:cubicBezTo>
                      <a:pt x="21737" y="27788"/>
                      <a:pt x="22040" y="27765"/>
                      <a:pt x="22350" y="27721"/>
                    </a:cubicBezTo>
                    <a:cubicBezTo>
                      <a:pt x="24998" y="27231"/>
                      <a:pt x="27344" y="25588"/>
                      <a:pt x="29628" y="23994"/>
                    </a:cubicBezTo>
                    <a:cubicBezTo>
                      <a:pt x="31046" y="23003"/>
                      <a:pt x="32515" y="21974"/>
                      <a:pt x="34045" y="21246"/>
                    </a:cubicBezTo>
                    <a:lnTo>
                      <a:pt x="34045" y="21246"/>
                    </a:lnTo>
                    <a:cubicBezTo>
                      <a:pt x="32515" y="21559"/>
                      <a:pt x="30958" y="22199"/>
                      <a:pt x="29478" y="22814"/>
                    </a:cubicBezTo>
                    <a:cubicBezTo>
                      <a:pt x="27548" y="23628"/>
                      <a:pt x="25480" y="24394"/>
                      <a:pt x="23492" y="24394"/>
                    </a:cubicBezTo>
                    <a:cubicBezTo>
                      <a:pt x="22260" y="24394"/>
                      <a:pt x="21059" y="24100"/>
                      <a:pt x="19941" y="23341"/>
                    </a:cubicBezTo>
                    <a:cubicBezTo>
                      <a:pt x="16866" y="21258"/>
                      <a:pt x="15486" y="16402"/>
                      <a:pt x="13265" y="12825"/>
                    </a:cubicBezTo>
                    <a:cubicBezTo>
                      <a:pt x="11345" y="9738"/>
                      <a:pt x="8760" y="7567"/>
                      <a:pt x="6187" y="5522"/>
                    </a:cubicBezTo>
                    <a:cubicBezTo>
                      <a:pt x="5208" y="4744"/>
                      <a:pt x="4217" y="3979"/>
                      <a:pt x="3251" y="3150"/>
                    </a:cubicBezTo>
                    <a:lnTo>
                      <a:pt x="3251" y="3150"/>
                    </a:lnTo>
                    <a:cubicBezTo>
                      <a:pt x="8483" y="5547"/>
                      <a:pt x="14068" y="9199"/>
                      <a:pt x="18410" y="16502"/>
                    </a:cubicBezTo>
                    <a:lnTo>
                      <a:pt x="18497" y="16665"/>
                    </a:lnTo>
                    <a:cubicBezTo>
                      <a:pt x="19025" y="17544"/>
                      <a:pt x="19552" y="18435"/>
                      <a:pt x="20317" y="18887"/>
                    </a:cubicBezTo>
                    <a:cubicBezTo>
                      <a:pt x="20880" y="19211"/>
                      <a:pt x="21460" y="19350"/>
                      <a:pt x="22047" y="19350"/>
                    </a:cubicBezTo>
                    <a:cubicBezTo>
                      <a:pt x="24117" y="19350"/>
                      <a:pt x="26276" y="17617"/>
                      <a:pt x="28085" y="16151"/>
                    </a:cubicBezTo>
                    <a:cubicBezTo>
                      <a:pt x="28411" y="15887"/>
                      <a:pt x="28725" y="15636"/>
                      <a:pt x="29026" y="15398"/>
                    </a:cubicBezTo>
                    <a:cubicBezTo>
                      <a:pt x="31348" y="13616"/>
                      <a:pt x="34163" y="11453"/>
                      <a:pt x="37103" y="11453"/>
                    </a:cubicBezTo>
                    <a:cubicBezTo>
                      <a:pt x="37578" y="11453"/>
                      <a:pt x="38057" y="11509"/>
                      <a:pt x="38538" y="11633"/>
                    </a:cubicBezTo>
                    <a:cubicBezTo>
                      <a:pt x="40031" y="12010"/>
                      <a:pt x="41487" y="13064"/>
                      <a:pt x="42754" y="14683"/>
                    </a:cubicBezTo>
                    <a:cubicBezTo>
                      <a:pt x="45051" y="17632"/>
                      <a:pt x="46808" y="24132"/>
                      <a:pt x="45754" y="29089"/>
                    </a:cubicBezTo>
                    <a:cubicBezTo>
                      <a:pt x="45578" y="29942"/>
                      <a:pt x="45327" y="30695"/>
                      <a:pt x="44988" y="31360"/>
                    </a:cubicBezTo>
                    <a:cubicBezTo>
                      <a:pt x="44812" y="31711"/>
                      <a:pt x="44612" y="32038"/>
                      <a:pt x="44398" y="32339"/>
                    </a:cubicBezTo>
                    <a:lnTo>
                      <a:pt x="44662" y="32339"/>
                    </a:lnTo>
                    <a:cubicBezTo>
                      <a:pt x="44812" y="32126"/>
                      <a:pt x="44938" y="31900"/>
                      <a:pt x="45063" y="31661"/>
                    </a:cubicBezTo>
                    <a:cubicBezTo>
                      <a:pt x="45452" y="30933"/>
                      <a:pt x="45741" y="30105"/>
                      <a:pt x="45942" y="29151"/>
                    </a:cubicBezTo>
                    <a:cubicBezTo>
                      <a:pt x="47008" y="24107"/>
                      <a:pt x="45227" y="17506"/>
                      <a:pt x="42880" y="14507"/>
                    </a:cubicBezTo>
                    <a:cubicBezTo>
                      <a:pt x="41600" y="12851"/>
                      <a:pt x="40107" y="11771"/>
                      <a:pt x="38576" y="11382"/>
                    </a:cubicBezTo>
                    <a:cubicBezTo>
                      <a:pt x="38083" y="11256"/>
                      <a:pt x="37593" y="11198"/>
                      <a:pt x="37107" y="11198"/>
                    </a:cubicBezTo>
                    <a:cubicBezTo>
                      <a:pt x="34115" y="11198"/>
                      <a:pt x="31281" y="13382"/>
                      <a:pt x="28938" y="15185"/>
                    </a:cubicBezTo>
                    <a:cubicBezTo>
                      <a:pt x="28637" y="15423"/>
                      <a:pt x="28311" y="15674"/>
                      <a:pt x="27984" y="15950"/>
                    </a:cubicBezTo>
                    <a:cubicBezTo>
                      <a:pt x="26197" y="17384"/>
                      <a:pt x="24064" y="19102"/>
                      <a:pt x="22042" y="19102"/>
                    </a:cubicBezTo>
                    <a:cubicBezTo>
                      <a:pt x="21481" y="19102"/>
                      <a:pt x="20927" y="18969"/>
                      <a:pt x="20392" y="18661"/>
                    </a:cubicBezTo>
                    <a:cubicBezTo>
                      <a:pt x="19677" y="18234"/>
                      <a:pt x="19150" y="17356"/>
                      <a:pt x="18648" y="16515"/>
                    </a:cubicBezTo>
                    <a:lnTo>
                      <a:pt x="18560" y="16352"/>
                    </a:lnTo>
                    <a:cubicBezTo>
                      <a:pt x="13992" y="8672"/>
                      <a:pt x="8069" y="5008"/>
                      <a:pt x="2623" y="2611"/>
                    </a:cubicBezTo>
                    <a:cubicBezTo>
                      <a:pt x="1707" y="1808"/>
                      <a:pt x="829" y="942"/>
                      <a:pt x="0" y="1"/>
                    </a:cubicBezTo>
                    <a:close/>
                  </a:path>
                </a:pathLst>
              </a:custGeom>
              <a:solidFill>
                <a:srgbClr val="FFD6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 name="Google Shape;28;p3"/>
            <p:cNvSpPr/>
            <p:nvPr/>
          </p:nvSpPr>
          <p:spPr>
            <a:xfrm rot="10800000" flipH="1">
              <a:off x="7080895" y="4053742"/>
              <a:ext cx="2063105" cy="1091358"/>
            </a:xfrm>
            <a:custGeom>
              <a:avLst/>
              <a:gdLst/>
              <a:ahLst/>
              <a:cxnLst/>
              <a:rect l="l" t="t" r="r" b="b"/>
              <a:pathLst>
                <a:path w="28563" h="15110" extrusionOk="0">
                  <a:moveTo>
                    <a:pt x="1" y="1"/>
                  </a:moveTo>
                  <a:cubicBezTo>
                    <a:pt x="1231" y="1795"/>
                    <a:pt x="4079" y="2498"/>
                    <a:pt x="6639" y="3125"/>
                  </a:cubicBezTo>
                  <a:cubicBezTo>
                    <a:pt x="7744" y="3401"/>
                    <a:pt x="8785" y="3652"/>
                    <a:pt x="9676" y="3979"/>
                  </a:cubicBezTo>
                  <a:cubicBezTo>
                    <a:pt x="14131" y="5585"/>
                    <a:pt x="17481" y="7894"/>
                    <a:pt x="21033" y="10328"/>
                  </a:cubicBezTo>
                  <a:cubicBezTo>
                    <a:pt x="21434" y="10592"/>
                    <a:pt x="21836" y="10868"/>
                    <a:pt x="22238" y="11144"/>
                  </a:cubicBezTo>
                  <a:cubicBezTo>
                    <a:pt x="23254" y="11834"/>
                    <a:pt x="24258" y="12386"/>
                    <a:pt x="25262" y="12788"/>
                  </a:cubicBezTo>
                  <a:cubicBezTo>
                    <a:pt x="26266" y="13754"/>
                    <a:pt x="27370" y="14557"/>
                    <a:pt x="28562" y="15109"/>
                  </a:cubicBezTo>
                  <a:lnTo>
                    <a:pt x="28562" y="13604"/>
                  </a:lnTo>
                  <a:lnTo>
                    <a:pt x="28562" y="13403"/>
                  </a:lnTo>
                  <a:lnTo>
                    <a:pt x="28562" y="1"/>
                  </a:lnTo>
                  <a:lnTo>
                    <a:pt x="7781" y="1"/>
                  </a:lnTo>
                  <a:cubicBezTo>
                    <a:pt x="9664" y="1368"/>
                    <a:pt x="12550" y="2247"/>
                    <a:pt x="14470" y="3376"/>
                  </a:cubicBezTo>
                  <a:cubicBezTo>
                    <a:pt x="18849" y="5911"/>
                    <a:pt x="21660" y="9061"/>
                    <a:pt x="24860" y="12386"/>
                  </a:cubicBezTo>
                  <a:cubicBezTo>
                    <a:pt x="24873" y="12386"/>
                    <a:pt x="24873" y="12399"/>
                    <a:pt x="24873" y="12399"/>
                  </a:cubicBezTo>
                  <a:cubicBezTo>
                    <a:pt x="24057" y="12035"/>
                    <a:pt x="23229" y="11571"/>
                    <a:pt x="22401" y="11006"/>
                  </a:cubicBezTo>
                  <a:cubicBezTo>
                    <a:pt x="21999" y="10730"/>
                    <a:pt x="21598" y="10454"/>
                    <a:pt x="21208" y="10178"/>
                  </a:cubicBezTo>
                  <a:cubicBezTo>
                    <a:pt x="17632" y="7731"/>
                    <a:pt x="14269" y="5434"/>
                    <a:pt x="9789" y="3816"/>
                  </a:cubicBezTo>
                  <a:cubicBezTo>
                    <a:pt x="8873" y="3477"/>
                    <a:pt x="7831" y="3226"/>
                    <a:pt x="6727" y="2950"/>
                  </a:cubicBezTo>
                  <a:cubicBezTo>
                    <a:pt x="4129" y="2310"/>
                    <a:pt x="1482" y="1645"/>
                    <a:pt x="277" y="1"/>
                  </a:cubicBezTo>
                  <a:close/>
                </a:path>
              </a:pathLst>
            </a:custGeom>
            <a:solidFill>
              <a:srgbClr val="EA8C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 name="Google Shape;29;p3"/>
            <p:cNvGrpSpPr/>
            <p:nvPr/>
          </p:nvGrpSpPr>
          <p:grpSpPr>
            <a:xfrm flipH="1">
              <a:off x="5671275" y="7"/>
              <a:ext cx="3472736" cy="2184757"/>
              <a:chOff x="5223150" y="2771850"/>
              <a:chExt cx="1210350" cy="761425"/>
            </a:xfrm>
          </p:grpSpPr>
          <p:sp>
            <p:nvSpPr>
              <p:cNvPr id="30" name="Google Shape;30;p3"/>
              <p:cNvSpPr/>
              <p:nvPr/>
            </p:nvSpPr>
            <p:spPr>
              <a:xfrm>
                <a:off x="5223150" y="2771850"/>
                <a:ext cx="1210350" cy="761425"/>
              </a:xfrm>
              <a:custGeom>
                <a:avLst/>
                <a:gdLst/>
                <a:ahLst/>
                <a:cxnLst/>
                <a:rect l="l" t="t" r="r" b="b"/>
                <a:pathLst>
                  <a:path w="48414" h="30457" extrusionOk="0">
                    <a:moveTo>
                      <a:pt x="40056" y="0"/>
                    </a:moveTo>
                    <a:cubicBezTo>
                      <a:pt x="39667" y="891"/>
                      <a:pt x="39228" y="1870"/>
                      <a:pt x="38764" y="2861"/>
                    </a:cubicBezTo>
                    <a:cubicBezTo>
                      <a:pt x="38111" y="4254"/>
                      <a:pt x="37521" y="5409"/>
                      <a:pt x="36944" y="6400"/>
                    </a:cubicBezTo>
                    <a:cubicBezTo>
                      <a:pt x="34723" y="10843"/>
                      <a:pt x="31313" y="13395"/>
                      <a:pt x="27749" y="13395"/>
                    </a:cubicBezTo>
                    <a:cubicBezTo>
                      <a:pt x="27186" y="13395"/>
                      <a:pt x="26619" y="13332"/>
                      <a:pt x="26052" y="13202"/>
                    </a:cubicBezTo>
                    <a:cubicBezTo>
                      <a:pt x="22772" y="12346"/>
                      <a:pt x="19727" y="11914"/>
                      <a:pt x="16882" y="11914"/>
                    </a:cubicBezTo>
                    <a:cubicBezTo>
                      <a:pt x="10508" y="11914"/>
                      <a:pt x="5136" y="14081"/>
                      <a:pt x="364" y="18497"/>
                    </a:cubicBezTo>
                    <a:cubicBezTo>
                      <a:pt x="239" y="18598"/>
                      <a:pt x="126" y="18698"/>
                      <a:pt x="0" y="18798"/>
                    </a:cubicBezTo>
                    <a:lnTo>
                      <a:pt x="0" y="26553"/>
                    </a:lnTo>
                    <a:cubicBezTo>
                      <a:pt x="980" y="27043"/>
                      <a:pt x="2059" y="27265"/>
                      <a:pt x="3151" y="27265"/>
                    </a:cubicBezTo>
                    <a:cubicBezTo>
                      <a:pt x="4325" y="27265"/>
                      <a:pt x="5515" y="27009"/>
                      <a:pt x="6614" y="26553"/>
                    </a:cubicBezTo>
                    <a:cubicBezTo>
                      <a:pt x="9174" y="25499"/>
                      <a:pt x="11357" y="23504"/>
                      <a:pt x="13440" y="21496"/>
                    </a:cubicBezTo>
                    <a:cubicBezTo>
                      <a:pt x="13842" y="21107"/>
                      <a:pt x="14231" y="20718"/>
                      <a:pt x="14632" y="20342"/>
                    </a:cubicBezTo>
                    <a:lnTo>
                      <a:pt x="14632" y="20342"/>
                    </a:lnTo>
                    <a:cubicBezTo>
                      <a:pt x="14143" y="20957"/>
                      <a:pt x="13653" y="21572"/>
                      <a:pt x="13177" y="22186"/>
                    </a:cubicBezTo>
                    <a:cubicBezTo>
                      <a:pt x="10880" y="25148"/>
                      <a:pt x="8709" y="27934"/>
                      <a:pt x="5296" y="29251"/>
                    </a:cubicBezTo>
                    <a:cubicBezTo>
                      <a:pt x="4530" y="29502"/>
                      <a:pt x="3715" y="29703"/>
                      <a:pt x="2836" y="29866"/>
                    </a:cubicBezTo>
                    <a:cubicBezTo>
                      <a:pt x="1895" y="30042"/>
                      <a:pt x="954" y="30155"/>
                      <a:pt x="0" y="30218"/>
                    </a:cubicBezTo>
                    <a:lnTo>
                      <a:pt x="0" y="30456"/>
                    </a:lnTo>
                    <a:cubicBezTo>
                      <a:pt x="954" y="30406"/>
                      <a:pt x="1920" y="30293"/>
                      <a:pt x="2874" y="30117"/>
                    </a:cubicBezTo>
                    <a:cubicBezTo>
                      <a:pt x="3740" y="29954"/>
                      <a:pt x="4568" y="29741"/>
                      <a:pt x="5346" y="29490"/>
                    </a:cubicBezTo>
                    <a:cubicBezTo>
                      <a:pt x="8810" y="28160"/>
                      <a:pt x="11006" y="25349"/>
                      <a:pt x="13315" y="22362"/>
                    </a:cubicBezTo>
                    <a:cubicBezTo>
                      <a:pt x="14168" y="21258"/>
                      <a:pt x="15046" y="20128"/>
                      <a:pt x="16013" y="19062"/>
                    </a:cubicBezTo>
                    <a:cubicBezTo>
                      <a:pt x="17293" y="17920"/>
                      <a:pt x="18623" y="16866"/>
                      <a:pt x="20104" y="16100"/>
                    </a:cubicBezTo>
                    <a:cubicBezTo>
                      <a:pt x="22049" y="15096"/>
                      <a:pt x="24169" y="14594"/>
                      <a:pt x="26328" y="14231"/>
                    </a:cubicBezTo>
                    <a:cubicBezTo>
                      <a:pt x="27256" y="14143"/>
                      <a:pt x="28198" y="14093"/>
                      <a:pt x="29139" y="14055"/>
                    </a:cubicBezTo>
                    <a:cubicBezTo>
                      <a:pt x="31021" y="13954"/>
                      <a:pt x="32979" y="13854"/>
                      <a:pt x="34886" y="13478"/>
                    </a:cubicBezTo>
                    <a:cubicBezTo>
                      <a:pt x="35890" y="13314"/>
                      <a:pt x="36706" y="13164"/>
                      <a:pt x="37434" y="13001"/>
                    </a:cubicBezTo>
                    <a:cubicBezTo>
                      <a:pt x="40458" y="12323"/>
                      <a:pt x="42554" y="11282"/>
                      <a:pt x="44260" y="9613"/>
                    </a:cubicBezTo>
                    <a:cubicBezTo>
                      <a:pt x="46368" y="7555"/>
                      <a:pt x="47811" y="4355"/>
                      <a:pt x="48326" y="603"/>
                    </a:cubicBezTo>
                    <a:cubicBezTo>
                      <a:pt x="48351" y="414"/>
                      <a:pt x="48389" y="214"/>
                      <a:pt x="48414" y="0"/>
                    </a:cubicBezTo>
                    <a:lnTo>
                      <a:pt x="48213" y="0"/>
                    </a:lnTo>
                    <a:cubicBezTo>
                      <a:pt x="48188" y="201"/>
                      <a:pt x="48163" y="389"/>
                      <a:pt x="48138" y="565"/>
                    </a:cubicBezTo>
                    <a:cubicBezTo>
                      <a:pt x="47636" y="4242"/>
                      <a:pt x="46218" y="7391"/>
                      <a:pt x="44147" y="9412"/>
                    </a:cubicBezTo>
                    <a:cubicBezTo>
                      <a:pt x="42466" y="11056"/>
                      <a:pt x="40395" y="12085"/>
                      <a:pt x="37396" y="12750"/>
                    </a:cubicBezTo>
                    <a:cubicBezTo>
                      <a:pt x="36681" y="12913"/>
                      <a:pt x="35865" y="13063"/>
                      <a:pt x="34861" y="13227"/>
                    </a:cubicBezTo>
                    <a:cubicBezTo>
                      <a:pt x="32954" y="13603"/>
                      <a:pt x="31009" y="13703"/>
                      <a:pt x="29139" y="13804"/>
                    </a:cubicBezTo>
                    <a:lnTo>
                      <a:pt x="29089" y="13804"/>
                    </a:lnTo>
                    <a:cubicBezTo>
                      <a:pt x="32941" y="13239"/>
                      <a:pt x="36693" y="12587"/>
                      <a:pt x="39554" y="9738"/>
                    </a:cubicBezTo>
                    <a:cubicBezTo>
                      <a:pt x="41838" y="7479"/>
                      <a:pt x="43131" y="4104"/>
                      <a:pt x="43595" y="690"/>
                    </a:cubicBezTo>
                    <a:cubicBezTo>
                      <a:pt x="43620" y="464"/>
                      <a:pt x="43645" y="239"/>
                      <a:pt x="43683" y="0"/>
                    </a:cubicBezTo>
                    <a:close/>
                  </a:path>
                </a:pathLst>
              </a:custGeom>
              <a:solidFill>
                <a:srgbClr val="FFD6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3"/>
              <p:cNvSpPr/>
              <p:nvPr/>
            </p:nvSpPr>
            <p:spPr>
              <a:xfrm>
                <a:off x="5223150" y="2771850"/>
                <a:ext cx="996075" cy="462750"/>
              </a:xfrm>
              <a:custGeom>
                <a:avLst/>
                <a:gdLst/>
                <a:ahLst/>
                <a:cxnLst/>
                <a:rect l="l" t="t" r="r" b="b"/>
                <a:pathLst>
                  <a:path w="39843" h="18510" extrusionOk="0">
                    <a:moveTo>
                      <a:pt x="0" y="0"/>
                    </a:moveTo>
                    <a:lnTo>
                      <a:pt x="0" y="18510"/>
                    </a:lnTo>
                    <a:cubicBezTo>
                      <a:pt x="88" y="18434"/>
                      <a:pt x="163" y="18372"/>
                      <a:pt x="251" y="18296"/>
                    </a:cubicBezTo>
                    <a:cubicBezTo>
                      <a:pt x="5064" y="13848"/>
                      <a:pt x="10479" y="11662"/>
                      <a:pt x="16899" y="11662"/>
                    </a:cubicBezTo>
                    <a:cubicBezTo>
                      <a:pt x="19752" y="11662"/>
                      <a:pt x="22804" y="12093"/>
                      <a:pt x="26089" y="12951"/>
                    </a:cubicBezTo>
                    <a:cubicBezTo>
                      <a:pt x="26645" y="13079"/>
                      <a:pt x="27201" y="13142"/>
                      <a:pt x="27754" y="13142"/>
                    </a:cubicBezTo>
                    <a:cubicBezTo>
                      <a:pt x="31247" y="13142"/>
                      <a:pt x="34603" y="10628"/>
                      <a:pt x="36781" y="6262"/>
                    </a:cubicBezTo>
                    <a:cubicBezTo>
                      <a:pt x="37358" y="5271"/>
                      <a:pt x="37961" y="4116"/>
                      <a:pt x="38601" y="2736"/>
                    </a:cubicBezTo>
                    <a:cubicBezTo>
                      <a:pt x="39040" y="1795"/>
                      <a:pt x="39466" y="853"/>
                      <a:pt x="39843" y="0"/>
                    </a:cubicBezTo>
                    <a:close/>
                  </a:path>
                </a:pathLst>
              </a:custGeom>
              <a:solidFill>
                <a:srgbClr val="FFD6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32" name="Google Shape;32;p3"/>
          <p:cNvSpPr txBox="1">
            <a:spLocks noGrp="1"/>
          </p:cNvSpPr>
          <p:nvPr>
            <p:ph type="ctrTitle"/>
          </p:nvPr>
        </p:nvSpPr>
        <p:spPr>
          <a:xfrm>
            <a:off x="2173800" y="539500"/>
            <a:ext cx="4796400" cy="2717400"/>
          </a:xfrm>
          <a:prstGeom prst="rect">
            <a:avLst/>
          </a:prstGeom>
        </p:spPr>
        <p:txBody>
          <a:bodyPr spcFirstLastPara="1" wrap="square" lIns="0" tIns="0" rIns="0" bIns="0" anchor="b" anchorCtr="0">
            <a:noAutofit/>
          </a:bodyPr>
          <a:lstStyle>
            <a:lvl1pPr lvl="0" algn="ctr" rtl="0">
              <a:spcBef>
                <a:spcPts val="0"/>
              </a:spcBef>
              <a:spcAft>
                <a:spcPts val="0"/>
              </a:spcAft>
              <a:buClr>
                <a:srgbClr val="EA8C6D"/>
              </a:buClr>
              <a:buSzPts val="8300"/>
              <a:buFont typeface="Amatic SC"/>
              <a:buNone/>
              <a:defRPr sz="6500" b="1">
                <a:solidFill>
                  <a:srgbClr val="EA8C6D"/>
                </a:solidFill>
                <a:latin typeface="Amatic SC"/>
                <a:ea typeface="Amatic SC"/>
                <a:cs typeface="Amatic SC"/>
                <a:sym typeface="Amatic SC"/>
              </a:defRPr>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33" name="Google Shape;33;p3"/>
          <p:cNvSpPr txBox="1">
            <a:spLocks noGrp="1"/>
          </p:cNvSpPr>
          <p:nvPr>
            <p:ph type="subTitle" idx="1"/>
          </p:nvPr>
        </p:nvSpPr>
        <p:spPr>
          <a:xfrm>
            <a:off x="2647200" y="3316925"/>
            <a:ext cx="3849600" cy="12825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Clr>
                <a:schemeClr val="dk1"/>
              </a:buClr>
              <a:buSzPts val="1500"/>
              <a:buFont typeface="Happy Monkey"/>
              <a:buNone/>
              <a:defRPr sz="2400">
                <a:solidFill>
                  <a:schemeClr val="dk1"/>
                </a:solidFill>
                <a:latin typeface="Mallanna"/>
                <a:ea typeface="Mallanna"/>
                <a:cs typeface="Mallanna"/>
                <a:sym typeface="Mallanna"/>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200"/>
        <p:cNvGrpSpPr/>
        <p:nvPr/>
      </p:nvGrpSpPr>
      <p:grpSpPr>
        <a:xfrm>
          <a:off x="0" y="0"/>
          <a:ext cx="0" cy="0"/>
          <a:chOff x="0" y="0"/>
          <a:chExt cx="0" cy="0"/>
        </a:xfrm>
      </p:grpSpPr>
      <p:sp>
        <p:nvSpPr>
          <p:cNvPr id="201" name="Google Shape;201;p19"/>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hanks">
  <p:cSld name="CUSTOM_15">
    <p:spTree>
      <p:nvGrpSpPr>
        <p:cNvPr id="1" name="Shape 291"/>
        <p:cNvGrpSpPr/>
        <p:nvPr/>
      </p:nvGrpSpPr>
      <p:grpSpPr>
        <a:xfrm>
          <a:off x="0" y="0"/>
          <a:ext cx="0" cy="0"/>
          <a:chOff x="0" y="0"/>
          <a:chExt cx="0" cy="0"/>
        </a:xfrm>
      </p:grpSpPr>
      <p:grpSp>
        <p:nvGrpSpPr>
          <p:cNvPr id="292" name="Google Shape;292;p28"/>
          <p:cNvGrpSpPr/>
          <p:nvPr/>
        </p:nvGrpSpPr>
        <p:grpSpPr>
          <a:xfrm>
            <a:off x="-2575" y="7"/>
            <a:ext cx="9146564" cy="5138929"/>
            <a:chOff x="-2575" y="7"/>
            <a:chExt cx="9146564" cy="5138929"/>
          </a:xfrm>
        </p:grpSpPr>
        <p:grpSp>
          <p:nvGrpSpPr>
            <p:cNvPr id="293" name="Google Shape;293;p28"/>
            <p:cNvGrpSpPr/>
            <p:nvPr/>
          </p:nvGrpSpPr>
          <p:grpSpPr>
            <a:xfrm>
              <a:off x="-2575" y="7"/>
              <a:ext cx="3472736" cy="2184757"/>
              <a:chOff x="5223150" y="2771850"/>
              <a:chExt cx="1210350" cy="761425"/>
            </a:xfrm>
          </p:grpSpPr>
          <p:sp>
            <p:nvSpPr>
              <p:cNvPr id="294" name="Google Shape;294;p28"/>
              <p:cNvSpPr/>
              <p:nvPr/>
            </p:nvSpPr>
            <p:spPr>
              <a:xfrm>
                <a:off x="5223150" y="2771850"/>
                <a:ext cx="1210350" cy="761425"/>
              </a:xfrm>
              <a:custGeom>
                <a:avLst/>
                <a:gdLst/>
                <a:ahLst/>
                <a:cxnLst/>
                <a:rect l="l" t="t" r="r" b="b"/>
                <a:pathLst>
                  <a:path w="48414" h="30457" extrusionOk="0">
                    <a:moveTo>
                      <a:pt x="40056" y="0"/>
                    </a:moveTo>
                    <a:cubicBezTo>
                      <a:pt x="39667" y="891"/>
                      <a:pt x="39228" y="1870"/>
                      <a:pt x="38764" y="2861"/>
                    </a:cubicBezTo>
                    <a:cubicBezTo>
                      <a:pt x="38111" y="4254"/>
                      <a:pt x="37521" y="5409"/>
                      <a:pt x="36944" y="6400"/>
                    </a:cubicBezTo>
                    <a:cubicBezTo>
                      <a:pt x="34723" y="10843"/>
                      <a:pt x="31313" y="13395"/>
                      <a:pt x="27749" y="13395"/>
                    </a:cubicBezTo>
                    <a:cubicBezTo>
                      <a:pt x="27186" y="13395"/>
                      <a:pt x="26619" y="13332"/>
                      <a:pt x="26052" y="13202"/>
                    </a:cubicBezTo>
                    <a:cubicBezTo>
                      <a:pt x="22772" y="12346"/>
                      <a:pt x="19727" y="11914"/>
                      <a:pt x="16882" y="11914"/>
                    </a:cubicBezTo>
                    <a:cubicBezTo>
                      <a:pt x="10508" y="11914"/>
                      <a:pt x="5136" y="14081"/>
                      <a:pt x="364" y="18497"/>
                    </a:cubicBezTo>
                    <a:cubicBezTo>
                      <a:pt x="239" y="18598"/>
                      <a:pt x="126" y="18698"/>
                      <a:pt x="0" y="18798"/>
                    </a:cubicBezTo>
                    <a:lnTo>
                      <a:pt x="0" y="26553"/>
                    </a:lnTo>
                    <a:cubicBezTo>
                      <a:pt x="980" y="27043"/>
                      <a:pt x="2059" y="27265"/>
                      <a:pt x="3151" y="27265"/>
                    </a:cubicBezTo>
                    <a:cubicBezTo>
                      <a:pt x="4325" y="27265"/>
                      <a:pt x="5515" y="27009"/>
                      <a:pt x="6614" y="26553"/>
                    </a:cubicBezTo>
                    <a:cubicBezTo>
                      <a:pt x="9174" y="25499"/>
                      <a:pt x="11357" y="23504"/>
                      <a:pt x="13440" y="21496"/>
                    </a:cubicBezTo>
                    <a:cubicBezTo>
                      <a:pt x="13842" y="21107"/>
                      <a:pt x="14231" y="20718"/>
                      <a:pt x="14632" y="20342"/>
                    </a:cubicBezTo>
                    <a:lnTo>
                      <a:pt x="14632" y="20342"/>
                    </a:lnTo>
                    <a:cubicBezTo>
                      <a:pt x="14143" y="20957"/>
                      <a:pt x="13653" y="21572"/>
                      <a:pt x="13177" y="22186"/>
                    </a:cubicBezTo>
                    <a:cubicBezTo>
                      <a:pt x="10880" y="25148"/>
                      <a:pt x="8709" y="27934"/>
                      <a:pt x="5296" y="29251"/>
                    </a:cubicBezTo>
                    <a:cubicBezTo>
                      <a:pt x="4530" y="29502"/>
                      <a:pt x="3715" y="29703"/>
                      <a:pt x="2836" y="29866"/>
                    </a:cubicBezTo>
                    <a:cubicBezTo>
                      <a:pt x="1895" y="30042"/>
                      <a:pt x="954" y="30155"/>
                      <a:pt x="0" y="30218"/>
                    </a:cubicBezTo>
                    <a:lnTo>
                      <a:pt x="0" y="30456"/>
                    </a:lnTo>
                    <a:cubicBezTo>
                      <a:pt x="954" y="30406"/>
                      <a:pt x="1920" y="30293"/>
                      <a:pt x="2874" y="30117"/>
                    </a:cubicBezTo>
                    <a:cubicBezTo>
                      <a:pt x="3740" y="29954"/>
                      <a:pt x="4568" y="29741"/>
                      <a:pt x="5346" y="29490"/>
                    </a:cubicBezTo>
                    <a:cubicBezTo>
                      <a:pt x="8810" y="28160"/>
                      <a:pt x="11006" y="25349"/>
                      <a:pt x="13315" y="22362"/>
                    </a:cubicBezTo>
                    <a:cubicBezTo>
                      <a:pt x="14168" y="21258"/>
                      <a:pt x="15046" y="20128"/>
                      <a:pt x="16013" y="19062"/>
                    </a:cubicBezTo>
                    <a:cubicBezTo>
                      <a:pt x="17293" y="17920"/>
                      <a:pt x="18623" y="16866"/>
                      <a:pt x="20104" y="16100"/>
                    </a:cubicBezTo>
                    <a:cubicBezTo>
                      <a:pt x="22049" y="15096"/>
                      <a:pt x="24169" y="14594"/>
                      <a:pt x="26328" y="14231"/>
                    </a:cubicBezTo>
                    <a:cubicBezTo>
                      <a:pt x="27256" y="14143"/>
                      <a:pt x="28198" y="14093"/>
                      <a:pt x="29139" y="14055"/>
                    </a:cubicBezTo>
                    <a:cubicBezTo>
                      <a:pt x="31021" y="13954"/>
                      <a:pt x="32979" y="13854"/>
                      <a:pt x="34886" y="13478"/>
                    </a:cubicBezTo>
                    <a:cubicBezTo>
                      <a:pt x="35890" y="13314"/>
                      <a:pt x="36706" y="13164"/>
                      <a:pt x="37434" y="13001"/>
                    </a:cubicBezTo>
                    <a:cubicBezTo>
                      <a:pt x="40458" y="12323"/>
                      <a:pt x="42554" y="11282"/>
                      <a:pt x="44260" y="9613"/>
                    </a:cubicBezTo>
                    <a:cubicBezTo>
                      <a:pt x="46368" y="7555"/>
                      <a:pt x="47811" y="4355"/>
                      <a:pt x="48326" y="603"/>
                    </a:cubicBezTo>
                    <a:cubicBezTo>
                      <a:pt x="48351" y="414"/>
                      <a:pt x="48389" y="214"/>
                      <a:pt x="48414" y="0"/>
                    </a:cubicBezTo>
                    <a:lnTo>
                      <a:pt x="48213" y="0"/>
                    </a:lnTo>
                    <a:cubicBezTo>
                      <a:pt x="48188" y="201"/>
                      <a:pt x="48163" y="389"/>
                      <a:pt x="48138" y="565"/>
                    </a:cubicBezTo>
                    <a:cubicBezTo>
                      <a:pt x="47636" y="4242"/>
                      <a:pt x="46218" y="7391"/>
                      <a:pt x="44147" y="9412"/>
                    </a:cubicBezTo>
                    <a:cubicBezTo>
                      <a:pt x="42466" y="11056"/>
                      <a:pt x="40395" y="12085"/>
                      <a:pt x="37396" y="12750"/>
                    </a:cubicBezTo>
                    <a:cubicBezTo>
                      <a:pt x="36681" y="12913"/>
                      <a:pt x="35865" y="13063"/>
                      <a:pt x="34861" y="13227"/>
                    </a:cubicBezTo>
                    <a:cubicBezTo>
                      <a:pt x="32954" y="13603"/>
                      <a:pt x="31009" y="13703"/>
                      <a:pt x="29139" y="13804"/>
                    </a:cubicBezTo>
                    <a:lnTo>
                      <a:pt x="29089" y="13804"/>
                    </a:lnTo>
                    <a:cubicBezTo>
                      <a:pt x="32941" y="13239"/>
                      <a:pt x="36693" y="12587"/>
                      <a:pt x="39554" y="9738"/>
                    </a:cubicBezTo>
                    <a:cubicBezTo>
                      <a:pt x="41838" y="7479"/>
                      <a:pt x="43131" y="4104"/>
                      <a:pt x="43595" y="690"/>
                    </a:cubicBezTo>
                    <a:cubicBezTo>
                      <a:pt x="43620" y="464"/>
                      <a:pt x="43645" y="239"/>
                      <a:pt x="43683" y="0"/>
                    </a:cubicBezTo>
                    <a:close/>
                  </a:path>
                </a:pathLst>
              </a:custGeom>
              <a:solidFill>
                <a:srgbClr val="FFD6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28"/>
              <p:cNvSpPr/>
              <p:nvPr/>
            </p:nvSpPr>
            <p:spPr>
              <a:xfrm>
                <a:off x="5223150" y="2771850"/>
                <a:ext cx="996075" cy="462750"/>
              </a:xfrm>
              <a:custGeom>
                <a:avLst/>
                <a:gdLst/>
                <a:ahLst/>
                <a:cxnLst/>
                <a:rect l="l" t="t" r="r" b="b"/>
                <a:pathLst>
                  <a:path w="39843" h="18510" extrusionOk="0">
                    <a:moveTo>
                      <a:pt x="0" y="0"/>
                    </a:moveTo>
                    <a:lnTo>
                      <a:pt x="0" y="18510"/>
                    </a:lnTo>
                    <a:cubicBezTo>
                      <a:pt x="88" y="18434"/>
                      <a:pt x="163" y="18372"/>
                      <a:pt x="251" y="18296"/>
                    </a:cubicBezTo>
                    <a:cubicBezTo>
                      <a:pt x="5064" y="13848"/>
                      <a:pt x="10479" y="11662"/>
                      <a:pt x="16899" y="11662"/>
                    </a:cubicBezTo>
                    <a:cubicBezTo>
                      <a:pt x="19752" y="11662"/>
                      <a:pt x="22804" y="12093"/>
                      <a:pt x="26089" y="12951"/>
                    </a:cubicBezTo>
                    <a:cubicBezTo>
                      <a:pt x="26645" y="13079"/>
                      <a:pt x="27201" y="13142"/>
                      <a:pt x="27754" y="13142"/>
                    </a:cubicBezTo>
                    <a:cubicBezTo>
                      <a:pt x="31247" y="13142"/>
                      <a:pt x="34603" y="10628"/>
                      <a:pt x="36781" y="6262"/>
                    </a:cubicBezTo>
                    <a:cubicBezTo>
                      <a:pt x="37358" y="5271"/>
                      <a:pt x="37961" y="4116"/>
                      <a:pt x="38601" y="2736"/>
                    </a:cubicBezTo>
                    <a:cubicBezTo>
                      <a:pt x="39040" y="1795"/>
                      <a:pt x="39466" y="853"/>
                      <a:pt x="39843" y="0"/>
                    </a:cubicBezTo>
                    <a:close/>
                  </a:path>
                </a:pathLst>
              </a:custGeom>
              <a:solidFill>
                <a:srgbClr val="FFD6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6" name="Google Shape;296;p28"/>
            <p:cNvGrpSpPr/>
            <p:nvPr/>
          </p:nvGrpSpPr>
          <p:grpSpPr>
            <a:xfrm>
              <a:off x="146564" y="2541576"/>
              <a:ext cx="8997424" cy="2597361"/>
              <a:chOff x="1213475" y="1281350"/>
              <a:chExt cx="3125625" cy="902300"/>
            </a:xfrm>
          </p:grpSpPr>
          <p:sp>
            <p:nvSpPr>
              <p:cNvPr id="297" name="Google Shape;297;p28"/>
              <p:cNvSpPr/>
              <p:nvPr/>
            </p:nvSpPr>
            <p:spPr>
              <a:xfrm>
                <a:off x="1766875" y="1635550"/>
                <a:ext cx="2572225" cy="548100"/>
              </a:xfrm>
              <a:custGeom>
                <a:avLst/>
                <a:gdLst/>
                <a:ahLst/>
                <a:cxnLst/>
                <a:rect l="l" t="t" r="r" b="b"/>
                <a:pathLst>
                  <a:path w="102889" h="21924" extrusionOk="0">
                    <a:moveTo>
                      <a:pt x="102889" y="0"/>
                    </a:moveTo>
                    <a:cubicBezTo>
                      <a:pt x="102675" y="76"/>
                      <a:pt x="102449" y="163"/>
                      <a:pt x="102236" y="251"/>
                    </a:cubicBezTo>
                    <a:cubicBezTo>
                      <a:pt x="89813" y="5516"/>
                      <a:pt x="75827" y="8098"/>
                      <a:pt x="59245" y="8098"/>
                    </a:cubicBezTo>
                    <a:cubicBezTo>
                      <a:pt x="51874" y="8098"/>
                      <a:pt x="43989" y="7588"/>
                      <a:pt x="35501" y="6576"/>
                    </a:cubicBezTo>
                    <a:cubicBezTo>
                      <a:pt x="34061" y="6423"/>
                      <a:pt x="32619" y="6348"/>
                      <a:pt x="31186" y="6348"/>
                    </a:cubicBezTo>
                    <a:cubicBezTo>
                      <a:pt x="22173" y="6348"/>
                      <a:pt x="13524" y="9319"/>
                      <a:pt x="7894" y="14494"/>
                    </a:cubicBezTo>
                    <a:cubicBezTo>
                      <a:pt x="6400" y="15674"/>
                      <a:pt x="4857" y="17042"/>
                      <a:pt x="3188" y="18673"/>
                    </a:cubicBezTo>
                    <a:cubicBezTo>
                      <a:pt x="2046" y="19790"/>
                      <a:pt x="979" y="20894"/>
                      <a:pt x="1" y="21923"/>
                    </a:cubicBezTo>
                    <a:lnTo>
                      <a:pt x="102889" y="21923"/>
                    </a:lnTo>
                    <a:lnTo>
                      <a:pt x="102889" y="0"/>
                    </a:lnTo>
                    <a:close/>
                  </a:path>
                </a:pathLst>
              </a:custGeom>
              <a:solidFill>
                <a:srgbClr val="FFD6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28"/>
              <p:cNvSpPr/>
              <p:nvPr/>
            </p:nvSpPr>
            <p:spPr>
              <a:xfrm>
                <a:off x="1213475" y="1281350"/>
                <a:ext cx="3125625" cy="902300"/>
              </a:xfrm>
              <a:custGeom>
                <a:avLst/>
                <a:gdLst/>
                <a:ahLst/>
                <a:cxnLst/>
                <a:rect l="l" t="t" r="r" b="b"/>
                <a:pathLst>
                  <a:path w="125025" h="36092" extrusionOk="0">
                    <a:moveTo>
                      <a:pt x="125025" y="1"/>
                    </a:moveTo>
                    <a:cubicBezTo>
                      <a:pt x="122540" y="63"/>
                      <a:pt x="120068" y="202"/>
                      <a:pt x="117608" y="415"/>
                    </a:cubicBezTo>
                    <a:cubicBezTo>
                      <a:pt x="115362" y="603"/>
                      <a:pt x="113216" y="854"/>
                      <a:pt x="111233" y="1155"/>
                    </a:cubicBezTo>
                    <a:cubicBezTo>
                      <a:pt x="102261" y="2724"/>
                      <a:pt x="96614" y="6062"/>
                      <a:pt x="90641" y="9588"/>
                    </a:cubicBezTo>
                    <a:cubicBezTo>
                      <a:pt x="88432" y="10893"/>
                      <a:pt x="86186" y="12223"/>
                      <a:pt x="83726" y="13478"/>
                    </a:cubicBezTo>
                    <a:cubicBezTo>
                      <a:pt x="80401" y="14846"/>
                      <a:pt x="76937" y="16101"/>
                      <a:pt x="73110" y="17004"/>
                    </a:cubicBezTo>
                    <a:cubicBezTo>
                      <a:pt x="68090" y="18209"/>
                      <a:pt x="62607" y="18799"/>
                      <a:pt x="57022" y="19238"/>
                    </a:cubicBezTo>
                    <a:cubicBezTo>
                      <a:pt x="54638" y="19326"/>
                      <a:pt x="52216" y="19389"/>
                      <a:pt x="49757" y="19439"/>
                    </a:cubicBezTo>
                    <a:cubicBezTo>
                      <a:pt x="44900" y="19552"/>
                      <a:pt x="39868" y="19665"/>
                      <a:pt x="34936" y="20129"/>
                    </a:cubicBezTo>
                    <a:cubicBezTo>
                      <a:pt x="32326" y="20317"/>
                      <a:pt x="30231" y="20493"/>
                      <a:pt x="28348" y="20681"/>
                    </a:cubicBezTo>
                    <a:cubicBezTo>
                      <a:pt x="20543" y="21484"/>
                      <a:pt x="15109" y="22727"/>
                      <a:pt x="10730" y="24697"/>
                    </a:cubicBezTo>
                    <a:cubicBezTo>
                      <a:pt x="5271" y="27144"/>
                      <a:pt x="1544" y="30934"/>
                      <a:pt x="201" y="35363"/>
                    </a:cubicBezTo>
                    <a:cubicBezTo>
                      <a:pt x="138" y="35589"/>
                      <a:pt x="63" y="35840"/>
                      <a:pt x="0" y="36091"/>
                    </a:cubicBezTo>
                    <a:lnTo>
                      <a:pt x="502" y="36091"/>
                    </a:lnTo>
                    <a:cubicBezTo>
                      <a:pt x="565" y="35840"/>
                      <a:pt x="628" y="35614"/>
                      <a:pt x="691" y="35414"/>
                    </a:cubicBezTo>
                    <a:cubicBezTo>
                      <a:pt x="2008" y="31059"/>
                      <a:pt x="5672" y="27332"/>
                      <a:pt x="11018" y="24935"/>
                    </a:cubicBezTo>
                    <a:cubicBezTo>
                      <a:pt x="15335" y="22990"/>
                      <a:pt x="20706" y="21773"/>
                      <a:pt x="28436" y="20970"/>
                    </a:cubicBezTo>
                    <a:cubicBezTo>
                      <a:pt x="30306" y="20782"/>
                      <a:pt x="32389" y="20606"/>
                      <a:pt x="34999" y="20418"/>
                    </a:cubicBezTo>
                    <a:cubicBezTo>
                      <a:pt x="39876" y="19970"/>
                      <a:pt x="44839" y="19855"/>
                      <a:pt x="49656" y="19743"/>
                    </a:cubicBezTo>
                    <a:lnTo>
                      <a:pt x="49656" y="19743"/>
                    </a:lnTo>
                    <a:cubicBezTo>
                      <a:pt x="39809" y="20417"/>
                      <a:pt x="30199" y="21209"/>
                      <a:pt x="22864" y="24546"/>
                    </a:cubicBezTo>
                    <a:cubicBezTo>
                      <a:pt x="16979" y="27232"/>
                      <a:pt x="13654" y="31222"/>
                      <a:pt x="12449" y="35263"/>
                    </a:cubicBezTo>
                    <a:cubicBezTo>
                      <a:pt x="12374" y="35526"/>
                      <a:pt x="12298" y="35803"/>
                      <a:pt x="12223" y="36091"/>
                    </a:cubicBezTo>
                    <a:lnTo>
                      <a:pt x="21572" y="36091"/>
                    </a:lnTo>
                    <a:cubicBezTo>
                      <a:pt x="22576" y="35024"/>
                      <a:pt x="23705" y="33857"/>
                      <a:pt x="24897" y="32690"/>
                    </a:cubicBezTo>
                    <a:cubicBezTo>
                      <a:pt x="26579" y="31047"/>
                      <a:pt x="28122" y="29666"/>
                      <a:pt x="29628" y="28499"/>
                    </a:cubicBezTo>
                    <a:cubicBezTo>
                      <a:pt x="35338" y="23244"/>
                      <a:pt x="44153" y="20225"/>
                      <a:pt x="53344" y="20225"/>
                    </a:cubicBezTo>
                    <a:cubicBezTo>
                      <a:pt x="54799" y="20225"/>
                      <a:pt x="56263" y="20301"/>
                      <a:pt x="57725" y="20455"/>
                    </a:cubicBezTo>
                    <a:cubicBezTo>
                      <a:pt x="66185" y="21464"/>
                      <a:pt x="74040" y="21973"/>
                      <a:pt x="81380" y="21973"/>
                    </a:cubicBezTo>
                    <a:cubicBezTo>
                      <a:pt x="97864" y="21973"/>
                      <a:pt x="111755" y="19408"/>
                      <a:pt x="124083" y="14181"/>
                    </a:cubicBezTo>
                    <a:cubicBezTo>
                      <a:pt x="124397" y="14043"/>
                      <a:pt x="124711" y="13930"/>
                      <a:pt x="125025" y="13830"/>
                    </a:cubicBezTo>
                    <a:lnTo>
                      <a:pt x="125025" y="4631"/>
                    </a:lnTo>
                    <a:cubicBezTo>
                      <a:pt x="122490" y="4049"/>
                      <a:pt x="119698" y="3786"/>
                      <a:pt x="116871" y="3786"/>
                    </a:cubicBezTo>
                    <a:cubicBezTo>
                      <a:pt x="113848" y="3786"/>
                      <a:pt x="110786" y="4087"/>
                      <a:pt x="107958" y="4619"/>
                    </a:cubicBezTo>
                    <a:cubicBezTo>
                      <a:pt x="101332" y="5886"/>
                      <a:pt x="95711" y="8245"/>
                      <a:pt x="90315" y="10630"/>
                    </a:cubicBezTo>
                    <a:cubicBezTo>
                      <a:pt x="89298" y="11081"/>
                      <a:pt x="88269" y="11533"/>
                      <a:pt x="87253" y="11985"/>
                    </a:cubicBezTo>
                    <a:cubicBezTo>
                      <a:pt x="88533" y="11257"/>
                      <a:pt x="89762" y="10529"/>
                      <a:pt x="90992" y="9801"/>
                    </a:cubicBezTo>
                    <a:cubicBezTo>
                      <a:pt x="96915" y="6300"/>
                      <a:pt x="102512" y="2987"/>
                      <a:pt x="111359" y="1444"/>
                    </a:cubicBezTo>
                    <a:cubicBezTo>
                      <a:pt x="113317" y="1143"/>
                      <a:pt x="115437" y="892"/>
                      <a:pt x="117684" y="703"/>
                    </a:cubicBezTo>
                    <a:cubicBezTo>
                      <a:pt x="120118" y="503"/>
                      <a:pt x="122565" y="365"/>
                      <a:pt x="125025" y="302"/>
                    </a:cubicBezTo>
                    <a:lnTo>
                      <a:pt x="125025" y="1"/>
                    </a:lnTo>
                    <a:close/>
                  </a:path>
                </a:pathLst>
              </a:custGeom>
              <a:solidFill>
                <a:srgbClr val="FFD6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pic>
        <p:nvPicPr>
          <p:cNvPr id="299" name="Google Shape;299;p28"/>
          <p:cNvPicPr preferRelativeResize="0"/>
          <p:nvPr/>
        </p:nvPicPr>
        <p:blipFill>
          <a:blip r:embed="rId2">
            <a:alphaModFix/>
          </a:blip>
          <a:stretch>
            <a:fillRect/>
          </a:stretch>
        </p:blipFill>
        <p:spPr>
          <a:xfrm>
            <a:off x="0" y="1054"/>
            <a:ext cx="9143997" cy="5141390"/>
          </a:xfrm>
          <a:prstGeom prst="rect">
            <a:avLst/>
          </a:prstGeom>
          <a:noFill/>
          <a:ln>
            <a:noFill/>
          </a:ln>
        </p:spPr>
      </p:pic>
      <p:sp>
        <p:nvSpPr>
          <p:cNvPr id="300" name="Google Shape;300;p28"/>
          <p:cNvSpPr txBox="1">
            <a:spLocks noGrp="1"/>
          </p:cNvSpPr>
          <p:nvPr>
            <p:ph type="title"/>
          </p:nvPr>
        </p:nvSpPr>
        <p:spPr>
          <a:xfrm>
            <a:off x="2697600" y="1045800"/>
            <a:ext cx="3748800" cy="728700"/>
          </a:xfrm>
          <a:prstGeom prst="rect">
            <a:avLst/>
          </a:prstGeom>
        </p:spPr>
        <p:txBody>
          <a:bodyPr spcFirstLastPara="1" wrap="square" lIns="0" tIns="0" rIns="0" bIns="0" anchor="ctr" anchorCtr="0">
            <a:noAutofit/>
          </a:bodyPr>
          <a:lstStyle>
            <a:lvl1pPr lvl="0" algn="ctr" rtl="0">
              <a:lnSpc>
                <a:spcPct val="80000"/>
              </a:lnSpc>
              <a:spcBef>
                <a:spcPts val="0"/>
              </a:spcBef>
              <a:spcAft>
                <a:spcPts val="0"/>
              </a:spcAft>
              <a:buClr>
                <a:srgbClr val="FAF2DD"/>
              </a:buClr>
              <a:buSzPts val="7700"/>
              <a:buFont typeface="Amatic SC"/>
              <a:buNone/>
              <a:defRPr sz="6000" b="1">
                <a:solidFill>
                  <a:srgbClr val="FAF2DD"/>
                </a:solidFill>
                <a:latin typeface="Amatic SC"/>
                <a:ea typeface="Amatic SC"/>
                <a:cs typeface="Amatic SC"/>
                <a:sym typeface="Amatic SC"/>
              </a:defRPr>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301" name="Google Shape;301;p28"/>
          <p:cNvSpPr txBox="1">
            <a:spLocks noGrp="1"/>
          </p:cNvSpPr>
          <p:nvPr>
            <p:ph type="subTitle" idx="1"/>
          </p:nvPr>
        </p:nvSpPr>
        <p:spPr>
          <a:xfrm>
            <a:off x="2697600" y="2281313"/>
            <a:ext cx="3748800" cy="10821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Clr>
                <a:srgbClr val="FAF2DD"/>
              </a:buClr>
              <a:buSzPts val="1200"/>
              <a:buFont typeface="Happy Monkey"/>
              <a:buNone/>
              <a:defRPr sz="1500">
                <a:solidFill>
                  <a:srgbClr val="FAF2DD"/>
                </a:solidFill>
                <a:latin typeface="Mallanna"/>
                <a:ea typeface="Mallanna"/>
                <a:cs typeface="Mallanna"/>
                <a:sym typeface="Mallanna"/>
              </a:defRPr>
            </a:lvl1pPr>
            <a:lvl2pPr lvl="1" rtl="0">
              <a:lnSpc>
                <a:spcPct val="100000"/>
              </a:lnSpc>
              <a:spcBef>
                <a:spcPts val="0"/>
              </a:spcBef>
              <a:spcAft>
                <a:spcPts val="0"/>
              </a:spcAft>
              <a:buSzPts val="1800"/>
              <a:buNone/>
              <a:defRPr sz="1800"/>
            </a:lvl2pPr>
            <a:lvl3pPr lvl="2" rtl="0">
              <a:lnSpc>
                <a:spcPct val="100000"/>
              </a:lnSpc>
              <a:spcBef>
                <a:spcPts val="0"/>
              </a:spcBef>
              <a:spcAft>
                <a:spcPts val="0"/>
              </a:spcAft>
              <a:buSzPts val="1800"/>
              <a:buNone/>
              <a:defRPr sz="1800"/>
            </a:lvl3pPr>
            <a:lvl4pPr lvl="3" rtl="0">
              <a:lnSpc>
                <a:spcPct val="100000"/>
              </a:lnSpc>
              <a:spcBef>
                <a:spcPts val="0"/>
              </a:spcBef>
              <a:spcAft>
                <a:spcPts val="0"/>
              </a:spcAft>
              <a:buSzPts val="1800"/>
              <a:buNone/>
              <a:defRPr sz="1800"/>
            </a:lvl4pPr>
            <a:lvl5pPr lvl="4" rtl="0">
              <a:lnSpc>
                <a:spcPct val="100000"/>
              </a:lnSpc>
              <a:spcBef>
                <a:spcPts val="0"/>
              </a:spcBef>
              <a:spcAft>
                <a:spcPts val="0"/>
              </a:spcAft>
              <a:buSzPts val="1800"/>
              <a:buNone/>
              <a:defRPr sz="1800"/>
            </a:lvl5pPr>
            <a:lvl6pPr lvl="5" rtl="0">
              <a:lnSpc>
                <a:spcPct val="100000"/>
              </a:lnSpc>
              <a:spcBef>
                <a:spcPts val="0"/>
              </a:spcBef>
              <a:spcAft>
                <a:spcPts val="0"/>
              </a:spcAft>
              <a:buSzPts val="1800"/>
              <a:buNone/>
              <a:defRPr sz="1800"/>
            </a:lvl6pPr>
            <a:lvl7pPr lvl="6" rtl="0">
              <a:lnSpc>
                <a:spcPct val="100000"/>
              </a:lnSpc>
              <a:spcBef>
                <a:spcPts val="0"/>
              </a:spcBef>
              <a:spcAft>
                <a:spcPts val="0"/>
              </a:spcAft>
              <a:buSzPts val="1800"/>
              <a:buNone/>
              <a:defRPr sz="1800"/>
            </a:lvl7pPr>
            <a:lvl8pPr lvl="7" rtl="0">
              <a:lnSpc>
                <a:spcPct val="100000"/>
              </a:lnSpc>
              <a:spcBef>
                <a:spcPts val="0"/>
              </a:spcBef>
              <a:spcAft>
                <a:spcPts val="0"/>
              </a:spcAft>
              <a:buSzPts val="1800"/>
              <a:buNone/>
              <a:defRPr sz="1800"/>
            </a:lvl8pPr>
            <a:lvl9pPr lvl="8" rtl="0">
              <a:lnSpc>
                <a:spcPct val="100000"/>
              </a:lnSpc>
              <a:spcBef>
                <a:spcPts val="0"/>
              </a:spcBef>
              <a:spcAft>
                <a:spcPts val="0"/>
              </a:spcAft>
              <a:buSzPts val="1800"/>
              <a:buNone/>
              <a:defRPr sz="1800"/>
            </a:lvl9pPr>
          </a:lstStyle>
          <a:p>
            <a:endParaRPr/>
          </a:p>
        </p:txBody>
      </p:sp>
      <p:sp>
        <p:nvSpPr>
          <p:cNvPr id="302" name="Google Shape;302;p28"/>
          <p:cNvSpPr txBox="1"/>
          <p:nvPr/>
        </p:nvSpPr>
        <p:spPr>
          <a:xfrm>
            <a:off x="2351100" y="3432263"/>
            <a:ext cx="4441800" cy="561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a:solidFill>
                  <a:srgbClr val="FAF2DD"/>
                </a:solidFill>
                <a:latin typeface="Mallanna"/>
                <a:ea typeface="Mallanna"/>
                <a:cs typeface="Mallanna"/>
                <a:sym typeface="Mallanna"/>
              </a:rPr>
              <a:t>CREDITS: This presentation template was created by ​</a:t>
            </a:r>
            <a:r>
              <a:rPr lang="en" sz="1200" b="1">
                <a:solidFill>
                  <a:srgbClr val="FAF2DD"/>
                </a:solidFill>
                <a:latin typeface="Mallanna"/>
                <a:ea typeface="Mallanna"/>
                <a:cs typeface="Mallanna"/>
                <a:sym typeface="Mallanna"/>
              </a:rPr>
              <a:t>Slidesgo</a:t>
            </a:r>
            <a:r>
              <a:rPr lang="en" sz="1200">
                <a:solidFill>
                  <a:srgbClr val="FAF2DD"/>
                </a:solidFill>
                <a:latin typeface="Mallanna"/>
                <a:ea typeface="Mallanna"/>
                <a:cs typeface="Mallanna"/>
                <a:sym typeface="Mallanna"/>
              </a:rPr>
              <a:t>​,  including icons by </a:t>
            </a:r>
            <a:r>
              <a:rPr lang="en" sz="1200" b="1">
                <a:solidFill>
                  <a:srgbClr val="FAF2DD"/>
                </a:solidFill>
                <a:latin typeface="Mallanna"/>
                <a:ea typeface="Mallanna"/>
                <a:cs typeface="Mallanna"/>
                <a:sym typeface="Mallanna"/>
              </a:rPr>
              <a:t>Flaticon</a:t>
            </a:r>
            <a:r>
              <a:rPr lang="en" sz="1200">
                <a:solidFill>
                  <a:srgbClr val="FAF2DD"/>
                </a:solidFill>
                <a:latin typeface="Mallanna"/>
                <a:ea typeface="Mallanna"/>
                <a:cs typeface="Mallanna"/>
                <a:sym typeface="Mallanna"/>
              </a:rPr>
              <a:t>​, infographics &amp; images by </a:t>
            </a:r>
            <a:r>
              <a:rPr lang="en" sz="1200" b="1">
                <a:solidFill>
                  <a:srgbClr val="FAF2DD"/>
                </a:solidFill>
                <a:latin typeface="Mallanna"/>
                <a:ea typeface="Mallanna"/>
                <a:cs typeface="Mallanna"/>
                <a:sym typeface="Mallanna"/>
              </a:rPr>
              <a:t>​Freepik</a:t>
            </a:r>
            <a:endParaRPr sz="1200" b="1">
              <a:solidFill>
                <a:srgbClr val="FAF2DD"/>
              </a:solidFill>
              <a:latin typeface="Mallanna"/>
              <a:ea typeface="Mallanna"/>
              <a:cs typeface="Mallanna"/>
              <a:sym typeface="Mallanna"/>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303"/>
        <p:cNvGrpSpPr/>
        <p:nvPr/>
      </p:nvGrpSpPr>
      <p:grpSpPr>
        <a:xfrm>
          <a:off x="0" y="0"/>
          <a:ext cx="0" cy="0"/>
          <a:chOff x="0" y="0"/>
          <a:chExt cx="0" cy="0"/>
        </a:xfrm>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ackground">
  <p:cSld name="CUSTOM">
    <p:spTree>
      <p:nvGrpSpPr>
        <p:cNvPr id="1" name="Shape 304"/>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ackground 2">
  <p:cSld name="CUSTOM_16">
    <p:spTree>
      <p:nvGrpSpPr>
        <p:cNvPr id="1" name="Shape 305"/>
        <p:cNvGrpSpPr/>
        <p:nvPr/>
      </p:nvGrpSpPr>
      <p:grpSpPr>
        <a:xfrm>
          <a:off x="0" y="0"/>
          <a:ext cx="0" cy="0"/>
          <a:chOff x="0" y="0"/>
          <a:chExt cx="0" cy="0"/>
        </a:xfrm>
      </p:grpSpPr>
      <p:grpSp>
        <p:nvGrpSpPr>
          <p:cNvPr id="306" name="Google Shape;306;p31"/>
          <p:cNvGrpSpPr/>
          <p:nvPr/>
        </p:nvGrpSpPr>
        <p:grpSpPr>
          <a:xfrm>
            <a:off x="-11" y="-7"/>
            <a:ext cx="9144183" cy="5139018"/>
            <a:chOff x="-11" y="-7"/>
            <a:chExt cx="9144183" cy="5139018"/>
          </a:xfrm>
        </p:grpSpPr>
        <p:grpSp>
          <p:nvGrpSpPr>
            <p:cNvPr id="307" name="Google Shape;307;p31"/>
            <p:cNvGrpSpPr/>
            <p:nvPr/>
          </p:nvGrpSpPr>
          <p:grpSpPr>
            <a:xfrm>
              <a:off x="146748" y="2541651"/>
              <a:ext cx="8997424" cy="2597361"/>
              <a:chOff x="1213475" y="1281350"/>
              <a:chExt cx="3125625" cy="902300"/>
            </a:xfrm>
          </p:grpSpPr>
          <p:sp>
            <p:nvSpPr>
              <p:cNvPr id="308" name="Google Shape;308;p31"/>
              <p:cNvSpPr/>
              <p:nvPr/>
            </p:nvSpPr>
            <p:spPr>
              <a:xfrm>
                <a:off x="1766875" y="1635550"/>
                <a:ext cx="2572225" cy="548100"/>
              </a:xfrm>
              <a:custGeom>
                <a:avLst/>
                <a:gdLst/>
                <a:ahLst/>
                <a:cxnLst/>
                <a:rect l="l" t="t" r="r" b="b"/>
                <a:pathLst>
                  <a:path w="102889" h="21924" extrusionOk="0">
                    <a:moveTo>
                      <a:pt x="102889" y="0"/>
                    </a:moveTo>
                    <a:cubicBezTo>
                      <a:pt x="102675" y="76"/>
                      <a:pt x="102449" y="163"/>
                      <a:pt x="102236" y="251"/>
                    </a:cubicBezTo>
                    <a:cubicBezTo>
                      <a:pt x="89813" y="5516"/>
                      <a:pt x="75827" y="8098"/>
                      <a:pt x="59245" y="8098"/>
                    </a:cubicBezTo>
                    <a:cubicBezTo>
                      <a:pt x="51874" y="8098"/>
                      <a:pt x="43989" y="7588"/>
                      <a:pt x="35501" y="6576"/>
                    </a:cubicBezTo>
                    <a:cubicBezTo>
                      <a:pt x="34061" y="6423"/>
                      <a:pt x="32619" y="6348"/>
                      <a:pt x="31186" y="6348"/>
                    </a:cubicBezTo>
                    <a:cubicBezTo>
                      <a:pt x="22173" y="6348"/>
                      <a:pt x="13524" y="9319"/>
                      <a:pt x="7894" y="14494"/>
                    </a:cubicBezTo>
                    <a:cubicBezTo>
                      <a:pt x="6400" y="15674"/>
                      <a:pt x="4857" y="17042"/>
                      <a:pt x="3188" y="18673"/>
                    </a:cubicBezTo>
                    <a:cubicBezTo>
                      <a:pt x="2046" y="19790"/>
                      <a:pt x="979" y="20894"/>
                      <a:pt x="1" y="21923"/>
                    </a:cubicBezTo>
                    <a:lnTo>
                      <a:pt x="102889" y="21923"/>
                    </a:lnTo>
                    <a:lnTo>
                      <a:pt x="102889" y="0"/>
                    </a:lnTo>
                    <a:close/>
                  </a:path>
                </a:pathLst>
              </a:custGeom>
              <a:solidFill>
                <a:srgbClr val="FFD6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31"/>
              <p:cNvSpPr/>
              <p:nvPr/>
            </p:nvSpPr>
            <p:spPr>
              <a:xfrm>
                <a:off x="1213475" y="1281350"/>
                <a:ext cx="3125625" cy="902300"/>
              </a:xfrm>
              <a:custGeom>
                <a:avLst/>
                <a:gdLst/>
                <a:ahLst/>
                <a:cxnLst/>
                <a:rect l="l" t="t" r="r" b="b"/>
                <a:pathLst>
                  <a:path w="125025" h="36092" extrusionOk="0">
                    <a:moveTo>
                      <a:pt x="125025" y="1"/>
                    </a:moveTo>
                    <a:cubicBezTo>
                      <a:pt x="122540" y="63"/>
                      <a:pt x="120068" y="202"/>
                      <a:pt x="117608" y="415"/>
                    </a:cubicBezTo>
                    <a:cubicBezTo>
                      <a:pt x="115362" y="603"/>
                      <a:pt x="113216" y="854"/>
                      <a:pt x="111233" y="1155"/>
                    </a:cubicBezTo>
                    <a:cubicBezTo>
                      <a:pt x="102261" y="2724"/>
                      <a:pt x="96614" y="6062"/>
                      <a:pt x="90641" y="9588"/>
                    </a:cubicBezTo>
                    <a:cubicBezTo>
                      <a:pt x="88432" y="10893"/>
                      <a:pt x="86186" y="12223"/>
                      <a:pt x="83726" y="13478"/>
                    </a:cubicBezTo>
                    <a:cubicBezTo>
                      <a:pt x="80401" y="14846"/>
                      <a:pt x="76937" y="16101"/>
                      <a:pt x="73110" y="17004"/>
                    </a:cubicBezTo>
                    <a:cubicBezTo>
                      <a:pt x="68090" y="18209"/>
                      <a:pt x="62607" y="18799"/>
                      <a:pt x="57022" y="19238"/>
                    </a:cubicBezTo>
                    <a:cubicBezTo>
                      <a:pt x="54638" y="19326"/>
                      <a:pt x="52216" y="19389"/>
                      <a:pt x="49757" y="19439"/>
                    </a:cubicBezTo>
                    <a:cubicBezTo>
                      <a:pt x="44900" y="19552"/>
                      <a:pt x="39868" y="19665"/>
                      <a:pt x="34936" y="20129"/>
                    </a:cubicBezTo>
                    <a:cubicBezTo>
                      <a:pt x="32326" y="20317"/>
                      <a:pt x="30231" y="20493"/>
                      <a:pt x="28348" y="20681"/>
                    </a:cubicBezTo>
                    <a:cubicBezTo>
                      <a:pt x="20543" y="21484"/>
                      <a:pt x="15109" y="22727"/>
                      <a:pt x="10730" y="24697"/>
                    </a:cubicBezTo>
                    <a:cubicBezTo>
                      <a:pt x="5271" y="27144"/>
                      <a:pt x="1544" y="30934"/>
                      <a:pt x="201" y="35363"/>
                    </a:cubicBezTo>
                    <a:cubicBezTo>
                      <a:pt x="138" y="35589"/>
                      <a:pt x="63" y="35840"/>
                      <a:pt x="0" y="36091"/>
                    </a:cubicBezTo>
                    <a:lnTo>
                      <a:pt x="502" y="36091"/>
                    </a:lnTo>
                    <a:cubicBezTo>
                      <a:pt x="565" y="35840"/>
                      <a:pt x="628" y="35614"/>
                      <a:pt x="691" y="35414"/>
                    </a:cubicBezTo>
                    <a:cubicBezTo>
                      <a:pt x="2008" y="31059"/>
                      <a:pt x="5672" y="27332"/>
                      <a:pt x="11018" y="24935"/>
                    </a:cubicBezTo>
                    <a:cubicBezTo>
                      <a:pt x="15335" y="22990"/>
                      <a:pt x="20706" y="21773"/>
                      <a:pt x="28436" y="20970"/>
                    </a:cubicBezTo>
                    <a:cubicBezTo>
                      <a:pt x="30306" y="20782"/>
                      <a:pt x="32389" y="20606"/>
                      <a:pt x="34999" y="20418"/>
                    </a:cubicBezTo>
                    <a:cubicBezTo>
                      <a:pt x="39876" y="19970"/>
                      <a:pt x="44839" y="19855"/>
                      <a:pt x="49656" y="19743"/>
                    </a:cubicBezTo>
                    <a:lnTo>
                      <a:pt x="49656" y="19743"/>
                    </a:lnTo>
                    <a:cubicBezTo>
                      <a:pt x="39809" y="20417"/>
                      <a:pt x="30199" y="21209"/>
                      <a:pt x="22864" y="24546"/>
                    </a:cubicBezTo>
                    <a:cubicBezTo>
                      <a:pt x="16979" y="27232"/>
                      <a:pt x="13654" y="31222"/>
                      <a:pt x="12449" y="35263"/>
                    </a:cubicBezTo>
                    <a:cubicBezTo>
                      <a:pt x="12374" y="35526"/>
                      <a:pt x="12298" y="35803"/>
                      <a:pt x="12223" y="36091"/>
                    </a:cubicBezTo>
                    <a:lnTo>
                      <a:pt x="21572" y="36091"/>
                    </a:lnTo>
                    <a:cubicBezTo>
                      <a:pt x="22576" y="35024"/>
                      <a:pt x="23705" y="33857"/>
                      <a:pt x="24897" y="32690"/>
                    </a:cubicBezTo>
                    <a:cubicBezTo>
                      <a:pt x="26579" y="31047"/>
                      <a:pt x="28122" y="29666"/>
                      <a:pt x="29628" y="28499"/>
                    </a:cubicBezTo>
                    <a:cubicBezTo>
                      <a:pt x="35338" y="23244"/>
                      <a:pt x="44153" y="20225"/>
                      <a:pt x="53344" y="20225"/>
                    </a:cubicBezTo>
                    <a:cubicBezTo>
                      <a:pt x="54799" y="20225"/>
                      <a:pt x="56263" y="20301"/>
                      <a:pt x="57725" y="20455"/>
                    </a:cubicBezTo>
                    <a:cubicBezTo>
                      <a:pt x="66185" y="21464"/>
                      <a:pt x="74040" y="21973"/>
                      <a:pt x="81380" y="21973"/>
                    </a:cubicBezTo>
                    <a:cubicBezTo>
                      <a:pt x="97864" y="21973"/>
                      <a:pt x="111755" y="19408"/>
                      <a:pt x="124083" y="14181"/>
                    </a:cubicBezTo>
                    <a:cubicBezTo>
                      <a:pt x="124397" y="14043"/>
                      <a:pt x="124711" y="13930"/>
                      <a:pt x="125025" y="13830"/>
                    </a:cubicBezTo>
                    <a:lnTo>
                      <a:pt x="125025" y="4631"/>
                    </a:lnTo>
                    <a:cubicBezTo>
                      <a:pt x="122490" y="4049"/>
                      <a:pt x="119698" y="3786"/>
                      <a:pt x="116871" y="3786"/>
                    </a:cubicBezTo>
                    <a:cubicBezTo>
                      <a:pt x="113848" y="3786"/>
                      <a:pt x="110786" y="4087"/>
                      <a:pt x="107958" y="4619"/>
                    </a:cubicBezTo>
                    <a:cubicBezTo>
                      <a:pt x="101332" y="5886"/>
                      <a:pt x="95711" y="8245"/>
                      <a:pt x="90315" y="10630"/>
                    </a:cubicBezTo>
                    <a:cubicBezTo>
                      <a:pt x="89298" y="11081"/>
                      <a:pt x="88269" y="11533"/>
                      <a:pt x="87253" y="11985"/>
                    </a:cubicBezTo>
                    <a:cubicBezTo>
                      <a:pt x="88533" y="11257"/>
                      <a:pt x="89762" y="10529"/>
                      <a:pt x="90992" y="9801"/>
                    </a:cubicBezTo>
                    <a:cubicBezTo>
                      <a:pt x="96915" y="6300"/>
                      <a:pt x="102512" y="2987"/>
                      <a:pt x="111359" y="1444"/>
                    </a:cubicBezTo>
                    <a:cubicBezTo>
                      <a:pt x="113317" y="1143"/>
                      <a:pt x="115437" y="892"/>
                      <a:pt x="117684" y="703"/>
                    </a:cubicBezTo>
                    <a:cubicBezTo>
                      <a:pt x="120118" y="503"/>
                      <a:pt x="122565" y="365"/>
                      <a:pt x="125025" y="302"/>
                    </a:cubicBezTo>
                    <a:lnTo>
                      <a:pt x="125025" y="1"/>
                    </a:lnTo>
                    <a:close/>
                  </a:path>
                </a:pathLst>
              </a:custGeom>
              <a:solidFill>
                <a:srgbClr val="FFD6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0" name="Google Shape;310;p31"/>
            <p:cNvGrpSpPr/>
            <p:nvPr/>
          </p:nvGrpSpPr>
          <p:grpSpPr>
            <a:xfrm>
              <a:off x="-11" y="-7"/>
              <a:ext cx="3516067" cy="2211940"/>
              <a:chOff x="5223150" y="2771850"/>
              <a:chExt cx="1210350" cy="761425"/>
            </a:xfrm>
          </p:grpSpPr>
          <p:sp>
            <p:nvSpPr>
              <p:cNvPr id="311" name="Google Shape;311;p31"/>
              <p:cNvSpPr/>
              <p:nvPr/>
            </p:nvSpPr>
            <p:spPr>
              <a:xfrm>
                <a:off x="5223150" y="2771850"/>
                <a:ext cx="996075" cy="462750"/>
              </a:xfrm>
              <a:custGeom>
                <a:avLst/>
                <a:gdLst/>
                <a:ahLst/>
                <a:cxnLst/>
                <a:rect l="l" t="t" r="r" b="b"/>
                <a:pathLst>
                  <a:path w="39843" h="18510" extrusionOk="0">
                    <a:moveTo>
                      <a:pt x="0" y="0"/>
                    </a:moveTo>
                    <a:lnTo>
                      <a:pt x="0" y="18510"/>
                    </a:lnTo>
                    <a:cubicBezTo>
                      <a:pt x="88" y="18434"/>
                      <a:pt x="163" y="18372"/>
                      <a:pt x="251" y="18296"/>
                    </a:cubicBezTo>
                    <a:cubicBezTo>
                      <a:pt x="5064" y="13848"/>
                      <a:pt x="10479" y="11662"/>
                      <a:pt x="16899" y="11662"/>
                    </a:cubicBezTo>
                    <a:cubicBezTo>
                      <a:pt x="19752" y="11662"/>
                      <a:pt x="22804" y="12093"/>
                      <a:pt x="26089" y="12951"/>
                    </a:cubicBezTo>
                    <a:cubicBezTo>
                      <a:pt x="26645" y="13079"/>
                      <a:pt x="27201" y="13142"/>
                      <a:pt x="27754" y="13142"/>
                    </a:cubicBezTo>
                    <a:cubicBezTo>
                      <a:pt x="31247" y="13142"/>
                      <a:pt x="34603" y="10628"/>
                      <a:pt x="36781" y="6262"/>
                    </a:cubicBezTo>
                    <a:cubicBezTo>
                      <a:pt x="37358" y="5271"/>
                      <a:pt x="37961" y="4116"/>
                      <a:pt x="38601" y="2736"/>
                    </a:cubicBezTo>
                    <a:cubicBezTo>
                      <a:pt x="39040" y="1795"/>
                      <a:pt x="39466" y="853"/>
                      <a:pt x="39843" y="0"/>
                    </a:cubicBezTo>
                    <a:close/>
                  </a:path>
                </a:pathLst>
              </a:custGeom>
              <a:solidFill>
                <a:srgbClr val="FFD6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31"/>
              <p:cNvSpPr/>
              <p:nvPr/>
            </p:nvSpPr>
            <p:spPr>
              <a:xfrm>
                <a:off x="5223150" y="2771850"/>
                <a:ext cx="1210350" cy="761425"/>
              </a:xfrm>
              <a:custGeom>
                <a:avLst/>
                <a:gdLst/>
                <a:ahLst/>
                <a:cxnLst/>
                <a:rect l="l" t="t" r="r" b="b"/>
                <a:pathLst>
                  <a:path w="48414" h="30457" extrusionOk="0">
                    <a:moveTo>
                      <a:pt x="40056" y="0"/>
                    </a:moveTo>
                    <a:cubicBezTo>
                      <a:pt x="39667" y="891"/>
                      <a:pt x="39228" y="1870"/>
                      <a:pt x="38764" y="2861"/>
                    </a:cubicBezTo>
                    <a:cubicBezTo>
                      <a:pt x="38111" y="4254"/>
                      <a:pt x="37521" y="5409"/>
                      <a:pt x="36944" y="6400"/>
                    </a:cubicBezTo>
                    <a:cubicBezTo>
                      <a:pt x="34723" y="10843"/>
                      <a:pt x="31313" y="13395"/>
                      <a:pt x="27749" y="13395"/>
                    </a:cubicBezTo>
                    <a:cubicBezTo>
                      <a:pt x="27186" y="13395"/>
                      <a:pt x="26619" y="13332"/>
                      <a:pt x="26052" y="13202"/>
                    </a:cubicBezTo>
                    <a:cubicBezTo>
                      <a:pt x="22772" y="12346"/>
                      <a:pt x="19727" y="11914"/>
                      <a:pt x="16882" y="11914"/>
                    </a:cubicBezTo>
                    <a:cubicBezTo>
                      <a:pt x="10508" y="11914"/>
                      <a:pt x="5136" y="14081"/>
                      <a:pt x="364" y="18497"/>
                    </a:cubicBezTo>
                    <a:cubicBezTo>
                      <a:pt x="239" y="18598"/>
                      <a:pt x="126" y="18698"/>
                      <a:pt x="0" y="18798"/>
                    </a:cubicBezTo>
                    <a:lnTo>
                      <a:pt x="0" y="26553"/>
                    </a:lnTo>
                    <a:cubicBezTo>
                      <a:pt x="980" y="27043"/>
                      <a:pt x="2059" y="27265"/>
                      <a:pt x="3151" y="27265"/>
                    </a:cubicBezTo>
                    <a:cubicBezTo>
                      <a:pt x="4325" y="27265"/>
                      <a:pt x="5515" y="27009"/>
                      <a:pt x="6614" y="26553"/>
                    </a:cubicBezTo>
                    <a:cubicBezTo>
                      <a:pt x="9174" y="25499"/>
                      <a:pt x="11357" y="23504"/>
                      <a:pt x="13440" y="21496"/>
                    </a:cubicBezTo>
                    <a:cubicBezTo>
                      <a:pt x="13842" y="21107"/>
                      <a:pt x="14231" y="20718"/>
                      <a:pt x="14632" y="20342"/>
                    </a:cubicBezTo>
                    <a:lnTo>
                      <a:pt x="14632" y="20342"/>
                    </a:lnTo>
                    <a:cubicBezTo>
                      <a:pt x="14143" y="20957"/>
                      <a:pt x="13653" y="21572"/>
                      <a:pt x="13177" y="22186"/>
                    </a:cubicBezTo>
                    <a:cubicBezTo>
                      <a:pt x="10880" y="25148"/>
                      <a:pt x="8709" y="27934"/>
                      <a:pt x="5296" y="29251"/>
                    </a:cubicBezTo>
                    <a:cubicBezTo>
                      <a:pt x="4530" y="29502"/>
                      <a:pt x="3715" y="29703"/>
                      <a:pt x="2836" y="29866"/>
                    </a:cubicBezTo>
                    <a:cubicBezTo>
                      <a:pt x="1895" y="30042"/>
                      <a:pt x="954" y="30155"/>
                      <a:pt x="0" y="30218"/>
                    </a:cubicBezTo>
                    <a:lnTo>
                      <a:pt x="0" y="30456"/>
                    </a:lnTo>
                    <a:cubicBezTo>
                      <a:pt x="954" y="30406"/>
                      <a:pt x="1920" y="30293"/>
                      <a:pt x="2874" y="30117"/>
                    </a:cubicBezTo>
                    <a:cubicBezTo>
                      <a:pt x="3740" y="29954"/>
                      <a:pt x="4568" y="29741"/>
                      <a:pt x="5346" y="29490"/>
                    </a:cubicBezTo>
                    <a:cubicBezTo>
                      <a:pt x="8810" y="28160"/>
                      <a:pt x="11006" y="25349"/>
                      <a:pt x="13315" y="22362"/>
                    </a:cubicBezTo>
                    <a:cubicBezTo>
                      <a:pt x="14168" y="21258"/>
                      <a:pt x="15046" y="20128"/>
                      <a:pt x="16013" y="19062"/>
                    </a:cubicBezTo>
                    <a:cubicBezTo>
                      <a:pt x="17293" y="17920"/>
                      <a:pt x="18623" y="16866"/>
                      <a:pt x="20104" y="16100"/>
                    </a:cubicBezTo>
                    <a:cubicBezTo>
                      <a:pt x="22049" y="15096"/>
                      <a:pt x="24169" y="14594"/>
                      <a:pt x="26328" y="14231"/>
                    </a:cubicBezTo>
                    <a:cubicBezTo>
                      <a:pt x="27256" y="14143"/>
                      <a:pt x="28198" y="14093"/>
                      <a:pt x="29139" y="14055"/>
                    </a:cubicBezTo>
                    <a:cubicBezTo>
                      <a:pt x="31021" y="13954"/>
                      <a:pt x="32979" y="13854"/>
                      <a:pt x="34886" y="13478"/>
                    </a:cubicBezTo>
                    <a:cubicBezTo>
                      <a:pt x="35890" y="13314"/>
                      <a:pt x="36706" y="13164"/>
                      <a:pt x="37434" y="13001"/>
                    </a:cubicBezTo>
                    <a:cubicBezTo>
                      <a:pt x="40458" y="12323"/>
                      <a:pt x="42554" y="11282"/>
                      <a:pt x="44260" y="9613"/>
                    </a:cubicBezTo>
                    <a:cubicBezTo>
                      <a:pt x="46368" y="7555"/>
                      <a:pt x="47811" y="4355"/>
                      <a:pt x="48326" y="603"/>
                    </a:cubicBezTo>
                    <a:cubicBezTo>
                      <a:pt x="48351" y="414"/>
                      <a:pt x="48389" y="214"/>
                      <a:pt x="48414" y="0"/>
                    </a:cubicBezTo>
                    <a:lnTo>
                      <a:pt x="48213" y="0"/>
                    </a:lnTo>
                    <a:cubicBezTo>
                      <a:pt x="48188" y="201"/>
                      <a:pt x="48163" y="389"/>
                      <a:pt x="48138" y="565"/>
                    </a:cubicBezTo>
                    <a:cubicBezTo>
                      <a:pt x="47636" y="4242"/>
                      <a:pt x="46218" y="7391"/>
                      <a:pt x="44147" y="9412"/>
                    </a:cubicBezTo>
                    <a:cubicBezTo>
                      <a:pt x="42466" y="11056"/>
                      <a:pt x="40395" y="12085"/>
                      <a:pt x="37396" y="12750"/>
                    </a:cubicBezTo>
                    <a:cubicBezTo>
                      <a:pt x="36681" y="12913"/>
                      <a:pt x="35865" y="13063"/>
                      <a:pt x="34861" y="13227"/>
                    </a:cubicBezTo>
                    <a:cubicBezTo>
                      <a:pt x="32954" y="13603"/>
                      <a:pt x="31009" y="13703"/>
                      <a:pt x="29139" y="13804"/>
                    </a:cubicBezTo>
                    <a:lnTo>
                      <a:pt x="29089" y="13804"/>
                    </a:lnTo>
                    <a:cubicBezTo>
                      <a:pt x="32941" y="13239"/>
                      <a:pt x="36693" y="12587"/>
                      <a:pt x="39554" y="9738"/>
                    </a:cubicBezTo>
                    <a:cubicBezTo>
                      <a:pt x="41838" y="7479"/>
                      <a:pt x="43131" y="4104"/>
                      <a:pt x="43595" y="690"/>
                    </a:cubicBezTo>
                    <a:cubicBezTo>
                      <a:pt x="43620" y="464"/>
                      <a:pt x="43645" y="239"/>
                      <a:pt x="43683" y="0"/>
                    </a:cubicBezTo>
                    <a:close/>
                  </a:path>
                </a:pathLst>
              </a:custGeom>
              <a:solidFill>
                <a:srgbClr val="FFD6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pic>
        <p:nvPicPr>
          <p:cNvPr id="313" name="Google Shape;313;p31"/>
          <p:cNvPicPr preferRelativeResize="0"/>
          <p:nvPr/>
        </p:nvPicPr>
        <p:blipFill>
          <a:blip r:embed="rId2">
            <a:alphaModFix/>
          </a:blip>
          <a:stretch>
            <a:fillRect/>
          </a:stretch>
        </p:blipFill>
        <p:spPr>
          <a:xfrm flipH="1">
            <a:off x="0" y="0"/>
            <a:ext cx="9143999" cy="5142278"/>
          </a:xfrm>
          <a:prstGeom prst="rect">
            <a:avLst/>
          </a:prstGeom>
          <a:noFill/>
          <a:ln>
            <a:noFill/>
          </a:ln>
        </p:spPr>
      </p:pic>
      <p:grpSp>
        <p:nvGrpSpPr>
          <p:cNvPr id="314" name="Google Shape;314;p31"/>
          <p:cNvGrpSpPr/>
          <p:nvPr/>
        </p:nvGrpSpPr>
        <p:grpSpPr>
          <a:xfrm rot="10800000" flipH="1">
            <a:off x="-159047" y="-343123"/>
            <a:ext cx="2495951" cy="2195836"/>
            <a:chOff x="3312900" y="2468375"/>
            <a:chExt cx="1021800" cy="898975"/>
          </a:xfrm>
        </p:grpSpPr>
        <p:sp>
          <p:nvSpPr>
            <p:cNvPr id="315" name="Google Shape;315;p31"/>
            <p:cNvSpPr/>
            <p:nvPr/>
          </p:nvSpPr>
          <p:spPr>
            <a:xfrm>
              <a:off x="3799175" y="2641950"/>
              <a:ext cx="218375" cy="171725"/>
            </a:xfrm>
            <a:custGeom>
              <a:avLst/>
              <a:gdLst/>
              <a:ahLst/>
              <a:cxnLst/>
              <a:rect l="l" t="t" r="r" b="b"/>
              <a:pathLst>
                <a:path w="8735" h="6869" extrusionOk="0">
                  <a:moveTo>
                    <a:pt x="7178" y="1"/>
                  </a:moveTo>
                  <a:cubicBezTo>
                    <a:pt x="7027" y="202"/>
                    <a:pt x="6940" y="453"/>
                    <a:pt x="6940" y="716"/>
                  </a:cubicBezTo>
                  <a:cubicBezTo>
                    <a:pt x="6312" y="402"/>
                    <a:pt x="5617" y="254"/>
                    <a:pt x="4931" y="254"/>
                  </a:cubicBezTo>
                  <a:cubicBezTo>
                    <a:pt x="4547" y="254"/>
                    <a:pt x="4167" y="300"/>
                    <a:pt x="3802" y="390"/>
                  </a:cubicBezTo>
                  <a:cubicBezTo>
                    <a:pt x="2773" y="628"/>
                    <a:pt x="1870" y="1218"/>
                    <a:pt x="1167" y="1984"/>
                  </a:cubicBezTo>
                  <a:cubicBezTo>
                    <a:pt x="728" y="2461"/>
                    <a:pt x="364" y="3025"/>
                    <a:pt x="176" y="3653"/>
                  </a:cubicBezTo>
                  <a:cubicBezTo>
                    <a:pt x="0" y="4280"/>
                    <a:pt x="13" y="4995"/>
                    <a:pt x="289" y="5623"/>
                  </a:cubicBezTo>
                  <a:cubicBezTo>
                    <a:pt x="1065" y="6379"/>
                    <a:pt x="2044" y="6868"/>
                    <a:pt x="3057" y="6868"/>
                  </a:cubicBezTo>
                  <a:cubicBezTo>
                    <a:pt x="3304" y="6868"/>
                    <a:pt x="3554" y="6839"/>
                    <a:pt x="3802" y="6777"/>
                  </a:cubicBezTo>
                  <a:cubicBezTo>
                    <a:pt x="4995" y="6476"/>
                    <a:pt x="6162" y="5598"/>
                    <a:pt x="6864" y="4669"/>
                  </a:cubicBezTo>
                  <a:cubicBezTo>
                    <a:pt x="7467" y="3904"/>
                    <a:pt x="7743" y="3075"/>
                    <a:pt x="7805" y="2084"/>
                  </a:cubicBezTo>
                  <a:cubicBezTo>
                    <a:pt x="7970" y="2113"/>
                    <a:pt x="8262" y="2307"/>
                    <a:pt x="8462" y="2307"/>
                  </a:cubicBezTo>
                  <a:cubicBezTo>
                    <a:pt x="8521" y="2307"/>
                    <a:pt x="8571" y="2290"/>
                    <a:pt x="8609" y="2247"/>
                  </a:cubicBezTo>
                  <a:cubicBezTo>
                    <a:pt x="8734" y="2109"/>
                    <a:pt x="8646" y="1871"/>
                    <a:pt x="8496" y="1745"/>
                  </a:cubicBezTo>
                  <a:cubicBezTo>
                    <a:pt x="8333" y="1632"/>
                    <a:pt x="8132" y="1607"/>
                    <a:pt x="7943" y="1570"/>
                  </a:cubicBezTo>
                  <a:cubicBezTo>
                    <a:pt x="8169" y="1519"/>
                    <a:pt x="8408" y="1344"/>
                    <a:pt x="8358" y="1105"/>
                  </a:cubicBezTo>
                  <a:cubicBezTo>
                    <a:pt x="8320" y="942"/>
                    <a:pt x="8132" y="842"/>
                    <a:pt x="7956" y="829"/>
                  </a:cubicBezTo>
                  <a:cubicBezTo>
                    <a:pt x="7793" y="829"/>
                    <a:pt x="7642" y="904"/>
                    <a:pt x="7492" y="967"/>
                  </a:cubicBezTo>
                  <a:cubicBezTo>
                    <a:pt x="7517" y="792"/>
                    <a:pt x="7542" y="616"/>
                    <a:pt x="7504" y="428"/>
                  </a:cubicBezTo>
                  <a:cubicBezTo>
                    <a:pt x="7467" y="252"/>
                    <a:pt x="7354" y="76"/>
                    <a:pt x="7178" y="1"/>
                  </a:cubicBezTo>
                  <a:close/>
                </a:path>
              </a:pathLst>
            </a:custGeom>
            <a:solidFill>
              <a:srgbClr val="E98B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31"/>
            <p:cNvSpPr/>
            <p:nvPr/>
          </p:nvSpPr>
          <p:spPr>
            <a:xfrm>
              <a:off x="3800500" y="2657400"/>
              <a:ext cx="154925" cy="107200"/>
            </a:xfrm>
            <a:custGeom>
              <a:avLst/>
              <a:gdLst/>
              <a:ahLst/>
              <a:cxnLst/>
              <a:rect l="l" t="t" r="r" b="b"/>
              <a:pathLst>
                <a:path w="6197" h="4288" extrusionOk="0">
                  <a:moveTo>
                    <a:pt x="5793" y="0"/>
                  </a:moveTo>
                  <a:cubicBezTo>
                    <a:pt x="3134" y="0"/>
                    <a:pt x="875" y="1752"/>
                    <a:pt x="10" y="4252"/>
                  </a:cubicBezTo>
                  <a:cubicBezTo>
                    <a:pt x="1" y="4270"/>
                    <a:pt x="23" y="4287"/>
                    <a:pt x="42" y="4287"/>
                  </a:cubicBezTo>
                  <a:cubicBezTo>
                    <a:pt x="49" y="4287"/>
                    <a:pt x="56" y="4284"/>
                    <a:pt x="60" y="4277"/>
                  </a:cubicBezTo>
                  <a:cubicBezTo>
                    <a:pt x="537" y="3160"/>
                    <a:pt x="1139" y="2094"/>
                    <a:pt x="2131" y="1341"/>
                  </a:cubicBezTo>
                  <a:cubicBezTo>
                    <a:pt x="3241" y="499"/>
                    <a:pt x="4636" y="72"/>
                    <a:pt x="6027" y="72"/>
                  </a:cubicBezTo>
                  <a:cubicBezTo>
                    <a:pt x="6067" y="72"/>
                    <a:pt x="6106" y="72"/>
                    <a:pt x="6146" y="73"/>
                  </a:cubicBezTo>
                  <a:cubicBezTo>
                    <a:pt x="6196" y="73"/>
                    <a:pt x="6196" y="10"/>
                    <a:pt x="6146" y="10"/>
                  </a:cubicBezTo>
                  <a:cubicBezTo>
                    <a:pt x="6028" y="4"/>
                    <a:pt x="5910" y="0"/>
                    <a:pt x="5793" y="0"/>
                  </a:cubicBezTo>
                  <a:close/>
                </a:path>
              </a:pathLst>
            </a:custGeom>
            <a:solidFill>
              <a:srgbClr val="FDD5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31"/>
            <p:cNvSpPr/>
            <p:nvPr/>
          </p:nvSpPr>
          <p:spPr>
            <a:xfrm>
              <a:off x="3803025" y="2662350"/>
              <a:ext cx="162750" cy="104125"/>
            </a:xfrm>
            <a:custGeom>
              <a:avLst/>
              <a:gdLst/>
              <a:ahLst/>
              <a:cxnLst/>
              <a:rect l="l" t="t" r="r" b="b"/>
              <a:pathLst>
                <a:path w="6510" h="4165" extrusionOk="0">
                  <a:moveTo>
                    <a:pt x="6484" y="1"/>
                  </a:moveTo>
                  <a:cubicBezTo>
                    <a:pt x="3824" y="252"/>
                    <a:pt x="1565" y="2046"/>
                    <a:pt x="9" y="4129"/>
                  </a:cubicBezTo>
                  <a:cubicBezTo>
                    <a:pt x="0" y="4147"/>
                    <a:pt x="17" y="4165"/>
                    <a:pt x="31" y="4165"/>
                  </a:cubicBezTo>
                  <a:cubicBezTo>
                    <a:pt x="37" y="4165"/>
                    <a:pt x="43" y="4162"/>
                    <a:pt x="47" y="4154"/>
                  </a:cubicBezTo>
                  <a:cubicBezTo>
                    <a:pt x="1791" y="2159"/>
                    <a:pt x="3761" y="415"/>
                    <a:pt x="6484" y="38"/>
                  </a:cubicBezTo>
                  <a:cubicBezTo>
                    <a:pt x="6510" y="38"/>
                    <a:pt x="6510" y="1"/>
                    <a:pt x="6484" y="1"/>
                  </a:cubicBezTo>
                  <a:close/>
                </a:path>
              </a:pathLst>
            </a:custGeom>
            <a:solidFill>
              <a:srgbClr val="FDD5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31"/>
            <p:cNvSpPr/>
            <p:nvPr/>
          </p:nvSpPr>
          <p:spPr>
            <a:xfrm>
              <a:off x="3807150" y="2676725"/>
              <a:ext cx="162000" cy="95650"/>
            </a:xfrm>
            <a:custGeom>
              <a:avLst/>
              <a:gdLst/>
              <a:ahLst/>
              <a:cxnLst/>
              <a:rect l="l" t="t" r="r" b="b"/>
              <a:pathLst>
                <a:path w="6480" h="3826" extrusionOk="0">
                  <a:moveTo>
                    <a:pt x="6455" y="0"/>
                  </a:moveTo>
                  <a:cubicBezTo>
                    <a:pt x="6452" y="0"/>
                    <a:pt x="6448" y="1"/>
                    <a:pt x="6445" y="3"/>
                  </a:cubicBezTo>
                  <a:cubicBezTo>
                    <a:pt x="4123" y="756"/>
                    <a:pt x="1814" y="2136"/>
                    <a:pt x="20" y="3780"/>
                  </a:cubicBezTo>
                  <a:cubicBezTo>
                    <a:pt x="1" y="3799"/>
                    <a:pt x="18" y="3826"/>
                    <a:pt x="39" y="3826"/>
                  </a:cubicBezTo>
                  <a:cubicBezTo>
                    <a:pt x="45" y="3826"/>
                    <a:pt x="52" y="3824"/>
                    <a:pt x="58" y="3818"/>
                  </a:cubicBezTo>
                  <a:cubicBezTo>
                    <a:pt x="2015" y="2287"/>
                    <a:pt x="4111" y="894"/>
                    <a:pt x="6457" y="41"/>
                  </a:cubicBezTo>
                  <a:cubicBezTo>
                    <a:pt x="6479" y="30"/>
                    <a:pt x="6473" y="0"/>
                    <a:pt x="6455" y="0"/>
                  </a:cubicBezTo>
                  <a:close/>
                </a:path>
              </a:pathLst>
            </a:custGeom>
            <a:solidFill>
              <a:srgbClr val="FDD5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31"/>
            <p:cNvSpPr/>
            <p:nvPr/>
          </p:nvSpPr>
          <p:spPr>
            <a:xfrm>
              <a:off x="3811825" y="2691075"/>
              <a:ext cx="157250" cy="85850"/>
            </a:xfrm>
            <a:custGeom>
              <a:avLst/>
              <a:gdLst/>
              <a:ahLst/>
              <a:cxnLst/>
              <a:rect l="l" t="t" r="r" b="b"/>
              <a:pathLst>
                <a:path w="6290" h="3434" extrusionOk="0">
                  <a:moveTo>
                    <a:pt x="6238" y="0"/>
                  </a:moveTo>
                  <a:cubicBezTo>
                    <a:pt x="6233" y="0"/>
                    <a:pt x="6226" y="2"/>
                    <a:pt x="6220" y="6"/>
                  </a:cubicBezTo>
                  <a:cubicBezTo>
                    <a:pt x="4162" y="1110"/>
                    <a:pt x="2041" y="2165"/>
                    <a:pt x="34" y="3382"/>
                  </a:cubicBezTo>
                  <a:cubicBezTo>
                    <a:pt x="0" y="3393"/>
                    <a:pt x="26" y="3434"/>
                    <a:pt x="59" y="3434"/>
                  </a:cubicBezTo>
                  <a:cubicBezTo>
                    <a:pt x="63" y="3434"/>
                    <a:pt x="67" y="3433"/>
                    <a:pt x="71" y="3432"/>
                  </a:cubicBezTo>
                  <a:cubicBezTo>
                    <a:pt x="2180" y="2403"/>
                    <a:pt x="4200" y="1186"/>
                    <a:pt x="6258" y="56"/>
                  </a:cubicBezTo>
                  <a:cubicBezTo>
                    <a:pt x="6289" y="46"/>
                    <a:pt x="6268" y="0"/>
                    <a:pt x="6238" y="0"/>
                  </a:cubicBezTo>
                  <a:close/>
                </a:path>
              </a:pathLst>
            </a:custGeom>
            <a:solidFill>
              <a:srgbClr val="FDD5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31"/>
            <p:cNvSpPr/>
            <p:nvPr/>
          </p:nvSpPr>
          <p:spPr>
            <a:xfrm>
              <a:off x="3815800" y="2697550"/>
              <a:ext cx="162350" cy="84050"/>
            </a:xfrm>
            <a:custGeom>
              <a:avLst/>
              <a:gdLst/>
              <a:ahLst/>
              <a:cxnLst/>
              <a:rect l="l" t="t" r="r" b="b"/>
              <a:pathLst>
                <a:path w="6494" h="3362" extrusionOk="0">
                  <a:moveTo>
                    <a:pt x="6466" y="0"/>
                  </a:moveTo>
                  <a:cubicBezTo>
                    <a:pt x="6460" y="0"/>
                    <a:pt x="6454" y="3"/>
                    <a:pt x="6450" y="11"/>
                  </a:cubicBezTo>
                  <a:cubicBezTo>
                    <a:pt x="4631" y="1642"/>
                    <a:pt x="2422" y="2759"/>
                    <a:pt x="38" y="3298"/>
                  </a:cubicBezTo>
                  <a:cubicBezTo>
                    <a:pt x="0" y="3311"/>
                    <a:pt x="25" y="3361"/>
                    <a:pt x="50" y="3361"/>
                  </a:cubicBezTo>
                  <a:cubicBezTo>
                    <a:pt x="2435" y="3010"/>
                    <a:pt x="4756" y="1667"/>
                    <a:pt x="6475" y="36"/>
                  </a:cubicBezTo>
                  <a:cubicBezTo>
                    <a:pt x="6493" y="18"/>
                    <a:pt x="6479" y="0"/>
                    <a:pt x="6466" y="0"/>
                  </a:cubicBezTo>
                  <a:close/>
                </a:path>
              </a:pathLst>
            </a:custGeom>
            <a:solidFill>
              <a:srgbClr val="FDD5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31"/>
            <p:cNvSpPr/>
            <p:nvPr/>
          </p:nvSpPr>
          <p:spPr>
            <a:xfrm>
              <a:off x="3821550" y="2707000"/>
              <a:ext cx="161650" cy="83225"/>
            </a:xfrm>
            <a:custGeom>
              <a:avLst/>
              <a:gdLst/>
              <a:ahLst/>
              <a:cxnLst/>
              <a:rect l="l" t="t" r="r" b="b"/>
              <a:pathLst>
                <a:path w="6466" h="3329" extrusionOk="0">
                  <a:moveTo>
                    <a:pt x="6427" y="1"/>
                  </a:moveTo>
                  <a:cubicBezTo>
                    <a:pt x="6421" y="1"/>
                    <a:pt x="6414" y="3"/>
                    <a:pt x="6409" y="9"/>
                  </a:cubicBezTo>
                  <a:cubicBezTo>
                    <a:pt x="5133" y="1566"/>
                    <a:pt x="3178" y="3206"/>
                    <a:pt x="1073" y="3206"/>
                  </a:cubicBezTo>
                  <a:cubicBezTo>
                    <a:pt x="734" y="3206"/>
                    <a:pt x="391" y="3163"/>
                    <a:pt x="46" y="3071"/>
                  </a:cubicBezTo>
                  <a:cubicBezTo>
                    <a:pt x="42" y="3070"/>
                    <a:pt x="38" y="3069"/>
                    <a:pt x="35" y="3069"/>
                  </a:cubicBezTo>
                  <a:cubicBezTo>
                    <a:pt x="6" y="3069"/>
                    <a:pt x="0" y="3110"/>
                    <a:pt x="34" y="3121"/>
                  </a:cubicBezTo>
                  <a:cubicBezTo>
                    <a:pt x="428" y="3264"/>
                    <a:pt x="826" y="3329"/>
                    <a:pt x="1220" y="3329"/>
                  </a:cubicBezTo>
                  <a:cubicBezTo>
                    <a:pt x="3285" y="3329"/>
                    <a:pt x="5277" y="1564"/>
                    <a:pt x="6446" y="47"/>
                  </a:cubicBezTo>
                  <a:cubicBezTo>
                    <a:pt x="6465" y="28"/>
                    <a:pt x="6448" y="1"/>
                    <a:pt x="6427" y="1"/>
                  </a:cubicBezTo>
                  <a:close/>
                </a:path>
              </a:pathLst>
            </a:custGeom>
            <a:solidFill>
              <a:srgbClr val="FDD5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31"/>
            <p:cNvSpPr/>
            <p:nvPr/>
          </p:nvSpPr>
          <p:spPr>
            <a:xfrm>
              <a:off x="3826325" y="2713450"/>
              <a:ext cx="162550" cy="89300"/>
            </a:xfrm>
            <a:custGeom>
              <a:avLst/>
              <a:gdLst/>
              <a:ahLst/>
              <a:cxnLst/>
              <a:rect l="l" t="t" r="r" b="b"/>
              <a:pathLst>
                <a:path w="6502" h="3572" extrusionOk="0">
                  <a:moveTo>
                    <a:pt x="6477" y="1"/>
                  </a:moveTo>
                  <a:cubicBezTo>
                    <a:pt x="6469" y="1"/>
                    <a:pt x="6461" y="5"/>
                    <a:pt x="6456" y="15"/>
                  </a:cubicBezTo>
                  <a:cubicBezTo>
                    <a:pt x="5404" y="1738"/>
                    <a:pt x="3494" y="3401"/>
                    <a:pt x="1426" y="3401"/>
                  </a:cubicBezTo>
                  <a:cubicBezTo>
                    <a:pt x="978" y="3401"/>
                    <a:pt x="524" y="3324"/>
                    <a:pt x="69" y="3152"/>
                  </a:cubicBezTo>
                  <a:cubicBezTo>
                    <a:pt x="63" y="3148"/>
                    <a:pt x="58" y="3147"/>
                    <a:pt x="53" y="3147"/>
                  </a:cubicBezTo>
                  <a:cubicBezTo>
                    <a:pt x="22" y="3147"/>
                    <a:pt x="0" y="3206"/>
                    <a:pt x="43" y="3227"/>
                  </a:cubicBezTo>
                  <a:cubicBezTo>
                    <a:pt x="521" y="3466"/>
                    <a:pt x="1006" y="3571"/>
                    <a:pt x="1488" y="3571"/>
                  </a:cubicBezTo>
                  <a:cubicBezTo>
                    <a:pt x="3538" y="3571"/>
                    <a:pt x="5518" y="1663"/>
                    <a:pt x="6494" y="27"/>
                  </a:cubicBezTo>
                  <a:cubicBezTo>
                    <a:pt x="6501" y="12"/>
                    <a:pt x="6490" y="1"/>
                    <a:pt x="6477" y="1"/>
                  </a:cubicBezTo>
                  <a:close/>
                </a:path>
              </a:pathLst>
            </a:custGeom>
            <a:solidFill>
              <a:srgbClr val="FDD5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31"/>
            <p:cNvSpPr/>
            <p:nvPr/>
          </p:nvSpPr>
          <p:spPr>
            <a:xfrm>
              <a:off x="3529675" y="2773300"/>
              <a:ext cx="286775" cy="384675"/>
            </a:xfrm>
            <a:custGeom>
              <a:avLst/>
              <a:gdLst/>
              <a:ahLst/>
              <a:cxnLst/>
              <a:rect l="l" t="t" r="r" b="b"/>
              <a:pathLst>
                <a:path w="11471" h="15387" extrusionOk="0">
                  <a:moveTo>
                    <a:pt x="11218" y="0"/>
                  </a:moveTo>
                  <a:cubicBezTo>
                    <a:pt x="11194" y="0"/>
                    <a:pt x="11169" y="6"/>
                    <a:pt x="11144" y="17"/>
                  </a:cubicBezTo>
                  <a:cubicBezTo>
                    <a:pt x="8885" y="1185"/>
                    <a:pt x="6877" y="2854"/>
                    <a:pt x="5133" y="4698"/>
                  </a:cubicBezTo>
                  <a:cubicBezTo>
                    <a:pt x="3301" y="6643"/>
                    <a:pt x="1657" y="8889"/>
                    <a:pt x="716" y="11412"/>
                  </a:cubicBezTo>
                  <a:cubicBezTo>
                    <a:pt x="264" y="12654"/>
                    <a:pt x="1" y="13972"/>
                    <a:pt x="114" y="15302"/>
                  </a:cubicBezTo>
                  <a:cubicBezTo>
                    <a:pt x="120" y="15358"/>
                    <a:pt x="167" y="15387"/>
                    <a:pt x="211" y="15387"/>
                  </a:cubicBezTo>
                  <a:cubicBezTo>
                    <a:pt x="255" y="15387"/>
                    <a:pt x="296" y="15358"/>
                    <a:pt x="289" y="15302"/>
                  </a:cubicBezTo>
                  <a:cubicBezTo>
                    <a:pt x="126" y="12842"/>
                    <a:pt x="1193" y="10458"/>
                    <a:pt x="2510" y="8438"/>
                  </a:cubicBezTo>
                  <a:cubicBezTo>
                    <a:pt x="3966" y="6191"/>
                    <a:pt x="5848" y="4209"/>
                    <a:pt x="7931" y="2527"/>
                  </a:cubicBezTo>
                  <a:cubicBezTo>
                    <a:pt x="8986" y="1674"/>
                    <a:pt x="10102" y="908"/>
                    <a:pt x="11307" y="294"/>
                  </a:cubicBezTo>
                  <a:cubicBezTo>
                    <a:pt x="11470" y="218"/>
                    <a:pt x="11370" y="0"/>
                    <a:pt x="11218"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31"/>
            <p:cNvSpPr/>
            <p:nvPr/>
          </p:nvSpPr>
          <p:spPr>
            <a:xfrm>
              <a:off x="3615950" y="2793500"/>
              <a:ext cx="60575" cy="147775"/>
            </a:xfrm>
            <a:custGeom>
              <a:avLst/>
              <a:gdLst/>
              <a:ahLst/>
              <a:cxnLst/>
              <a:rect l="l" t="t" r="r" b="b"/>
              <a:pathLst>
                <a:path w="2423" h="5911" extrusionOk="0">
                  <a:moveTo>
                    <a:pt x="685" y="0"/>
                  </a:moveTo>
                  <a:cubicBezTo>
                    <a:pt x="657" y="0"/>
                    <a:pt x="630" y="4"/>
                    <a:pt x="603" y="13"/>
                  </a:cubicBezTo>
                  <a:cubicBezTo>
                    <a:pt x="528" y="38"/>
                    <a:pt x="465" y="100"/>
                    <a:pt x="415" y="163"/>
                  </a:cubicBezTo>
                  <a:cubicBezTo>
                    <a:pt x="1" y="728"/>
                    <a:pt x="214" y="1493"/>
                    <a:pt x="364" y="2171"/>
                  </a:cubicBezTo>
                  <a:cubicBezTo>
                    <a:pt x="653" y="3514"/>
                    <a:pt x="590" y="5057"/>
                    <a:pt x="113" y="5911"/>
                  </a:cubicBezTo>
                  <a:lnTo>
                    <a:pt x="327" y="5634"/>
                  </a:lnTo>
                  <a:cubicBezTo>
                    <a:pt x="1230" y="4342"/>
                    <a:pt x="2422" y="1757"/>
                    <a:pt x="1055" y="213"/>
                  </a:cubicBezTo>
                  <a:cubicBezTo>
                    <a:pt x="960" y="98"/>
                    <a:pt x="822" y="0"/>
                    <a:pt x="685" y="0"/>
                  </a:cubicBezTo>
                  <a:close/>
                </a:path>
              </a:pathLst>
            </a:custGeom>
            <a:solidFill>
              <a:srgbClr val="07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31"/>
            <p:cNvSpPr/>
            <p:nvPr/>
          </p:nvSpPr>
          <p:spPr>
            <a:xfrm>
              <a:off x="3532500" y="2868850"/>
              <a:ext cx="65275" cy="146150"/>
            </a:xfrm>
            <a:custGeom>
              <a:avLst/>
              <a:gdLst/>
              <a:ahLst/>
              <a:cxnLst/>
              <a:rect l="l" t="t" r="r" b="b"/>
              <a:pathLst>
                <a:path w="2611" h="5846" extrusionOk="0">
                  <a:moveTo>
                    <a:pt x="535" y="0"/>
                  </a:moveTo>
                  <a:cubicBezTo>
                    <a:pt x="478" y="0"/>
                    <a:pt x="424" y="14"/>
                    <a:pt x="377" y="48"/>
                  </a:cubicBezTo>
                  <a:cubicBezTo>
                    <a:pt x="314" y="98"/>
                    <a:pt x="277" y="173"/>
                    <a:pt x="252" y="249"/>
                  </a:cubicBezTo>
                  <a:cubicBezTo>
                    <a:pt x="1" y="901"/>
                    <a:pt x="415" y="1579"/>
                    <a:pt x="741" y="2194"/>
                  </a:cubicBezTo>
                  <a:cubicBezTo>
                    <a:pt x="1393" y="3398"/>
                    <a:pt x="1757" y="4904"/>
                    <a:pt x="1544" y="5846"/>
                  </a:cubicBezTo>
                  <a:lnTo>
                    <a:pt x="1670" y="5532"/>
                  </a:lnTo>
                  <a:cubicBezTo>
                    <a:pt x="2184" y="4038"/>
                    <a:pt x="2611" y="1215"/>
                    <a:pt x="866" y="111"/>
                  </a:cubicBezTo>
                  <a:cubicBezTo>
                    <a:pt x="767" y="53"/>
                    <a:pt x="645" y="0"/>
                    <a:pt x="535" y="0"/>
                  </a:cubicBezTo>
                  <a:close/>
                </a:path>
              </a:pathLst>
            </a:custGeom>
            <a:solidFill>
              <a:srgbClr val="07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31"/>
            <p:cNvSpPr/>
            <p:nvPr/>
          </p:nvSpPr>
          <p:spPr>
            <a:xfrm>
              <a:off x="3677750" y="2740175"/>
              <a:ext cx="55550" cy="132075"/>
            </a:xfrm>
            <a:custGeom>
              <a:avLst/>
              <a:gdLst/>
              <a:ahLst/>
              <a:cxnLst/>
              <a:rect l="l" t="t" r="r" b="b"/>
              <a:pathLst>
                <a:path w="2222" h="5283" extrusionOk="0">
                  <a:moveTo>
                    <a:pt x="698" y="0"/>
                  </a:moveTo>
                  <a:cubicBezTo>
                    <a:pt x="675" y="0"/>
                    <a:pt x="651" y="4"/>
                    <a:pt x="628" y="12"/>
                  </a:cubicBezTo>
                  <a:cubicBezTo>
                    <a:pt x="553" y="37"/>
                    <a:pt x="503" y="100"/>
                    <a:pt x="465" y="150"/>
                  </a:cubicBezTo>
                  <a:cubicBezTo>
                    <a:pt x="114" y="640"/>
                    <a:pt x="289" y="1317"/>
                    <a:pt x="415" y="1895"/>
                  </a:cubicBezTo>
                  <a:cubicBezTo>
                    <a:pt x="678" y="3074"/>
                    <a:pt x="528" y="4317"/>
                    <a:pt x="1" y="5283"/>
                  </a:cubicBezTo>
                  <a:lnTo>
                    <a:pt x="76" y="5195"/>
                  </a:lnTo>
                  <a:cubicBezTo>
                    <a:pt x="942" y="4003"/>
                    <a:pt x="2222" y="1531"/>
                    <a:pt x="1017" y="188"/>
                  </a:cubicBezTo>
                  <a:cubicBezTo>
                    <a:pt x="934" y="94"/>
                    <a:pt x="815" y="0"/>
                    <a:pt x="698" y="0"/>
                  </a:cubicBezTo>
                  <a:close/>
                </a:path>
              </a:pathLst>
            </a:custGeom>
            <a:solidFill>
              <a:srgbClr val="07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31"/>
            <p:cNvSpPr/>
            <p:nvPr/>
          </p:nvSpPr>
          <p:spPr>
            <a:xfrm>
              <a:off x="3736100" y="2710125"/>
              <a:ext cx="51925" cy="111000"/>
            </a:xfrm>
            <a:custGeom>
              <a:avLst/>
              <a:gdLst/>
              <a:ahLst/>
              <a:cxnLst/>
              <a:rect l="l" t="t" r="r" b="b"/>
              <a:pathLst>
                <a:path w="2077" h="4440" extrusionOk="0">
                  <a:moveTo>
                    <a:pt x="885" y="1"/>
                  </a:moveTo>
                  <a:cubicBezTo>
                    <a:pt x="866" y="1"/>
                    <a:pt x="847" y="4"/>
                    <a:pt x="829" y="10"/>
                  </a:cubicBezTo>
                  <a:cubicBezTo>
                    <a:pt x="766" y="22"/>
                    <a:pt x="729" y="60"/>
                    <a:pt x="691" y="110"/>
                  </a:cubicBezTo>
                  <a:cubicBezTo>
                    <a:pt x="365" y="499"/>
                    <a:pt x="478" y="1064"/>
                    <a:pt x="553" y="1566"/>
                  </a:cubicBezTo>
                  <a:cubicBezTo>
                    <a:pt x="693" y="2491"/>
                    <a:pt x="637" y="3515"/>
                    <a:pt x="119" y="4280"/>
                  </a:cubicBezTo>
                  <a:lnTo>
                    <a:pt x="119" y="4280"/>
                  </a:lnTo>
                  <a:cubicBezTo>
                    <a:pt x="897" y="3330"/>
                    <a:pt x="2077" y="1344"/>
                    <a:pt x="1143" y="160"/>
                  </a:cubicBezTo>
                  <a:cubicBezTo>
                    <a:pt x="1080" y="76"/>
                    <a:pt x="981" y="1"/>
                    <a:pt x="885" y="1"/>
                  </a:cubicBezTo>
                  <a:close/>
                  <a:moveTo>
                    <a:pt x="119" y="4280"/>
                  </a:moveTo>
                  <a:lnTo>
                    <a:pt x="119" y="4280"/>
                  </a:lnTo>
                  <a:cubicBezTo>
                    <a:pt x="113" y="4287"/>
                    <a:pt x="107" y="4294"/>
                    <a:pt x="101" y="4301"/>
                  </a:cubicBezTo>
                  <a:lnTo>
                    <a:pt x="1" y="4439"/>
                  </a:lnTo>
                  <a:cubicBezTo>
                    <a:pt x="42" y="4388"/>
                    <a:pt x="82" y="4335"/>
                    <a:pt x="119" y="4280"/>
                  </a:cubicBezTo>
                  <a:close/>
                </a:path>
              </a:pathLst>
            </a:custGeom>
            <a:solidFill>
              <a:srgbClr val="07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31"/>
            <p:cNvSpPr/>
            <p:nvPr/>
          </p:nvSpPr>
          <p:spPr>
            <a:xfrm>
              <a:off x="3601825" y="2926575"/>
              <a:ext cx="155950" cy="39175"/>
            </a:xfrm>
            <a:custGeom>
              <a:avLst/>
              <a:gdLst/>
              <a:ahLst/>
              <a:cxnLst/>
              <a:rect l="l" t="t" r="r" b="b"/>
              <a:pathLst>
                <a:path w="6238" h="1567" extrusionOk="0">
                  <a:moveTo>
                    <a:pt x="4204" y="1"/>
                  </a:moveTo>
                  <a:cubicBezTo>
                    <a:pt x="2781" y="1"/>
                    <a:pt x="1139" y="788"/>
                    <a:pt x="189" y="1416"/>
                  </a:cubicBezTo>
                  <a:lnTo>
                    <a:pt x="1" y="1566"/>
                  </a:lnTo>
                  <a:cubicBezTo>
                    <a:pt x="747" y="1261"/>
                    <a:pt x="1637" y="1075"/>
                    <a:pt x="2526" y="1075"/>
                  </a:cubicBezTo>
                  <a:cubicBezTo>
                    <a:pt x="3028" y="1075"/>
                    <a:pt x="3529" y="1134"/>
                    <a:pt x="4004" y="1265"/>
                  </a:cubicBezTo>
                  <a:cubicBezTo>
                    <a:pt x="4413" y="1371"/>
                    <a:pt x="4849" y="1500"/>
                    <a:pt x="5258" y="1500"/>
                  </a:cubicBezTo>
                  <a:cubicBezTo>
                    <a:pt x="5526" y="1500"/>
                    <a:pt x="5783" y="1444"/>
                    <a:pt x="6012" y="1290"/>
                  </a:cubicBezTo>
                  <a:cubicBezTo>
                    <a:pt x="6074" y="1240"/>
                    <a:pt x="6137" y="1190"/>
                    <a:pt x="6175" y="1115"/>
                  </a:cubicBezTo>
                  <a:cubicBezTo>
                    <a:pt x="6238" y="951"/>
                    <a:pt x="6125" y="776"/>
                    <a:pt x="5999" y="650"/>
                  </a:cubicBezTo>
                  <a:cubicBezTo>
                    <a:pt x="5519" y="182"/>
                    <a:pt x="4887" y="1"/>
                    <a:pt x="4204" y="1"/>
                  </a:cubicBezTo>
                  <a:close/>
                </a:path>
              </a:pathLst>
            </a:custGeom>
            <a:solidFill>
              <a:srgbClr val="07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31"/>
            <p:cNvSpPr/>
            <p:nvPr/>
          </p:nvSpPr>
          <p:spPr>
            <a:xfrm>
              <a:off x="3647950" y="2868850"/>
              <a:ext cx="135875" cy="34475"/>
            </a:xfrm>
            <a:custGeom>
              <a:avLst/>
              <a:gdLst/>
              <a:ahLst/>
              <a:cxnLst/>
              <a:rect l="l" t="t" r="r" b="b"/>
              <a:pathLst>
                <a:path w="5435" h="1379" extrusionOk="0">
                  <a:moveTo>
                    <a:pt x="3712" y="1"/>
                  </a:moveTo>
                  <a:cubicBezTo>
                    <a:pt x="2476" y="1"/>
                    <a:pt x="1039" y="718"/>
                    <a:pt x="194" y="1266"/>
                  </a:cubicBezTo>
                  <a:lnTo>
                    <a:pt x="194" y="1266"/>
                  </a:lnTo>
                  <a:cubicBezTo>
                    <a:pt x="725" y="985"/>
                    <a:pt x="1323" y="870"/>
                    <a:pt x="1933" y="870"/>
                  </a:cubicBezTo>
                  <a:cubicBezTo>
                    <a:pt x="2454" y="870"/>
                    <a:pt x="2985" y="954"/>
                    <a:pt x="3489" y="1090"/>
                  </a:cubicBezTo>
                  <a:cubicBezTo>
                    <a:pt x="3840" y="1181"/>
                    <a:pt x="4223" y="1296"/>
                    <a:pt x="4582" y="1296"/>
                  </a:cubicBezTo>
                  <a:cubicBezTo>
                    <a:pt x="4814" y="1296"/>
                    <a:pt x="5036" y="1248"/>
                    <a:pt x="5233" y="1115"/>
                  </a:cubicBezTo>
                  <a:cubicBezTo>
                    <a:pt x="5296" y="1077"/>
                    <a:pt x="5346" y="1027"/>
                    <a:pt x="5371" y="964"/>
                  </a:cubicBezTo>
                  <a:cubicBezTo>
                    <a:pt x="5434" y="813"/>
                    <a:pt x="5334" y="663"/>
                    <a:pt x="5221" y="550"/>
                  </a:cubicBezTo>
                  <a:cubicBezTo>
                    <a:pt x="4814" y="155"/>
                    <a:pt x="4284" y="1"/>
                    <a:pt x="3712" y="1"/>
                  </a:cubicBezTo>
                  <a:close/>
                  <a:moveTo>
                    <a:pt x="194" y="1266"/>
                  </a:moveTo>
                  <a:lnTo>
                    <a:pt x="194" y="1266"/>
                  </a:lnTo>
                  <a:cubicBezTo>
                    <a:pt x="128" y="1301"/>
                    <a:pt x="64" y="1338"/>
                    <a:pt x="1" y="1378"/>
                  </a:cubicBezTo>
                  <a:lnTo>
                    <a:pt x="176" y="1278"/>
                  </a:lnTo>
                  <a:cubicBezTo>
                    <a:pt x="182" y="1274"/>
                    <a:pt x="188" y="1270"/>
                    <a:pt x="194" y="1266"/>
                  </a:cubicBezTo>
                  <a:close/>
                </a:path>
              </a:pathLst>
            </a:custGeom>
            <a:solidFill>
              <a:srgbClr val="07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31"/>
            <p:cNvSpPr/>
            <p:nvPr/>
          </p:nvSpPr>
          <p:spPr>
            <a:xfrm>
              <a:off x="3711950" y="2808800"/>
              <a:ext cx="112650" cy="33650"/>
            </a:xfrm>
            <a:custGeom>
              <a:avLst/>
              <a:gdLst/>
              <a:ahLst/>
              <a:cxnLst/>
              <a:rect l="l" t="t" r="r" b="b"/>
              <a:pathLst>
                <a:path w="4506" h="1346" extrusionOk="0">
                  <a:moveTo>
                    <a:pt x="3172" y="0"/>
                  </a:moveTo>
                  <a:cubicBezTo>
                    <a:pt x="2118" y="0"/>
                    <a:pt x="897" y="694"/>
                    <a:pt x="186" y="1222"/>
                  </a:cubicBezTo>
                  <a:lnTo>
                    <a:pt x="186" y="1222"/>
                  </a:lnTo>
                  <a:cubicBezTo>
                    <a:pt x="678" y="926"/>
                    <a:pt x="1261" y="809"/>
                    <a:pt x="1851" y="809"/>
                  </a:cubicBezTo>
                  <a:cubicBezTo>
                    <a:pt x="2200" y="809"/>
                    <a:pt x="2551" y="850"/>
                    <a:pt x="2887" y="919"/>
                  </a:cubicBezTo>
                  <a:cubicBezTo>
                    <a:pt x="3160" y="974"/>
                    <a:pt x="3452" y="1039"/>
                    <a:pt x="3726" y="1039"/>
                  </a:cubicBezTo>
                  <a:cubicBezTo>
                    <a:pt x="3955" y="1039"/>
                    <a:pt x="4172" y="993"/>
                    <a:pt x="4355" y="856"/>
                  </a:cubicBezTo>
                  <a:cubicBezTo>
                    <a:pt x="4405" y="819"/>
                    <a:pt x="4443" y="781"/>
                    <a:pt x="4468" y="718"/>
                  </a:cubicBezTo>
                  <a:cubicBezTo>
                    <a:pt x="4506" y="593"/>
                    <a:pt x="4418" y="467"/>
                    <a:pt x="4317" y="392"/>
                  </a:cubicBezTo>
                  <a:cubicBezTo>
                    <a:pt x="3992" y="112"/>
                    <a:pt x="3595" y="0"/>
                    <a:pt x="3172" y="0"/>
                  </a:cubicBezTo>
                  <a:close/>
                  <a:moveTo>
                    <a:pt x="186" y="1222"/>
                  </a:moveTo>
                  <a:cubicBezTo>
                    <a:pt x="123" y="1260"/>
                    <a:pt x="61" y="1301"/>
                    <a:pt x="0" y="1346"/>
                  </a:cubicBezTo>
                  <a:lnTo>
                    <a:pt x="139" y="1258"/>
                  </a:lnTo>
                  <a:cubicBezTo>
                    <a:pt x="154" y="1246"/>
                    <a:pt x="170" y="1234"/>
                    <a:pt x="186" y="1222"/>
                  </a:cubicBezTo>
                  <a:close/>
                </a:path>
              </a:pathLst>
            </a:custGeom>
            <a:solidFill>
              <a:srgbClr val="07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31"/>
            <p:cNvSpPr/>
            <p:nvPr/>
          </p:nvSpPr>
          <p:spPr>
            <a:xfrm>
              <a:off x="3795400" y="2752675"/>
              <a:ext cx="37675" cy="43725"/>
            </a:xfrm>
            <a:custGeom>
              <a:avLst/>
              <a:gdLst/>
              <a:ahLst/>
              <a:cxnLst/>
              <a:rect l="l" t="t" r="r" b="b"/>
              <a:pathLst>
                <a:path w="1507" h="1749" extrusionOk="0">
                  <a:moveTo>
                    <a:pt x="199" y="0"/>
                  </a:moveTo>
                  <a:cubicBezTo>
                    <a:pt x="132" y="0"/>
                    <a:pt x="88" y="82"/>
                    <a:pt x="76" y="152"/>
                  </a:cubicBezTo>
                  <a:cubicBezTo>
                    <a:pt x="0" y="491"/>
                    <a:pt x="51" y="855"/>
                    <a:pt x="214" y="1156"/>
                  </a:cubicBezTo>
                  <a:cubicBezTo>
                    <a:pt x="565" y="1545"/>
                    <a:pt x="879" y="1583"/>
                    <a:pt x="1092" y="1683"/>
                  </a:cubicBezTo>
                  <a:cubicBezTo>
                    <a:pt x="1147" y="1716"/>
                    <a:pt x="1210" y="1748"/>
                    <a:pt x="1267" y="1748"/>
                  </a:cubicBezTo>
                  <a:cubicBezTo>
                    <a:pt x="1276" y="1748"/>
                    <a:pt x="1285" y="1748"/>
                    <a:pt x="1293" y="1746"/>
                  </a:cubicBezTo>
                  <a:cubicBezTo>
                    <a:pt x="1431" y="1733"/>
                    <a:pt x="1506" y="1595"/>
                    <a:pt x="1494" y="1470"/>
                  </a:cubicBezTo>
                  <a:cubicBezTo>
                    <a:pt x="1469" y="1332"/>
                    <a:pt x="1356" y="1244"/>
                    <a:pt x="1243" y="1194"/>
                  </a:cubicBezTo>
                  <a:cubicBezTo>
                    <a:pt x="1117" y="1144"/>
                    <a:pt x="992" y="1131"/>
                    <a:pt x="866" y="1119"/>
                  </a:cubicBezTo>
                  <a:cubicBezTo>
                    <a:pt x="954" y="1031"/>
                    <a:pt x="1080" y="1018"/>
                    <a:pt x="1193" y="981"/>
                  </a:cubicBezTo>
                  <a:cubicBezTo>
                    <a:pt x="1306" y="930"/>
                    <a:pt x="1419" y="805"/>
                    <a:pt x="1356" y="692"/>
                  </a:cubicBezTo>
                  <a:cubicBezTo>
                    <a:pt x="1331" y="629"/>
                    <a:pt x="1255" y="604"/>
                    <a:pt x="1193" y="591"/>
                  </a:cubicBezTo>
                  <a:cubicBezTo>
                    <a:pt x="1167" y="588"/>
                    <a:pt x="1141" y="586"/>
                    <a:pt x="1116" y="586"/>
                  </a:cubicBezTo>
                  <a:cubicBezTo>
                    <a:pt x="883" y="586"/>
                    <a:pt x="671" y="734"/>
                    <a:pt x="490" y="893"/>
                  </a:cubicBezTo>
                  <a:cubicBezTo>
                    <a:pt x="553" y="604"/>
                    <a:pt x="477" y="290"/>
                    <a:pt x="289" y="52"/>
                  </a:cubicBezTo>
                  <a:cubicBezTo>
                    <a:pt x="264" y="39"/>
                    <a:pt x="251" y="14"/>
                    <a:pt x="214" y="2"/>
                  </a:cubicBezTo>
                  <a:cubicBezTo>
                    <a:pt x="209" y="1"/>
                    <a:pt x="204" y="0"/>
                    <a:pt x="199" y="0"/>
                  </a:cubicBezTo>
                  <a:close/>
                </a:path>
              </a:pathLst>
            </a:custGeom>
            <a:solidFill>
              <a:srgbClr val="07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31"/>
            <p:cNvSpPr/>
            <p:nvPr/>
          </p:nvSpPr>
          <p:spPr>
            <a:xfrm>
              <a:off x="3617725" y="2813825"/>
              <a:ext cx="31500" cy="128225"/>
            </a:xfrm>
            <a:custGeom>
              <a:avLst/>
              <a:gdLst/>
              <a:ahLst/>
              <a:cxnLst/>
              <a:rect l="l" t="t" r="r" b="b"/>
              <a:pathLst>
                <a:path w="1260" h="5129" extrusionOk="0">
                  <a:moveTo>
                    <a:pt x="725" y="1"/>
                  </a:moveTo>
                  <a:cubicBezTo>
                    <a:pt x="716" y="1"/>
                    <a:pt x="708" y="8"/>
                    <a:pt x="708" y="15"/>
                  </a:cubicBezTo>
                  <a:cubicBezTo>
                    <a:pt x="896" y="906"/>
                    <a:pt x="996" y="1785"/>
                    <a:pt x="858" y="2688"/>
                  </a:cubicBezTo>
                  <a:cubicBezTo>
                    <a:pt x="733" y="3541"/>
                    <a:pt x="369" y="4294"/>
                    <a:pt x="17" y="5072"/>
                  </a:cubicBezTo>
                  <a:cubicBezTo>
                    <a:pt x="1" y="5106"/>
                    <a:pt x="23" y="5128"/>
                    <a:pt x="47" y="5128"/>
                  </a:cubicBezTo>
                  <a:cubicBezTo>
                    <a:pt x="59" y="5128"/>
                    <a:pt x="72" y="5123"/>
                    <a:pt x="80" y="5110"/>
                  </a:cubicBezTo>
                  <a:cubicBezTo>
                    <a:pt x="1097" y="3604"/>
                    <a:pt x="1260" y="1722"/>
                    <a:pt x="745" y="15"/>
                  </a:cubicBezTo>
                  <a:cubicBezTo>
                    <a:pt x="740" y="5"/>
                    <a:pt x="732" y="1"/>
                    <a:pt x="725" y="1"/>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31"/>
            <p:cNvSpPr/>
            <p:nvPr/>
          </p:nvSpPr>
          <p:spPr>
            <a:xfrm>
              <a:off x="3551950" y="2888100"/>
              <a:ext cx="33900" cy="127900"/>
            </a:xfrm>
            <a:custGeom>
              <a:avLst/>
              <a:gdLst/>
              <a:ahLst/>
              <a:cxnLst/>
              <a:rect l="l" t="t" r="r" b="b"/>
              <a:pathLst>
                <a:path w="1356" h="5116" extrusionOk="0">
                  <a:moveTo>
                    <a:pt x="15" y="1"/>
                  </a:moveTo>
                  <a:cubicBezTo>
                    <a:pt x="7" y="1"/>
                    <a:pt x="1" y="9"/>
                    <a:pt x="1" y="18"/>
                  </a:cubicBezTo>
                  <a:cubicBezTo>
                    <a:pt x="402" y="771"/>
                    <a:pt x="728" y="1549"/>
                    <a:pt x="866" y="2403"/>
                  </a:cubicBezTo>
                  <a:cubicBezTo>
                    <a:pt x="1004" y="3306"/>
                    <a:pt x="854" y="4172"/>
                    <a:pt x="728" y="5063"/>
                  </a:cubicBezTo>
                  <a:cubicBezTo>
                    <a:pt x="721" y="5094"/>
                    <a:pt x="742" y="5115"/>
                    <a:pt x="762" y="5115"/>
                  </a:cubicBezTo>
                  <a:cubicBezTo>
                    <a:pt x="774" y="5115"/>
                    <a:pt x="786" y="5107"/>
                    <a:pt x="791" y="5088"/>
                  </a:cubicBezTo>
                  <a:cubicBezTo>
                    <a:pt x="1356" y="3369"/>
                    <a:pt x="1004" y="1499"/>
                    <a:pt x="26" y="6"/>
                  </a:cubicBezTo>
                  <a:cubicBezTo>
                    <a:pt x="22" y="2"/>
                    <a:pt x="18" y="1"/>
                    <a:pt x="15" y="1"/>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31"/>
            <p:cNvSpPr/>
            <p:nvPr/>
          </p:nvSpPr>
          <p:spPr>
            <a:xfrm>
              <a:off x="3677525" y="2758000"/>
              <a:ext cx="32250" cy="117475"/>
            </a:xfrm>
            <a:custGeom>
              <a:avLst/>
              <a:gdLst/>
              <a:ahLst/>
              <a:cxnLst/>
              <a:rect l="l" t="t" r="r" b="b"/>
              <a:pathLst>
                <a:path w="1290" h="4699" extrusionOk="0">
                  <a:moveTo>
                    <a:pt x="806" y="0"/>
                  </a:moveTo>
                  <a:cubicBezTo>
                    <a:pt x="796" y="0"/>
                    <a:pt x="788" y="7"/>
                    <a:pt x="788" y="15"/>
                  </a:cubicBezTo>
                  <a:cubicBezTo>
                    <a:pt x="963" y="843"/>
                    <a:pt x="988" y="1646"/>
                    <a:pt x="825" y="2474"/>
                  </a:cubicBezTo>
                  <a:cubicBezTo>
                    <a:pt x="675" y="3240"/>
                    <a:pt x="336" y="3930"/>
                    <a:pt x="10" y="4645"/>
                  </a:cubicBezTo>
                  <a:cubicBezTo>
                    <a:pt x="1" y="4672"/>
                    <a:pt x="23" y="4698"/>
                    <a:pt x="46" y="4698"/>
                  </a:cubicBezTo>
                  <a:cubicBezTo>
                    <a:pt x="56" y="4698"/>
                    <a:pt x="65" y="4694"/>
                    <a:pt x="72" y="4683"/>
                  </a:cubicBezTo>
                  <a:cubicBezTo>
                    <a:pt x="988" y="3353"/>
                    <a:pt x="1290" y="1558"/>
                    <a:pt x="825" y="15"/>
                  </a:cubicBezTo>
                  <a:cubicBezTo>
                    <a:pt x="820" y="4"/>
                    <a:pt x="812" y="0"/>
                    <a:pt x="806"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31"/>
            <p:cNvSpPr/>
            <p:nvPr/>
          </p:nvSpPr>
          <p:spPr>
            <a:xfrm>
              <a:off x="3736300" y="2724900"/>
              <a:ext cx="31525" cy="96925"/>
            </a:xfrm>
            <a:custGeom>
              <a:avLst/>
              <a:gdLst/>
              <a:ahLst/>
              <a:cxnLst/>
              <a:rect l="l" t="t" r="r" b="b"/>
              <a:pathLst>
                <a:path w="1261" h="3877" extrusionOk="0">
                  <a:moveTo>
                    <a:pt x="925" y="0"/>
                  </a:moveTo>
                  <a:cubicBezTo>
                    <a:pt x="917" y="0"/>
                    <a:pt x="909" y="6"/>
                    <a:pt x="909" y="21"/>
                  </a:cubicBezTo>
                  <a:cubicBezTo>
                    <a:pt x="997" y="686"/>
                    <a:pt x="984" y="1339"/>
                    <a:pt x="821" y="1991"/>
                  </a:cubicBezTo>
                  <a:cubicBezTo>
                    <a:pt x="645" y="2656"/>
                    <a:pt x="319" y="3221"/>
                    <a:pt x="18" y="3823"/>
                  </a:cubicBezTo>
                  <a:cubicBezTo>
                    <a:pt x="0" y="3850"/>
                    <a:pt x="20" y="3876"/>
                    <a:pt x="42" y="3876"/>
                  </a:cubicBezTo>
                  <a:cubicBezTo>
                    <a:pt x="51" y="3876"/>
                    <a:pt x="61" y="3872"/>
                    <a:pt x="68" y="3861"/>
                  </a:cubicBezTo>
                  <a:cubicBezTo>
                    <a:pt x="921" y="2807"/>
                    <a:pt x="1260" y="1326"/>
                    <a:pt x="934" y="8"/>
                  </a:cubicBezTo>
                  <a:cubicBezTo>
                    <a:pt x="934" y="3"/>
                    <a:pt x="930" y="0"/>
                    <a:pt x="925"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31"/>
            <p:cNvSpPr/>
            <p:nvPr/>
          </p:nvSpPr>
          <p:spPr>
            <a:xfrm>
              <a:off x="3600725" y="2941350"/>
              <a:ext cx="133525" cy="25175"/>
            </a:xfrm>
            <a:custGeom>
              <a:avLst/>
              <a:gdLst/>
              <a:ahLst/>
              <a:cxnLst/>
              <a:rect l="l" t="t" r="r" b="b"/>
              <a:pathLst>
                <a:path w="5341" h="1007" extrusionOk="0">
                  <a:moveTo>
                    <a:pt x="3376" y="1"/>
                  </a:moveTo>
                  <a:cubicBezTo>
                    <a:pt x="2206" y="1"/>
                    <a:pt x="1035" y="328"/>
                    <a:pt x="32" y="938"/>
                  </a:cubicBezTo>
                  <a:cubicBezTo>
                    <a:pt x="1" y="959"/>
                    <a:pt x="13" y="1006"/>
                    <a:pt x="40" y="1006"/>
                  </a:cubicBezTo>
                  <a:cubicBezTo>
                    <a:pt x="46" y="1006"/>
                    <a:pt x="51" y="1004"/>
                    <a:pt x="57" y="1000"/>
                  </a:cubicBezTo>
                  <a:cubicBezTo>
                    <a:pt x="861" y="687"/>
                    <a:pt x="1626" y="335"/>
                    <a:pt x="2479" y="185"/>
                  </a:cubicBezTo>
                  <a:cubicBezTo>
                    <a:pt x="2813" y="132"/>
                    <a:pt x="3148" y="107"/>
                    <a:pt x="3481" y="107"/>
                  </a:cubicBezTo>
                  <a:cubicBezTo>
                    <a:pt x="4098" y="107"/>
                    <a:pt x="4712" y="193"/>
                    <a:pt x="5315" y="348"/>
                  </a:cubicBezTo>
                  <a:cubicBezTo>
                    <a:pt x="5340" y="348"/>
                    <a:pt x="5340" y="323"/>
                    <a:pt x="5328" y="323"/>
                  </a:cubicBezTo>
                  <a:cubicBezTo>
                    <a:pt x="4698" y="105"/>
                    <a:pt x="4037" y="1"/>
                    <a:pt x="3376" y="1"/>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31"/>
            <p:cNvSpPr/>
            <p:nvPr/>
          </p:nvSpPr>
          <p:spPr>
            <a:xfrm>
              <a:off x="3648675" y="2880725"/>
              <a:ext cx="116625" cy="24525"/>
            </a:xfrm>
            <a:custGeom>
              <a:avLst/>
              <a:gdLst/>
              <a:ahLst/>
              <a:cxnLst/>
              <a:rect l="l" t="t" r="r" b="b"/>
              <a:pathLst>
                <a:path w="4665" h="981" extrusionOk="0">
                  <a:moveTo>
                    <a:pt x="3044" y="0"/>
                  </a:moveTo>
                  <a:cubicBezTo>
                    <a:pt x="1982" y="0"/>
                    <a:pt x="915" y="326"/>
                    <a:pt x="34" y="916"/>
                  </a:cubicBezTo>
                  <a:cubicBezTo>
                    <a:pt x="1" y="938"/>
                    <a:pt x="27" y="980"/>
                    <a:pt x="60" y="980"/>
                  </a:cubicBezTo>
                  <a:cubicBezTo>
                    <a:pt x="64" y="980"/>
                    <a:pt x="68" y="980"/>
                    <a:pt x="72" y="978"/>
                  </a:cubicBezTo>
                  <a:cubicBezTo>
                    <a:pt x="787" y="677"/>
                    <a:pt x="1465" y="338"/>
                    <a:pt x="2230" y="188"/>
                  </a:cubicBezTo>
                  <a:cubicBezTo>
                    <a:pt x="2539" y="131"/>
                    <a:pt x="2844" y="104"/>
                    <a:pt x="3147" y="104"/>
                  </a:cubicBezTo>
                  <a:cubicBezTo>
                    <a:pt x="3646" y="104"/>
                    <a:pt x="4140" y="176"/>
                    <a:pt x="4640" y="301"/>
                  </a:cubicBezTo>
                  <a:cubicBezTo>
                    <a:pt x="4652" y="301"/>
                    <a:pt x="4665" y="276"/>
                    <a:pt x="4640" y="263"/>
                  </a:cubicBezTo>
                  <a:cubicBezTo>
                    <a:pt x="4126" y="85"/>
                    <a:pt x="3586" y="0"/>
                    <a:pt x="3044"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31"/>
            <p:cNvSpPr/>
            <p:nvPr/>
          </p:nvSpPr>
          <p:spPr>
            <a:xfrm>
              <a:off x="3716100" y="2818975"/>
              <a:ext cx="93000" cy="20700"/>
            </a:xfrm>
            <a:custGeom>
              <a:avLst/>
              <a:gdLst/>
              <a:ahLst/>
              <a:cxnLst/>
              <a:rect l="l" t="t" r="r" b="b"/>
              <a:pathLst>
                <a:path w="3720" h="828" extrusionOk="0">
                  <a:moveTo>
                    <a:pt x="2546" y="0"/>
                  </a:moveTo>
                  <a:cubicBezTo>
                    <a:pt x="1663" y="0"/>
                    <a:pt x="765" y="264"/>
                    <a:pt x="35" y="750"/>
                  </a:cubicBezTo>
                  <a:cubicBezTo>
                    <a:pt x="1" y="773"/>
                    <a:pt x="19" y="827"/>
                    <a:pt x="51" y="827"/>
                  </a:cubicBezTo>
                  <a:cubicBezTo>
                    <a:pt x="54" y="827"/>
                    <a:pt x="57" y="827"/>
                    <a:pt x="60" y="826"/>
                  </a:cubicBezTo>
                  <a:cubicBezTo>
                    <a:pt x="587" y="625"/>
                    <a:pt x="1077" y="374"/>
                    <a:pt x="1616" y="236"/>
                  </a:cubicBezTo>
                  <a:cubicBezTo>
                    <a:pt x="1993" y="147"/>
                    <a:pt x="2370" y="106"/>
                    <a:pt x="2749" y="106"/>
                  </a:cubicBezTo>
                  <a:cubicBezTo>
                    <a:pt x="3064" y="106"/>
                    <a:pt x="3380" y="134"/>
                    <a:pt x="3700" y="186"/>
                  </a:cubicBezTo>
                  <a:cubicBezTo>
                    <a:pt x="3702" y="188"/>
                    <a:pt x="3704" y="189"/>
                    <a:pt x="3706" y="189"/>
                  </a:cubicBezTo>
                  <a:cubicBezTo>
                    <a:pt x="3716" y="189"/>
                    <a:pt x="3720" y="171"/>
                    <a:pt x="3700" y="161"/>
                  </a:cubicBezTo>
                  <a:cubicBezTo>
                    <a:pt x="3329" y="52"/>
                    <a:pt x="2938" y="0"/>
                    <a:pt x="2546"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31"/>
            <p:cNvSpPr/>
            <p:nvPr/>
          </p:nvSpPr>
          <p:spPr>
            <a:xfrm>
              <a:off x="3559800" y="2639050"/>
              <a:ext cx="63825" cy="384575"/>
            </a:xfrm>
            <a:custGeom>
              <a:avLst/>
              <a:gdLst/>
              <a:ahLst/>
              <a:cxnLst/>
              <a:rect l="l" t="t" r="r" b="b"/>
              <a:pathLst>
                <a:path w="2553" h="15383" extrusionOk="0">
                  <a:moveTo>
                    <a:pt x="2501" y="1"/>
                  </a:moveTo>
                  <a:cubicBezTo>
                    <a:pt x="2490" y="1"/>
                    <a:pt x="2480" y="6"/>
                    <a:pt x="2472" y="17"/>
                  </a:cubicBezTo>
                  <a:cubicBezTo>
                    <a:pt x="979" y="1999"/>
                    <a:pt x="527" y="4785"/>
                    <a:pt x="276" y="7182"/>
                  </a:cubicBezTo>
                  <a:cubicBezTo>
                    <a:pt x="0" y="9880"/>
                    <a:pt x="50" y="12616"/>
                    <a:pt x="239" y="15326"/>
                  </a:cubicBezTo>
                  <a:cubicBezTo>
                    <a:pt x="239" y="15364"/>
                    <a:pt x="267" y="15383"/>
                    <a:pt x="295" y="15383"/>
                  </a:cubicBezTo>
                  <a:cubicBezTo>
                    <a:pt x="323" y="15383"/>
                    <a:pt x="352" y="15364"/>
                    <a:pt x="352" y="15326"/>
                  </a:cubicBezTo>
                  <a:cubicBezTo>
                    <a:pt x="251" y="12716"/>
                    <a:pt x="189" y="10106"/>
                    <a:pt x="427" y="7508"/>
                  </a:cubicBezTo>
                  <a:cubicBezTo>
                    <a:pt x="540" y="6165"/>
                    <a:pt x="753" y="4835"/>
                    <a:pt x="1105" y="3530"/>
                  </a:cubicBezTo>
                  <a:cubicBezTo>
                    <a:pt x="1431" y="2300"/>
                    <a:pt x="1933" y="1184"/>
                    <a:pt x="2535" y="54"/>
                  </a:cubicBezTo>
                  <a:cubicBezTo>
                    <a:pt x="2553" y="28"/>
                    <a:pt x="2527" y="1"/>
                    <a:pt x="2501" y="1"/>
                  </a:cubicBezTo>
                  <a:close/>
                </a:path>
              </a:pathLst>
            </a:custGeom>
            <a:solidFill>
              <a:srgbClr val="66C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31"/>
            <p:cNvSpPr/>
            <p:nvPr/>
          </p:nvSpPr>
          <p:spPr>
            <a:xfrm>
              <a:off x="3586775" y="2468375"/>
              <a:ext cx="133975" cy="174875"/>
            </a:xfrm>
            <a:custGeom>
              <a:avLst/>
              <a:gdLst/>
              <a:ahLst/>
              <a:cxnLst/>
              <a:rect l="l" t="t" r="r" b="b"/>
              <a:pathLst>
                <a:path w="5359" h="6995" extrusionOk="0">
                  <a:moveTo>
                    <a:pt x="3567" y="1"/>
                  </a:moveTo>
                  <a:cubicBezTo>
                    <a:pt x="3514" y="1"/>
                    <a:pt x="3464" y="17"/>
                    <a:pt x="3426" y="55"/>
                  </a:cubicBezTo>
                  <a:cubicBezTo>
                    <a:pt x="3288" y="205"/>
                    <a:pt x="3552" y="519"/>
                    <a:pt x="3602" y="682"/>
                  </a:cubicBezTo>
                  <a:cubicBezTo>
                    <a:pt x="2824" y="795"/>
                    <a:pt x="2197" y="1084"/>
                    <a:pt x="1619" y="1598"/>
                  </a:cubicBezTo>
                  <a:cubicBezTo>
                    <a:pt x="942" y="2226"/>
                    <a:pt x="314" y="3217"/>
                    <a:pt x="164" y="4171"/>
                  </a:cubicBezTo>
                  <a:cubicBezTo>
                    <a:pt x="0" y="5200"/>
                    <a:pt x="502" y="6178"/>
                    <a:pt x="1318" y="6881"/>
                  </a:cubicBezTo>
                  <a:cubicBezTo>
                    <a:pt x="1545" y="6959"/>
                    <a:pt x="1781" y="6995"/>
                    <a:pt x="2016" y="6995"/>
                  </a:cubicBezTo>
                  <a:cubicBezTo>
                    <a:pt x="2315" y="6995"/>
                    <a:pt x="2613" y="6936"/>
                    <a:pt x="2887" y="6831"/>
                  </a:cubicBezTo>
                  <a:cubicBezTo>
                    <a:pt x="3376" y="6643"/>
                    <a:pt x="3790" y="6317"/>
                    <a:pt x="4142" y="5928"/>
                  </a:cubicBezTo>
                  <a:cubicBezTo>
                    <a:pt x="4706" y="5325"/>
                    <a:pt x="5095" y="4572"/>
                    <a:pt x="5221" y="3744"/>
                  </a:cubicBezTo>
                  <a:cubicBezTo>
                    <a:pt x="5359" y="2916"/>
                    <a:pt x="5196" y="2025"/>
                    <a:pt x="4744" y="1272"/>
                  </a:cubicBezTo>
                  <a:cubicBezTo>
                    <a:pt x="4957" y="1259"/>
                    <a:pt x="5146" y="1172"/>
                    <a:pt x="5296" y="1033"/>
                  </a:cubicBezTo>
                  <a:cubicBezTo>
                    <a:pt x="5233" y="908"/>
                    <a:pt x="5083" y="820"/>
                    <a:pt x="4932" y="808"/>
                  </a:cubicBezTo>
                  <a:cubicBezTo>
                    <a:pt x="4908" y="805"/>
                    <a:pt x="4883" y="804"/>
                    <a:pt x="4858" y="804"/>
                  </a:cubicBezTo>
                  <a:cubicBezTo>
                    <a:pt x="4741" y="804"/>
                    <a:pt x="4619" y="827"/>
                    <a:pt x="4506" y="858"/>
                  </a:cubicBezTo>
                  <a:cubicBezTo>
                    <a:pt x="4556" y="732"/>
                    <a:pt x="4606" y="607"/>
                    <a:pt x="4581" y="481"/>
                  </a:cubicBezTo>
                  <a:cubicBezTo>
                    <a:pt x="4568" y="343"/>
                    <a:pt x="4480" y="205"/>
                    <a:pt x="4342" y="180"/>
                  </a:cubicBezTo>
                  <a:cubicBezTo>
                    <a:pt x="4332" y="179"/>
                    <a:pt x="4321" y="178"/>
                    <a:pt x="4311" y="178"/>
                  </a:cubicBezTo>
                  <a:cubicBezTo>
                    <a:pt x="4140" y="178"/>
                    <a:pt x="4027" y="367"/>
                    <a:pt x="4004" y="544"/>
                  </a:cubicBezTo>
                  <a:cubicBezTo>
                    <a:pt x="3966" y="393"/>
                    <a:pt x="3928" y="230"/>
                    <a:pt x="3828" y="117"/>
                  </a:cubicBezTo>
                  <a:cubicBezTo>
                    <a:pt x="3757" y="47"/>
                    <a:pt x="3657" y="1"/>
                    <a:pt x="3567" y="1"/>
                  </a:cubicBezTo>
                  <a:close/>
                </a:path>
              </a:pathLst>
            </a:custGeom>
            <a:solidFill>
              <a:srgbClr val="AD5A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31"/>
            <p:cNvSpPr/>
            <p:nvPr/>
          </p:nvSpPr>
          <p:spPr>
            <a:xfrm>
              <a:off x="3633675" y="2513800"/>
              <a:ext cx="83625" cy="129900"/>
            </a:xfrm>
            <a:custGeom>
              <a:avLst/>
              <a:gdLst/>
              <a:ahLst/>
              <a:cxnLst/>
              <a:rect l="l" t="t" r="r" b="b"/>
              <a:pathLst>
                <a:path w="3345" h="5196" extrusionOk="0">
                  <a:moveTo>
                    <a:pt x="2966" y="0"/>
                  </a:moveTo>
                  <a:cubicBezTo>
                    <a:pt x="2944" y="0"/>
                    <a:pt x="2924" y="17"/>
                    <a:pt x="2931" y="45"/>
                  </a:cubicBezTo>
                  <a:cubicBezTo>
                    <a:pt x="3031" y="1149"/>
                    <a:pt x="2818" y="2266"/>
                    <a:pt x="2241" y="3232"/>
                  </a:cubicBezTo>
                  <a:cubicBezTo>
                    <a:pt x="1726" y="4098"/>
                    <a:pt x="898" y="4650"/>
                    <a:pt x="32" y="5140"/>
                  </a:cubicBezTo>
                  <a:cubicBezTo>
                    <a:pt x="0" y="5150"/>
                    <a:pt x="22" y="5196"/>
                    <a:pt x="51" y="5196"/>
                  </a:cubicBezTo>
                  <a:cubicBezTo>
                    <a:pt x="57" y="5196"/>
                    <a:pt x="63" y="5194"/>
                    <a:pt x="70" y="5190"/>
                  </a:cubicBezTo>
                  <a:cubicBezTo>
                    <a:pt x="2090" y="4324"/>
                    <a:pt x="3345" y="2228"/>
                    <a:pt x="3006" y="32"/>
                  </a:cubicBezTo>
                  <a:cubicBezTo>
                    <a:pt x="3000" y="10"/>
                    <a:pt x="2983" y="0"/>
                    <a:pt x="2966" y="0"/>
                  </a:cubicBezTo>
                  <a:close/>
                </a:path>
              </a:pathLst>
            </a:custGeom>
            <a:solidFill>
              <a:srgbClr val="9345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31"/>
            <p:cNvSpPr/>
            <p:nvPr/>
          </p:nvSpPr>
          <p:spPr>
            <a:xfrm>
              <a:off x="3632100" y="2505725"/>
              <a:ext cx="72350" cy="136150"/>
            </a:xfrm>
            <a:custGeom>
              <a:avLst/>
              <a:gdLst/>
              <a:ahLst/>
              <a:cxnLst/>
              <a:rect l="l" t="t" r="r" b="b"/>
              <a:pathLst>
                <a:path w="2894" h="5446" extrusionOk="0">
                  <a:moveTo>
                    <a:pt x="2856" y="1"/>
                  </a:moveTo>
                  <a:cubicBezTo>
                    <a:pt x="2843" y="1"/>
                    <a:pt x="2831" y="10"/>
                    <a:pt x="2831" y="29"/>
                  </a:cubicBezTo>
                  <a:cubicBezTo>
                    <a:pt x="2693" y="2225"/>
                    <a:pt x="1475" y="3844"/>
                    <a:pt x="20" y="5400"/>
                  </a:cubicBezTo>
                  <a:cubicBezTo>
                    <a:pt x="0" y="5419"/>
                    <a:pt x="18" y="5446"/>
                    <a:pt x="39" y="5446"/>
                  </a:cubicBezTo>
                  <a:cubicBezTo>
                    <a:pt x="45" y="5446"/>
                    <a:pt x="51" y="5443"/>
                    <a:pt x="57" y="5437"/>
                  </a:cubicBezTo>
                  <a:cubicBezTo>
                    <a:pt x="1613" y="4095"/>
                    <a:pt x="2893" y="2150"/>
                    <a:pt x="2881" y="29"/>
                  </a:cubicBezTo>
                  <a:cubicBezTo>
                    <a:pt x="2881" y="10"/>
                    <a:pt x="2868" y="1"/>
                    <a:pt x="2856" y="1"/>
                  </a:cubicBezTo>
                  <a:close/>
                </a:path>
              </a:pathLst>
            </a:custGeom>
            <a:solidFill>
              <a:srgbClr val="9345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31"/>
            <p:cNvSpPr/>
            <p:nvPr/>
          </p:nvSpPr>
          <p:spPr>
            <a:xfrm>
              <a:off x="3627325" y="2504200"/>
              <a:ext cx="65400" cy="134850"/>
            </a:xfrm>
            <a:custGeom>
              <a:avLst/>
              <a:gdLst/>
              <a:ahLst/>
              <a:cxnLst/>
              <a:rect l="l" t="t" r="r" b="b"/>
              <a:pathLst>
                <a:path w="2616" h="5394" extrusionOk="0">
                  <a:moveTo>
                    <a:pt x="2585" y="1"/>
                  </a:moveTo>
                  <a:cubicBezTo>
                    <a:pt x="2577" y="1"/>
                    <a:pt x="2570" y="5"/>
                    <a:pt x="2570" y="15"/>
                  </a:cubicBezTo>
                  <a:cubicBezTo>
                    <a:pt x="2030" y="1935"/>
                    <a:pt x="1064" y="3666"/>
                    <a:pt x="10" y="5348"/>
                  </a:cubicBezTo>
                  <a:cubicBezTo>
                    <a:pt x="0" y="5367"/>
                    <a:pt x="20" y="5394"/>
                    <a:pt x="41" y="5394"/>
                  </a:cubicBezTo>
                  <a:cubicBezTo>
                    <a:pt x="48" y="5394"/>
                    <a:pt x="54" y="5391"/>
                    <a:pt x="60" y="5385"/>
                  </a:cubicBezTo>
                  <a:cubicBezTo>
                    <a:pt x="1252" y="3867"/>
                    <a:pt x="2193" y="1909"/>
                    <a:pt x="2607" y="27"/>
                  </a:cubicBezTo>
                  <a:cubicBezTo>
                    <a:pt x="2615" y="12"/>
                    <a:pt x="2599" y="1"/>
                    <a:pt x="2585" y="1"/>
                  </a:cubicBezTo>
                  <a:close/>
                </a:path>
              </a:pathLst>
            </a:custGeom>
            <a:solidFill>
              <a:srgbClr val="9345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31"/>
            <p:cNvSpPr/>
            <p:nvPr/>
          </p:nvSpPr>
          <p:spPr>
            <a:xfrm>
              <a:off x="3623275" y="2505275"/>
              <a:ext cx="58400" cy="130275"/>
            </a:xfrm>
            <a:custGeom>
              <a:avLst/>
              <a:gdLst/>
              <a:ahLst/>
              <a:cxnLst/>
              <a:rect l="l" t="t" r="r" b="b"/>
              <a:pathLst>
                <a:path w="2336" h="5211" extrusionOk="0">
                  <a:moveTo>
                    <a:pt x="2284" y="1"/>
                  </a:moveTo>
                  <a:cubicBezTo>
                    <a:pt x="2273" y="1"/>
                    <a:pt x="2263" y="7"/>
                    <a:pt x="2255" y="22"/>
                  </a:cubicBezTo>
                  <a:cubicBezTo>
                    <a:pt x="1502" y="1716"/>
                    <a:pt x="649" y="3410"/>
                    <a:pt x="9" y="5167"/>
                  </a:cubicBezTo>
                  <a:cubicBezTo>
                    <a:pt x="1" y="5191"/>
                    <a:pt x="24" y="5211"/>
                    <a:pt x="45" y="5211"/>
                  </a:cubicBezTo>
                  <a:cubicBezTo>
                    <a:pt x="57" y="5211"/>
                    <a:pt x="67" y="5205"/>
                    <a:pt x="71" y="5192"/>
                  </a:cubicBezTo>
                  <a:cubicBezTo>
                    <a:pt x="925" y="3535"/>
                    <a:pt x="1590" y="1766"/>
                    <a:pt x="2318" y="59"/>
                  </a:cubicBezTo>
                  <a:cubicBezTo>
                    <a:pt x="2335" y="33"/>
                    <a:pt x="2310" y="1"/>
                    <a:pt x="2284" y="1"/>
                  </a:cubicBezTo>
                  <a:close/>
                </a:path>
              </a:pathLst>
            </a:custGeom>
            <a:solidFill>
              <a:srgbClr val="9345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31"/>
            <p:cNvSpPr/>
            <p:nvPr/>
          </p:nvSpPr>
          <p:spPr>
            <a:xfrm>
              <a:off x="3619400" y="2498500"/>
              <a:ext cx="56450" cy="134275"/>
            </a:xfrm>
            <a:custGeom>
              <a:avLst/>
              <a:gdLst/>
              <a:ahLst/>
              <a:cxnLst/>
              <a:rect l="l" t="t" r="r" b="b"/>
              <a:pathLst>
                <a:path w="2258" h="5371" extrusionOk="0">
                  <a:moveTo>
                    <a:pt x="2218" y="1"/>
                  </a:moveTo>
                  <a:cubicBezTo>
                    <a:pt x="2215" y="1"/>
                    <a:pt x="2211" y="2"/>
                    <a:pt x="2209" y="4"/>
                  </a:cubicBezTo>
                  <a:cubicBezTo>
                    <a:pt x="1017" y="1472"/>
                    <a:pt x="88" y="3417"/>
                    <a:pt x="1" y="5337"/>
                  </a:cubicBezTo>
                  <a:cubicBezTo>
                    <a:pt x="1" y="5358"/>
                    <a:pt x="22" y="5371"/>
                    <a:pt x="42" y="5371"/>
                  </a:cubicBezTo>
                  <a:cubicBezTo>
                    <a:pt x="60" y="5371"/>
                    <a:pt x="76" y="5361"/>
                    <a:pt x="76" y="5337"/>
                  </a:cubicBezTo>
                  <a:cubicBezTo>
                    <a:pt x="364" y="3417"/>
                    <a:pt x="1080" y="1610"/>
                    <a:pt x="2247" y="42"/>
                  </a:cubicBezTo>
                  <a:cubicBezTo>
                    <a:pt x="2257" y="21"/>
                    <a:pt x="2234" y="1"/>
                    <a:pt x="2218" y="1"/>
                  </a:cubicBezTo>
                  <a:close/>
                </a:path>
              </a:pathLst>
            </a:custGeom>
            <a:solidFill>
              <a:srgbClr val="9345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31"/>
            <p:cNvSpPr/>
            <p:nvPr/>
          </p:nvSpPr>
          <p:spPr>
            <a:xfrm>
              <a:off x="3593675" y="2495250"/>
              <a:ext cx="74475" cy="133400"/>
            </a:xfrm>
            <a:custGeom>
              <a:avLst/>
              <a:gdLst/>
              <a:ahLst/>
              <a:cxnLst/>
              <a:rect l="l" t="t" r="r" b="b"/>
              <a:pathLst>
                <a:path w="2979" h="5336" extrusionOk="0">
                  <a:moveTo>
                    <a:pt x="2926" y="1"/>
                  </a:moveTo>
                  <a:cubicBezTo>
                    <a:pt x="2917" y="1"/>
                    <a:pt x="2908" y="3"/>
                    <a:pt x="2899" y="9"/>
                  </a:cubicBezTo>
                  <a:cubicBezTo>
                    <a:pt x="1544" y="1238"/>
                    <a:pt x="1" y="3434"/>
                    <a:pt x="904" y="5317"/>
                  </a:cubicBezTo>
                  <a:cubicBezTo>
                    <a:pt x="913" y="5330"/>
                    <a:pt x="926" y="5335"/>
                    <a:pt x="939" y="5335"/>
                  </a:cubicBezTo>
                  <a:cubicBezTo>
                    <a:pt x="964" y="5335"/>
                    <a:pt x="988" y="5316"/>
                    <a:pt x="979" y="5292"/>
                  </a:cubicBezTo>
                  <a:cubicBezTo>
                    <a:pt x="327" y="3347"/>
                    <a:pt x="1632" y="1376"/>
                    <a:pt x="2950" y="59"/>
                  </a:cubicBezTo>
                  <a:cubicBezTo>
                    <a:pt x="2979" y="30"/>
                    <a:pt x="2955" y="1"/>
                    <a:pt x="2926" y="1"/>
                  </a:cubicBezTo>
                  <a:close/>
                </a:path>
              </a:pathLst>
            </a:custGeom>
            <a:solidFill>
              <a:srgbClr val="9345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31"/>
            <p:cNvSpPr/>
            <p:nvPr/>
          </p:nvSpPr>
          <p:spPr>
            <a:xfrm>
              <a:off x="3578625" y="2491000"/>
              <a:ext cx="83700" cy="134250"/>
            </a:xfrm>
            <a:custGeom>
              <a:avLst/>
              <a:gdLst/>
              <a:ahLst/>
              <a:cxnLst/>
              <a:rect l="l" t="t" r="r" b="b"/>
              <a:pathLst>
                <a:path w="3348" h="5370" extrusionOk="0">
                  <a:moveTo>
                    <a:pt x="3323" y="0"/>
                  </a:moveTo>
                  <a:cubicBezTo>
                    <a:pt x="3320" y="0"/>
                    <a:pt x="3317" y="1"/>
                    <a:pt x="3313" y="3"/>
                  </a:cubicBezTo>
                  <a:cubicBezTo>
                    <a:pt x="1795" y="1095"/>
                    <a:pt x="0" y="3441"/>
                    <a:pt x="1205" y="5349"/>
                  </a:cubicBezTo>
                  <a:cubicBezTo>
                    <a:pt x="1216" y="5363"/>
                    <a:pt x="1230" y="5370"/>
                    <a:pt x="1244" y="5370"/>
                  </a:cubicBezTo>
                  <a:cubicBezTo>
                    <a:pt x="1278" y="5370"/>
                    <a:pt x="1311" y="5334"/>
                    <a:pt x="1293" y="5299"/>
                  </a:cubicBezTo>
                  <a:cubicBezTo>
                    <a:pt x="402" y="3328"/>
                    <a:pt x="1757" y="1220"/>
                    <a:pt x="3326" y="41"/>
                  </a:cubicBezTo>
                  <a:cubicBezTo>
                    <a:pt x="3347" y="30"/>
                    <a:pt x="3341" y="0"/>
                    <a:pt x="3323" y="0"/>
                  </a:cubicBezTo>
                  <a:close/>
                </a:path>
              </a:pathLst>
            </a:custGeom>
            <a:solidFill>
              <a:srgbClr val="9345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31"/>
            <p:cNvSpPr/>
            <p:nvPr/>
          </p:nvSpPr>
          <p:spPr>
            <a:xfrm>
              <a:off x="3605600" y="2617150"/>
              <a:ext cx="43625" cy="31900"/>
            </a:xfrm>
            <a:custGeom>
              <a:avLst/>
              <a:gdLst/>
              <a:ahLst/>
              <a:cxnLst/>
              <a:rect l="l" t="t" r="r" b="b"/>
              <a:pathLst>
                <a:path w="1745" h="1276" extrusionOk="0">
                  <a:moveTo>
                    <a:pt x="230" y="0"/>
                  </a:moveTo>
                  <a:cubicBezTo>
                    <a:pt x="121" y="0"/>
                    <a:pt x="0" y="85"/>
                    <a:pt x="0" y="202"/>
                  </a:cubicBezTo>
                  <a:cubicBezTo>
                    <a:pt x="0" y="265"/>
                    <a:pt x="38" y="328"/>
                    <a:pt x="76" y="391"/>
                  </a:cubicBezTo>
                  <a:cubicBezTo>
                    <a:pt x="201" y="579"/>
                    <a:pt x="251" y="867"/>
                    <a:pt x="653" y="1169"/>
                  </a:cubicBezTo>
                  <a:cubicBezTo>
                    <a:pt x="819" y="1241"/>
                    <a:pt x="1001" y="1275"/>
                    <a:pt x="1185" y="1275"/>
                  </a:cubicBezTo>
                  <a:cubicBezTo>
                    <a:pt x="1322" y="1275"/>
                    <a:pt x="1460" y="1256"/>
                    <a:pt x="1594" y="1219"/>
                  </a:cubicBezTo>
                  <a:cubicBezTo>
                    <a:pt x="1669" y="1194"/>
                    <a:pt x="1745" y="1144"/>
                    <a:pt x="1720" y="1068"/>
                  </a:cubicBezTo>
                  <a:cubicBezTo>
                    <a:pt x="1720" y="1043"/>
                    <a:pt x="1695" y="1031"/>
                    <a:pt x="1669" y="1006"/>
                  </a:cubicBezTo>
                  <a:cubicBezTo>
                    <a:pt x="1519" y="905"/>
                    <a:pt x="1335" y="849"/>
                    <a:pt x="1151" y="849"/>
                  </a:cubicBezTo>
                  <a:cubicBezTo>
                    <a:pt x="1059" y="849"/>
                    <a:pt x="967" y="863"/>
                    <a:pt x="879" y="893"/>
                  </a:cubicBezTo>
                  <a:cubicBezTo>
                    <a:pt x="1017" y="692"/>
                    <a:pt x="1155" y="453"/>
                    <a:pt x="1092" y="215"/>
                  </a:cubicBezTo>
                  <a:cubicBezTo>
                    <a:pt x="1080" y="152"/>
                    <a:pt x="1042" y="77"/>
                    <a:pt x="992" y="52"/>
                  </a:cubicBezTo>
                  <a:cubicBezTo>
                    <a:pt x="977" y="47"/>
                    <a:pt x="961" y="44"/>
                    <a:pt x="946" y="44"/>
                  </a:cubicBezTo>
                  <a:cubicBezTo>
                    <a:pt x="850" y="44"/>
                    <a:pt x="763" y="141"/>
                    <a:pt x="741" y="227"/>
                  </a:cubicBezTo>
                  <a:cubicBezTo>
                    <a:pt x="703" y="340"/>
                    <a:pt x="703" y="466"/>
                    <a:pt x="628" y="554"/>
                  </a:cubicBezTo>
                  <a:cubicBezTo>
                    <a:pt x="603" y="441"/>
                    <a:pt x="590" y="315"/>
                    <a:pt x="527" y="202"/>
                  </a:cubicBezTo>
                  <a:cubicBezTo>
                    <a:pt x="477" y="102"/>
                    <a:pt x="377" y="14"/>
                    <a:pt x="251" y="2"/>
                  </a:cubicBezTo>
                  <a:cubicBezTo>
                    <a:pt x="244" y="1"/>
                    <a:pt x="237" y="0"/>
                    <a:pt x="230" y="0"/>
                  </a:cubicBezTo>
                  <a:close/>
                </a:path>
              </a:pathLst>
            </a:custGeom>
            <a:solidFill>
              <a:srgbClr val="2EA0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31"/>
            <p:cNvSpPr/>
            <p:nvPr/>
          </p:nvSpPr>
          <p:spPr>
            <a:xfrm>
              <a:off x="3566700" y="2710025"/>
              <a:ext cx="144950" cy="125525"/>
            </a:xfrm>
            <a:custGeom>
              <a:avLst/>
              <a:gdLst/>
              <a:ahLst/>
              <a:cxnLst/>
              <a:rect l="l" t="t" r="r" b="b"/>
              <a:pathLst>
                <a:path w="5798" h="5021" extrusionOk="0">
                  <a:moveTo>
                    <a:pt x="4855" y="0"/>
                  </a:moveTo>
                  <a:cubicBezTo>
                    <a:pt x="2487" y="0"/>
                    <a:pt x="792" y="2857"/>
                    <a:pt x="126" y="4619"/>
                  </a:cubicBezTo>
                  <a:lnTo>
                    <a:pt x="0" y="5021"/>
                  </a:lnTo>
                  <a:cubicBezTo>
                    <a:pt x="553" y="3929"/>
                    <a:pt x="2096" y="2774"/>
                    <a:pt x="3702" y="2134"/>
                  </a:cubicBezTo>
                  <a:cubicBezTo>
                    <a:pt x="4505" y="1808"/>
                    <a:pt x="5459" y="1482"/>
                    <a:pt x="5735" y="654"/>
                  </a:cubicBezTo>
                  <a:cubicBezTo>
                    <a:pt x="5773" y="566"/>
                    <a:pt x="5798" y="465"/>
                    <a:pt x="5773" y="365"/>
                  </a:cubicBezTo>
                  <a:cubicBezTo>
                    <a:pt x="5710" y="152"/>
                    <a:pt x="5472" y="51"/>
                    <a:pt x="5246" y="26"/>
                  </a:cubicBezTo>
                  <a:cubicBezTo>
                    <a:pt x="5113" y="9"/>
                    <a:pt x="4983" y="0"/>
                    <a:pt x="4855" y="0"/>
                  </a:cubicBezTo>
                  <a:close/>
                </a:path>
              </a:pathLst>
            </a:custGeom>
            <a:solidFill>
              <a:srgbClr val="2EA0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31"/>
            <p:cNvSpPr/>
            <p:nvPr/>
          </p:nvSpPr>
          <p:spPr>
            <a:xfrm>
              <a:off x="3565025" y="2727850"/>
              <a:ext cx="122075" cy="108925"/>
            </a:xfrm>
            <a:custGeom>
              <a:avLst/>
              <a:gdLst/>
              <a:ahLst/>
              <a:cxnLst/>
              <a:rect l="l" t="t" r="r" b="b"/>
              <a:pathLst>
                <a:path w="4883" h="4357" extrusionOk="0">
                  <a:moveTo>
                    <a:pt x="4858" y="1"/>
                  </a:moveTo>
                  <a:cubicBezTo>
                    <a:pt x="4855" y="1"/>
                    <a:pt x="4852" y="2"/>
                    <a:pt x="4848" y="3"/>
                  </a:cubicBezTo>
                  <a:cubicBezTo>
                    <a:pt x="2715" y="643"/>
                    <a:pt x="820" y="2174"/>
                    <a:pt x="17" y="4295"/>
                  </a:cubicBezTo>
                  <a:cubicBezTo>
                    <a:pt x="0" y="4329"/>
                    <a:pt x="34" y="4356"/>
                    <a:pt x="66" y="4356"/>
                  </a:cubicBezTo>
                  <a:cubicBezTo>
                    <a:pt x="81" y="4356"/>
                    <a:pt x="97" y="4349"/>
                    <a:pt x="105" y="4333"/>
                  </a:cubicBezTo>
                  <a:cubicBezTo>
                    <a:pt x="682" y="3404"/>
                    <a:pt x="1197" y="2501"/>
                    <a:pt x="2012" y="1748"/>
                  </a:cubicBezTo>
                  <a:cubicBezTo>
                    <a:pt x="2841" y="982"/>
                    <a:pt x="3819" y="468"/>
                    <a:pt x="4861" y="41"/>
                  </a:cubicBezTo>
                  <a:cubicBezTo>
                    <a:pt x="4883" y="30"/>
                    <a:pt x="4876" y="1"/>
                    <a:pt x="4858" y="1"/>
                  </a:cubicBezTo>
                  <a:close/>
                </a:path>
              </a:pathLst>
            </a:custGeom>
            <a:solidFill>
              <a:srgbClr val="66C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31"/>
            <p:cNvSpPr/>
            <p:nvPr/>
          </p:nvSpPr>
          <p:spPr>
            <a:xfrm>
              <a:off x="3565125" y="2782100"/>
              <a:ext cx="148725" cy="148200"/>
            </a:xfrm>
            <a:custGeom>
              <a:avLst/>
              <a:gdLst/>
              <a:ahLst/>
              <a:cxnLst/>
              <a:rect l="l" t="t" r="r" b="b"/>
              <a:pathLst>
                <a:path w="5949" h="5928" extrusionOk="0">
                  <a:moveTo>
                    <a:pt x="5152" y="0"/>
                  </a:moveTo>
                  <a:cubicBezTo>
                    <a:pt x="2404" y="0"/>
                    <a:pt x="592" y="3544"/>
                    <a:pt x="1" y="5601"/>
                  </a:cubicBezTo>
                  <a:lnTo>
                    <a:pt x="1" y="5927"/>
                  </a:lnTo>
                  <a:cubicBezTo>
                    <a:pt x="515" y="4685"/>
                    <a:pt x="2109" y="3280"/>
                    <a:pt x="3803" y="2439"/>
                  </a:cubicBezTo>
                  <a:cubicBezTo>
                    <a:pt x="4656" y="2025"/>
                    <a:pt x="5660" y="1573"/>
                    <a:pt x="5899" y="657"/>
                  </a:cubicBezTo>
                  <a:cubicBezTo>
                    <a:pt x="5936" y="544"/>
                    <a:pt x="5949" y="431"/>
                    <a:pt x="5911" y="331"/>
                  </a:cubicBezTo>
                  <a:cubicBezTo>
                    <a:pt x="5836" y="105"/>
                    <a:pt x="5560" y="17"/>
                    <a:pt x="5309" y="4"/>
                  </a:cubicBezTo>
                  <a:cubicBezTo>
                    <a:pt x="5256" y="2"/>
                    <a:pt x="5204" y="0"/>
                    <a:pt x="5152" y="0"/>
                  </a:cubicBezTo>
                  <a:close/>
                </a:path>
              </a:pathLst>
            </a:custGeom>
            <a:solidFill>
              <a:srgbClr val="2EA0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31"/>
            <p:cNvSpPr/>
            <p:nvPr/>
          </p:nvSpPr>
          <p:spPr>
            <a:xfrm>
              <a:off x="3563775" y="2801950"/>
              <a:ext cx="123725" cy="129575"/>
            </a:xfrm>
            <a:custGeom>
              <a:avLst/>
              <a:gdLst/>
              <a:ahLst/>
              <a:cxnLst/>
              <a:rect l="l" t="t" r="r" b="b"/>
              <a:pathLst>
                <a:path w="4949" h="5183" extrusionOk="0">
                  <a:moveTo>
                    <a:pt x="4911" y="1"/>
                  </a:moveTo>
                  <a:cubicBezTo>
                    <a:pt x="2652" y="904"/>
                    <a:pt x="720" y="2737"/>
                    <a:pt x="17" y="5121"/>
                  </a:cubicBezTo>
                  <a:cubicBezTo>
                    <a:pt x="0" y="5154"/>
                    <a:pt x="34" y="5182"/>
                    <a:pt x="65" y="5182"/>
                  </a:cubicBezTo>
                  <a:cubicBezTo>
                    <a:pt x="81" y="5182"/>
                    <a:pt x="96" y="5175"/>
                    <a:pt x="105" y="5158"/>
                  </a:cubicBezTo>
                  <a:cubicBezTo>
                    <a:pt x="657" y="4067"/>
                    <a:pt x="1159" y="3000"/>
                    <a:pt x="2000" y="2109"/>
                  </a:cubicBezTo>
                  <a:cubicBezTo>
                    <a:pt x="2840" y="1218"/>
                    <a:pt x="3857" y="578"/>
                    <a:pt x="4936" y="39"/>
                  </a:cubicBezTo>
                  <a:cubicBezTo>
                    <a:pt x="4949" y="26"/>
                    <a:pt x="4936" y="1"/>
                    <a:pt x="4911" y="1"/>
                  </a:cubicBezTo>
                  <a:close/>
                </a:path>
              </a:pathLst>
            </a:custGeom>
            <a:solidFill>
              <a:srgbClr val="66C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31"/>
            <p:cNvSpPr/>
            <p:nvPr/>
          </p:nvSpPr>
          <p:spPr>
            <a:xfrm>
              <a:off x="3561675" y="2865525"/>
              <a:ext cx="180100" cy="179275"/>
            </a:xfrm>
            <a:custGeom>
              <a:avLst/>
              <a:gdLst/>
              <a:ahLst/>
              <a:cxnLst/>
              <a:rect l="l" t="t" r="r" b="b"/>
              <a:pathLst>
                <a:path w="7204" h="7171" extrusionOk="0">
                  <a:moveTo>
                    <a:pt x="6253" y="1"/>
                  </a:moveTo>
                  <a:cubicBezTo>
                    <a:pt x="2919" y="1"/>
                    <a:pt x="728" y="4292"/>
                    <a:pt x="1" y="6769"/>
                  </a:cubicBezTo>
                  <a:lnTo>
                    <a:pt x="13" y="7171"/>
                  </a:lnTo>
                  <a:cubicBezTo>
                    <a:pt x="628" y="5677"/>
                    <a:pt x="2561" y="3971"/>
                    <a:pt x="4606" y="2954"/>
                  </a:cubicBezTo>
                  <a:cubicBezTo>
                    <a:pt x="5648" y="2452"/>
                    <a:pt x="6865" y="1913"/>
                    <a:pt x="7153" y="796"/>
                  </a:cubicBezTo>
                  <a:cubicBezTo>
                    <a:pt x="7191" y="670"/>
                    <a:pt x="7204" y="532"/>
                    <a:pt x="7166" y="407"/>
                  </a:cubicBezTo>
                  <a:cubicBezTo>
                    <a:pt x="7066" y="131"/>
                    <a:pt x="6727" y="30"/>
                    <a:pt x="6438" y="5"/>
                  </a:cubicBezTo>
                  <a:cubicBezTo>
                    <a:pt x="6376" y="2"/>
                    <a:pt x="6314" y="1"/>
                    <a:pt x="6253" y="1"/>
                  </a:cubicBezTo>
                  <a:close/>
                </a:path>
              </a:pathLst>
            </a:custGeom>
            <a:solidFill>
              <a:srgbClr val="2EA0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31"/>
            <p:cNvSpPr/>
            <p:nvPr/>
          </p:nvSpPr>
          <p:spPr>
            <a:xfrm>
              <a:off x="3560525" y="2889750"/>
              <a:ext cx="149200" cy="156275"/>
            </a:xfrm>
            <a:custGeom>
              <a:avLst/>
              <a:gdLst/>
              <a:ahLst/>
              <a:cxnLst/>
              <a:rect l="l" t="t" r="r" b="b"/>
              <a:pathLst>
                <a:path w="5968" h="6251" extrusionOk="0">
                  <a:moveTo>
                    <a:pt x="5950" y="0"/>
                  </a:moveTo>
                  <a:cubicBezTo>
                    <a:pt x="5948" y="0"/>
                    <a:pt x="5946" y="1"/>
                    <a:pt x="5945" y="3"/>
                  </a:cubicBezTo>
                  <a:cubicBezTo>
                    <a:pt x="3196" y="1107"/>
                    <a:pt x="900" y="3315"/>
                    <a:pt x="9" y="6189"/>
                  </a:cubicBezTo>
                  <a:cubicBezTo>
                    <a:pt x="1" y="6223"/>
                    <a:pt x="31" y="6250"/>
                    <a:pt x="60" y="6250"/>
                  </a:cubicBezTo>
                  <a:cubicBezTo>
                    <a:pt x="74" y="6250"/>
                    <a:pt x="88" y="6243"/>
                    <a:pt x="97" y="6227"/>
                  </a:cubicBezTo>
                  <a:cubicBezTo>
                    <a:pt x="749" y="4897"/>
                    <a:pt x="1377" y="3617"/>
                    <a:pt x="2406" y="2537"/>
                  </a:cubicBezTo>
                  <a:cubicBezTo>
                    <a:pt x="3410" y="1458"/>
                    <a:pt x="4639" y="680"/>
                    <a:pt x="5957" y="40"/>
                  </a:cubicBezTo>
                  <a:cubicBezTo>
                    <a:pt x="5968" y="29"/>
                    <a:pt x="5960" y="0"/>
                    <a:pt x="5950" y="0"/>
                  </a:cubicBezTo>
                  <a:close/>
                </a:path>
              </a:pathLst>
            </a:custGeom>
            <a:solidFill>
              <a:srgbClr val="66C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31"/>
            <p:cNvSpPr/>
            <p:nvPr/>
          </p:nvSpPr>
          <p:spPr>
            <a:xfrm>
              <a:off x="3468200" y="2674900"/>
              <a:ext cx="99475" cy="172250"/>
            </a:xfrm>
            <a:custGeom>
              <a:avLst/>
              <a:gdLst/>
              <a:ahLst/>
              <a:cxnLst/>
              <a:rect l="l" t="t" r="r" b="b"/>
              <a:pathLst>
                <a:path w="3979" h="6890" extrusionOk="0">
                  <a:moveTo>
                    <a:pt x="456" y="0"/>
                  </a:moveTo>
                  <a:cubicBezTo>
                    <a:pt x="299" y="0"/>
                    <a:pt x="152" y="44"/>
                    <a:pt x="75" y="164"/>
                  </a:cubicBezTo>
                  <a:cubicBezTo>
                    <a:pt x="13" y="252"/>
                    <a:pt x="0" y="352"/>
                    <a:pt x="0" y="452"/>
                  </a:cubicBezTo>
                  <a:cubicBezTo>
                    <a:pt x="13" y="1331"/>
                    <a:pt x="791" y="1946"/>
                    <a:pt x="1456" y="2510"/>
                  </a:cubicBezTo>
                  <a:cubicBezTo>
                    <a:pt x="2761" y="3640"/>
                    <a:pt x="3639" y="5334"/>
                    <a:pt x="3965" y="6890"/>
                  </a:cubicBezTo>
                  <a:lnTo>
                    <a:pt x="3978" y="6589"/>
                  </a:lnTo>
                  <a:cubicBezTo>
                    <a:pt x="3953" y="4481"/>
                    <a:pt x="3213" y="540"/>
                    <a:pt x="678" y="26"/>
                  </a:cubicBezTo>
                  <a:cubicBezTo>
                    <a:pt x="606" y="10"/>
                    <a:pt x="530" y="0"/>
                    <a:pt x="456" y="0"/>
                  </a:cubicBezTo>
                  <a:close/>
                </a:path>
              </a:pathLst>
            </a:custGeom>
            <a:solidFill>
              <a:srgbClr val="2EA0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31"/>
            <p:cNvSpPr/>
            <p:nvPr/>
          </p:nvSpPr>
          <p:spPr>
            <a:xfrm>
              <a:off x="3489925" y="2698375"/>
              <a:ext cx="78675" cy="149900"/>
            </a:xfrm>
            <a:custGeom>
              <a:avLst/>
              <a:gdLst/>
              <a:ahLst/>
              <a:cxnLst/>
              <a:rect l="l" t="t" r="r" b="b"/>
              <a:pathLst>
                <a:path w="3147" h="5996" extrusionOk="0">
                  <a:moveTo>
                    <a:pt x="29" y="0"/>
                  </a:moveTo>
                  <a:cubicBezTo>
                    <a:pt x="16" y="0"/>
                    <a:pt x="0" y="30"/>
                    <a:pt x="22" y="40"/>
                  </a:cubicBezTo>
                  <a:cubicBezTo>
                    <a:pt x="875" y="793"/>
                    <a:pt x="1591" y="1659"/>
                    <a:pt x="2093" y="2688"/>
                  </a:cubicBezTo>
                  <a:cubicBezTo>
                    <a:pt x="2607" y="3730"/>
                    <a:pt x="2795" y="4834"/>
                    <a:pt x="3046" y="5963"/>
                  </a:cubicBezTo>
                  <a:cubicBezTo>
                    <a:pt x="3052" y="5985"/>
                    <a:pt x="3072" y="5995"/>
                    <a:pt x="3092" y="5995"/>
                  </a:cubicBezTo>
                  <a:cubicBezTo>
                    <a:pt x="3119" y="5995"/>
                    <a:pt x="3147" y="5979"/>
                    <a:pt x="3147" y="5951"/>
                  </a:cubicBezTo>
                  <a:cubicBezTo>
                    <a:pt x="3071" y="3654"/>
                    <a:pt x="1892" y="1358"/>
                    <a:pt x="35" y="3"/>
                  </a:cubicBezTo>
                  <a:cubicBezTo>
                    <a:pt x="33" y="1"/>
                    <a:pt x="31" y="0"/>
                    <a:pt x="29" y="0"/>
                  </a:cubicBezTo>
                  <a:close/>
                </a:path>
              </a:pathLst>
            </a:custGeom>
            <a:solidFill>
              <a:srgbClr val="66C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31"/>
            <p:cNvSpPr/>
            <p:nvPr/>
          </p:nvSpPr>
          <p:spPr>
            <a:xfrm>
              <a:off x="3502075" y="2613125"/>
              <a:ext cx="77825" cy="146200"/>
            </a:xfrm>
            <a:custGeom>
              <a:avLst/>
              <a:gdLst/>
              <a:ahLst/>
              <a:cxnLst/>
              <a:rect l="l" t="t" r="r" b="b"/>
              <a:pathLst>
                <a:path w="3113" h="5848" extrusionOk="0">
                  <a:moveTo>
                    <a:pt x="408" y="0"/>
                  </a:moveTo>
                  <a:cubicBezTo>
                    <a:pt x="289" y="0"/>
                    <a:pt x="176" y="30"/>
                    <a:pt x="113" y="125"/>
                  </a:cubicBezTo>
                  <a:cubicBezTo>
                    <a:pt x="63" y="188"/>
                    <a:pt x="51" y="276"/>
                    <a:pt x="38" y="363"/>
                  </a:cubicBezTo>
                  <a:cubicBezTo>
                    <a:pt x="0" y="1079"/>
                    <a:pt x="665" y="1593"/>
                    <a:pt x="1142" y="2120"/>
                  </a:cubicBezTo>
                  <a:cubicBezTo>
                    <a:pt x="2171" y="3300"/>
                    <a:pt x="2711" y="4643"/>
                    <a:pt x="3012" y="5847"/>
                  </a:cubicBezTo>
                  <a:lnTo>
                    <a:pt x="3050" y="5609"/>
                  </a:lnTo>
                  <a:cubicBezTo>
                    <a:pt x="3112" y="3865"/>
                    <a:pt x="2686" y="577"/>
                    <a:pt x="615" y="25"/>
                  </a:cubicBezTo>
                  <a:cubicBezTo>
                    <a:pt x="550" y="11"/>
                    <a:pt x="478" y="0"/>
                    <a:pt x="408" y="0"/>
                  </a:cubicBezTo>
                  <a:close/>
                </a:path>
              </a:pathLst>
            </a:custGeom>
            <a:solidFill>
              <a:srgbClr val="2EA0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31"/>
            <p:cNvSpPr/>
            <p:nvPr/>
          </p:nvSpPr>
          <p:spPr>
            <a:xfrm>
              <a:off x="3520325" y="2633100"/>
              <a:ext cx="60200" cy="127450"/>
            </a:xfrm>
            <a:custGeom>
              <a:avLst/>
              <a:gdLst/>
              <a:ahLst/>
              <a:cxnLst/>
              <a:rect l="l" t="t" r="r" b="b"/>
              <a:pathLst>
                <a:path w="2408" h="5098" extrusionOk="0">
                  <a:moveTo>
                    <a:pt x="28" y="0"/>
                  </a:moveTo>
                  <a:cubicBezTo>
                    <a:pt x="15" y="0"/>
                    <a:pt x="1" y="19"/>
                    <a:pt x="11" y="29"/>
                  </a:cubicBezTo>
                  <a:cubicBezTo>
                    <a:pt x="713" y="744"/>
                    <a:pt x="1278" y="1522"/>
                    <a:pt x="1642" y="2438"/>
                  </a:cubicBezTo>
                  <a:cubicBezTo>
                    <a:pt x="1981" y="3291"/>
                    <a:pt x="2081" y="4170"/>
                    <a:pt x="2244" y="5061"/>
                  </a:cubicBezTo>
                  <a:cubicBezTo>
                    <a:pt x="2250" y="5087"/>
                    <a:pt x="2266" y="5098"/>
                    <a:pt x="2283" y="5098"/>
                  </a:cubicBezTo>
                  <a:cubicBezTo>
                    <a:pt x="2307" y="5098"/>
                    <a:pt x="2332" y="5077"/>
                    <a:pt x="2332" y="5048"/>
                  </a:cubicBezTo>
                  <a:cubicBezTo>
                    <a:pt x="2408" y="3166"/>
                    <a:pt x="1504" y="1183"/>
                    <a:pt x="36" y="4"/>
                  </a:cubicBezTo>
                  <a:cubicBezTo>
                    <a:pt x="33" y="1"/>
                    <a:pt x="31" y="0"/>
                    <a:pt x="28" y="0"/>
                  </a:cubicBezTo>
                  <a:close/>
                </a:path>
              </a:pathLst>
            </a:custGeom>
            <a:solidFill>
              <a:srgbClr val="66C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31"/>
            <p:cNvSpPr/>
            <p:nvPr/>
          </p:nvSpPr>
          <p:spPr>
            <a:xfrm>
              <a:off x="3582700" y="2658550"/>
              <a:ext cx="107625" cy="81625"/>
            </a:xfrm>
            <a:custGeom>
              <a:avLst/>
              <a:gdLst/>
              <a:ahLst/>
              <a:cxnLst/>
              <a:rect l="l" t="t" r="r" b="b"/>
              <a:pathLst>
                <a:path w="4305" h="3265" extrusionOk="0">
                  <a:moveTo>
                    <a:pt x="3549" y="1"/>
                  </a:moveTo>
                  <a:cubicBezTo>
                    <a:pt x="2022" y="1"/>
                    <a:pt x="650" y="1917"/>
                    <a:pt x="76" y="3077"/>
                  </a:cubicBezTo>
                  <a:lnTo>
                    <a:pt x="0" y="3265"/>
                  </a:lnTo>
                  <a:cubicBezTo>
                    <a:pt x="691" y="2512"/>
                    <a:pt x="1594" y="1771"/>
                    <a:pt x="2786" y="1345"/>
                  </a:cubicBezTo>
                  <a:cubicBezTo>
                    <a:pt x="3326" y="1144"/>
                    <a:pt x="4003" y="1031"/>
                    <a:pt x="4254" y="504"/>
                  </a:cubicBezTo>
                  <a:cubicBezTo>
                    <a:pt x="4280" y="454"/>
                    <a:pt x="4305" y="379"/>
                    <a:pt x="4292" y="316"/>
                  </a:cubicBezTo>
                  <a:cubicBezTo>
                    <a:pt x="4280" y="165"/>
                    <a:pt x="4116" y="90"/>
                    <a:pt x="3978" y="52"/>
                  </a:cubicBezTo>
                  <a:cubicBezTo>
                    <a:pt x="3834" y="17"/>
                    <a:pt x="3691" y="1"/>
                    <a:pt x="3549" y="1"/>
                  </a:cubicBezTo>
                  <a:close/>
                </a:path>
              </a:pathLst>
            </a:custGeom>
            <a:solidFill>
              <a:srgbClr val="2EA0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31"/>
            <p:cNvSpPr/>
            <p:nvPr/>
          </p:nvSpPr>
          <p:spPr>
            <a:xfrm>
              <a:off x="3581300" y="2672025"/>
              <a:ext cx="91375" cy="69250"/>
            </a:xfrm>
            <a:custGeom>
              <a:avLst/>
              <a:gdLst/>
              <a:ahLst/>
              <a:cxnLst/>
              <a:rect l="l" t="t" r="r" b="b"/>
              <a:pathLst>
                <a:path w="3655" h="2770" extrusionOk="0">
                  <a:moveTo>
                    <a:pt x="3630" y="0"/>
                  </a:moveTo>
                  <a:cubicBezTo>
                    <a:pt x="3627" y="0"/>
                    <a:pt x="3624" y="1"/>
                    <a:pt x="3620" y="3"/>
                  </a:cubicBezTo>
                  <a:cubicBezTo>
                    <a:pt x="2127" y="254"/>
                    <a:pt x="671" y="1308"/>
                    <a:pt x="19" y="2701"/>
                  </a:cubicBezTo>
                  <a:cubicBezTo>
                    <a:pt x="0" y="2728"/>
                    <a:pt x="29" y="2770"/>
                    <a:pt x="61" y="2770"/>
                  </a:cubicBezTo>
                  <a:cubicBezTo>
                    <a:pt x="72" y="2770"/>
                    <a:pt x="84" y="2764"/>
                    <a:pt x="94" y="2751"/>
                  </a:cubicBezTo>
                  <a:cubicBezTo>
                    <a:pt x="558" y="2199"/>
                    <a:pt x="960" y="1609"/>
                    <a:pt x="1525" y="1145"/>
                  </a:cubicBezTo>
                  <a:cubicBezTo>
                    <a:pt x="2152" y="618"/>
                    <a:pt x="2855" y="279"/>
                    <a:pt x="3633" y="40"/>
                  </a:cubicBezTo>
                  <a:cubicBezTo>
                    <a:pt x="3654" y="30"/>
                    <a:pt x="3648" y="0"/>
                    <a:pt x="3630" y="0"/>
                  </a:cubicBezTo>
                  <a:close/>
                </a:path>
              </a:pathLst>
            </a:custGeom>
            <a:solidFill>
              <a:srgbClr val="66C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31"/>
            <p:cNvSpPr/>
            <p:nvPr/>
          </p:nvSpPr>
          <p:spPr>
            <a:xfrm>
              <a:off x="3426150" y="2770775"/>
              <a:ext cx="138700" cy="181800"/>
            </a:xfrm>
            <a:custGeom>
              <a:avLst/>
              <a:gdLst/>
              <a:ahLst/>
              <a:cxnLst/>
              <a:rect l="l" t="t" r="r" b="b"/>
              <a:pathLst>
                <a:path w="5548" h="7272" extrusionOk="0">
                  <a:moveTo>
                    <a:pt x="600" y="0"/>
                  </a:moveTo>
                  <a:cubicBezTo>
                    <a:pt x="377" y="0"/>
                    <a:pt x="148" y="74"/>
                    <a:pt x="51" y="269"/>
                  </a:cubicBezTo>
                  <a:cubicBezTo>
                    <a:pt x="0" y="369"/>
                    <a:pt x="0" y="495"/>
                    <a:pt x="26" y="608"/>
                  </a:cubicBezTo>
                  <a:cubicBezTo>
                    <a:pt x="164" y="1587"/>
                    <a:pt x="1155" y="2176"/>
                    <a:pt x="1996" y="2716"/>
                  </a:cubicBezTo>
                  <a:cubicBezTo>
                    <a:pt x="3652" y="3783"/>
                    <a:pt x="4920" y="5565"/>
                    <a:pt x="5547" y="7271"/>
                  </a:cubicBezTo>
                  <a:lnTo>
                    <a:pt x="5522" y="6932"/>
                  </a:lnTo>
                  <a:cubicBezTo>
                    <a:pt x="5146" y="4536"/>
                    <a:pt x="3677" y="181"/>
                    <a:pt x="703" y="6"/>
                  </a:cubicBezTo>
                  <a:cubicBezTo>
                    <a:pt x="669" y="2"/>
                    <a:pt x="635" y="0"/>
                    <a:pt x="600" y="0"/>
                  </a:cubicBezTo>
                  <a:close/>
                </a:path>
              </a:pathLst>
            </a:custGeom>
            <a:solidFill>
              <a:srgbClr val="2EA0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31"/>
            <p:cNvSpPr/>
            <p:nvPr/>
          </p:nvSpPr>
          <p:spPr>
            <a:xfrm>
              <a:off x="3453500" y="2796225"/>
              <a:ext cx="112775" cy="157575"/>
            </a:xfrm>
            <a:custGeom>
              <a:avLst/>
              <a:gdLst/>
              <a:ahLst/>
              <a:cxnLst/>
              <a:rect l="l" t="t" r="r" b="b"/>
              <a:pathLst>
                <a:path w="4511" h="6303" extrusionOk="0">
                  <a:moveTo>
                    <a:pt x="23" y="1"/>
                  </a:moveTo>
                  <a:cubicBezTo>
                    <a:pt x="7" y="1"/>
                    <a:pt x="1" y="21"/>
                    <a:pt x="11" y="42"/>
                  </a:cubicBezTo>
                  <a:cubicBezTo>
                    <a:pt x="1128" y="757"/>
                    <a:pt x="2094" y="1648"/>
                    <a:pt x="2834" y="2752"/>
                  </a:cubicBezTo>
                  <a:cubicBezTo>
                    <a:pt x="3562" y="3844"/>
                    <a:pt x="3964" y="5049"/>
                    <a:pt x="4403" y="6266"/>
                  </a:cubicBezTo>
                  <a:cubicBezTo>
                    <a:pt x="4413" y="6291"/>
                    <a:pt x="4433" y="6302"/>
                    <a:pt x="4453" y="6302"/>
                  </a:cubicBezTo>
                  <a:cubicBezTo>
                    <a:pt x="4483" y="6302"/>
                    <a:pt x="4511" y="6278"/>
                    <a:pt x="4503" y="6241"/>
                  </a:cubicBezTo>
                  <a:cubicBezTo>
                    <a:pt x="4026" y="3656"/>
                    <a:pt x="2345" y="1246"/>
                    <a:pt x="36" y="4"/>
                  </a:cubicBezTo>
                  <a:cubicBezTo>
                    <a:pt x="31" y="2"/>
                    <a:pt x="27" y="1"/>
                    <a:pt x="23" y="1"/>
                  </a:cubicBezTo>
                  <a:close/>
                </a:path>
              </a:pathLst>
            </a:custGeom>
            <a:solidFill>
              <a:srgbClr val="66C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31"/>
            <p:cNvSpPr/>
            <p:nvPr/>
          </p:nvSpPr>
          <p:spPr>
            <a:xfrm>
              <a:off x="3380650" y="2857475"/>
              <a:ext cx="195800" cy="184825"/>
            </a:xfrm>
            <a:custGeom>
              <a:avLst/>
              <a:gdLst/>
              <a:ahLst/>
              <a:cxnLst/>
              <a:rect l="l" t="t" r="r" b="b"/>
              <a:pathLst>
                <a:path w="7832" h="7393" extrusionOk="0">
                  <a:moveTo>
                    <a:pt x="1168" y="1"/>
                  </a:moveTo>
                  <a:cubicBezTo>
                    <a:pt x="1028" y="1"/>
                    <a:pt x="885" y="9"/>
                    <a:pt x="741" y="26"/>
                  </a:cubicBezTo>
                  <a:cubicBezTo>
                    <a:pt x="440" y="51"/>
                    <a:pt x="101" y="177"/>
                    <a:pt x="26" y="465"/>
                  </a:cubicBezTo>
                  <a:cubicBezTo>
                    <a:pt x="1" y="591"/>
                    <a:pt x="26" y="729"/>
                    <a:pt x="64" y="854"/>
                  </a:cubicBezTo>
                  <a:cubicBezTo>
                    <a:pt x="440" y="1959"/>
                    <a:pt x="1708" y="2435"/>
                    <a:pt x="2774" y="2875"/>
                  </a:cubicBezTo>
                  <a:cubicBezTo>
                    <a:pt x="4920" y="3766"/>
                    <a:pt x="6752" y="5548"/>
                    <a:pt x="7831" y="7392"/>
                  </a:cubicBezTo>
                  <a:lnTo>
                    <a:pt x="7718" y="7003"/>
                  </a:lnTo>
                  <a:cubicBezTo>
                    <a:pt x="6840" y="4441"/>
                    <a:pt x="4418" y="1"/>
                    <a:pt x="1168" y="1"/>
                  </a:cubicBezTo>
                  <a:close/>
                </a:path>
              </a:pathLst>
            </a:custGeom>
            <a:solidFill>
              <a:srgbClr val="2EA0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31"/>
            <p:cNvSpPr/>
            <p:nvPr/>
          </p:nvSpPr>
          <p:spPr>
            <a:xfrm>
              <a:off x="3415475" y="2885100"/>
              <a:ext cx="162325" cy="158275"/>
            </a:xfrm>
            <a:custGeom>
              <a:avLst/>
              <a:gdLst/>
              <a:ahLst/>
              <a:cxnLst/>
              <a:rect l="l" t="t" r="r" b="b"/>
              <a:pathLst>
                <a:path w="6493" h="6331" extrusionOk="0">
                  <a:moveTo>
                    <a:pt x="38" y="0"/>
                  </a:moveTo>
                  <a:cubicBezTo>
                    <a:pt x="13" y="0"/>
                    <a:pt x="1" y="38"/>
                    <a:pt x="26" y="38"/>
                  </a:cubicBezTo>
                  <a:cubicBezTo>
                    <a:pt x="1456" y="628"/>
                    <a:pt x="2762" y="1456"/>
                    <a:pt x="3841" y="2573"/>
                  </a:cubicBezTo>
                  <a:cubicBezTo>
                    <a:pt x="4920" y="3677"/>
                    <a:pt x="5635" y="4982"/>
                    <a:pt x="6388" y="6312"/>
                  </a:cubicBezTo>
                  <a:cubicBezTo>
                    <a:pt x="6397" y="6325"/>
                    <a:pt x="6412" y="6330"/>
                    <a:pt x="6428" y="6330"/>
                  </a:cubicBezTo>
                  <a:cubicBezTo>
                    <a:pt x="6459" y="6330"/>
                    <a:pt x="6493" y="6308"/>
                    <a:pt x="6476" y="6275"/>
                  </a:cubicBezTo>
                  <a:cubicBezTo>
                    <a:pt x="5372" y="3388"/>
                    <a:pt x="2962" y="979"/>
                    <a:pt x="38" y="0"/>
                  </a:cubicBezTo>
                  <a:close/>
                </a:path>
              </a:pathLst>
            </a:custGeom>
            <a:solidFill>
              <a:srgbClr val="66C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31"/>
            <p:cNvSpPr/>
            <p:nvPr/>
          </p:nvSpPr>
          <p:spPr>
            <a:xfrm>
              <a:off x="3565950" y="3120625"/>
              <a:ext cx="658950" cy="62400"/>
            </a:xfrm>
            <a:custGeom>
              <a:avLst/>
              <a:gdLst/>
              <a:ahLst/>
              <a:cxnLst/>
              <a:rect l="l" t="t" r="r" b="b"/>
              <a:pathLst>
                <a:path w="26358" h="2496" extrusionOk="0">
                  <a:moveTo>
                    <a:pt x="97" y="0"/>
                  </a:moveTo>
                  <a:cubicBezTo>
                    <a:pt x="25" y="0"/>
                    <a:pt x="0" y="117"/>
                    <a:pt x="81" y="129"/>
                  </a:cubicBezTo>
                  <a:cubicBezTo>
                    <a:pt x="6108" y="1406"/>
                    <a:pt x="12342" y="2496"/>
                    <a:pt x="18539" y="2496"/>
                  </a:cubicBezTo>
                  <a:cubicBezTo>
                    <a:pt x="19348" y="2496"/>
                    <a:pt x="20155" y="2477"/>
                    <a:pt x="20962" y="2438"/>
                  </a:cubicBezTo>
                  <a:cubicBezTo>
                    <a:pt x="22744" y="2350"/>
                    <a:pt x="24588" y="2200"/>
                    <a:pt x="26308" y="1698"/>
                  </a:cubicBezTo>
                  <a:cubicBezTo>
                    <a:pt x="26358" y="1685"/>
                    <a:pt x="26333" y="1610"/>
                    <a:pt x="26283" y="1610"/>
                  </a:cubicBezTo>
                  <a:cubicBezTo>
                    <a:pt x="24676" y="1886"/>
                    <a:pt x="23083" y="2124"/>
                    <a:pt x="21464" y="2212"/>
                  </a:cubicBezTo>
                  <a:cubicBezTo>
                    <a:pt x="20627" y="2261"/>
                    <a:pt x="19787" y="2283"/>
                    <a:pt x="18948" y="2283"/>
                  </a:cubicBezTo>
                  <a:cubicBezTo>
                    <a:pt x="18052" y="2283"/>
                    <a:pt x="17157" y="2257"/>
                    <a:pt x="16269" y="2212"/>
                  </a:cubicBezTo>
                  <a:cubicBezTo>
                    <a:pt x="12680" y="2036"/>
                    <a:pt x="9103" y="1560"/>
                    <a:pt x="5564" y="970"/>
                  </a:cubicBezTo>
                  <a:cubicBezTo>
                    <a:pt x="3745" y="669"/>
                    <a:pt x="1925" y="330"/>
                    <a:pt x="118" y="3"/>
                  </a:cubicBezTo>
                  <a:cubicBezTo>
                    <a:pt x="111" y="1"/>
                    <a:pt x="104" y="0"/>
                    <a:pt x="97" y="0"/>
                  </a:cubicBezTo>
                  <a:close/>
                </a:path>
              </a:pathLst>
            </a:custGeom>
            <a:solidFill>
              <a:srgbClr val="07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31"/>
            <p:cNvSpPr/>
            <p:nvPr/>
          </p:nvSpPr>
          <p:spPr>
            <a:xfrm>
              <a:off x="3875700" y="3042150"/>
              <a:ext cx="266700" cy="130025"/>
            </a:xfrm>
            <a:custGeom>
              <a:avLst/>
              <a:gdLst/>
              <a:ahLst/>
              <a:cxnLst/>
              <a:rect l="l" t="t" r="r" b="b"/>
              <a:pathLst>
                <a:path w="10668" h="5201" extrusionOk="0">
                  <a:moveTo>
                    <a:pt x="9926" y="1"/>
                  </a:moveTo>
                  <a:cubicBezTo>
                    <a:pt x="9885" y="1"/>
                    <a:pt x="9843" y="2"/>
                    <a:pt x="9802" y="5"/>
                  </a:cubicBezTo>
                  <a:cubicBezTo>
                    <a:pt x="8321" y="106"/>
                    <a:pt x="7342" y="1059"/>
                    <a:pt x="6439" y="1862"/>
                  </a:cubicBezTo>
                  <a:cubicBezTo>
                    <a:pt x="4657" y="3469"/>
                    <a:pt x="2046" y="4874"/>
                    <a:pt x="1" y="5200"/>
                  </a:cubicBezTo>
                  <a:lnTo>
                    <a:pt x="729" y="5163"/>
                  </a:lnTo>
                  <a:cubicBezTo>
                    <a:pt x="4104" y="4862"/>
                    <a:pt x="10002" y="3644"/>
                    <a:pt x="10617" y="721"/>
                  </a:cubicBezTo>
                  <a:cubicBezTo>
                    <a:pt x="10668" y="470"/>
                    <a:pt x="10630" y="168"/>
                    <a:pt x="10304" y="55"/>
                  </a:cubicBezTo>
                  <a:cubicBezTo>
                    <a:pt x="10189" y="17"/>
                    <a:pt x="10059" y="1"/>
                    <a:pt x="9926" y="1"/>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31"/>
            <p:cNvSpPr/>
            <p:nvPr/>
          </p:nvSpPr>
          <p:spPr>
            <a:xfrm>
              <a:off x="3873600" y="3067600"/>
              <a:ext cx="234175" cy="105850"/>
            </a:xfrm>
            <a:custGeom>
              <a:avLst/>
              <a:gdLst/>
              <a:ahLst/>
              <a:cxnLst/>
              <a:rect l="l" t="t" r="r" b="b"/>
              <a:pathLst>
                <a:path w="9367" h="4234" extrusionOk="0">
                  <a:moveTo>
                    <a:pt x="9323" y="0"/>
                  </a:moveTo>
                  <a:cubicBezTo>
                    <a:pt x="9318" y="0"/>
                    <a:pt x="9313" y="1"/>
                    <a:pt x="9308" y="4"/>
                  </a:cubicBezTo>
                  <a:cubicBezTo>
                    <a:pt x="8116" y="1095"/>
                    <a:pt x="6786" y="1999"/>
                    <a:pt x="5305" y="2652"/>
                  </a:cubicBezTo>
                  <a:cubicBezTo>
                    <a:pt x="3611" y="3404"/>
                    <a:pt x="1842" y="3706"/>
                    <a:pt x="60" y="4120"/>
                  </a:cubicBezTo>
                  <a:cubicBezTo>
                    <a:pt x="0" y="4132"/>
                    <a:pt x="9" y="4234"/>
                    <a:pt x="74" y="4234"/>
                  </a:cubicBezTo>
                  <a:cubicBezTo>
                    <a:pt x="77" y="4234"/>
                    <a:pt x="81" y="4233"/>
                    <a:pt x="85" y="4233"/>
                  </a:cubicBezTo>
                  <a:cubicBezTo>
                    <a:pt x="3486" y="4019"/>
                    <a:pt x="6987" y="2513"/>
                    <a:pt x="9346" y="41"/>
                  </a:cubicBezTo>
                  <a:cubicBezTo>
                    <a:pt x="9367" y="21"/>
                    <a:pt x="9345" y="0"/>
                    <a:pt x="9323" y="0"/>
                  </a:cubicBezTo>
                  <a:close/>
                </a:path>
              </a:pathLst>
            </a:custGeom>
            <a:solidFill>
              <a:srgbClr val="07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31"/>
            <p:cNvSpPr/>
            <p:nvPr/>
          </p:nvSpPr>
          <p:spPr>
            <a:xfrm>
              <a:off x="3719175" y="3020625"/>
              <a:ext cx="306525" cy="130525"/>
            </a:xfrm>
            <a:custGeom>
              <a:avLst/>
              <a:gdLst/>
              <a:ahLst/>
              <a:cxnLst/>
              <a:rect l="l" t="t" r="r" b="b"/>
              <a:pathLst>
                <a:path w="12261" h="5221" extrusionOk="0">
                  <a:moveTo>
                    <a:pt x="11369" y="0"/>
                  </a:moveTo>
                  <a:cubicBezTo>
                    <a:pt x="9738" y="25"/>
                    <a:pt x="8546" y="1017"/>
                    <a:pt x="7467" y="1845"/>
                  </a:cubicBezTo>
                  <a:cubicBezTo>
                    <a:pt x="5308" y="3489"/>
                    <a:pt x="2271" y="4882"/>
                    <a:pt x="0" y="5120"/>
                  </a:cubicBezTo>
                  <a:lnTo>
                    <a:pt x="527" y="5221"/>
                  </a:lnTo>
                  <a:cubicBezTo>
                    <a:pt x="4254" y="5095"/>
                    <a:pt x="11106" y="3991"/>
                    <a:pt x="12160" y="816"/>
                  </a:cubicBezTo>
                  <a:cubicBezTo>
                    <a:pt x="12260" y="553"/>
                    <a:pt x="12248" y="226"/>
                    <a:pt x="11909" y="76"/>
                  </a:cubicBezTo>
                  <a:cubicBezTo>
                    <a:pt x="11746" y="13"/>
                    <a:pt x="11558" y="0"/>
                    <a:pt x="11369"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31"/>
            <p:cNvSpPr/>
            <p:nvPr/>
          </p:nvSpPr>
          <p:spPr>
            <a:xfrm>
              <a:off x="3716975" y="3047525"/>
              <a:ext cx="268775" cy="102700"/>
            </a:xfrm>
            <a:custGeom>
              <a:avLst/>
              <a:gdLst/>
              <a:ahLst/>
              <a:cxnLst/>
              <a:rect l="l" t="t" r="r" b="b"/>
              <a:pathLst>
                <a:path w="10751" h="4108" extrusionOk="0">
                  <a:moveTo>
                    <a:pt x="10707" y="0"/>
                  </a:moveTo>
                  <a:cubicBezTo>
                    <a:pt x="10702" y="0"/>
                    <a:pt x="10697" y="1"/>
                    <a:pt x="10692" y="4"/>
                  </a:cubicBezTo>
                  <a:cubicBezTo>
                    <a:pt x="9224" y="1146"/>
                    <a:pt x="7617" y="2087"/>
                    <a:pt x="5861" y="2727"/>
                  </a:cubicBezTo>
                  <a:cubicBezTo>
                    <a:pt x="3966" y="3417"/>
                    <a:pt x="2033" y="3643"/>
                    <a:pt x="76" y="3982"/>
                  </a:cubicBezTo>
                  <a:cubicBezTo>
                    <a:pt x="0" y="3994"/>
                    <a:pt x="13" y="4107"/>
                    <a:pt x="88" y="4107"/>
                  </a:cubicBezTo>
                  <a:cubicBezTo>
                    <a:pt x="3903" y="4032"/>
                    <a:pt x="7868" y="2576"/>
                    <a:pt x="10730" y="41"/>
                  </a:cubicBezTo>
                  <a:cubicBezTo>
                    <a:pt x="10750" y="21"/>
                    <a:pt x="10729" y="0"/>
                    <a:pt x="10707" y="0"/>
                  </a:cubicBezTo>
                  <a:close/>
                </a:path>
              </a:pathLst>
            </a:custGeom>
            <a:solidFill>
              <a:srgbClr val="07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31"/>
            <p:cNvSpPr/>
            <p:nvPr/>
          </p:nvSpPr>
          <p:spPr>
            <a:xfrm>
              <a:off x="3528725" y="2966975"/>
              <a:ext cx="370850" cy="157825"/>
            </a:xfrm>
            <a:custGeom>
              <a:avLst/>
              <a:gdLst/>
              <a:ahLst/>
              <a:cxnLst/>
              <a:rect l="l" t="t" r="r" b="b"/>
              <a:pathLst>
                <a:path w="14834" h="6313" extrusionOk="0">
                  <a:moveTo>
                    <a:pt x="13767" y="1"/>
                  </a:moveTo>
                  <a:cubicBezTo>
                    <a:pt x="11797" y="38"/>
                    <a:pt x="10354" y="1230"/>
                    <a:pt x="9036" y="2234"/>
                  </a:cubicBezTo>
                  <a:cubicBezTo>
                    <a:pt x="6439" y="4229"/>
                    <a:pt x="2749" y="5911"/>
                    <a:pt x="1" y="6200"/>
                  </a:cubicBezTo>
                  <a:lnTo>
                    <a:pt x="653" y="6313"/>
                  </a:lnTo>
                  <a:cubicBezTo>
                    <a:pt x="5146" y="6162"/>
                    <a:pt x="13453" y="4844"/>
                    <a:pt x="14733" y="1004"/>
                  </a:cubicBezTo>
                  <a:cubicBezTo>
                    <a:pt x="14834" y="678"/>
                    <a:pt x="14834" y="277"/>
                    <a:pt x="14420" y="101"/>
                  </a:cubicBezTo>
                  <a:cubicBezTo>
                    <a:pt x="14231" y="13"/>
                    <a:pt x="13993" y="1"/>
                    <a:pt x="13767" y="1"/>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31"/>
            <p:cNvSpPr/>
            <p:nvPr/>
          </p:nvSpPr>
          <p:spPr>
            <a:xfrm>
              <a:off x="3526850" y="2999825"/>
              <a:ext cx="324625" cy="123725"/>
            </a:xfrm>
            <a:custGeom>
              <a:avLst/>
              <a:gdLst/>
              <a:ahLst/>
              <a:cxnLst/>
              <a:rect l="l" t="t" r="r" b="b"/>
              <a:pathLst>
                <a:path w="12985" h="4949" extrusionOk="0">
                  <a:moveTo>
                    <a:pt x="12941" y="1"/>
                  </a:moveTo>
                  <a:cubicBezTo>
                    <a:pt x="12936" y="1"/>
                    <a:pt x="12931" y="2"/>
                    <a:pt x="12926" y="4"/>
                  </a:cubicBezTo>
                  <a:cubicBezTo>
                    <a:pt x="11144" y="1397"/>
                    <a:pt x="9212" y="2526"/>
                    <a:pt x="7103" y="3305"/>
                  </a:cubicBezTo>
                  <a:cubicBezTo>
                    <a:pt x="4807" y="4145"/>
                    <a:pt x="2448" y="4434"/>
                    <a:pt x="63" y="4823"/>
                  </a:cubicBezTo>
                  <a:cubicBezTo>
                    <a:pt x="1" y="4835"/>
                    <a:pt x="13" y="4948"/>
                    <a:pt x="76" y="4948"/>
                  </a:cubicBezTo>
                  <a:cubicBezTo>
                    <a:pt x="2536" y="4886"/>
                    <a:pt x="5083" y="4308"/>
                    <a:pt x="7367" y="3430"/>
                  </a:cubicBezTo>
                  <a:cubicBezTo>
                    <a:pt x="9412" y="2639"/>
                    <a:pt x="11307" y="1497"/>
                    <a:pt x="12964" y="42"/>
                  </a:cubicBezTo>
                  <a:cubicBezTo>
                    <a:pt x="12984" y="21"/>
                    <a:pt x="12963" y="1"/>
                    <a:pt x="12941" y="1"/>
                  </a:cubicBezTo>
                  <a:close/>
                </a:path>
              </a:pathLst>
            </a:custGeom>
            <a:solidFill>
              <a:srgbClr val="07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31"/>
            <p:cNvSpPr/>
            <p:nvPr/>
          </p:nvSpPr>
          <p:spPr>
            <a:xfrm>
              <a:off x="3856900" y="3168375"/>
              <a:ext cx="252875" cy="151975"/>
            </a:xfrm>
            <a:custGeom>
              <a:avLst/>
              <a:gdLst/>
              <a:ahLst/>
              <a:cxnLst/>
              <a:rect l="l" t="t" r="r" b="b"/>
              <a:pathLst>
                <a:path w="10115" h="6079" extrusionOk="0">
                  <a:moveTo>
                    <a:pt x="0" y="1"/>
                  </a:moveTo>
                  <a:lnTo>
                    <a:pt x="0" y="1"/>
                  </a:lnTo>
                  <a:cubicBezTo>
                    <a:pt x="2409" y="766"/>
                    <a:pt x="4794" y="2184"/>
                    <a:pt x="6061" y="3916"/>
                  </a:cubicBezTo>
                  <a:cubicBezTo>
                    <a:pt x="6689" y="4795"/>
                    <a:pt x="7366" y="5824"/>
                    <a:pt x="8797" y="6049"/>
                  </a:cubicBezTo>
                  <a:cubicBezTo>
                    <a:pt x="8891" y="6064"/>
                    <a:pt x="8989" y="6078"/>
                    <a:pt x="9087" y="6078"/>
                  </a:cubicBezTo>
                  <a:cubicBezTo>
                    <a:pt x="9159" y="6078"/>
                    <a:pt x="9230" y="6071"/>
                    <a:pt x="9299" y="6049"/>
                  </a:cubicBezTo>
                  <a:cubicBezTo>
                    <a:pt x="9650" y="5974"/>
                    <a:pt x="9788" y="5686"/>
                    <a:pt x="9813" y="5435"/>
                  </a:cubicBezTo>
                  <a:cubicBezTo>
                    <a:pt x="10114" y="2486"/>
                    <a:pt x="3966" y="641"/>
                    <a:pt x="502" y="51"/>
                  </a:cubicBezTo>
                  <a:lnTo>
                    <a:pt x="0" y="1"/>
                  </a:ln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31"/>
            <p:cNvSpPr/>
            <p:nvPr/>
          </p:nvSpPr>
          <p:spPr>
            <a:xfrm>
              <a:off x="3854800" y="3166800"/>
              <a:ext cx="211900" cy="125475"/>
            </a:xfrm>
            <a:custGeom>
              <a:avLst/>
              <a:gdLst/>
              <a:ahLst/>
              <a:cxnLst/>
              <a:rect l="l" t="t" r="r" b="b"/>
              <a:pathLst>
                <a:path w="8476" h="5019" extrusionOk="0">
                  <a:moveTo>
                    <a:pt x="96" y="0"/>
                  </a:moveTo>
                  <a:cubicBezTo>
                    <a:pt x="30" y="0"/>
                    <a:pt x="1" y="90"/>
                    <a:pt x="72" y="114"/>
                  </a:cubicBezTo>
                  <a:cubicBezTo>
                    <a:pt x="1753" y="691"/>
                    <a:pt x="3435" y="1143"/>
                    <a:pt x="4991" y="2009"/>
                  </a:cubicBezTo>
                  <a:cubicBezTo>
                    <a:pt x="6346" y="2749"/>
                    <a:pt x="7526" y="3741"/>
                    <a:pt x="8429" y="5008"/>
                  </a:cubicBezTo>
                  <a:cubicBezTo>
                    <a:pt x="8433" y="5015"/>
                    <a:pt x="8439" y="5019"/>
                    <a:pt x="8445" y="5019"/>
                  </a:cubicBezTo>
                  <a:cubicBezTo>
                    <a:pt x="8459" y="5019"/>
                    <a:pt x="8476" y="5001"/>
                    <a:pt x="8467" y="4983"/>
                  </a:cubicBezTo>
                  <a:cubicBezTo>
                    <a:pt x="7689" y="3678"/>
                    <a:pt x="6534" y="2661"/>
                    <a:pt x="5229" y="1896"/>
                  </a:cubicBezTo>
                  <a:cubicBezTo>
                    <a:pt x="3686" y="992"/>
                    <a:pt x="1866" y="290"/>
                    <a:pt x="109" y="1"/>
                  </a:cubicBezTo>
                  <a:cubicBezTo>
                    <a:pt x="105" y="0"/>
                    <a:pt x="100" y="0"/>
                    <a:pt x="96" y="0"/>
                  </a:cubicBezTo>
                  <a:close/>
                </a:path>
              </a:pathLst>
            </a:custGeom>
            <a:solidFill>
              <a:srgbClr val="07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31"/>
            <p:cNvSpPr/>
            <p:nvPr/>
          </p:nvSpPr>
          <p:spPr>
            <a:xfrm>
              <a:off x="4006225" y="3180000"/>
              <a:ext cx="213350" cy="118600"/>
            </a:xfrm>
            <a:custGeom>
              <a:avLst/>
              <a:gdLst/>
              <a:ahLst/>
              <a:cxnLst/>
              <a:rect l="l" t="t" r="r" b="b"/>
              <a:pathLst>
                <a:path w="8534" h="4744" extrusionOk="0">
                  <a:moveTo>
                    <a:pt x="0" y="0"/>
                  </a:moveTo>
                  <a:cubicBezTo>
                    <a:pt x="1845" y="653"/>
                    <a:pt x="3815" y="1606"/>
                    <a:pt x="5271" y="3050"/>
                  </a:cubicBezTo>
                  <a:cubicBezTo>
                    <a:pt x="5948" y="3715"/>
                    <a:pt x="6488" y="4581"/>
                    <a:pt x="7680" y="4731"/>
                  </a:cubicBezTo>
                  <a:cubicBezTo>
                    <a:pt x="7749" y="4737"/>
                    <a:pt x="7821" y="4744"/>
                    <a:pt x="7894" y="4744"/>
                  </a:cubicBezTo>
                  <a:cubicBezTo>
                    <a:pt x="7966" y="4744"/>
                    <a:pt x="8038" y="4737"/>
                    <a:pt x="8107" y="4719"/>
                  </a:cubicBezTo>
                  <a:cubicBezTo>
                    <a:pt x="8396" y="4631"/>
                    <a:pt x="8483" y="4392"/>
                    <a:pt x="8496" y="4192"/>
                  </a:cubicBezTo>
                  <a:cubicBezTo>
                    <a:pt x="8534" y="1744"/>
                    <a:pt x="3313" y="414"/>
                    <a:pt x="414" y="38"/>
                  </a:cubicBezTo>
                  <a:lnTo>
                    <a:pt x="0" y="0"/>
                  </a:ln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31"/>
            <p:cNvSpPr/>
            <p:nvPr/>
          </p:nvSpPr>
          <p:spPr>
            <a:xfrm>
              <a:off x="4004025" y="3178425"/>
              <a:ext cx="184425" cy="97675"/>
            </a:xfrm>
            <a:custGeom>
              <a:avLst/>
              <a:gdLst/>
              <a:ahLst/>
              <a:cxnLst/>
              <a:rect l="l" t="t" r="r" b="b"/>
              <a:pathLst>
                <a:path w="7377" h="3907" extrusionOk="0">
                  <a:moveTo>
                    <a:pt x="88" y="0"/>
                  </a:moveTo>
                  <a:cubicBezTo>
                    <a:pt x="13" y="0"/>
                    <a:pt x="0" y="101"/>
                    <a:pt x="63" y="126"/>
                  </a:cubicBezTo>
                  <a:cubicBezTo>
                    <a:pt x="1506" y="578"/>
                    <a:pt x="2949" y="879"/>
                    <a:pt x="4317" y="1557"/>
                  </a:cubicBezTo>
                  <a:cubicBezTo>
                    <a:pt x="5472" y="2134"/>
                    <a:pt x="6488" y="2912"/>
                    <a:pt x="7329" y="3903"/>
                  </a:cubicBezTo>
                  <a:cubicBezTo>
                    <a:pt x="7331" y="3905"/>
                    <a:pt x="7334" y="3906"/>
                    <a:pt x="7338" y="3906"/>
                  </a:cubicBezTo>
                  <a:cubicBezTo>
                    <a:pt x="7354" y="3906"/>
                    <a:pt x="7377" y="3886"/>
                    <a:pt x="7367" y="3865"/>
                  </a:cubicBezTo>
                  <a:cubicBezTo>
                    <a:pt x="6614" y="2786"/>
                    <a:pt x="5572" y="1983"/>
                    <a:pt x="4418" y="1381"/>
                  </a:cubicBezTo>
                  <a:cubicBezTo>
                    <a:pt x="3100" y="703"/>
                    <a:pt x="1569" y="176"/>
                    <a:pt x="88" y="0"/>
                  </a:cubicBezTo>
                  <a:close/>
                </a:path>
              </a:pathLst>
            </a:custGeom>
            <a:solidFill>
              <a:srgbClr val="07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31"/>
            <p:cNvSpPr/>
            <p:nvPr/>
          </p:nvSpPr>
          <p:spPr>
            <a:xfrm>
              <a:off x="4040425" y="3079875"/>
              <a:ext cx="177575" cy="99525"/>
            </a:xfrm>
            <a:custGeom>
              <a:avLst/>
              <a:gdLst/>
              <a:ahLst/>
              <a:cxnLst/>
              <a:rect l="l" t="t" r="r" b="b"/>
              <a:pathLst>
                <a:path w="7103" h="3981" extrusionOk="0">
                  <a:moveTo>
                    <a:pt x="6664" y="0"/>
                  </a:moveTo>
                  <a:cubicBezTo>
                    <a:pt x="6597" y="0"/>
                    <a:pt x="6528" y="7"/>
                    <a:pt x="6463" y="15"/>
                  </a:cubicBezTo>
                  <a:cubicBezTo>
                    <a:pt x="5484" y="153"/>
                    <a:pt x="5007" y="868"/>
                    <a:pt x="4430" y="1420"/>
                  </a:cubicBezTo>
                  <a:cubicBezTo>
                    <a:pt x="3175" y="2612"/>
                    <a:pt x="1531" y="3415"/>
                    <a:pt x="0" y="3980"/>
                  </a:cubicBezTo>
                  <a:lnTo>
                    <a:pt x="339" y="3942"/>
                  </a:lnTo>
                  <a:cubicBezTo>
                    <a:pt x="2711" y="3591"/>
                    <a:pt x="7015" y="2411"/>
                    <a:pt x="7090" y="441"/>
                  </a:cubicBezTo>
                  <a:cubicBezTo>
                    <a:pt x="7103" y="278"/>
                    <a:pt x="7040" y="77"/>
                    <a:pt x="6802" y="15"/>
                  </a:cubicBezTo>
                  <a:cubicBezTo>
                    <a:pt x="6759" y="4"/>
                    <a:pt x="6712" y="0"/>
                    <a:pt x="6664"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31"/>
            <p:cNvSpPr/>
            <p:nvPr/>
          </p:nvSpPr>
          <p:spPr>
            <a:xfrm>
              <a:off x="4038525" y="3098225"/>
              <a:ext cx="154625" cy="82725"/>
            </a:xfrm>
            <a:custGeom>
              <a:avLst/>
              <a:gdLst/>
              <a:ahLst/>
              <a:cxnLst/>
              <a:rect l="l" t="t" r="r" b="b"/>
              <a:pathLst>
                <a:path w="6185" h="3309" extrusionOk="0">
                  <a:moveTo>
                    <a:pt x="6144" y="0"/>
                  </a:moveTo>
                  <a:cubicBezTo>
                    <a:pt x="6137" y="0"/>
                    <a:pt x="6131" y="2"/>
                    <a:pt x="6125" y="8"/>
                  </a:cubicBezTo>
                  <a:cubicBezTo>
                    <a:pt x="5397" y="812"/>
                    <a:pt x="4544" y="1452"/>
                    <a:pt x="3565" y="1941"/>
                  </a:cubicBezTo>
                  <a:cubicBezTo>
                    <a:pt x="2435" y="2506"/>
                    <a:pt x="1243" y="2769"/>
                    <a:pt x="64" y="3183"/>
                  </a:cubicBezTo>
                  <a:cubicBezTo>
                    <a:pt x="1" y="3208"/>
                    <a:pt x="1" y="3309"/>
                    <a:pt x="76" y="3309"/>
                  </a:cubicBezTo>
                  <a:cubicBezTo>
                    <a:pt x="2297" y="3045"/>
                    <a:pt x="4832" y="1891"/>
                    <a:pt x="6175" y="34"/>
                  </a:cubicBezTo>
                  <a:cubicBezTo>
                    <a:pt x="6184" y="24"/>
                    <a:pt x="6165" y="0"/>
                    <a:pt x="6144" y="0"/>
                  </a:cubicBezTo>
                  <a:close/>
                </a:path>
              </a:pathLst>
            </a:custGeom>
            <a:solidFill>
              <a:srgbClr val="07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31"/>
            <p:cNvSpPr/>
            <p:nvPr/>
          </p:nvSpPr>
          <p:spPr>
            <a:xfrm>
              <a:off x="4132975" y="3100000"/>
              <a:ext cx="201725" cy="75300"/>
            </a:xfrm>
            <a:custGeom>
              <a:avLst/>
              <a:gdLst/>
              <a:ahLst/>
              <a:cxnLst/>
              <a:rect l="l" t="t" r="r" b="b"/>
              <a:pathLst>
                <a:path w="8069" h="3012" extrusionOk="0">
                  <a:moveTo>
                    <a:pt x="7529" y="0"/>
                  </a:moveTo>
                  <a:cubicBezTo>
                    <a:pt x="6538" y="0"/>
                    <a:pt x="5848" y="640"/>
                    <a:pt x="5107" y="1105"/>
                  </a:cubicBezTo>
                  <a:cubicBezTo>
                    <a:pt x="3514" y="2108"/>
                    <a:pt x="1669" y="2661"/>
                    <a:pt x="0" y="3012"/>
                  </a:cubicBezTo>
                  <a:lnTo>
                    <a:pt x="339" y="3012"/>
                  </a:lnTo>
                  <a:cubicBezTo>
                    <a:pt x="2761" y="2999"/>
                    <a:pt x="7303" y="2447"/>
                    <a:pt x="8006" y="515"/>
                  </a:cubicBezTo>
                  <a:cubicBezTo>
                    <a:pt x="8069" y="352"/>
                    <a:pt x="8069" y="138"/>
                    <a:pt x="7856" y="50"/>
                  </a:cubicBezTo>
                  <a:cubicBezTo>
                    <a:pt x="7768" y="13"/>
                    <a:pt x="7642" y="0"/>
                    <a:pt x="7529"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31"/>
            <p:cNvSpPr/>
            <p:nvPr/>
          </p:nvSpPr>
          <p:spPr>
            <a:xfrm>
              <a:off x="4130775" y="3116425"/>
              <a:ext cx="175875" cy="60225"/>
            </a:xfrm>
            <a:custGeom>
              <a:avLst/>
              <a:gdLst/>
              <a:ahLst/>
              <a:cxnLst/>
              <a:rect l="l" t="t" r="r" b="b"/>
              <a:pathLst>
                <a:path w="7035" h="2409" extrusionOk="0">
                  <a:moveTo>
                    <a:pt x="7007" y="0"/>
                  </a:moveTo>
                  <a:cubicBezTo>
                    <a:pt x="7002" y="0"/>
                    <a:pt x="6996" y="2"/>
                    <a:pt x="6990" y="8"/>
                  </a:cubicBezTo>
                  <a:cubicBezTo>
                    <a:pt x="6011" y="699"/>
                    <a:pt x="4957" y="1213"/>
                    <a:pt x="3803" y="1564"/>
                  </a:cubicBezTo>
                  <a:cubicBezTo>
                    <a:pt x="2585" y="1953"/>
                    <a:pt x="1330" y="2054"/>
                    <a:pt x="76" y="2292"/>
                  </a:cubicBezTo>
                  <a:cubicBezTo>
                    <a:pt x="0" y="2305"/>
                    <a:pt x="25" y="2405"/>
                    <a:pt x="88" y="2405"/>
                  </a:cubicBezTo>
                  <a:cubicBezTo>
                    <a:pt x="162" y="2407"/>
                    <a:pt x="236" y="2408"/>
                    <a:pt x="311" y="2408"/>
                  </a:cubicBezTo>
                  <a:cubicBezTo>
                    <a:pt x="1550" y="2408"/>
                    <a:pt x="2856" y="2118"/>
                    <a:pt x="4016" y="1728"/>
                  </a:cubicBezTo>
                  <a:cubicBezTo>
                    <a:pt x="5108" y="1351"/>
                    <a:pt x="6149" y="811"/>
                    <a:pt x="7015" y="46"/>
                  </a:cubicBezTo>
                  <a:cubicBezTo>
                    <a:pt x="7034" y="27"/>
                    <a:pt x="7024" y="0"/>
                    <a:pt x="7007" y="0"/>
                  </a:cubicBezTo>
                  <a:close/>
                </a:path>
              </a:pathLst>
            </a:custGeom>
            <a:solidFill>
              <a:srgbClr val="07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31"/>
            <p:cNvSpPr/>
            <p:nvPr/>
          </p:nvSpPr>
          <p:spPr>
            <a:xfrm>
              <a:off x="3682150" y="3143275"/>
              <a:ext cx="270450" cy="197875"/>
            </a:xfrm>
            <a:custGeom>
              <a:avLst/>
              <a:gdLst/>
              <a:ahLst/>
              <a:cxnLst/>
              <a:rect l="l" t="t" r="r" b="b"/>
              <a:pathLst>
                <a:path w="10818" h="7915" extrusionOk="0">
                  <a:moveTo>
                    <a:pt x="0" y="1"/>
                  </a:moveTo>
                  <a:cubicBezTo>
                    <a:pt x="2535" y="1130"/>
                    <a:pt x="4894" y="3000"/>
                    <a:pt x="5886" y="5121"/>
                  </a:cubicBezTo>
                  <a:cubicBezTo>
                    <a:pt x="6400" y="6175"/>
                    <a:pt x="6902" y="7430"/>
                    <a:pt x="8458" y="7844"/>
                  </a:cubicBezTo>
                  <a:cubicBezTo>
                    <a:pt x="8605" y="7883"/>
                    <a:pt x="8752" y="7915"/>
                    <a:pt x="8905" y="7915"/>
                  </a:cubicBezTo>
                  <a:cubicBezTo>
                    <a:pt x="8948" y="7915"/>
                    <a:pt x="8992" y="7912"/>
                    <a:pt x="9036" y="7907"/>
                  </a:cubicBezTo>
                  <a:cubicBezTo>
                    <a:pt x="9462" y="7844"/>
                    <a:pt x="9676" y="7530"/>
                    <a:pt x="9776" y="7242"/>
                  </a:cubicBezTo>
                  <a:cubicBezTo>
                    <a:pt x="10817" y="3916"/>
                    <a:pt x="4317" y="1155"/>
                    <a:pt x="540" y="114"/>
                  </a:cubicBezTo>
                  <a:lnTo>
                    <a:pt x="0" y="1"/>
                  </a:ln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31"/>
            <p:cNvSpPr/>
            <p:nvPr/>
          </p:nvSpPr>
          <p:spPr>
            <a:xfrm>
              <a:off x="3680050" y="3141700"/>
              <a:ext cx="209075" cy="165325"/>
            </a:xfrm>
            <a:custGeom>
              <a:avLst/>
              <a:gdLst/>
              <a:ahLst/>
              <a:cxnLst/>
              <a:rect l="l" t="t" r="r" b="b"/>
              <a:pathLst>
                <a:path w="8363" h="6613" extrusionOk="0">
                  <a:moveTo>
                    <a:pt x="85" y="0"/>
                  </a:moveTo>
                  <a:cubicBezTo>
                    <a:pt x="30" y="0"/>
                    <a:pt x="1" y="79"/>
                    <a:pt x="59" y="114"/>
                  </a:cubicBezTo>
                  <a:cubicBezTo>
                    <a:pt x="1804" y="917"/>
                    <a:pt x="3573" y="1607"/>
                    <a:pt x="5129" y="2762"/>
                  </a:cubicBezTo>
                  <a:cubicBezTo>
                    <a:pt x="6497" y="3766"/>
                    <a:pt x="7614" y="5046"/>
                    <a:pt x="8316" y="6602"/>
                  </a:cubicBezTo>
                  <a:cubicBezTo>
                    <a:pt x="8320" y="6609"/>
                    <a:pt x="8326" y="6612"/>
                    <a:pt x="8332" y="6612"/>
                  </a:cubicBezTo>
                  <a:cubicBezTo>
                    <a:pt x="8347" y="6612"/>
                    <a:pt x="8363" y="6595"/>
                    <a:pt x="8354" y="6577"/>
                  </a:cubicBezTo>
                  <a:cubicBezTo>
                    <a:pt x="7777" y="4996"/>
                    <a:pt x="6685" y="3703"/>
                    <a:pt x="5367" y="2687"/>
                  </a:cubicBezTo>
                  <a:cubicBezTo>
                    <a:pt x="3849" y="1495"/>
                    <a:pt x="1967" y="528"/>
                    <a:pt x="97" y="1"/>
                  </a:cubicBezTo>
                  <a:cubicBezTo>
                    <a:pt x="93" y="0"/>
                    <a:pt x="89" y="0"/>
                    <a:pt x="85" y="0"/>
                  </a:cubicBezTo>
                  <a:close/>
                </a:path>
              </a:pathLst>
            </a:custGeom>
            <a:solidFill>
              <a:srgbClr val="07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31"/>
            <p:cNvSpPr/>
            <p:nvPr/>
          </p:nvSpPr>
          <p:spPr>
            <a:xfrm>
              <a:off x="3539725" y="3106900"/>
              <a:ext cx="278925" cy="260450"/>
            </a:xfrm>
            <a:custGeom>
              <a:avLst/>
              <a:gdLst/>
              <a:ahLst/>
              <a:cxnLst/>
              <a:rect l="l" t="t" r="r" b="b"/>
              <a:pathLst>
                <a:path w="11157" h="10418" extrusionOk="0">
                  <a:moveTo>
                    <a:pt x="0" y="0"/>
                  </a:moveTo>
                  <a:cubicBezTo>
                    <a:pt x="2535" y="1669"/>
                    <a:pt x="4643" y="4167"/>
                    <a:pt x="5133" y="6752"/>
                  </a:cubicBezTo>
                  <a:cubicBezTo>
                    <a:pt x="5371" y="8057"/>
                    <a:pt x="5559" y="9575"/>
                    <a:pt x="7216" y="10278"/>
                  </a:cubicBezTo>
                  <a:cubicBezTo>
                    <a:pt x="7390" y="10348"/>
                    <a:pt x="7586" y="10417"/>
                    <a:pt x="7803" y="10417"/>
                  </a:cubicBezTo>
                  <a:cubicBezTo>
                    <a:pt x="7821" y="10417"/>
                    <a:pt x="7838" y="10417"/>
                    <a:pt x="7856" y="10416"/>
                  </a:cubicBezTo>
                  <a:cubicBezTo>
                    <a:pt x="8358" y="10416"/>
                    <a:pt x="8709" y="10077"/>
                    <a:pt x="8897" y="9763"/>
                  </a:cubicBezTo>
                  <a:cubicBezTo>
                    <a:pt x="11156" y="6049"/>
                    <a:pt x="4568" y="1945"/>
                    <a:pt x="577" y="214"/>
                  </a:cubicBezTo>
                  <a:lnTo>
                    <a:pt x="0" y="0"/>
                  </a:ln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31"/>
            <p:cNvSpPr/>
            <p:nvPr/>
          </p:nvSpPr>
          <p:spPr>
            <a:xfrm>
              <a:off x="3537450" y="3105425"/>
              <a:ext cx="187700" cy="219875"/>
            </a:xfrm>
            <a:custGeom>
              <a:avLst/>
              <a:gdLst/>
              <a:ahLst/>
              <a:cxnLst/>
              <a:rect l="l" t="t" r="r" b="b"/>
              <a:pathLst>
                <a:path w="7508" h="8795" extrusionOk="0">
                  <a:moveTo>
                    <a:pt x="88" y="1"/>
                  </a:moveTo>
                  <a:cubicBezTo>
                    <a:pt x="37" y="1"/>
                    <a:pt x="0" y="78"/>
                    <a:pt x="54" y="110"/>
                  </a:cubicBezTo>
                  <a:cubicBezTo>
                    <a:pt x="1848" y="1277"/>
                    <a:pt x="3642" y="2331"/>
                    <a:pt x="5086" y="3924"/>
                  </a:cubicBezTo>
                  <a:cubicBezTo>
                    <a:pt x="6328" y="5305"/>
                    <a:pt x="7169" y="6936"/>
                    <a:pt x="7457" y="8781"/>
                  </a:cubicBezTo>
                  <a:cubicBezTo>
                    <a:pt x="7457" y="8790"/>
                    <a:pt x="7465" y="8794"/>
                    <a:pt x="7474" y="8794"/>
                  </a:cubicBezTo>
                  <a:cubicBezTo>
                    <a:pt x="7488" y="8794"/>
                    <a:pt x="7508" y="8784"/>
                    <a:pt x="7508" y="8768"/>
                  </a:cubicBezTo>
                  <a:cubicBezTo>
                    <a:pt x="7332" y="6961"/>
                    <a:pt x="6541" y="5317"/>
                    <a:pt x="5374" y="3937"/>
                  </a:cubicBezTo>
                  <a:cubicBezTo>
                    <a:pt x="3981" y="2306"/>
                    <a:pt x="2074" y="900"/>
                    <a:pt x="116" y="9"/>
                  </a:cubicBezTo>
                  <a:cubicBezTo>
                    <a:pt x="107" y="3"/>
                    <a:pt x="97" y="1"/>
                    <a:pt x="88" y="1"/>
                  </a:cubicBezTo>
                  <a:close/>
                </a:path>
              </a:pathLst>
            </a:custGeom>
            <a:solidFill>
              <a:srgbClr val="07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31"/>
            <p:cNvSpPr/>
            <p:nvPr/>
          </p:nvSpPr>
          <p:spPr>
            <a:xfrm>
              <a:off x="4195700" y="3173625"/>
              <a:ext cx="52750" cy="26200"/>
            </a:xfrm>
            <a:custGeom>
              <a:avLst/>
              <a:gdLst/>
              <a:ahLst/>
              <a:cxnLst/>
              <a:rect l="l" t="t" r="r" b="b"/>
              <a:pathLst>
                <a:path w="2110" h="1048" extrusionOk="0">
                  <a:moveTo>
                    <a:pt x="763" y="1"/>
                  </a:moveTo>
                  <a:cubicBezTo>
                    <a:pt x="507" y="1"/>
                    <a:pt x="251" y="19"/>
                    <a:pt x="1" y="54"/>
                  </a:cubicBezTo>
                  <a:lnTo>
                    <a:pt x="340" y="1033"/>
                  </a:lnTo>
                  <a:cubicBezTo>
                    <a:pt x="443" y="1042"/>
                    <a:pt x="547" y="1047"/>
                    <a:pt x="651" y="1047"/>
                  </a:cubicBezTo>
                  <a:cubicBezTo>
                    <a:pt x="1115" y="1047"/>
                    <a:pt x="1572" y="948"/>
                    <a:pt x="1921" y="682"/>
                  </a:cubicBezTo>
                  <a:cubicBezTo>
                    <a:pt x="2021" y="619"/>
                    <a:pt x="2109" y="519"/>
                    <a:pt x="2096" y="406"/>
                  </a:cubicBezTo>
                  <a:cubicBezTo>
                    <a:pt x="2096" y="305"/>
                    <a:pt x="2021" y="218"/>
                    <a:pt x="1933" y="167"/>
                  </a:cubicBezTo>
                  <a:cubicBezTo>
                    <a:pt x="1846" y="117"/>
                    <a:pt x="1745" y="92"/>
                    <a:pt x="1645" y="80"/>
                  </a:cubicBezTo>
                  <a:cubicBezTo>
                    <a:pt x="1356" y="26"/>
                    <a:pt x="1059" y="1"/>
                    <a:pt x="763" y="1"/>
                  </a:cubicBezTo>
                  <a:close/>
                </a:path>
              </a:pathLst>
            </a:custGeom>
            <a:solidFill>
              <a:srgbClr val="D33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31"/>
            <p:cNvSpPr/>
            <p:nvPr/>
          </p:nvSpPr>
          <p:spPr>
            <a:xfrm>
              <a:off x="4190700" y="3180150"/>
              <a:ext cx="43300" cy="11675"/>
            </a:xfrm>
            <a:custGeom>
              <a:avLst/>
              <a:gdLst/>
              <a:ahLst/>
              <a:cxnLst/>
              <a:rect l="l" t="t" r="r" b="b"/>
              <a:pathLst>
                <a:path w="1732" h="467" extrusionOk="0">
                  <a:moveTo>
                    <a:pt x="1065" y="1"/>
                  </a:moveTo>
                  <a:cubicBezTo>
                    <a:pt x="682" y="1"/>
                    <a:pt x="368" y="121"/>
                    <a:pt x="0" y="195"/>
                  </a:cubicBezTo>
                  <a:cubicBezTo>
                    <a:pt x="0" y="195"/>
                    <a:pt x="825" y="467"/>
                    <a:pt x="1351" y="467"/>
                  </a:cubicBezTo>
                  <a:cubicBezTo>
                    <a:pt x="1402" y="467"/>
                    <a:pt x="1449" y="464"/>
                    <a:pt x="1493" y="458"/>
                  </a:cubicBezTo>
                  <a:cubicBezTo>
                    <a:pt x="1581" y="446"/>
                    <a:pt x="1682" y="408"/>
                    <a:pt x="1719" y="333"/>
                  </a:cubicBezTo>
                  <a:cubicBezTo>
                    <a:pt x="1732" y="270"/>
                    <a:pt x="1707" y="208"/>
                    <a:pt x="1669" y="157"/>
                  </a:cubicBezTo>
                  <a:cubicBezTo>
                    <a:pt x="1631" y="120"/>
                    <a:pt x="1581" y="69"/>
                    <a:pt x="1518" y="57"/>
                  </a:cubicBezTo>
                  <a:cubicBezTo>
                    <a:pt x="1354" y="17"/>
                    <a:pt x="1205" y="1"/>
                    <a:pt x="1065" y="1"/>
                  </a:cubicBezTo>
                  <a:close/>
                </a:path>
              </a:pathLst>
            </a:custGeom>
            <a:solidFill>
              <a:srgbClr val="C02A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31"/>
            <p:cNvSpPr/>
            <p:nvPr/>
          </p:nvSpPr>
          <p:spPr>
            <a:xfrm>
              <a:off x="4191325" y="3144625"/>
              <a:ext cx="61200" cy="30375"/>
            </a:xfrm>
            <a:custGeom>
              <a:avLst/>
              <a:gdLst/>
              <a:ahLst/>
              <a:cxnLst/>
              <a:rect l="l" t="t" r="r" b="b"/>
              <a:pathLst>
                <a:path w="2448" h="1215" extrusionOk="0">
                  <a:moveTo>
                    <a:pt x="1741" y="1"/>
                  </a:moveTo>
                  <a:cubicBezTo>
                    <a:pt x="1146" y="1"/>
                    <a:pt x="578" y="245"/>
                    <a:pt x="0" y="336"/>
                  </a:cubicBezTo>
                  <a:lnTo>
                    <a:pt x="289" y="1214"/>
                  </a:lnTo>
                  <a:cubicBezTo>
                    <a:pt x="979" y="1202"/>
                    <a:pt x="1694" y="1114"/>
                    <a:pt x="2209" y="700"/>
                  </a:cubicBezTo>
                  <a:cubicBezTo>
                    <a:pt x="2334" y="600"/>
                    <a:pt x="2447" y="461"/>
                    <a:pt x="2410" y="311"/>
                  </a:cubicBezTo>
                  <a:cubicBezTo>
                    <a:pt x="2397" y="211"/>
                    <a:pt x="2322" y="135"/>
                    <a:pt x="2221" y="85"/>
                  </a:cubicBezTo>
                  <a:cubicBezTo>
                    <a:pt x="2133" y="35"/>
                    <a:pt x="2033" y="22"/>
                    <a:pt x="1933" y="10"/>
                  </a:cubicBezTo>
                  <a:cubicBezTo>
                    <a:pt x="1869" y="4"/>
                    <a:pt x="1805" y="1"/>
                    <a:pt x="1741" y="1"/>
                  </a:cubicBezTo>
                  <a:close/>
                </a:path>
              </a:pathLst>
            </a:custGeom>
            <a:solidFill>
              <a:srgbClr val="D33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31"/>
            <p:cNvSpPr/>
            <p:nvPr/>
          </p:nvSpPr>
          <p:spPr>
            <a:xfrm>
              <a:off x="4197900" y="3151125"/>
              <a:ext cx="42375" cy="13900"/>
            </a:xfrm>
            <a:custGeom>
              <a:avLst/>
              <a:gdLst/>
              <a:ahLst/>
              <a:cxnLst/>
              <a:rect l="l" t="t" r="r" b="b"/>
              <a:pathLst>
                <a:path w="1695" h="556" extrusionOk="0">
                  <a:moveTo>
                    <a:pt x="1431" y="1"/>
                  </a:moveTo>
                  <a:cubicBezTo>
                    <a:pt x="791" y="26"/>
                    <a:pt x="452" y="327"/>
                    <a:pt x="1" y="553"/>
                  </a:cubicBezTo>
                  <a:cubicBezTo>
                    <a:pt x="1" y="553"/>
                    <a:pt x="87" y="556"/>
                    <a:pt x="220" y="556"/>
                  </a:cubicBezTo>
                  <a:cubicBezTo>
                    <a:pt x="554" y="556"/>
                    <a:pt x="1184" y="537"/>
                    <a:pt x="1507" y="402"/>
                  </a:cubicBezTo>
                  <a:cubicBezTo>
                    <a:pt x="1594" y="365"/>
                    <a:pt x="1682" y="302"/>
                    <a:pt x="1682" y="214"/>
                  </a:cubicBezTo>
                  <a:cubicBezTo>
                    <a:pt x="1695" y="151"/>
                    <a:pt x="1645" y="101"/>
                    <a:pt x="1594" y="63"/>
                  </a:cubicBezTo>
                  <a:cubicBezTo>
                    <a:pt x="1544" y="26"/>
                    <a:pt x="1494" y="1"/>
                    <a:pt x="1431" y="1"/>
                  </a:cubicBezTo>
                  <a:close/>
                </a:path>
              </a:pathLst>
            </a:custGeom>
            <a:solidFill>
              <a:srgbClr val="C02A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31"/>
            <p:cNvSpPr/>
            <p:nvPr/>
          </p:nvSpPr>
          <p:spPr>
            <a:xfrm>
              <a:off x="4182850" y="3116750"/>
              <a:ext cx="66850" cy="32200"/>
            </a:xfrm>
            <a:custGeom>
              <a:avLst/>
              <a:gdLst/>
              <a:ahLst/>
              <a:cxnLst/>
              <a:rect l="l" t="t" r="r" b="b"/>
              <a:pathLst>
                <a:path w="2674" h="1288" extrusionOk="0">
                  <a:moveTo>
                    <a:pt x="1924" y="1"/>
                  </a:moveTo>
                  <a:cubicBezTo>
                    <a:pt x="1859" y="1"/>
                    <a:pt x="1795" y="4"/>
                    <a:pt x="1732" y="8"/>
                  </a:cubicBezTo>
                  <a:cubicBezTo>
                    <a:pt x="1130" y="33"/>
                    <a:pt x="565" y="184"/>
                    <a:pt x="0" y="334"/>
                  </a:cubicBezTo>
                  <a:lnTo>
                    <a:pt x="578" y="1288"/>
                  </a:lnTo>
                  <a:cubicBezTo>
                    <a:pt x="1280" y="1137"/>
                    <a:pt x="1996" y="987"/>
                    <a:pt x="2523" y="573"/>
                  </a:cubicBezTo>
                  <a:cubicBezTo>
                    <a:pt x="2598" y="522"/>
                    <a:pt x="2661" y="460"/>
                    <a:pt x="2661" y="372"/>
                  </a:cubicBezTo>
                  <a:cubicBezTo>
                    <a:pt x="2673" y="284"/>
                    <a:pt x="2623" y="209"/>
                    <a:pt x="2548" y="146"/>
                  </a:cubicBezTo>
                  <a:cubicBezTo>
                    <a:pt x="2485" y="96"/>
                    <a:pt x="2397" y="58"/>
                    <a:pt x="2309" y="46"/>
                  </a:cubicBezTo>
                  <a:cubicBezTo>
                    <a:pt x="2184" y="12"/>
                    <a:pt x="2053" y="1"/>
                    <a:pt x="1924" y="1"/>
                  </a:cubicBezTo>
                  <a:close/>
                </a:path>
              </a:pathLst>
            </a:custGeom>
            <a:solidFill>
              <a:srgbClr val="D33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31"/>
            <p:cNvSpPr/>
            <p:nvPr/>
          </p:nvSpPr>
          <p:spPr>
            <a:xfrm>
              <a:off x="4191325" y="3121900"/>
              <a:ext cx="43000" cy="14275"/>
            </a:xfrm>
            <a:custGeom>
              <a:avLst/>
              <a:gdLst/>
              <a:ahLst/>
              <a:cxnLst/>
              <a:rect l="l" t="t" r="r" b="b"/>
              <a:pathLst>
                <a:path w="1720" h="571" extrusionOk="0">
                  <a:moveTo>
                    <a:pt x="1456" y="0"/>
                  </a:moveTo>
                  <a:cubicBezTo>
                    <a:pt x="1448" y="0"/>
                    <a:pt x="1439" y="1"/>
                    <a:pt x="1431" y="3"/>
                  </a:cubicBezTo>
                  <a:cubicBezTo>
                    <a:pt x="778" y="28"/>
                    <a:pt x="452" y="329"/>
                    <a:pt x="0" y="567"/>
                  </a:cubicBezTo>
                  <a:cubicBezTo>
                    <a:pt x="0" y="567"/>
                    <a:pt x="81" y="570"/>
                    <a:pt x="209" y="570"/>
                  </a:cubicBezTo>
                  <a:cubicBezTo>
                    <a:pt x="548" y="570"/>
                    <a:pt x="1215" y="550"/>
                    <a:pt x="1544" y="404"/>
                  </a:cubicBezTo>
                  <a:cubicBezTo>
                    <a:pt x="1631" y="367"/>
                    <a:pt x="1719" y="304"/>
                    <a:pt x="1719" y="216"/>
                  </a:cubicBezTo>
                  <a:cubicBezTo>
                    <a:pt x="1719" y="153"/>
                    <a:pt x="1669" y="91"/>
                    <a:pt x="1619" y="65"/>
                  </a:cubicBezTo>
                  <a:cubicBezTo>
                    <a:pt x="1565" y="33"/>
                    <a:pt x="1510" y="0"/>
                    <a:pt x="1456" y="0"/>
                  </a:cubicBezTo>
                  <a:close/>
                </a:path>
              </a:pathLst>
            </a:custGeom>
            <a:solidFill>
              <a:srgbClr val="C02A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31"/>
            <p:cNvSpPr/>
            <p:nvPr/>
          </p:nvSpPr>
          <p:spPr>
            <a:xfrm>
              <a:off x="4171250" y="3089550"/>
              <a:ext cx="64325" cy="34000"/>
            </a:xfrm>
            <a:custGeom>
              <a:avLst/>
              <a:gdLst/>
              <a:ahLst/>
              <a:cxnLst/>
              <a:rect l="l" t="t" r="r" b="b"/>
              <a:pathLst>
                <a:path w="2573" h="1360" extrusionOk="0">
                  <a:moveTo>
                    <a:pt x="2126" y="0"/>
                  </a:moveTo>
                  <a:cubicBezTo>
                    <a:pt x="2095" y="0"/>
                    <a:pt x="2064" y="2"/>
                    <a:pt x="2033" y="4"/>
                  </a:cubicBezTo>
                  <a:cubicBezTo>
                    <a:pt x="1330" y="29"/>
                    <a:pt x="640" y="180"/>
                    <a:pt x="0" y="431"/>
                  </a:cubicBezTo>
                  <a:lnTo>
                    <a:pt x="602" y="1359"/>
                  </a:lnTo>
                  <a:cubicBezTo>
                    <a:pt x="619" y="1360"/>
                    <a:pt x="635" y="1360"/>
                    <a:pt x="652" y="1360"/>
                  </a:cubicBezTo>
                  <a:cubicBezTo>
                    <a:pt x="1263" y="1360"/>
                    <a:pt x="1869" y="1135"/>
                    <a:pt x="2322" y="732"/>
                  </a:cubicBezTo>
                  <a:cubicBezTo>
                    <a:pt x="2409" y="657"/>
                    <a:pt x="2485" y="569"/>
                    <a:pt x="2522" y="456"/>
                  </a:cubicBezTo>
                  <a:cubicBezTo>
                    <a:pt x="2573" y="355"/>
                    <a:pt x="2560" y="217"/>
                    <a:pt x="2485" y="130"/>
                  </a:cubicBezTo>
                  <a:cubicBezTo>
                    <a:pt x="2393" y="28"/>
                    <a:pt x="2260" y="0"/>
                    <a:pt x="2126" y="0"/>
                  </a:cubicBezTo>
                  <a:close/>
                </a:path>
              </a:pathLst>
            </a:custGeom>
            <a:solidFill>
              <a:srgbClr val="D33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31"/>
            <p:cNvSpPr/>
            <p:nvPr/>
          </p:nvSpPr>
          <p:spPr>
            <a:xfrm>
              <a:off x="4181275" y="3098975"/>
              <a:ext cx="41450" cy="16425"/>
            </a:xfrm>
            <a:custGeom>
              <a:avLst/>
              <a:gdLst/>
              <a:ahLst/>
              <a:cxnLst/>
              <a:rect l="l" t="t" r="r" b="b"/>
              <a:pathLst>
                <a:path w="1658" h="657" extrusionOk="0">
                  <a:moveTo>
                    <a:pt x="1415" y="0"/>
                  </a:moveTo>
                  <a:cubicBezTo>
                    <a:pt x="1404" y="0"/>
                    <a:pt x="1392" y="1"/>
                    <a:pt x="1381" y="4"/>
                  </a:cubicBezTo>
                  <a:cubicBezTo>
                    <a:pt x="754" y="66"/>
                    <a:pt x="440" y="393"/>
                    <a:pt x="1" y="656"/>
                  </a:cubicBezTo>
                  <a:cubicBezTo>
                    <a:pt x="1" y="656"/>
                    <a:pt x="1055" y="618"/>
                    <a:pt x="1494" y="380"/>
                  </a:cubicBezTo>
                  <a:cubicBezTo>
                    <a:pt x="1569" y="342"/>
                    <a:pt x="1657" y="280"/>
                    <a:pt x="1657" y="179"/>
                  </a:cubicBezTo>
                  <a:cubicBezTo>
                    <a:pt x="1657" y="129"/>
                    <a:pt x="1607" y="79"/>
                    <a:pt x="1557" y="41"/>
                  </a:cubicBezTo>
                  <a:cubicBezTo>
                    <a:pt x="1516" y="21"/>
                    <a:pt x="1466" y="0"/>
                    <a:pt x="1415" y="0"/>
                  </a:cubicBezTo>
                  <a:close/>
                </a:path>
              </a:pathLst>
            </a:custGeom>
            <a:solidFill>
              <a:srgbClr val="C02A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31"/>
            <p:cNvSpPr/>
            <p:nvPr/>
          </p:nvSpPr>
          <p:spPr>
            <a:xfrm>
              <a:off x="4155550" y="3063300"/>
              <a:ext cx="60250" cy="39550"/>
            </a:xfrm>
            <a:custGeom>
              <a:avLst/>
              <a:gdLst/>
              <a:ahLst/>
              <a:cxnLst/>
              <a:rect l="l" t="t" r="r" b="b"/>
              <a:pathLst>
                <a:path w="2410" h="1582" extrusionOk="0">
                  <a:moveTo>
                    <a:pt x="2109" y="0"/>
                  </a:moveTo>
                  <a:cubicBezTo>
                    <a:pt x="1958" y="0"/>
                    <a:pt x="1820" y="25"/>
                    <a:pt x="1682" y="63"/>
                  </a:cubicBezTo>
                  <a:cubicBezTo>
                    <a:pt x="1230" y="188"/>
                    <a:pt x="540" y="464"/>
                    <a:pt x="1" y="1054"/>
                  </a:cubicBezTo>
                  <a:lnTo>
                    <a:pt x="841" y="1581"/>
                  </a:lnTo>
                  <a:cubicBezTo>
                    <a:pt x="1406" y="1330"/>
                    <a:pt x="1908" y="941"/>
                    <a:pt x="2272" y="464"/>
                  </a:cubicBezTo>
                  <a:cubicBezTo>
                    <a:pt x="2347" y="351"/>
                    <a:pt x="2410" y="213"/>
                    <a:pt x="2335" y="100"/>
                  </a:cubicBezTo>
                  <a:cubicBezTo>
                    <a:pt x="2284" y="38"/>
                    <a:pt x="2184" y="13"/>
                    <a:pt x="2109" y="0"/>
                  </a:cubicBezTo>
                  <a:close/>
                </a:path>
              </a:pathLst>
            </a:custGeom>
            <a:solidFill>
              <a:srgbClr val="D33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31"/>
            <p:cNvSpPr/>
            <p:nvPr/>
          </p:nvSpPr>
          <p:spPr>
            <a:xfrm>
              <a:off x="4165600" y="3071400"/>
              <a:ext cx="38925" cy="23275"/>
            </a:xfrm>
            <a:custGeom>
              <a:avLst/>
              <a:gdLst/>
              <a:ahLst/>
              <a:cxnLst/>
              <a:rect l="l" t="t" r="r" b="b"/>
              <a:pathLst>
                <a:path w="1557" h="931" extrusionOk="0">
                  <a:moveTo>
                    <a:pt x="1309" y="0"/>
                  </a:moveTo>
                  <a:cubicBezTo>
                    <a:pt x="1283" y="0"/>
                    <a:pt x="1256" y="4"/>
                    <a:pt x="1230" y="15"/>
                  </a:cubicBezTo>
                  <a:cubicBezTo>
                    <a:pt x="628" y="203"/>
                    <a:pt x="377" y="580"/>
                    <a:pt x="0" y="931"/>
                  </a:cubicBezTo>
                  <a:cubicBezTo>
                    <a:pt x="0" y="931"/>
                    <a:pt x="1029" y="680"/>
                    <a:pt x="1406" y="366"/>
                  </a:cubicBezTo>
                  <a:cubicBezTo>
                    <a:pt x="1481" y="303"/>
                    <a:pt x="1556" y="228"/>
                    <a:pt x="1531" y="140"/>
                  </a:cubicBezTo>
                  <a:cubicBezTo>
                    <a:pt x="1519" y="78"/>
                    <a:pt x="1468" y="40"/>
                    <a:pt x="1418" y="15"/>
                  </a:cubicBezTo>
                  <a:cubicBezTo>
                    <a:pt x="1382" y="8"/>
                    <a:pt x="1346" y="0"/>
                    <a:pt x="1309" y="0"/>
                  </a:cubicBezTo>
                  <a:close/>
                </a:path>
              </a:pathLst>
            </a:custGeom>
            <a:solidFill>
              <a:srgbClr val="C02A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31"/>
            <p:cNvSpPr/>
            <p:nvPr/>
          </p:nvSpPr>
          <p:spPr>
            <a:xfrm>
              <a:off x="4196975" y="3185000"/>
              <a:ext cx="18500" cy="5450"/>
            </a:xfrm>
            <a:custGeom>
              <a:avLst/>
              <a:gdLst/>
              <a:ahLst/>
              <a:cxnLst/>
              <a:rect l="l" t="t" r="r" b="b"/>
              <a:pathLst>
                <a:path w="740" h="218" extrusionOk="0">
                  <a:moveTo>
                    <a:pt x="25" y="1"/>
                  </a:moveTo>
                  <a:cubicBezTo>
                    <a:pt x="13" y="1"/>
                    <a:pt x="0" y="14"/>
                    <a:pt x="13" y="26"/>
                  </a:cubicBezTo>
                  <a:cubicBezTo>
                    <a:pt x="226" y="139"/>
                    <a:pt x="489" y="189"/>
                    <a:pt x="728" y="214"/>
                  </a:cubicBezTo>
                  <a:cubicBezTo>
                    <a:pt x="730" y="217"/>
                    <a:pt x="732" y="218"/>
                    <a:pt x="734" y="218"/>
                  </a:cubicBezTo>
                  <a:cubicBezTo>
                    <a:pt x="740" y="218"/>
                    <a:pt x="738" y="202"/>
                    <a:pt x="728" y="202"/>
                  </a:cubicBezTo>
                  <a:cubicBezTo>
                    <a:pt x="489" y="152"/>
                    <a:pt x="264" y="76"/>
                    <a:pt x="25" y="1"/>
                  </a:cubicBezTo>
                  <a:close/>
                </a:path>
              </a:pathLst>
            </a:custGeom>
            <a:solidFill>
              <a:srgbClr val="5616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31"/>
            <p:cNvSpPr/>
            <p:nvPr/>
          </p:nvSpPr>
          <p:spPr>
            <a:xfrm>
              <a:off x="4201975" y="3176225"/>
              <a:ext cx="11000" cy="2625"/>
            </a:xfrm>
            <a:custGeom>
              <a:avLst/>
              <a:gdLst/>
              <a:ahLst/>
              <a:cxnLst/>
              <a:rect l="l" t="t" r="r" b="b"/>
              <a:pathLst>
                <a:path w="440" h="105" extrusionOk="0">
                  <a:moveTo>
                    <a:pt x="26" y="1"/>
                  </a:moveTo>
                  <a:cubicBezTo>
                    <a:pt x="13" y="1"/>
                    <a:pt x="1" y="13"/>
                    <a:pt x="13" y="13"/>
                  </a:cubicBezTo>
                  <a:cubicBezTo>
                    <a:pt x="118" y="76"/>
                    <a:pt x="241" y="104"/>
                    <a:pt x="359" y="104"/>
                  </a:cubicBezTo>
                  <a:cubicBezTo>
                    <a:pt x="382" y="104"/>
                    <a:pt x="405" y="103"/>
                    <a:pt x="427" y="101"/>
                  </a:cubicBezTo>
                  <a:cubicBezTo>
                    <a:pt x="440" y="101"/>
                    <a:pt x="440" y="88"/>
                    <a:pt x="427" y="88"/>
                  </a:cubicBezTo>
                  <a:cubicBezTo>
                    <a:pt x="277" y="88"/>
                    <a:pt x="151" y="38"/>
                    <a:pt x="26" y="1"/>
                  </a:cubicBezTo>
                  <a:close/>
                </a:path>
              </a:pathLst>
            </a:custGeom>
            <a:solidFill>
              <a:srgbClr val="5616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31"/>
            <p:cNvSpPr/>
            <p:nvPr/>
          </p:nvSpPr>
          <p:spPr>
            <a:xfrm>
              <a:off x="4198525" y="3160225"/>
              <a:ext cx="22000" cy="2525"/>
            </a:xfrm>
            <a:custGeom>
              <a:avLst/>
              <a:gdLst/>
              <a:ahLst/>
              <a:cxnLst/>
              <a:rect l="l" t="t" r="r" b="b"/>
              <a:pathLst>
                <a:path w="880" h="101" extrusionOk="0">
                  <a:moveTo>
                    <a:pt x="867" y="1"/>
                  </a:moveTo>
                  <a:cubicBezTo>
                    <a:pt x="578" y="26"/>
                    <a:pt x="302" y="38"/>
                    <a:pt x="26" y="76"/>
                  </a:cubicBezTo>
                  <a:cubicBezTo>
                    <a:pt x="1" y="76"/>
                    <a:pt x="13" y="101"/>
                    <a:pt x="26" y="101"/>
                  </a:cubicBezTo>
                  <a:cubicBezTo>
                    <a:pt x="302" y="101"/>
                    <a:pt x="591" y="63"/>
                    <a:pt x="867" y="26"/>
                  </a:cubicBezTo>
                  <a:cubicBezTo>
                    <a:pt x="879" y="26"/>
                    <a:pt x="879" y="1"/>
                    <a:pt x="867" y="1"/>
                  </a:cubicBezTo>
                  <a:close/>
                </a:path>
              </a:pathLst>
            </a:custGeom>
            <a:solidFill>
              <a:srgbClr val="5616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31"/>
            <p:cNvSpPr/>
            <p:nvPr/>
          </p:nvSpPr>
          <p:spPr>
            <a:xfrm>
              <a:off x="4196325" y="3148225"/>
              <a:ext cx="14775" cy="2475"/>
            </a:xfrm>
            <a:custGeom>
              <a:avLst/>
              <a:gdLst/>
              <a:ahLst/>
              <a:cxnLst/>
              <a:rect l="l" t="t" r="r" b="b"/>
              <a:pathLst>
                <a:path w="591" h="99" extrusionOk="0">
                  <a:moveTo>
                    <a:pt x="584" y="0"/>
                  </a:moveTo>
                  <a:cubicBezTo>
                    <a:pt x="583" y="0"/>
                    <a:pt x="581" y="1"/>
                    <a:pt x="578" y="4"/>
                  </a:cubicBezTo>
                  <a:cubicBezTo>
                    <a:pt x="390" y="41"/>
                    <a:pt x="202" y="41"/>
                    <a:pt x="13" y="67"/>
                  </a:cubicBezTo>
                  <a:cubicBezTo>
                    <a:pt x="1" y="67"/>
                    <a:pt x="1" y="92"/>
                    <a:pt x="13" y="92"/>
                  </a:cubicBezTo>
                  <a:cubicBezTo>
                    <a:pt x="49" y="96"/>
                    <a:pt x="84" y="98"/>
                    <a:pt x="120" y="98"/>
                  </a:cubicBezTo>
                  <a:cubicBezTo>
                    <a:pt x="276" y="98"/>
                    <a:pt x="435" y="59"/>
                    <a:pt x="578" y="29"/>
                  </a:cubicBezTo>
                  <a:cubicBezTo>
                    <a:pt x="588" y="19"/>
                    <a:pt x="590" y="0"/>
                    <a:pt x="584" y="0"/>
                  </a:cubicBezTo>
                  <a:close/>
                </a:path>
              </a:pathLst>
            </a:custGeom>
            <a:solidFill>
              <a:srgbClr val="5616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31"/>
            <p:cNvSpPr/>
            <p:nvPr/>
          </p:nvSpPr>
          <p:spPr>
            <a:xfrm>
              <a:off x="4191000" y="3133875"/>
              <a:ext cx="26375" cy="5975"/>
            </a:xfrm>
            <a:custGeom>
              <a:avLst/>
              <a:gdLst/>
              <a:ahLst/>
              <a:cxnLst/>
              <a:rect l="l" t="t" r="r" b="b"/>
              <a:pathLst>
                <a:path w="1055" h="239" extrusionOk="0">
                  <a:moveTo>
                    <a:pt x="1030" y="1"/>
                  </a:moveTo>
                  <a:cubicBezTo>
                    <a:pt x="691" y="38"/>
                    <a:pt x="339" y="101"/>
                    <a:pt x="13" y="214"/>
                  </a:cubicBezTo>
                  <a:cubicBezTo>
                    <a:pt x="1" y="214"/>
                    <a:pt x="1" y="239"/>
                    <a:pt x="26" y="239"/>
                  </a:cubicBezTo>
                  <a:cubicBezTo>
                    <a:pt x="365" y="164"/>
                    <a:pt x="691" y="76"/>
                    <a:pt x="1042" y="26"/>
                  </a:cubicBezTo>
                  <a:cubicBezTo>
                    <a:pt x="1055" y="26"/>
                    <a:pt x="1042" y="1"/>
                    <a:pt x="1030" y="1"/>
                  </a:cubicBezTo>
                  <a:close/>
                </a:path>
              </a:pathLst>
            </a:custGeom>
            <a:solidFill>
              <a:srgbClr val="5616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31"/>
            <p:cNvSpPr/>
            <p:nvPr/>
          </p:nvSpPr>
          <p:spPr>
            <a:xfrm>
              <a:off x="4182225" y="3110575"/>
              <a:ext cx="17250" cy="4200"/>
            </a:xfrm>
            <a:custGeom>
              <a:avLst/>
              <a:gdLst/>
              <a:ahLst/>
              <a:cxnLst/>
              <a:rect l="l" t="t" r="r" b="b"/>
              <a:pathLst>
                <a:path w="690" h="168" extrusionOk="0">
                  <a:moveTo>
                    <a:pt x="684" y="0"/>
                  </a:moveTo>
                  <a:cubicBezTo>
                    <a:pt x="682" y="0"/>
                    <a:pt x="680" y="2"/>
                    <a:pt x="678" y="4"/>
                  </a:cubicBezTo>
                  <a:cubicBezTo>
                    <a:pt x="452" y="42"/>
                    <a:pt x="226" y="79"/>
                    <a:pt x="13" y="142"/>
                  </a:cubicBezTo>
                  <a:cubicBezTo>
                    <a:pt x="0" y="154"/>
                    <a:pt x="0" y="167"/>
                    <a:pt x="13" y="167"/>
                  </a:cubicBezTo>
                  <a:cubicBezTo>
                    <a:pt x="239" y="142"/>
                    <a:pt x="465" y="79"/>
                    <a:pt x="678" y="29"/>
                  </a:cubicBezTo>
                  <a:cubicBezTo>
                    <a:pt x="688" y="19"/>
                    <a:pt x="690" y="0"/>
                    <a:pt x="684" y="0"/>
                  </a:cubicBezTo>
                  <a:close/>
                </a:path>
              </a:pathLst>
            </a:custGeom>
            <a:solidFill>
              <a:srgbClr val="5616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31"/>
            <p:cNvSpPr/>
            <p:nvPr/>
          </p:nvSpPr>
          <p:spPr>
            <a:xfrm>
              <a:off x="4178825" y="3100000"/>
              <a:ext cx="25700" cy="11075"/>
            </a:xfrm>
            <a:custGeom>
              <a:avLst/>
              <a:gdLst/>
              <a:ahLst/>
              <a:cxnLst/>
              <a:rect l="l" t="t" r="r" b="b"/>
              <a:pathLst>
                <a:path w="1028" h="443" extrusionOk="0">
                  <a:moveTo>
                    <a:pt x="990" y="0"/>
                  </a:moveTo>
                  <a:cubicBezTo>
                    <a:pt x="651" y="63"/>
                    <a:pt x="287" y="201"/>
                    <a:pt x="11" y="414"/>
                  </a:cubicBezTo>
                  <a:cubicBezTo>
                    <a:pt x="1" y="425"/>
                    <a:pt x="7" y="443"/>
                    <a:pt x="16" y="443"/>
                  </a:cubicBezTo>
                  <a:cubicBezTo>
                    <a:pt x="18" y="443"/>
                    <a:pt x="21" y="442"/>
                    <a:pt x="23" y="439"/>
                  </a:cubicBezTo>
                  <a:cubicBezTo>
                    <a:pt x="337" y="264"/>
                    <a:pt x="651" y="113"/>
                    <a:pt x="1002" y="25"/>
                  </a:cubicBezTo>
                  <a:cubicBezTo>
                    <a:pt x="1027" y="25"/>
                    <a:pt x="1015" y="0"/>
                    <a:pt x="990" y="0"/>
                  </a:cubicBezTo>
                  <a:close/>
                </a:path>
              </a:pathLst>
            </a:custGeom>
            <a:solidFill>
              <a:srgbClr val="5616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31"/>
            <p:cNvSpPr/>
            <p:nvPr/>
          </p:nvSpPr>
          <p:spPr>
            <a:xfrm>
              <a:off x="4169100" y="3091450"/>
              <a:ext cx="21250" cy="8975"/>
            </a:xfrm>
            <a:custGeom>
              <a:avLst/>
              <a:gdLst/>
              <a:ahLst/>
              <a:cxnLst/>
              <a:rect l="l" t="t" r="r" b="b"/>
              <a:pathLst>
                <a:path w="850" h="359" extrusionOk="0">
                  <a:moveTo>
                    <a:pt x="833" y="0"/>
                  </a:moveTo>
                  <a:cubicBezTo>
                    <a:pt x="831" y="0"/>
                    <a:pt x="829" y="1"/>
                    <a:pt x="826" y="3"/>
                  </a:cubicBezTo>
                  <a:cubicBezTo>
                    <a:pt x="550" y="104"/>
                    <a:pt x="274" y="204"/>
                    <a:pt x="11" y="330"/>
                  </a:cubicBezTo>
                  <a:cubicBezTo>
                    <a:pt x="1" y="340"/>
                    <a:pt x="7" y="358"/>
                    <a:pt x="16" y="358"/>
                  </a:cubicBezTo>
                  <a:cubicBezTo>
                    <a:pt x="18" y="358"/>
                    <a:pt x="21" y="357"/>
                    <a:pt x="23" y="355"/>
                  </a:cubicBezTo>
                  <a:cubicBezTo>
                    <a:pt x="299" y="267"/>
                    <a:pt x="563" y="141"/>
                    <a:pt x="839" y="29"/>
                  </a:cubicBezTo>
                  <a:cubicBezTo>
                    <a:pt x="849" y="18"/>
                    <a:pt x="843" y="0"/>
                    <a:pt x="833" y="0"/>
                  </a:cubicBezTo>
                  <a:close/>
                </a:path>
              </a:pathLst>
            </a:custGeom>
            <a:solidFill>
              <a:srgbClr val="5616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31"/>
            <p:cNvSpPr/>
            <p:nvPr/>
          </p:nvSpPr>
          <p:spPr>
            <a:xfrm>
              <a:off x="4159625" y="3077625"/>
              <a:ext cx="26950" cy="17500"/>
            </a:xfrm>
            <a:custGeom>
              <a:avLst/>
              <a:gdLst/>
              <a:ahLst/>
              <a:cxnLst/>
              <a:rect l="l" t="t" r="r" b="b"/>
              <a:pathLst>
                <a:path w="1078" h="700" extrusionOk="0">
                  <a:moveTo>
                    <a:pt x="1062" y="1"/>
                  </a:moveTo>
                  <a:cubicBezTo>
                    <a:pt x="1060" y="1"/>
                    <a:pt x="1057" y="2"/>
                    <a:pt x="1055" y="4"/>
                  </a:cubicBezTo>
                  <a:cubicBezTo>
                    <a:pt x="678" y="155"/>
                    <a:pt x="277" y="368"/>
                    <a:pt x="1" y="682"/>
                  </a:cubicBezTo>
                  <a:cubicBezTo>
                    <a:pt x="1" y="691"/>
                    <a:pt x="7" y="700"/>
                    <a:pt x="11" y="700"/>
                  </a:cubicBezTo>
                  <a:cubicBezTo>
                    <a:pt x="12" y="700"/>
                    <a:pt x="13" y="698"/>
                    <a:pt x="13" y="694"/>
                  </a:cubicBezTo>
                  <a:cubicBezTo>
                    <a:pt x="189" y="569"/>
                    <a:pt x="340" y="431"/>
                    <a:pt x="515" y="318"/>
                  </a:cubicBezTo>
                  <a:cubicBezTo>
                    <a:pt x="691" y="205"/>
                    <a:pt x="879" y="105"/>
                    <a:pt x="1067" y="29"/>
                  </a:cubicBezTo>
                  <a:cubicBezTo>
                    <a:pt x="1078" y="19"/>
                    <a:pt x="1071" y="1"/>
                    <a:pt x="1062" y="1"/>
                  </a:cubicBezTo>
                  <a:close/>
                </a:path>
              </a:pathLst>
            </a:custGeom>
            <a:solidFill>
              <a:srgbClr val="5616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31"/>
            <p:cNvSpPr/>
            <p:nvPr/>
          </p:nvSpPr>
          <p:spPr>
            <a:xfrm>
              <a:off x="4179700" y="3073800"/>
              <a:ext cx="10375" cy="9200"/>
            </a:xfrm>
            <a:custGeom>
              <a:avLst/>
              <a:gdLst/>
              <a:ahLst/>
              <a:cxnLst/>
              <a:rect l="l" t="t" r="r" b="b"/>
              <a:pathLst>
                <a:path w="415" h="368" extrusionOk="0">
                  <a:moveTo>
                    <a:pt x="208" y="0"/>
                  </a:moveTo>
                  <a:cubicBezTo>
                    <a:pt x="161" y="0"/>
                    <a:pt x="114" y="19"/>
                    <a:pt x="76" y="57"/>
                  </a:cubicBezTo>
                  <a:cubicBezTo>
                    <a:pt x="1" y="120"/>
                    <a:pt x="1" y="245"/>
                    <a:pt x="76" y="320"/>
                  </a:cubicBezTo>
                  <a:cubicBezTo>
                    <a:pt x="114" y="352"/>
                    <a:pt x="161" y="367"/>
                    <a:pt x="208" y="367"/>
                  </a:cubicBezTo>
                  <a:cubicBezTo>
                    <a:pt x="255" y="367"/>
                    <a:pt x="302" y="352"/>
                    <a:pt x="340" y="320"/>
                  </a:cubicBezTo>
                  <a:cubicBezTo>
                    <a:pt x="415" y="245"/>
                    <a:pt x="415" y="120"/>
                    <a:pt x="340" y="57"/>
                  </a:cubicBezTo>
                  <a:cubicBezTo>
                    <a:pt x="302" y="19"/>
                    <a:pt x="255" y="0"/>
                    <a:pt x="208" y="0"/>
                  </a:cubicBezTo>
                  <a:close/>
                </a:path>
              </a:pathLst>
            </a:custGeom>
            <a:solidFill>
              <a:srgbClr val="5616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31"/>
            <p:cNvSpPr/>
            <p:nvPr/>
          </p:nvSpPr>
          <p:spPr>
            <a:xfrm>
              <a:off x="4178150" y="3087375"/>
              <a:ext cx="5650" cy="5200"/>
            </a:xfrm>
            <a:custGeom>
              <a:avLst/>
              <a:gdLst/>
              <a:ahLst/>
              <a:cxnLst/>
              <a:rect l="l" t="t" r="r" b="b"/>
              <a:pathLst>
                <a:path w="226" h="208" extrusionOk="0">
                  <a:moveTo>
                    <a:pt x="119" y="0"/>
                  </a:moveTo>
                  <a:cubicBezTo>
                    <a:pt x="94" y="0"/>
                    <a:pt x="69" y="10"/>
                    <a:pt x="50" y="28"/>
                  </a:cubicBezTo>
                  <a:cubicBezTo>
                    <a:pt x="0" y="79"/>
                    <a:pt x="0" y="141"/>
                    <a:pt x="50" y="179"/>
                  </a:cubicBezTo>
                  <a:cubicBezTo>
                    <a:pt x="69" y="198"/>
                    <a:pt x="94" y="207"/>
                    <a:pt x="119" y="207"/>
                  </a:cubicBezTo>
                  <a:cubicBezTo>
                    <a:pt x="144" y="207"/>
                    <a:pt x="169" y="198"/>
                    <a:pt x="188" y="179"/>
                  </a:cubicBezTo>
                  <a:cubicBezTo>
                    <a:pt x="226" y="141"/>
                    <a:pt x="226" y="79"/>
                    <a:pt x="188" y="28"/>
                  </a:cubicBezTo>
                  <a:cubicBezTo>
                    <a:pt x="169" y="10"/>
                    <a:pt x="144" y="0"/>
                    <a:pt x="119" y="0"/>
                  </a:cubicBezTo>
                  <a:close/>
                </a:path>
              </a:pathLst>
            </a:custGeom>
            <a:solidFill>
              <a:srgbClr val="5616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31"/>
            <p:cNvSpPr/>
            <p:nvPr/>
          </p:nvSpPr>
          <p:spPr>
            <a:xfrm>
              <a:off x="4213600" y="3132000"/>
              <a:ext cx="5650" cy="5125"/>
            </a:xfrm>
            <a:custGeom>
              <a:avLst/>
              <a:gdLst/>
              <a:ahLst/>
              <a:cxnLst/>
              <a:rect l="l" t="t" r="r" b="b"/>
              <a:pathLst>
                <a:path w="226" h="205" extrusionOk="0">
                  <a:moveTo>
                    <a:pt x="118" y="0"/>
                  </a:moveTo>
                  <a:cubicBezTo>
                    <a:pt x="91" y="0"/>
                    <a:pt x="63" y="13"/>
                    <a:pt x="38" y="38"/>
                  </a:cubicBezTo>
                  <a:cubicBezTo>
                    <a:pt x="0" y="76"/>
                    <a:pt x="0" y="138"/>
                    <a:pt x="38" y="176"/>
                  </a:cubicBezTo>
                  <a:cubicBezTo>
                    <a:pt x="63" y="195"/>
                    <a:pt x="91" y="204"/>
                    <a:pt x="118" y="204"/>
                  </a:cubicBezTo>
                  <a:cubicBezTo>
                    <a:pt x="144" y="204"/>
                    <a:pt x="170" y="195"/>
                    <a:pt x="188" y="176"/>
                  </a:cubicBezTo>
                  <a:cubicBezTo>
                    <a:pt x="226" y="138"/>
                    <a:pt x="226" y="76"/>
                    <a:pt x="188" y="38"/>
                  </a:cubicBezTo>
                  <a:cubicBezTo>
                    <a:pt x="170" y="13"/>
                    <a:pt x="144" y="0"/>
                    <a:pt x="118" y="0"/>
                  </a:cubicBezTo>
                  <a:close/>
                </a:path>
              </a:pathLst>
            </a:custGeom>
            <a:solidFill>
              <a:srgbClr val="5616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31"/>
            <p:cNvSpPr/>
            <p:nvPr/>
          </p:nvSpPr>
          <p:spPr>
            <a:xfrm>
              <a:off x="4212325" y="3187750"/>
              <a:ext cx="5675" cy="4900"/>
            </a:xfrm>
            <a:custGeom>
              <a:avLst/>
              <a:gdLst/>
              <a:ahLst/>
              <a:cxnLst/>
              <a:rect l="l" t="t" r="r" b="b"/>
              <a:pathLst>
                <a:path w="227" h="196" extrusionOk="0">
                  <a:moveTo>
                    <a:pt x="109" y="1"/>
                  </a:moveTo>
                  <a:cubicBezTo>
                    <a:pt x="82" y="1"/>
                    <a:pt x="57" y="10"/>
                    <a:pt x="39" y="29"/>
                  </a:cubicBezTo>
                  <a:cubicBezTo>
                    <a:pt x="1" y="67"/>
                    <a:pt x="1" y="129"/>
                    <a:pt x="39" y="167"/>
                  </a:cubicBezTo>
                  <a:cubicBezTo>
                    <a:pt x="57" y="186"/>
                    <a:pt x="82" y="195"/>
                    <a:pt x="109" y="195"/>
                  </a:cubicBezTo>
                  <a:cubicBezTo>
                    <a:pt x="136" y="195"/>
                    <a:pt x="164" y="186"/>
                    <a:pt x="189" y="167"/>
                  </a:cubicBezTo>
                  <a:cubicBezTo>
                    <a:pt x="227" y="129"/>
                    <a:pt x="227" y="67"/>
                    <a:pt x="189" y="29"/>
                  </a:cubicBezTo>
                  <a:cubicBezTo>
                    <a:pt x="164" y="10"/>
                    <a:pt x="136" y="1"/>
                    <a:pt x="109" y="1"/>
                  </a:cubicBezTo>
                  <a:close/>
                </a:path>
              </a:pathLst>
            </a:custGeom>
            <a:solidFill>
              <a:srgbClr val="5616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31"/>
            <p:cNvSpPr/>
            <p:nvPr/>
          </p:nvSpPr>
          <p:spPr>
            <a:xfrm>
              <a:off x="4196025" y="3107200"/>
              <a:ext cx="8175" cy="7475"/>
            </a:xfrm>
            <a:custGeom>
              <a:avLst/>
              <a:gdLst/>
              <a:ahLst/>
              <a:cxnLst/>
              <a:rect l="l" t="t" r="r" b="b"/>
              <a:pathLst>
                <a:path w="327" h="299" extrusionOk="0">
                  <a:moveTo>
                    <a:pt x="164" y="1"/>
                  </a:moveTo>
                  <a:cubicBezTo>
                    <a:pt x="123" y="1"/>
                    <a:pt x="82" y="13"/>
                    <a:pt x="51" y="39"/>
                  </a:cubicBezTo>
                  <a:cubicBezTo>
                    <a:pt x="0" y="101"/>
                    <a:pt x="0" y="202"/>
                    <a:pt x="63" y="252"/>
                  </a:cubicBezTo>
                  <a:cubicBezTo>
                    <a:pt x="88" y="283"/>
                    <a:pt x="126" y="299"/>
                    <a:pt x="165" y="299"/>
                  </a:cubicBezTo>
                  <a:cubicBezTo>
                    <a:pt x="204" y="299"/>
                    <a:pt x="245" y="283"/>
                    <a:pt x="276" y="252"/>
                  </a:cubicBezTo>
                  <a:cubicBezTo>
                    <a:pt x="327" y="202"/>
                    <a:pt x="327" y="101"/>
                    <a:pt x="276" y="39"/>
                  </a:cubicBezTo>
                  <a:cubicBezTo>
                    <a:pt x="245" y="13"/>
                    <a:pt x="204" y="1"/>
                    <a:pt x="164" y="1"/>
                  </a:cubicBezTo>
                  <a:close/>
                </a:path>
              </a:pathLst>
            </a:custGeom>
            <a:solidFill>
              <a:srgbClr val="5616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31"/>
            <p:cNvSpPr/>
            <p:nvPr/>
          </p:nvSpPr>
          <p:spPr>
            <a:xfrm>
              <a:off x="4205750" y="3138025"/>
              <a:ext cx="8500" cy="7725"/>
            </a:xfrm>
            <a:custGeom>
              <a:avLst/>
              <a:gdLst/>
              <a:ahLst/>
              <a:cxnLst/>
              <a:rect l="l" t="t" r="r" b="b"/>
              <a:pathLst>
                <a:path w="340" h="309" extrusionOk="0">
                  <a:moveTo>
                    <a:pt x="170" y="1"/>
                  </a:moveTo>
                  <a:cubicBezTo>
                    <a:pt x="132" y="1"/>
                    <a:pt x="95" y="16"/>
                    <a:pt x="63" y="48"/>
                  </a:cubicBezTo>
                  <a:cubicBezTo>
                    <a:pt x="0" y="111"/>
                    <a:pt x="0" y="198"/>
                    <a:pt x="63" y="261"/>
                  </a:cubicBezTo>
                  <a:cubicBezTo>
                    <a:pt x="95" y="293"/>
                    <a:pt x="132" y="308"/>
                    <a:pt x="170" y="308"/>
                  </a:cubicBezTo>
                  <a:cubicBezTo>
                    <a:pt x="207" y="308"/>
                    <a:pt x="245" y="293"/>
                    <a:pt x="276" y="261"/>
                  </a:cubicBezTo>
                  <a:cubicBezTo>
                    <a:pt x="339" y="198"/>
                    <a:pt x="339" y="111"/>
                    <a:pt x="276" y="48"/>
                  </a:cubicBezTo>
                  <a:cubicBezTo>
                    <a:pt x="245" y="16"/>
                    <a:pt x="207" y="1"/>
                    <a:pt x="170" y="1"/>
                  </a:cubicBezTo>
                  <a:close/>
                </a:path>
              </a:pathLst>
            </a:custGeom>
            <a:solidFill>
              <a:srgbClr val="5616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31"/>
            <p:cNvSpPr/>
            <p:nvPr/>
          </p:nvSpPr>
          <p:spPr>
            <a:xfrm>
              <a:off x="4209825" y="3172775"/>
              <a:ext cx="8500" cy="7475"/>
            </a:xfrm>
            <a:custGeom>
              <a:avLst/>
              <a:gdLst/>
              <a:ahLst/>
              <a:cxnLst/>
              <a:rect l="l" t="t" r="r" b="b"/>
              <a:pathLst>
                <a:path w="340" h="299" extrusionOk="0">
                  <a:moveTo>
                    <a:pt x="170" y="1"/>
                  </a:moveTo>
                  <a:cubicBezTo>
                    <a:pt x="132" y="1"/>
                    <a:pt x="95" y="13"/>
                    <a:pt x="63" y="38"/>
                  </a:cubicBezTo>
                  <a:cubicBezTo>
                    <a:pt x="1" y="101"/>
                    <a:pt x="1" y="201"/>
                    <a:pt x="63" y="252"/>
                  </a:cubicBezTo>
                  <a:cubicBezTo>
                    <a:pt x="95" y="283"/>
                    <a:pt x="132" y="299"/>
                    <a:pt x="170" y="299"/>
                  </a:cubicBezTo>
                  <a:cubicBezTo>
                    <a:pt x="208" y="299"/>
                    <a:pt x="245" y="283"/>
                    <a:pt x="277" y="252"/>
                  </a:cubicBezTo>
                  <a:cubicBezTo>
                    <a:pt x="339" y="201"/>
                    <a:pt x="339" y="101"/>
                    <a:pt x="277" y="38"/>
                  </a:cubicBezTo>
                  <a:cubicBezTo>
                    <a:pt x="245" y="13"/>
                    <a:pt x="208" y="1"/>
                    <a:pt x="170" y="1"/>
                  </a:cubicBezTo>
                  <a:close/>
                </a:path>
              </a:pathLst>
            </a:custGeom>
            <a:solidFill>
              <a:srgbClr val="5616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31"/>
            <p:cNvSpPr/>
            <p:nvPr/>
          </p:nvSpPr>
          <p:spPr>
            <a:xfrm>
              <a:off x="4200425" y="3098025"/>
              <a:ext cx="5350" cy="4900"/>
            </a:xfrm>
            <a:custGeom>
              <a:avLst/>
              <a:gdLst/>
              <a:ahLst/>
              <a:cxnLst/>
              <a:rect l="l" t="t" r="r" b="b"/>
              <a:pathLst>
                <a:path w="214" h="196" extrusionOk="0">
                  <a:moveTo>
                    <a:pt x="107" y="1"/>
                  </a:moveTo>
                  <a:cubicBezTo>
                    <a:pt x="82" y="1"/>
                    <a:pt x="57" y="10"/>
                    <a:pt x="38" y="29"/>
                  </a:cubicBezTo>
                  <a:cubicBezTo>
                    <a:pt x="0" y="67"/>
                    <a:pt x="0" y="129"/>
                    <a:pt x="38" y="167"/>
                  </a:cubicBezTo>
                  <a:cubicBezTo>
                    <a:pt x="57" y="186"/>
                    <a:pt x="82" y="195"/>
                    <a:pt x="107" y="195"/>
                  </a:cubicBezTo>
                  <a:cubicBezTo>
                    <a:pt x="132" y="195"/>
                    <a:pt x="157" y="186"/>
                    <a:pt x="176" y="167"/>
                  </a:cubicBezTo>
                  <a:cubicBezTo>
                    <a:pt x="213" y="129"/>
                    <a:pt x="213" y="67"/>
                    <a:pt x="176" y="29"/>
                  </a:cubicBezTo>
                  <a:cubicBezTo>
                    <a:pt x="157" y="10"/>
                    <a:pt x="132" y="1"/>
                    <a:pt x="107" y="1"/>
                  </a:cubicBezTo>
                  <a:close/>
                </a:path>
              </a:pathLst>
            </a:custGeom>
            <a:solidFill>
              <a:srgbClr val="5616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31"/>
            <p:cNvSpPr/>
            <p:nvPr/>
          </p:nvSpPr>
          <p:spPr>
            <a:xfrm>
              <a:off x="4217050" y="3157950"/>
              <a:ext cx="5675" cy="5200"/>
            </a:xfrm>
            <a:custGeom>
              <a:avLst/>
              <a:gdLst/>
              <a:ahLst/>
              <a:cxnLst/>
              <a:rect l="l" t="t" r="r" b="b"/>
              <a:pathLst>
                <a:path w="227" h="208" extrusionOk="0">
                  <a:moveTo>
                    <a:pt x="113" y="1"/>
                  </a:moveTo>
                  <a:cubicBezTo>
                    <a:pt x="85" y="1"/>
                    <a:pt x="57" y="10"/>
                    <a:pt x="38" y="29"/>
                  </a:cubicBezTo>
                  <a:cubicBezTo>
                    <a:pt x="0" y="67"/>
                    <a:pt x="0" y="129"/>
                    <a:pt x="38" y="179"/>
                  </a:cubicBezTo>
                  <a:cubicBezTo>
                    <a:pt x="57" y="198"/>
                    <a:pt x="85" y="208"/>
                    <a:pt x="113" y="208"/>
                  </a:cubicBezTo>
                  <a:cubicBezTo>
                    <a:pt x="141" y="208"/>
                    <a:pt x="170" y="198"/>
                    <a:pt x="188" y="179"/>
                  </a:cubicBezTo>
                  <a:cubicBezTo>
                    <a:pt x="226" y="129"/>
                    <a:pt x="226" y="67"/>
                    <a:pt x="188" y="29"/>
                  </a:cubicBezTo>
                  <a:cubicBezTo>
                    <a:pt x="170" y="10"/>
                    <a:pt x="141" y="1"/>
                    <a:pt x="113" y="1"/>
                  </a:cubicBezTo>
                  <a:close/>
                </a:path>
              </a:pathLst>
            </a:custGeom>
            <a:solidFill>
              <a:srgbClr val="5616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31"/>
            <p:cNvSpPr/>
            <p:nvPr/>
          </p:nvSpPr>
          <p:spPr>
            <a:xfrm>
              <a:off x="4227400" y="3180850"/>
              <a:ext cx="5350" cy="5200"/>
            </a:xfrm>
            <a:custGeom>
              <a:avLst/>
              <a:gdLst/>
              <a:ahLst/>
              <a:cxnLst/>
              <a:rect l="l" t="t" r="r" b="b"/>
              <a:pathLst>
                <a:path w="214" h="208" extrusionOk="0">
                  <a:moveTo>
                    <a:pt x="107" y="1"/>
                  </a:moveTo>
                  <a:cubicBezTo>
                    <a:pt x="82" y="1"/>
                    <a:pt x="57" y="10"/>
                    <a:pt x="38" y="29"/>
                  </a:cubicBezTo>
                  <a:cubicBezTo>
                    <a:pt x="0" y="79"/>
                    <a:pt x="0" y="142"/>
                    <a:pt x="38" y="180"/>
                  </a:cubicBezTo>
                  <a:cubicBezTo>
                    <a:pt x="57" y="198"/>
                    <a:pt x="82" y="208"/>
                    <a:pt x="107" y="208"/>
                  </a:cubicBezTo>
                  <a:cubicBezTo>
                    <a:pt x="132" y="208"/>
                    <a:pt x="157" y="198"/>
                    <a:pt x="176" y="180"/>
                  </a:cubicBezTo>
                  <a:cubicBezTo>
                    <a:pt x="214" y="142"/>
                    <a:pt x="214" y="79"/>
                    <a:pt x="176" y="29"/>
                  </a:cubicBezTo>
                  <a:cubicBezTo>
                    <a:pt x="157" y="10"/>
                    <a:pt x="132" y="1"/>
                    <a:pt x="107" y="1"/>
                  </a:cubicBezTo>
                  <a:close/>
                </a:path>
              </a:pathLst>
            </a:custGeom>
            <a:solidFill>
              <a:srgbClr val="5616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31"/>
            <p:cNvSpPr/>
            <p:nvPr/>
          </p:nvSpPr>
          <p:spPr>
            <a:xfrm>
              <a:off x="4196650" y="3163775"/>
              <a:ext cx="16650" cy="1975"/>
            </a:xfrm>
            <a:custGeom>
              <a:avLst/>
              <a:gdLst/>
              <a:ahLst/>
              <a:cxnLst/>
              <a:rect l="l" t="t" r="r" b="b"/>
              <a:pathLst>
                <a:path w="666" h="79" extrusionOk="0">
                  <a:moveTo>
                    <a:pt x="172" y="1"/>
                  </a:moveTo>
                  <a:cubicBezTo>
                    <a:pt x="123" y="1"/>
                    <a:pt x="74" y="3"/>
                    <a:pt x="26" y="9"/>
                  </a:cubicBezTo>
                  <a:cubicBezTo>
                    <a:pt x="13" y="22"/>
                    <a:pt x="0" y="47"/>
                    <a:pt x="26" y="47"/>
                  </a:cubicBezTo>
                  <a:cubicBezTo>
                    <a:pt x="120" y="72"/>
                    <a:pt x="223" y="78"/>
                    <a:pt x="328" y="78"/>
                  </a:cubicBezTo>
                  <a:cubicBezTo>
                    <a:pt x="433" y="78"/>
                    <a:pt x="540" y="72"/>
                    <a:pt x="640" y="72"/>
                  </a:cubicBezTo>
                  <a:cubicBezTo>
                    <a:pt x="666" y="72"/>
                    <a:pt x="666" y="47"/>
                    <a:pt x="640" y="34"/>
                  </a:cubicBezTo>
                  <a:cubicBezTo>
                    <a:pt x="488" y="25"/>
                    <a:pt x="328" y="1"/>
                    <a:pt x="172" y="1"/>
                  </a:cubicBezTo>
                  <a:close/>
                </a:path>
              </a:pathLst>
            </a:custGeom>
            <a:solidFill>
              <a:srgbClr val="5616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31"/>
            <p:cNvSpPr/>
            <p:nvPr/>
          </p:nvSpPr>
          <p:spPr>
            <a:xfrm>
              <a:off x="4195400" y="3138275"/>
              <a:ext cx="10050" cy="3150"/>
            </a:xfrm>
            <a:custGeom>
              <a:avLst/>
              <a:gdLst/>
              <a:ahLst/>
              <a:cxnLst/>
              <a:rect l="l" t="t" r="r" b="b"/>
              <a:pathLst>
                <a:path w="402" h="126" extrusionOk="0">
                  <a:moveTo>
                    <a:pt x="377" y="0"/>
                  </a:moveTo>
                  <a:cubicBezTo>
                    <a:pt x="251" y="25"/>
                    <a:pt x="126" y="50"/>
                    <a:pt x="13" y="101"/>
                  </a:cubicBezTo>
                  <a:cubicBezTo>
                    <a:pt x="0" y="101"/>
                    <a:pt x="0" y="126"/>
                    <a:pt x="13" y="126"/>
                  </a:cubicBezTo>
                  <a:cubicBezTo>
                    <a:pt x="138" y="126"/>
                    <a:pt x="264" y="75"/>
                    <a:pt x="389" y="38"/>
                  </a:cubicBezTo>
                  <a:cubicBezTo>
                    <a:pt x="402" y="25"/>
                    <a:pt x="402" y="0"/>
                    <a:pt x="377" y="0"/>
                  </a:cubicBezTo>
                  <a:close/>
                </a:path>
              </a:pathLst>
            </a:custGeom>
            <a:solidFill>
              <a:srgbClr val="5616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31"/>
            <p:cNvSpPr/>
            <p:nvPr/>
          </p:nvSpPr>
          <p:spPr>
            <a:xfrm>
              <a:off x="4194450" y="3131675"/>
              <a:ext cx="14450" cy="4425"/>
            </a:xfrm>
            <a:custGeom>
              <a:avLst/>
              <a:gdLst/>
              <a:ahLst/>
              <a:cxnLst/>
              <a:rect l="l" t="t" r="r" b="b"/>
              <a:pathLst>
                <a:path w="578" h="177" extrusionOk="0">
                  <a:moveTo>
                    <a:pt x="553" y="1"/>
                  </a:moveTo>
                  <a:cubicBezTo>
                    <a:pt x="377" y="51"/>
                    <a:pt x="189" y="76"/>
                    <a:pt x="13" y="139"/>
                  </a:cubicBezTo>
                  <a:cubicBezTo>
                    <a:pt x="1" y="151"/>
                    <a:pt x="1" y="176"/>
                    <a:pt x="26" y="176"/>
                  </a:cubicBezTo>
                  <a:cubicBezTo>
                    <a:pt x="201" y="164"/>
                    <a:pt x="390" y="89"/>
                    <a:pt x="565" y="26"/>
                  </a:cubicBezTo>
                  <a:cubicBezTo>
                    <a:pt x="578" y="26"/>
                    <a:pt x="565" y="1"/>
                    <a:pt x="553" y="1"/>
                  </a:cubicBezTo>
                  <a:close/>
                </a:path>
              </a:pathLst>
            </a:custGeom>
            <a:solidFill>
              <a:srgbClr val="5616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31"/>
            <p:cNvSpPr/>
            <p:nvPr/>
          </p:nvSpPr>
          <p:spPr>
            <a:xfrm>
              <a:off x="4179700" y="3108075"/>
              <a:ext cx="15700" cy="5125"/>
            </a:xfrm>
            <a:custGeom>
              <a:avLst/>
              <a:gdLst/>
              <a:ahLst/>
              <a:cxnLst/>
              <a:rect l="l" t="t" r="r" b="b"/>
              <a:pathLst>
                <a:path w="628" h="205" extrusionOk="0">
                  <a:moveTo>
                    <a:pt x="615" y="0"/>
                  </a:moveTo>
                  <a:cubicBezTo>
                    <a:pt x="612" y="0"/>
                    <a:pt x="608" y="1"/>
                    <a:pt x="603" y="4"/>
                  </a:cubicBezTo>
                  <a:cubicBezTo>
                    <a:pt x="415" y="54"/>
                    <a:pt x="214" y="91"/>
                    <a:pt x="26" y="154"/>
                  </a:cubicBezTo>
                  <a:cubicBezTo>
                    <a:pt x="1" y="167"/>
                    <a:pt x="1" y="204"/>
                    <a:pt x="26" y="204"/>
                  </a:cubicBezTo>
                  <a:cubicBezTo>
                    <a:pt x="227" y="179"/>
                    <a:pt x="427" y="104"/>
                    <a:pt x="616" y="29"/>
                  </a:cubicBezTo>
                  <a:cubicBezTo>
                    <a:pt x="626" y="18"/>
                    <a:pt x="628" y="0"/>
                    <a:pt x="615" y="0"/>
                  </a:cubicBezTo>
                  <a:close/>
                </a:path>
              </a:pathLst>
            </a:custGeom>
            <a:solidFill>
              <a:srgbClr val="5616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31"/>
            <p:cNvSpPr/>
            <p:nvPr/>
          </p:nvSpPr>
          <p:spPr>
            <a:xfrm>
              <a:off x="4163800" y="3084925"/>
              <a:ext cx="15925" cy="10200"/>
            </a:xfrm>
            <a:custGeom>
              <a:avLst/>
              <a:gdLst/>
              <a:ahLst/>
              <a:cxnLst/>
              <a:rect l="l" t="t" r="r" b="b"/>
              <a:pathLst>
                <a:path w="637" h="408" extrusionOk="0">
                  <a:moveTo>
                    <a:pt x="612" y="1"/>
                  </a:moveTo>
                  <a:cubicBezTo>
                    <a:pt x="499" y="51"/>
                    <a:pt x="373" y="114"/>
                    <a:pt x="260" y="177"/>
                  </a:cubicBezTo>
                  <a:cubicBezTo>
                    <a:pt x="160" y="227"/>
                    <a:pt x="72" y="290"/>
                    <a:pt x="9" y="390"/>
                  </a:cubicBezTo>
                  <a:cubicBezTo>
                    <a:pt x="1" y="399"/>
                    <a:pt x="4" y="408"/>
                    <a:pt x="12" y="408"/>
                  </a:cubicBezTo>
                  <a:cubicBezTo>
                    <a:pt x="15" y="408"/>
                    <a:pt x="18" y="406"/>
                    <a:pt x="22" y="402"/>
                  </a:cubicBezTo>
                  <a:cubicBezTo>
                    <a:pt x="210" y="264"/>
                    <a:pt x="424" y="164"/>
                    <a:pt x="624" y="26"/>
                  </a:cubicBezTo>
                  <a:cubicBezTo>
                    <a:pt x="637" y="26"/>
                    <a:pt x="637" y="1"/>
                    <a:pt x="612" y="1"/>
                  </a:cubicBezTo>
                  <a:close/>
                </a:path>
              </a:pathLst>
            </a:custGeom>
            <a:solidFill>
              <a:srgbClr val="5616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31"/>
            <p:cNvSpPr/>
            <p:nvPr/>
          </p:nvSpPr>
          <p:spPr>
            <a:xfrm>
              <a:off x="4199775" y="3182500"/>
              <a:ext cx="12900" cy="4425"/>
            </a:xfrm>
            <a:custGeom>
              <a:avLst/>
              <a:gdLst/>
              <a:ahLst/>
              <a:cxnLst/>
              <a:rect l="l" t="t" r="r" b="b"/>
              <a:pathLst>
                <a:path w="516" h="177" extrusionOk="0">
                  <a:moveTo>
                    <a:pt x="26" y="1"/>
                  </a:moveTo>
                  <a:cubicBezTo>
                    <a:pt x="14" y="1"/>
                    <a:pt x="1" y="26"/>
                    <a:pt x="14" y="26"/>
                  </a:cubicBezTo>
                  <a:cubicBezTo>
                    <a:pt x="152" y="114"/>
                    <a:pt x="327" y="139"/>
                    <a:pt x="478" y="176"/>
                  </a:cubicBezTo>
                  <a:cubicBezTo>
                    <a:pt x="503" y="176"/>
                    <a:pt x="515" y="139"/>
                    <a:pt x="490" y="139"/>
                  </a:cubicBezTo>
                  <a:cubicBezTo>
                    <a:pt x="340" y="101"/>
                    <a:pt x="189" y="26"/>
                    <a:pt x="26" y="1"/>
                  </a:cubicBezTo>
                  <a:close/>
                </a:path>
              </a:pathLst>
            </a:custGeom>
            <a:solidFill>
              <a:srgbClr val="5616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31"/>
            <p:cNvSpPr/>
            <p:nvPr/>
          </p:nvSpPr>
          <p:spPr>
            <a:xfrm>
              <a:off x="4197025" y="3189000"/>
              <a:ext cx="15875" cy="6450"/>
            </a:xfrm>
            <a:custGeom>
              <a:avLst/>
              <a:gdLst/>
              <a:ahLst/>
              <a:cxnLst/>
              <a:rect l="l" t="t" r="r" b="b"/>
              <a:pathLst>
                <a:path w="635" h="258" extrusionOk="0">
                  <a:moveTo>
                    <a:pt x="16" y="1"/>
                  </a:moveTo>
                  <a:cubicBezTo>
                    <a:pt x="7" y="1"/>
                    <a:pt x="0" y="19"/>
                    <a:pt x="11" y="29"/>
                  </a:cubicBezTo>
                  <a:cubicBezTo>
                    <a:pt x="186" y="142"/>
                    <a:pt x="412" y="205"/>
                    <a:pt x="600" y="255"/>
                  </a:cubicBezTo>
                  <a:cubicBezTo>
                    <a:pt x="604" y="257"/>
                    <a:pt x="607" y="258"/>
                    <a:pt x="610" y="258"/>
                  </a:cubicBezTo>
                  <a:cubicBezTo>
                    <a:pt x="628" y="258"/>
                    <a:pt x="634" y="230"/>
                    <a:pt x="613" y="230"/>
                  </a:cubicBezTo>
                  <a:cubicBezTo>
                    <a:pt x="412" y="155"/>
                    <a:pt x="224" y="67"/>
                    <a:pt x="23" y="4"/>
                  </a:cubicBezTo>
                  <a:cubicBezTo>
                    <a:pt x="21" y="2"/>
                    <a:pt x="18" y="1"/>
                    <a:pt x="16" y="1"/>
                  </a:cubicBezTo>
                  <a:close/>
                </a:path>
              </a:pathLst>
            </a:custGeom>
            <a:solidFill>
              <a:srgbClr val="5616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31"/>
            <p:cNvSpPr/>
            <p:nvPr/>
          </p:nvSpPr>
          <p:spPr>
            <a:xfrm>
              <a:off x="4133900" y="3086275"/>
              <a:ext cx="72175" cy="115725"/>
            </a:xfrm>
            <a:custGeom>
              <a:avLst/>
              <a:gdLst/>
              <a:ahLst/>
              <a:cxnLst/>
              <a:rect l="l" t="t" r="r" b="b"/>
              <a:pathLst>
                <a:path w="2887" h="4629" extrusionOk="0">
                  <a:moveTo>
                    <a:pt x="555" y="1"/>
                  </a:moveTo>
                  <a:cubicBezTo>
                    <a:pt x="434" y="1"/>
                    <a:pt x="317" y="32"/>
                    <a:pt x="227" y="123"/>
                  </a:cubicBezTo>
                  <a:cubicBezTo>
                    <a:pt x="176" y="173"/>
                    <a:pt x="139" y="236"/>
                    <a:pt x="114" y="298"/>
                  </a:cubicBezTo>
                  <a:cubicBezTo>
                    <a:pt x="1" y="549"/>
                    <a:pt x="1" y="825"/>
                    <a:pt x="26" y="1089"/>
                  </a:cubicBezTo>
                  <a:cubicBezTo>
                    <a:pt x="76" y="1616"/>
                    <a:pt x="239" y="2118"/>
                    <a:pt x="515" y="2557"/>
                  </a:cubicBezTo>
                  <a:lnTo>
                    <a:pt x="942" y="4239"/>
                  </a:lnTo>
                  <a:cubicBezTo>
                    <a:pt x="1218" y="4402"/>
                    <a:pt x="1494" y="4565"/>
                    <a:pt x="1808" y="4615"/>
                  </a:cubicBezTo>
                  <a:cubicBezTo>
                    <a:pt x="1863" y="4624"/>
                    <a:pt x="1920" y="4628"/>
                    <a:pt x="1978" y="4628"/>
                  </a:cubicBezTo>
                  <a:cubicBezTo>
                    <a:pt x="2249" y="4628"/>
                    <a:pt x="2533" y="4529"/>
                    <a:pt x="2699" y="4301"/>
                  </a:cubicBezTo>
                  <a:cubicBezTo>
                    <a:pt x="2887" y="4038"/>
                    <a:pt x="2874" y="3686"/>
                    <a:pt x="2837" y="3373"/>
                  </a:cubicBezTo>
                  <a:cubicBezTo>
                    <a:pt x="2774" y="2783"/>
                    <a:pt x="2649" y="2206"/>
                    <a:pt x="2423" y="1679"/>
                  </a:cubicBezTo>
                  <a:cubicBezTo>
                    <a:pt x="2184" y="1139"/>
                    <a:pt x="1845" y="662"/>
                    <a:pt x="1381" y="323"/>
                  </a:cubicBezTo>
                  <a:cubicBezTo>
                    <a:pt x="1205" y="198"/>
                    <a:pt x="1005" y="97"/>
                    <a:pt x="791" y="35"/>
                  </a:cubicBezTo>
                  <a:cubicBezTo>
                    <a:pt x="716" y="15"/>
                    <a:pt x="635" y="1"/>
                    <a:pt x="555" y="1"/>
                  </a:cubicBezTo>
                  <a:close/>
                </a:path>
              </a:pathLst>
            </a:custGeom>
            <a:solidFill>
              <a:srgbClr val="5616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31"/>
            <p:cNvSpPr/>
            <p:nvPr/>
          </p:nvSpPr>
          <p:spPr>
            <a:xfrm>
              <a:off x="4154300" y="3184375"/>
              <a:ext cx="75625" cy="34000"/>
            </a:xfrm>
            <a:custGeom>
              <a:avLst/>
              <a:gdLst/>
              <a:ahLst/>
              <a:cxnLst/>
              <a:rect l="l" t="t" r="r" b="b"/>
              <a:pathLst>
                <a:path w="3025" h="1360" extrusionOk="0">
                  <a:moveTo>
                    <a:pt x="0" y="1"/>
                  </a:moveTo>
                  <a:lnTo>
                    <a:pt x="565" y="791"/>
                  </a:lnTo>
                  <a:cubicBezTo>
                    <a:pt x="916" y="817"/>
                    <a:pt x="1255" y="980"/>
                    <a:pt x="1582" y="1118"/>
                  </a:cubicBezTo>
                  <a:cubicBezTo>
                    <a:pt x="1879" y="1244"/>
                    <a:pt x="2198" y="1359"/>
                    <a:pt x="2519" y="1359"/>
                  </a:cubicBezTo>
                  <a:cubicBezTo>
                    <a:pt x="2550" y="1359"/>
                    <a:pt x="2580" y="1358"/>
                    <a:pt x="2611" y="1356"/>
                  </a:cubicBezTo>
                  <a:cubicBezTo>
                    <a:pt x="2786" y="1331"/>
                    <a:pt x="2962" y="1256"/>
                    <a:pt x="3000" y="1093"/>
                  </a:cubicBezTo>
                  <a:cubicBezTo>
                    <a:pt x="3025" y="967"/>
                    <a:pt x="2949" y="842"/>
                    <a:pt x="2849" y="741"/>
                  </a:cubicBezTo>
                  <a:cubicBezTo>
                    <a:pt x="2686" y="566"/>
                    <a:pt x="2460" y="440"/>
                    <a:pt x="2234" y="365"/>
                  </a:cubicBezTo>
                  <a:cubicBezTo>
                    <a:pt x="2008" y="289"/>
                    <a:pt x="1770" y="264"/>
                    <a:pt x="1531" y="227"/>
                  </a:cubicBezTo>
                  <a:lnTo>
                    <a:pt x="0" y="1"/>
                  </a:lnTo>
                  <a:close/>
                </a:path>
              </a:pathLst>
            </a:custGeom>
            <a:solidFill>
              <a:srgbClr val="E740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31"/>
            <p:cNvSpPr/>
            <p:nvPr/>
          </p:nvSpPr>
          <p:spPr>
            <a:xfrm>
              <a:off x="4152725" y="3166050"/>
              <a:ext cx="73450" cy="23700"/>
            </a:xfrm>
            <a:custGeom>
              <a:avLst/>
              <a:gdLst/>
              <a:ahLst/>
              <a:cxnLst/>
              <a:rect l="l" t="t" r="r" b="b"/>
              <a:pathLst>
                <a:path w="2938" h="948" extrusionOk="0">
                  <a:moveTo>
                    <a:pt x="1647" y="1"/>
                  </a:moveTo>
                  <a:cubicBezTo>
                    <a:pt x="1086" y="1"/>
                    <a:pt x="529" y="68"/>
                    <a:pt x="1" y="219"/>
                  </a:cubicBezTo>
                  <a:lnTo>
                    <a:pt x="164" y="847"/>
                  </a:lnTo>
                  <a:cubicBezTo>
                    <a:pt x="289" y="910"/>
                    <a:pt x="415" y="910"/>
                    <a:pt x="540" y="922"/>
                  </a:cubicBezTo>
                  <a:cubicBezTo>
                    <a:pt x="804" y="935"/>
                    <a:pt x="1064" y="947"/>
                    <a:pt x="1323" y="947"/>
                  </a:cubicBezTo>
                  <a:cubicBezTo>
                    <a:pt x="1582" y="947"/>
                    <a:pt x="1839" y="935"/>
                    <a:pt x="2096" y="897"/>
                  </a:cubicBezTo>
                  <a:cubicBezTo>
                    <a:pt x="2385" y="859"/>
                    <a:pt x="2686" y="772"/>
                    <a:pt x="2874" y="558"/>
                  </a:cubicBezTo>
                  <a:cubicBezTo>
                    <a:pt x="2887" y="533"/>
                    <a:pt x="2912" y="508"/>
                    <a:pt x="2925" y="470"/>
                  </a:cubicBezTo>
                  <a:cubicBezTo>
                    <a:pt x="2937" y="408"/>
                    <a:pt x="2912" y="332"/>
                    <a:pt x="2862" y="282"/>
                  </a:cubicBezTo>
                  <a:cubicBezTo>
                    <a:pt x="2812" y="232"/>
                    <a:pt x="2749" y="194"/>
                    <a:pt x="2674" y="169"/>
                  </a:cubicBezTo>
                  <a:cubicBezTo>
                    <a:pt x="2460" y="94"/>
                    <a:pt x="2146" y="19"/>
                    <a:pt x="1921" y="6"/>
                  </a:cubicBezTo>
                  <a:cubicBezTo>
                    <a:pt x="1829" y="3"/>
                    <a:pt x="1738" y="1"/>
                    <a:pt x="1647" y="1"/>
                  </a:cubicBezTo>
                  <a:close/>
                </a:path>
              </a:pathLst>
            </a:custGeom>
            <a:solidFill>
              <a:srgbClr val="E740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31"/>
            <p:cNvSpPr/>
            <p:nvPr/>
          </p:nvSpPr>
          <p:spPr>
            <a:xfrm>
              <a:off x="4143625" y="3140925"/>
              <a:ext cx="79725" cy="31875"/>
            </a:xfrm>
            <a:custGeom>
              <a:avLst/>
              <a:gdLst/>
              <a:ahLst/>
              <a:cxnLst/>
              <a:rect l="l" t="t" r="r" b="b"/>
              <a:pathLst>
                <a:path w="3189" h="1275" extrusionOk="0">
                  <a:moveTo>
                    <a:pt x="2408" y="1"/>
                  </a:moveTo>
                  <a:cubicBezTo>
                    <a:pt x="2333" y="1"/>
                    <a:pt x="2258" y="3"/>
                    <a:pt x="2184" y="7"/>
                  </a:cubicBezTo>
                  <a:cubicBezTo>
                    <a:pt x="1444" y="32"/>
                    <a:pt x="716" y="158"/>
                    <a:pt x="1" y="321"/>
                  </a:cubicBezTo>
                  <a:lnTo>
                    <a:pt x="440" y="1275"/>
                  </a:lnTo>
                  <a:cubicBezTo>
                    <a:pt x="892" y="1187"/>
                    <a:pt x="1256" y="1111"/>
                    <a:pt x="1707" y="1036"/>
                  </a:cubicBezTo>
                  <a:cubicBezTo>
                    <a:pt x="2172" y="961"/>
                    <a:pt x="2623" y="823"/>
                    <a:pt x="2975" y="547"/>
                  </a:cubicBezTo>
                  <a:cubicBezTo>
                    <a:pt x="3088" y="459"/>
                    <a:pt x="3188" y="321"/>
                    <a:pt x="3125" y="195"/>
                  </a:cubicBezTo>
                  <a:cubicBezTo>
                    <a:pt x="3088" y="120"/>
                    <a:pt x="3000" y="82"/>
                    <a:pt x="2912" y="57"/>
                  </a:cubicBezTo>
                  <a:cubicBezTo>
                    <a:pt x="2747" y="14"/>
                    <a:pt x="2577" y="1"/>
                    <a:pt x="2408" y="1"/>
                  </a:cubicBezTo>
                  <a:close/>
                </a:path>
              </a:pathLst>
            </a:custGeom>
            <a:solidFill>
              <a:srgbClr val="E740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31"/>
            <p:cNvSpPr/>
            <p:nvPr/>
          </p:nvSpPr>
          <p:spPr>
            <a:xfrm>
              <a:off x="4137675" y="3114100"/>
              <a:ext cx="75625" cy="34850"/>
            </a:xfrm>
            <a:custGeom>
              <a:avLst/>
              <a:gdLst/>
              <a:ahLst/>
              <a:cxnLst/>
              <a:rect l="l" t="t" r="r" b="b"/>
              <a:pathLst>
                <a:path w="3025" h="1394" extrusionOk="0">
                  <a:moveTo>
                    <a:pt x="2298" y="0"/>
                  </a:moveTo>
                  <a:cubicBezTo>
                    <a:pt x="1504" y="0"/>
                    <a:pt x="746" y="233"/>
                    <a:pt x="0" y="465"/>
                  </a:cubicBezTo>
                  <a:lnTo>
                    <a:pt x="239" y="1394"/>
                  </a:lnTo>
                  <a:cubicBezTo>
                    <a:pt x="954" y="1331"/>
                    <a:pt x="1669" y="1168"/>
                    <a:pt x="2322" y="892"/>
                  </a:cubicBezTo>
                  <a:cubicBezTo>
                    <a:pt x="2560" y="792"/>
                    <a:pt x="2786" y="679"/>
                    <a:pt x="2962" y="478"/>
                  </a:cubicBezTo>
                  <a:cubicBezTo>
                    <a:pt x="2987" y="453"/>
                    <a:pt x="3012" y="415"/>
                    <a:pt x="3012" y="377"/>
                  </a:cubicBezTo>
                  <a:cubicBezTo>
                    <a:pt x="3025" y="327"/>
                    <a:pt x="2999" y="264"/>
                    <a:pt x="2962" y="214"/>
                  </a:cubicBezTo>
                  <a:cubicBezTo>
                    <a:pt x="2836" y="39"/>
                    <a:pt x="2573" y="1"/>
                    <a:pt x="2359" y="1"/>
                  </a:cubicBezTo>
                  <a:cubicBezTo>
                    <a:pt x="2339" y="1"/>
                    <a:pt x="2318" y="0"/>
                    <a:pt x="2298" y="0"/>
                  </a:cubicBezTo>
                  <a:close/>
                </a:path>
              </a:pathLst>
            </a:custGeom>
            <a:solidFill>
              <a:srgbClr val="E740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31"/>
            <p:cNvSpPr/>
            <p:nvPr/>
          </p:nvSpPr>
          <p:spPr>
            <a:xfrm>
              <a:off x="4136725" y="3085500"/>
              <a:ext cx="62775" cy="39925"/>
            </a:xfrm>
            <a:custGeom>
              <a:avLst/>
              <a:gdLst/>
              <a:ahLst/>
              <a:cxnLst/>
              <a:rect l="l" t="t" r="r" b="b"/>
              <a:pathLst>
                <a:path w="2511" h="1597" extrusionOk="0">
                  <a:moveTo>
                    <a:pt x="2257" y="0"/>
                  </a:moveTo>
                  <a:cubicBezTo>
                    <a:pt x="2241" y="0"/>
                    <a:pt x="2225" y="1"/>
                    <a:pt x="2209" y="3"/>
                  </a:cubicBezTo>
                  <a:cubicBezTo>
                    <a:pt x="2034" y="3"/>
                    <a:pt x="1870" y="41"/>
                    <a:pt x="1695" y="78"/>
                  </a:cubicBezTo>
                  <a:cubicBezTo>
                    <a:pt x="1092" y="241"/>
                    <a:pt x="515" y="517"/>
                    <a:pt x="1" y="881"/>
                  </a:cubicBezTo>
                  <a:lnTo>
                    <a:pt x="38" y="1597"/>
                  </a:lnTo>
                  <a:cubicBezTo>
                    <a:pt x="427" y="1509"/>
                    <a:pt x="829" y="1421"/>
                    <a:pt x="1205" y="1270"/>
                  </a:cubicBezTo>
                  <a:cubicBezTo>
                    <a:pt x="1582" y="1132"/>
                    <a:pt x="1946" y="932"/>
                    <a:pt x="2234" y="643"/>
                  </a:cubicBezTo>
                  <a:cubicBezTo>
                    <a:pt x="2335" y="555"/>
                    <a:pt x="2423" y="442"/>
                    <a:pt x="2473" y="317"/>
                  </a:cubicBezTo>
                  <a:cubicBezTo>
                    <a:pt x="2498" y="254"/>
                    <a:pt x="2510" y="179"/>
                    <a:pt x="2485" y="116"/>
                  </a:cubicBezTo>
                  <a:cubicBezTo>
                    <a:pt x="2443" y="31"/>
                    <a:pt x="2347" y="0"/>
                    <a:pt x="2257" y="0"/>
                  </a:cubicBezTo>
                  <a:close/>
                </a:path>
              </a:pathLst>
            </a:custGeom>
            <a:solidFill>
              <a:srgbClr val="E740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31"/>
            <p:cNvSpPr/>
            <p:nvPr/>
          </p:nvSpPr>
          <p:spPr>
            <a:xfrm>
              <a:off x="4133600" y="3054825"/>
              <a:ext cx="53975" cy="53675"/>
            </a:xfrm>
            <a:custGeom>
              <a:avLst/>
              <a:gdLst/>
              <a:ahLst/>
              <a:cxnLst/>
              <a:rect l="l" t="t" r="r" b="b"/>
              <a:pathLst>
                <a:path w="2159" h="2147" extrusionOk="0">
                  <a:moveTo>
                    <a:pt x="1845" y="0"/>
                  </a:moveTo>
                  <a:cubicBezTo>
                    <a:pt x="1744" y="0"/>
                    <a:pt x="1657" y="38"/>
                    <a:pt x="1556" y="76"/>
                  </a:cubicBezTo>
                  <a:cubicBezTo>
                    <a:pt x="904" y="389"/>
                    <a:pt x="439" y="979"/>
                    <a:pt x="0" y="1556"/>
                  </a:cubicBezTo>
                  <a:lnTo>
                    <a:pt x="138" y="2146"/>
                  </a:lnTo>
                  <a:cubicBezTo>
                    <a:pt x="565" y="1908"/>
                    <a:pt x="979" y="1657"/>
                    <a:pt x="1355" y="1343"/>
                  </a:cubicBezTo>
                  <a:cubicBezTo>
                    <a:pt x="1669" y="1092"/>
                    <a:pt x="1958" y="803"/>
                    <a:pt x="2096" y="427"/>
                  </a:cubicBezTo>
                  <a:cubicBezTo>
                    <a:pt x="2133" y="339"/>
                    <a:pt x="2159" y="239"/>
                    <a:pt x="2108" y="138"/>
                  </a:cubicBezTo>
                  <a:cubicBezTo>
                    <a:pt x="2058" y="50"/>
                    <a:pt x="1958" y="0"/>
                    <a:pt x="1845" y="0"/>
                  </a:cubicBezTo>
                  <a:close/>
                </a:path>
              </a:pathLst>
            </a:custGeom>
            <a:solidFill>
              <a:srgbClr val="E740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31"/>
            <p:cNvSpPr/>
            <p:nvPr/>
          </p:nvSpPr>
          <p:spPr>
            <a:xfrm>
              <a:off x="4144625" y="3068925"/>
              <a:ext cx="24750" cy="26150"/>
            </a:xfrm>
            <a:custGeom>
              <a:avLst/>
              <a:gdLst/>
              <a:ahLst/>
              <a:cxnLst/>
              <a:rect l="l" t="t" r="r" b="b"/>
              <a:pathLst>
                <a:path w="990" h="1046" extrusionOk="0">
                  <a:moveTo>
                    <a:pt x="814" y="1"/>
                  </a:moveTo>
                  <a:cubicBezTo>
                    <a:pt x="764" y="1"/>
                    <a:pt x="714" y="1"/>
                    <a:pt x="676" y="39"/>
                  </a:cubicBezTo>
                  <a:cubicBezTo>
                    <a:pt x="300" y="327"/>
                    <a:pt x="187" y="653"/>
                    <a:pt x="11" y="992"/>
                  </a:cubicBezTo>
                  <a:cubicBezTo>
                    <a:pt x="1" y="1023"/>
                    <a:pt x="24" y="1046"/>
                    <a:pt x="47" y="1046"/>
                  </a:cubicBezTo>
                  <a:cubicBezTo>
                    <a:pt x="52" y="1046"/>
                    <a:pt x="57" y="1045"/>
                    <a:pt x="61" y="1042"/>
                  </a:cubicBezTo>
                  <a:cubicBezTo>
                    <a:pt x="274" y="892"/>
                    <a:pt x="739" y="553"/>
                    <a:pt x="902" y="290"/>
                  </a:cubicBezTo>
                  <a:cubicBezTo>
                    <a:pt x="952" y="214"/>
                    <a:pt x="990" y="114"/>
                    <a:pt x="927" y="39"/>
                  </a:cubicBezTo>
                  <a:cubicBezTo>
                    <a:pt x="902" y="13"/>
                    <a:pt x="864" y="1"/>
                    <a:pt x="814" y="1"/>
                  </a:cubicBezTo>
                  <a:close/>
                </a:path>
              </a:pathLst>
            </a:custGeom>
            <a:solidFill>
              <a:srgbClr val="EE78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31"/>
            <p:cNvSpPr/>
            <p:nvPr/>
          </p:nvSpPr>
          <p:spPr>
            <a:xfrm>
              <a:off x="4177500" y="3196750"/>
              <a:ext cx="33600" cy="11600"/>
            </a:xfrm>
            <a:custGeom>
              <a:avLst/>
              <a:gdLst/>
              <a:ahLst/>
              <a:cxnLst/>
              <a:rect l="l" t="t" r="r" b="b"/>
              <a:pathLst>
                <a:path w="1344" h="464" extrusionOk="0">
                  <a:moveTo>
                    <a:pt x="517" y="0"/>
                  </a:moveTo>
                  <a:cubicBezTo>
                    <a:pt x="354" y="0"/>
                    <a:pt x="193" y="15"/>
                    <a:pt x="26" y="20"/>
                  </a:cubicBezTo>
                  <a:cubicBezTo>
                    <a:pt x="1" y="20"/>
                    <a:pt x="1" y="58"/>
                    <a:pt x="14" y="71"/>
                  </a:cubicBezTo>
                  <a:cubicBezTo>
                    <a:pt x="227" y="184"/>
                    <a:pt x="779" y="447"/>
                    <a:pt x="1105" y="460"/>
                  </a:cubicBezTo>
                  <a:cubicBezTo>
                    <a:pt x="1123" y="462"/>
                    <a:pt x="1141" y="464"/>
                    <a:pt x="1160" y="464"/>
                  </a:cubicBezTo>
                  <a:cubicBezTo>
                    <a:pt x="1235" y="464"/>
                    <a:pt x="1311" y="440"/>
                    <a:pt x="1331" y="359"/>
                  </a:cubicBezTo>
                  <a:cubicBezTo>
                    <a:pt x="1344" y="322"/>
                    <a:pt x="1331" y="284"/>
                    <a:pt x="1319" y="246"/>
                  </a:cubicBezTo>
                  <a:cubicBezTo>
                    <a:pt x="1294" y="209"/>
                    <a:pt x="1256" y="158"/>
                    <a:pt x="1206" y="133"/>
                  </a:cubicBezTo>
                  <a:cubicBezTo>
                    <a:pt x="955" y="26"/>
                    <a:pt x="734" y="0"/>
                    <a:pt x="517" y="0"/>
                  </a:cubicBezTo>
                  <a:close/>
                </a:path>
              </a:pathLst>
            </a:custGeom>
            <a:solidFill>
              <a:srgbClr val="EE78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31"/>
            <p:cNvSpPr/>
            <p:nvPr/>
          </p:nvSpPr>
          <p:spPr>
            <a:xfrm>
              <a:off x="4167775" y="3172700"/>
              <a:ext cx="42075" cy="11575"/>
            </a:xfrm>
            <a:custGeom>
              <a:avLst/>
              <a:gdLst/>
              <a:ahLst/>
              <a:cxnLst/>
              <a:rect l="l" t="t" r="r" b="b"/>
              <a:pathLst>
                <a:path w="1683" h="463" extrusionOk="0">
                  <a:moveTo>
                    <a:pt x="1022" y="1"/>
                  </a:moveTo>
                  <a:cubicBezTo>
                    <a:pt x="659" y="1"/>
                    <a:pt x="359" y="106"/>
                    <a:pt x="14" y="179"/>
                  </a:cubicBezTo>
                  <a:cubicBezTo>
                    <a:pt x="1" y="179"/>
                    <a:pt x="1" y="204"/>
                    <a:pt x="14" y="204"/>
                  </a:cubicBezTo>
                  <a:cubicBezTo>
                    <a:pt x="217" y="272"/>
                    <a:pt x="870" y="463"/>
                    <a:pt x="1300" y="463"/>
                  </a:cubicBezTo>
                  <a:cubicBezTo>
                    <a:pt x="1347" y="463"/>
                    <a:pt x="1391" y="460"/>
                    <a:pt x="1432" y="455"/>
                  </a:cubicBezTo>
                  <a:cubicBezTo>
                    <a:pt x="1532" y="443"/>
                    <a:pt x="1632" y="405"/>
                    <a:pt x="1657" y="317"/>
                  </a:cubicBezTo>
                  <a:cubicBezTo>
                    <a:pt x="1683" y="267"/>
                    <a:pt x="1657" y="204"/>
                    <a:pt x="1620" y="154"/>
                  </a:cubicBezTo>
                  <a:cubicBezTo>
                    <a:pt x="1582" y="104"/>
                    <a:pt x="1532" y="66"/>
                    <a:pt x="1469" y="54"/>
                  </a:cubicBezTo>
                  <a:cubicBezTo>
                    <a:pt x="1307" y="16"/>
                    <a:pt x="1160" y="1"/>
                    <a:pt x="1022" y="1"/>
                  </a:cubicBezTo>
                  <a:close/>
                </a:path>
              </a:pathLst>
            </a:custGeom>
            <a:solidFill>
              <a:srgbClr val="EE78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31"/>
            <p:cNvSpPr/>
            <p:nvPr/>
          </p:nvSpPr>
          <p:spPr>
            <a:xfrm>
              <a:off x="4149050" y="3093675"/>
              <a:ext cx="36950" cy="23025"/>
            </a:xfrm>
            <a:custGeom>
              <a:avLst/>
              <a:gdLst/>
              <a:ahLst/>
              <a:cxnLst/>
              <a:rect l="l" t="t" r="r" b="b"/>
              <a:pathLst>
                <a:path w="1478" h="921" extrusionOk="0">
                  <a:moveTo>
                    <a:pt x="1225" y="0"/>
                  </a:moveTo>
                  <a:cubicBezTo>
                    <a:pt x="1198" y="0"/>
                    <a:pt x="1173" y="4"/>
                    <a:pt x="1152" y="15"/>
                  </a:cubicBezTo>
                  <a:cubicBezTo>
                    <a:pt x="599" y="203"/>
                    <a:pt x="348" y="542"/>
                    <a:pt x="22" y="868"/>
                  </a:cubicBezTo>
                  <a:cubicBezTo>
                    <a:pt x="0" y="890"/>
                    <a:pt x="16" y="921"/>
                    <a:pt x="37" y="921"/>
                  </a:cubicBezTo>
                  <a:cubicBezTo>
                    <a:pt x="40" y="921"/>
                    <a:pt x="44" y="920"/>
                    <a:pt x="47" y="918"/>
                  </a:cubicBezTo>
                  <a:cubicBezTo>
                    <a:pt x="323" y="843"/>
                    <a:pt x="1039" y="617"/>
                    <a:pt x="1340" y="366"/>
                  </a:cubicBezTo>
                  <a:cubicBezTo>
                    <a:pt x="1403" y="303"/>
                    <a:pt x="1478" y="228"/>
                    <a:pt x="1453" y="140"/>
                  </a:cubicBezTo>
                  <a:cubicBezTo>
                    <a:pt x="1440" y="78"/>
                    <a:pt x="1390" y="40"/>
                    <a:pt x="1327" y="15"/>
                  </a:cubicBezTo>
                  <a:cubicBezTo>
                    <a:pt x="1298" y="8"/>
                    <a:pt x="1261" y="0"/>
                    <a:pt x="1225" y="0"/>
                  </a:cubicBezTo>
                  <a:close/>
                </a:path>
              </a:pathLst>
            </a:custGeom>
            <a:solidFill>
              <a:srgbClr val="EE78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31"/>
            <p:cNvSpPr/>
            <p:nvPr/>
          </p:nvSpPr>
          <p:spPr>
            <a:xfrm>
              <a:off x="4159625" y="3146375"/>
              <a:ext cx="50225" cy="12550"/>
            </a:xfrm>
            <a:custGeom>
              <a:avLst/>
              <a:gdLst/>
              <a:ahLst/>
              <a:cxnLst/>
              <a:rect l="l" t="t" r="r" b="b"/>
              <a:pathLst>
                <a:path w="2009" h="502" extrusionOk="0">
                  <a:moveTo>
                    <a:pt x="1362" y="1"/>
                  </a:moveTo>
                  <a:cubicBezTo>
                    <a:pt x="1213" y="1"/>
                    <a:pt x="1058" y="28"/>
                    <a:pt x="929" y="53"/>
                  </a:cubicBezTo>
                  <a:cubicBezTo>
                    <a:pt x="628" y="128"/>
                    <a:pt x="327" y="253"/>
                    <a:pt x="26" y="341"/>
                  </a:cubicBezTo>
                  <a:cubicBezTo>
                    <a:pt x="1" y="354"/>
                    <a:pt x="1" y="391"/>
                    <a:pt x="26" y="404"/>
                  </a:cubicBezTo>
                  <a:cubicBezTo>
                    <a:pt x="255" y="435"/>
                    <a:pt x="804" y="501"/>
                    <a:pt x="1213" y="501"/>
                  </a:cubicBezTo>
                  <a:cubicBezTo>
                    <a:pt x="1297" y="501"/>
                    <a:pt x="1375" y="498"/>
                    <a:pt x="1444" y="492"/>
                  </a:cubicBezTo>
                  <a:cubicBezTo>
                    <a:pt x="1607" y="479"/>
                    <a:pt x="2009" y="354"/>
                    <a:pt x="1783" y="128"/>
                  </a:cubicBezTo>
                  <a:cubicBezTo>
                    <a:pt x="1673" y="31"/>
                    <a:pt x="1521" y="1"/>
                    <a:pt x="1362" y="1"/>
                  </a:cubicBezTo>
                  <a:close/>
                </a:path>
              </a:pathLst>
            </a:custGeom>
            <a:solidFill>
              <a:srgbClr val="EE78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31"/>
            <p:cNvSpPr/>
            <p:nvPr/>
          </p:nvSpPr>
          <p:spPr>
            <a:xfrm>
              <a:off x="4155875" y="3120050"/>
              <a:ext cx="47700" cy="17300"/>
            </a:xfrm>
            <a:custGeom>
              <a:avLst/>
              <a:gdLst/>
              <a:ahLst/>
              <a:cxnLst/>
              <a:rect l="l" t="t" r="r" b="b"/>
              <a:pathLst>
                <a:path w="1908" h="692" extrusionOk="0">
                  <a:moveTo>
                    <a:pt x="1386" y="0"/>
                  </a:moveTo>
                  <a:cubicBezTo>
                    <a:pt x="1183" y="0"/>
                    <a:pt x="957" y="95"/>
                    <a:pt x="791" y="165"/>
                  </a:cubicBezTo>
                  <a:cubicBezTo>
                    <a:pt x="527" y="290"/>
                    <a:pt x="289" y="453"/>
                    <a:pt x="50" y="604"/>
                  </a:cubicBezTo>
                  <a:cubicBezTo>
                    <a:pt x="0" y="629"/>
                    <a:pt x="25" y="692"/>
                    <a:pt x="75" y="692"/>
                  </a:cubicBezTo>
                  <a:cubicBezTo>
                    <a:pt x="402" y="666"/>
                    <a:pt x="1042" y="604"/>
                    <a:pt x="1393" y="491"/>
                  </a:cubicBezTo>
                  <a:cubicBezTo>
                    <a:pt x="1544" y="441"/>
                    <a:pt x="1908" y="227"/>
                    <a:pt x="1631" y="64"/>
                  </a:cubicBezTo>
                  <a:cubicBezTo>
                    <a:pt x="1559" y="18"/>
                    <a:pt x="1475" y="0"/>
                    <a:pt x="1386" y="0"/>
                  </a:cubicBezTo>
                  <a:close/>
                </a:path>
              </a:pathLst>
            </a:custGeom>
            <a:solidFill>
              <a:srgbClr val="EE78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31"/>
            <p:cNvSpPr/>
            <p:nvPr/>
          </p:nvSpPr>
          <p:spPr>
            <a:xfrm>
              <a:off x="4177200" y="3202575"/>
              <a:ext cx="7250" cy="3800"/>
            </a:xfrm>
            <a:custGeom>
              <a:avLst/>
              <a:gdLst/>
              <a:ahLst/>
              <a:cxnLst/>
              <a:rect l="l" t="t" r="r" b="b"/>
              <a:pathLst>
                <a:path w="290" h="152" extrusionOk="0">
                  <a:moveTo>
                    <a:pt x="26" y="1"/>
                  </a:moveTo>
                  <a:cubicBezTo>
                    <a:pt x="0" y="1"/>
                    <a:pt x="0" y="26"/>
                    <a:pt x="13" y="26"/>
                  </a:cubicBezTo>
                  <a:cubicBezTo>
                    <a:pt x="76" y="76"/>
                    <a:pt x="164" y="114"/>
                    <a:pt x="239" y="151"/>
                  </a:cubicBezTo>
                  <a:cubicBezTo>
                    <a:pt x="264" y="151"/>
                    <a:pt x="289" y="126"/>
                    <a:pt x="264" y="114"/>
                  </a:cubicBezTo>
                  <a:cubicBezTo>
                    <a:pt x="189" y="76"/>
                    <a:pt x="101" y="26"/>
                    <a:pt x="26"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31"/>
            <p:cNvSpPr/>
            <p:nvPr/>
          </p:nvSpPr>
          <p:spPr>
            <a:xfrm>
              <a:off x="4173425" y="3198200"/>
              <a:ext cx="6925" cy="2525"/>
            </a:xfrm>
            <a:custGeom>
              <a:avLst/>
              <a:gdLst/>
              <a:ahLst/>
              <a:cxnLst/>
              <a:rect l="l" t="t" r="r" b="b"/>
              <a:pathLst>
                <a:path w="277" h="101" extrusionOk="0">
                  <a:moveTo>
                    <a:pt x="26" y="0"/>
                  </a:moveTo>
                  <a:cubicBezTo>
                    <a:pt x="13" y="0"/>
                    <a:pt x="1" y="13"/>
                    <a:pt x="13" y="25"/>
                  </a:cubicBezTo>
                  <a:cubicBezTo>
                    <a:pt x="76" y="75"/>
                    <a:pt x="164" y="88"/>
                    <a:pt x="252" y="100"/>
                  </a:cubicBezTo>
                  <a:cubicBezTo>
                    <a:pt x="264" y="100"/>
                    <a:pt x="277" y="63"/>
                    <a:pt x="252" y="63"/>
                  </a:cubicBezTo>
                  <a:cubicBezTo>
                    <a:pt x="177" y="50"/>
                    <a:pt x="101" y="13"/>
                    <a:pt x="26"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31"/>
            <p:cNvSpPr/>
            <p:nvPr/>
          </p:nvSpPr>
          <p:spPr>
            <a:xfrm>
              <a:off x="4169675" y="3193175"/>
              <a:ext cx="6925" cy="2225"/>
            </a:xfrm>
            <a:custGeom>
              <a:avLst/>
              <a:gdLst/>
              <a:ahLst/>
              <a:cxnLst/>
              <a:rect l="l" t="t" r="r" b="b"/>
              <a:pathLst>
                <a:path w="277" h="89" extrusionOk="0">
                  <a:moveTo>
                    <a:pt x="13" y="0"/>
                  </a:moveTo>
                  <a:cubicBezTo>
                    <a:pt x="0" y="0"/>
                    <a:pt x="0" y="13"/>
                    <a:pt x="0" y="25"/>
                  </a:cubicBezTo>
                  <a:cubicBezTo>
                    <a:pt x="76" y="76"/>
                    <a:pt x="176" y="88"/>
                    <a:pt x="264" y="88"/>
                  </a:cubicBezTo>
                  <a:cubicBezTo>
                    <a:pt x="276" y="88"/>
                    <a:pt x="276" y="63"/>
                    <a:pt x="264" y="63"/>
                  </a:cubicBezTo>
                  <a:cubicBezTo>
                    <a:pt x="176" y="38"/>
                    <a:pt x="101" y="13"/>
                    <a:pt x="13"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31"/>
            <p:cNvSpPr/>
            <p:nvPr/>
          </p:nvSpPr>
          <p:spPr>
            <a:xfrm>
              <a:off x="4167150" y="3188775"/>
              <a:ext cx="6925" cy="1600"/>
            </a:xfrm>
            <a:custGeom>
              <a:avLst/>
              <a:gdLst/>
              <a:ahLst/>
              <a:cxnLst/>
              <a:rect l="l" t="t" r="r" b="b"/>
              <a:pathLst>
                <a:path w="277" h="64" extrusionOk="0">
                  <a:moveTo>
                    <a:pt x="13" y="1"/>
                  </a:moveTo>
                  <a:cubicBezTo>
                    <a:pt x="1" y="1"/>
                    <a:pt x="1" y="26"/>
                    <a:pt x="13" y="38"/>
                  </a:cubicBezTo>
                  <a:cubicBezTo>
                    <a:pt x="89" y="51"/>
                    <a:pt x="177" y="51"/>
                    <a:pt x="264" y="63"/>
                  </a:cubicBezTo>
                  <a:cubicBezTo>
                    <a:pt x="277" y="63"/>
                    <a:pt x="277" y="38"/>
                    <a:pt x="264" y="38"/>
                  </a:cubicBezTo>
                  <a:cubicBezTo>
                    <a:pt x="189" y="26"/>
                    <a:pt x="101" y="1"/>
                    <a:pt x="13"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31"/>
            <p:cNvSpPr/>
            <p:nvPr/>
          </p:nvSpPr>
          <p:spPr>
            <a:xfrm>
              <a:off x="4164975" y="3185650"/>
              <a:ext cx="7225" cy="1325"/>
            </a:xfrm>
            <a:custGeom>
              <a:avLst/>
              <a:gdLst/>
              <a:ahLst/>
              <a:cxnLst/>
              <a:rect l="l" t="t" r="r" b="b"/>
              <a:pathLst>
                <a:path w="289" h="53" extrusionOk="0">
                  <a:moveTo>
                    <a:pt x="264" y="0"/>
                  </a:moveTo>
                  <a:cubicBezTo>
                    <a:pt x="220" y="6"/>
                    <a:pt x="179" y="6"/>
                    <a:pt x="140" y="6"/>
                  </a:cubicBezTo>
                  <a:cubicBezTo>
                    <a:pt x="100" y="6"/>
                    <a:pt x="63" y="6"/>
                    <a:pt x="25" y="13"/>
                  </a:cubicBezTo>
                  <a:cubicBezTo>
                    <a:pt x="0" y="13"/>
                    <a:pt x="0" y="38"/>
                    <a:pt x="25" y="38"/>
                  </a:cubicBezTo>
                  <a:cubicBezTo>
                    <a:pt x="57" y="48"/>
                    <a:pt x="91" y="52"/>
                    <a:pt x="125" y="52"/>
                  </a:cubicBezTo>
                  <a:cubicBezTo>
                    <a:pt x="172" y="52"/>
                    <a:pt x="220" y="45"/>
                    <a:pt x="264" y="38"/>
                  </a:cubicBezTo>
                  <a:cubicBezTo>
                    <a:pt x="289" y="38"/>
                    <a:pt x="276" y="0"/>
                    <a:pt x="264"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31"/>
            <p:cNvSpPr/>
            <p:nvPr/>
          </p:nvSpPr>
          <p:spPr>
            <a:xfrm>
              <a:off x="4161525" y="3179725"/>
              <a:ext cx="10375" cy="1550"/>
            </a:xfrm>
            <a:custGeom>
              <a:avLst/>
              <a:gdLst/>
              <a:ahLst/>
              <a:cxnLst/>
              <a:rect l="l" t="t" r="r" b="b"/>
              <a:pathLst>
                <a:path w="415" h="62" extrusionOk="0">
                  <a:moveTo>
                    <a:pt x="135" y="1"/>
                  </a:moveTo>
                  <a:cubicBezTo>
                    <a:pt x="99" y="1"/>
                    <a:pt x="62" y="4"/>
                    <a:pt x="25" y="11"/>
                  </a:cubicBezTo>
                  <a:cubicBezTo>
                    <a:pt x="0" y="24"/>
                    <a:pt x="13" y="49"/>
                    <a:pt x="25" y="49"/>
                  </a:cubicBezTo>
                  <a:cubicBezTo>
                    <a:pt x="88" y="55"/>
                    <a:pt x="151" y="55"/>
                    <a:pt x="213" y="55"/>
                  </a:cubicBezTo>
                  <a:cubicBezTo>
                    <a:pt x="276" y="55"/>
                    <a:pt x="339" y="55"/>
                    <a:pt x="402" y="61"/>
                  </a:cubicBezTo>
                  <a:cubicBezTo>
                    <a:pt x="414" y="61"/>
                    <a:pt x="414" y="36"/>
                    <a:pt x="402" y="36"/>
                  </a:cubicBezTo>
                  <a:cubicBezTo>
                    <a:pt x="313" y="19"/>
                    <a:pt x="224" y="1"/>
                    <a:pt x="135"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31"/>
            <p:cNvSpPr/>
            <p:nvPr/>
          </p:nvSpPr>
          <p:spPr>
            <a:xfrm>
              <a:off x="4157750" y="3173725"/>
              <a:ext cx="11000" cy="1900"/>
            </a:xfrm>
            <a:custGeom>
              <a:avLst/>
              <a:gdLst/>
              <a:ahLst/>
              <a:cxnLst/>
              <a:rect l="l" t="t" r="r" b="b"/>
              <a:pathLst>
                <a:path w="440" h="76" extrusionOk="0">
                  <a:moveTo>
                    <a:pt x="26" y="0"/>
                  </a:moveTo>
                  <a:cubicBezTo>
                    <a:pt x="0" y="0"/>
                    <a:pt x="0" y="13"/>
                    <a:pt x="13" y="25"/>
                  </a:cubicBezTo>
                  <a:cubicBezTo>
                    <a:pt x="138" y="76"/>
                    <a:pt x="289" y="76"/>
                    <a:pt x="427" y="76"/>
                  </a:cubicBezTo>
                  <a:cubicBezTo>
                    <a:pt x="440" y="76"/>
                    <a:pt x="440" y="63"/>
                    <a:pt x="427" y="50"/>
                  </a:cubicBezTo>
                  <a:cubicBezTo>
                    <a:pt x="289" y="38"/>
                    <a:pt x="151" y="0"/>
                    <a:pt x="26"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31"/>
            <p:cNvSpPr/>
            <p:nvPr/>
          </p:nvSpPr>
          <p:spPr>
            <a:xfrm>
              <a:off x="4154300" y="3167975"/>
              <a:ext cx="9050" cy="1500"/>
            </a:xfrm>
            <a:custGeom>
              <a:avLst/>
              <a:gdLst/>
              <a:ahLst/>
              <a:cxnLst/>
              <a:rect l="l" t="t" r="r" b="b"/>
              <a:pathLst>
                <a:path w="362" h="60" extrusionOk="0">
                  <a:moveTo>
                    <a:pt x="346" y="1"/>
                  </a:moveTo>
                  <a:cubicBezTo>
                    <a:pt x="344" y="1"/>
                    <a:pt x="342" y="2"/>
                    <a:pt x="339" y="4"/>
                  </a:cubicBezTo>
                  <a:cubicBezTo>
                    <a:pt x="306" y="17"/>
                    <a:pt x="271" y="21"/>
                    <a:pt x="236" y="21"/>
                  </a:cubicBezTo>
                  <a:cubicBezTo>
                    <a:pt x="165" y="21"/>
                    <a:pt x="92" y="4"/>
                    <a:pt x="25" y="4"/>
                  </a:cubicBezTo>
                  <a:cubicBezTo>
                    <a:pt x="13" y="4"/>
                    <a:pt x="0" y="29"/>
                    <a:pt x="25" y="42"/>
                  </a:cubicBezTo>
                  <a:cubicBezTo>
                    <a:pt x="74" y="49"/>
                    <a:pt x="140" y="59"/>
                    <a:pt x="205" y="59"/>
                  </a:cubicBezTo>
                  <a:cubicBezTo>
                    <a:pt x="259" y="59"/>
                    <a:pt x="312" y="52"/>
                    <a:pt x="352" y="29"/>
                  </a:cubicBezTo>
                  <a:cubicBezTo>
                    <a:pt x="362" y="19"/>
                    <a:pt x="356" y="1"/>
                    <a:pt x="346"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31"/>
            <p:cNvSpPr/>
            <p:nvPr/>
          </p:nvSpPr>
          <p:spPr>
            <a:xfrm>
              <a:off x="4152725" y="3162675"/>
              <a:ext cx="10925" cy="2225"/>
            </a:xfrm>
            <a:custGeom>
              <a:avLst/>
              <a:gdLst/>
              <a:ahLst/>
              <a:cxnLst/>
              <a:rect l="l" t="t" r="r" b="b"/>
              <a:pathLst>
                <a:path w="437" h="89" extrusionOk="0">
                  <a:moveTo>
                    <a:pt x="412" y="0"/>
                  </a:moveTo>
                  <a:cubicBezTo>
                    <a:pt x="409" y="0"/>
                    <a:pt x="406" y="1"/>
                    <a:pt x="402" y="3"/>
                  </a:cubicBezTo>
                  <a:cubicBezTo>
                    <a:pt x="277" y="28"/>
                    <a:pt x="151" y="28"/>
                    <a:pt x="26" y="41"/>
                  </a:cubicBezTo>
                  <a:cubicBezTo>
                    <a:pt x="13" y="53"/>
                    <a:pt x="1" y="78"/>
                    <a:pt x="26" y="78"/>
                  </a:cubicBezTo>
                  <a:cubicBezTo>
                    <a:pt x="59" y="85"/>
                    <a:pt x="94" y="88"/>
                    <a:pt x="129" y="88"/>
                  </a:cubicBezTo>
                  <a:cubicBezTo>
                    <a:pt x="224" y="88"/>
                    <a:pt x="323" y="65"/>
                    <a:pt x="415" y="28"/>
                  </a:cubicBezTo>
                  <a:cubicBezTo>
                    <a:pt x="436" y="28"/>
                    <a:pt x="430" y="0"/>
                    <a:pt x="412"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31"/>
            <p:cNvSpPr/>
            <p:nvPr/>
          </p:nvSpPr>
          <p:spPr>
            <a:xfrm>
              <a:off x="4150525" y="3157350"/>
              <a:ext cx="8800" cy="1650"/>
            </a:xfrm>
            <a:custGeom>
              <a:avLst/>
              <a:gdLst/>
              <a:ahLst/>
              <a:cxnLst/>
              <a:rect l="l" t="t" r="r" b="b"/>
              <a:pathLst>
                <a:path w="352" h="66" extrusionOk="0">
                  <a:moveTo>
                    <a:pt x="336" y="0"/>
                  </a:moveTo>
                  <a:cubicBezTo>
                    <a:pt x="334" y="0"/>
                    <a:pt x="331" y="1"/>
                    <a:pt x="327" y="3"/>
                  </a:cubicBezTo>
                  <a:cubicBezTo>
                    <a:pt x="227" y="28"/>
                    <a:pt x="126" y="15"/>
                    <a:pt x="26" y="28"/>
                  </a:cubicBezTo>
                  <a:cubicBezTo>
                    <a:pt x="13" y="28"/>
                    <a:pt x="1" y="53"/>
                    <a:pt x="26" y="53"/>
                  </a:cubicBezTo>
                  <a:cubicBezTo>
                    <a:pt x="61" y="62"/>
                    <a:pt x="99" y="66"/>
                    <a:pt x="136" y="66"/>
                  </a:cubicBezTo>
                  <a:cubicBezTo>
                    <a:pt x="205" y="66"/>
                    <a:pt x="275" y="52"/>
                    <a:pt x="340" y="28"/>
                  </a:cubicBezTo>
                  <a:cubicBezTo>
                    <a:pt x="350" y="28"/>
                    <a:pt x="352" y="0"/>
                    <a:pt x="336"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31"/>
            <p:cNvSpPr/>
            <p:nvPr/>
          </p:nvSpPr>
          <p:spPr>
            <a:xfrm>
              <a:off x="4148025" y="3151125"/>
              <a:ext cx="11950" cy="2225"/>
            </a:xfrm>
            <a:custGeom>
              <a:avLst/>
              <a:gdLst/>
              <a:ahLst/>
              <a:cxnLst/>
              <a:rect l="l" t="t" r="r" b="b"/>
              <a:pathLst>
                <a:path w="478" h="89" extrusionOk="0">
                  <a:moveTo>
                    <a:pt x="452" y="1"/>
                  </a:moveTo>
                  <a:cubicBezTo>
                    <a:pt x="314" y="26"/>
                    <a:pt x="164" y="26"/>
                    <a:pt x="25" y="63"/>
                  </a:cubicBezTo>
                  <a:cubicBezTo>
                    <a:pt x="0" y="63"/>
                    <a:pt x="13" y="89"/>
                    <a:pt x="25" y="89"/>
                  </a:cubicBezTo>
                  <a:cubicBezTo>
                    <a:pt x="164" y="89"/>
                    <a:pt x="314" y="63"/>
                    <a:pt x="452" y="38"/>
                  </a:cubicBezTo>
                  <a:cubicBezTo>
                    <a:pt x="477" y="38"/>
                    <a:pt x="465" y="1"/>
                    <a:pt x="452"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31"/>
            <p:cNvSpPr/>
            <p:nvPr/>
          </p:nvSpPr>
          <p:spPr>
            <a:xfrm>
              <a:off x="4145525" y="3145175"/>
              <a:ext cx="14750" cy="1975"/>
            </a:xfrm>
            <a:custGeom>
              <a:avLst/>
              <a:gdLst/>
              <a:ahLst/>
              <a:cxnLst/>
              <a:rect l="l" t="t" r="r" b="b"/>
              <a:pathLst>
                <a:path w="590" h="79" extrusionOk="0">
                  <a:moveTo>
                    <a:pt x="577" y="0"/>
                  </a:moveTo>
                  <a:cubicBezTo>
                    <a:pt x="389" y="13"/>
                    <a:pt x="201" y="0"/>
                    <a:pt x="25" y="50"/>
                  </a:cubicBezTo>
                  <a:cubicBezTo>
                    <a:pt x="0" y="50"/>
                    <a:pt x="13" y="76"/>
                    <a:pt x="25" y="76"/>
                  </a:cubicBezTo>
                  <a:cubicBezTo>
                    <a:pt x="51" y="77"/>
                    <a:pt x="77" y="78"/>
                    <a:pt x="102" y="78"/>
                  </a:cubicBezTo>
                  <a:cubicBezTo>
                    <a:pt x="265" y="78"/>
                    <a:pt x="426" y="47"/>
                    <a:pt x="577" y="25"/>
                  </a:cubicBezTo>
                  <a:cubicBezTo>
                    <a:pt x="590" y="25"/>
                    <a:pt x="590" y="0"/>
                    <a:pt x="577"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31"/>
            <p:cNvSpPr/>
            <p:nvPr/>
          </p:nvSpPr>
          <p:spPr>
            <a:xfrm>
              <a:off x="4144250" y="3141400"/>
              <a:ext cx="9125" cy="2000"/>
            </a:xfrm>
            <a:custGeom>
              <a:avLst/>
              <a:gdLst/>
              <a:ahLst/>
              <a:cxnLst/>
              <a:rect l="l" t="t" r="r" b="b"/>
              <a:pathLst>
                <a:path w="365" h="80" extrusionOk="0">
                  <a:moveTo>
                    <a:pt x="327" y="1"/>
                  </a:moveTo>
                  <a:cubicBezTo>
                    <a:pt x="227" y="26"/>
                    <a:pt x="126" y="26"/>
                    <a:pt x="26" y="51"/>
                  </a:cubicBezTo>
                  <a:cubicBezTo>
                    <a:pt x="1" y="51"/>
                    <a:pt x="13" y="76"/>
                    <a:pt x="26" y="76"/>
                  </a:cubicBezTo>
                  <a:cubicBezTo>
                    <a:pt x="44" y="78"/>
                    <a:pt x="63" y="79"/>
                    <a:pt x="82" y="79"/>
                  </a:cubicBezTo>
                  <a:cubicBezTo>
                    <a:pt x="167" y="79"/>
                    <a:pt x="258" y="59"/>
                    <a:pt x="340" y="38"/>
                  </a:cubicBezTo>
                  <a:cubicBezTo>
                    <a:pt x="365" y="26"/>
                    <a:pt x="352" y="1"/>
                    <a:pt x="327"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31"/>
            <p:cNvSpPr/>
            <p:nvPr/>
          </p:nvSpPr>
          <p:spPr>
            <a:xfrm>
              <a:off x="4143000" y="3136375"/>
              <a:ext cx="8500" cy="2850"/>
            </a:xfrm>
            <a:custGeom>
              <a:avLst/>
              <a:gdLst/>
              <a:ahLst/>
              <a:cxnLst/>
              <a:rect l="l" t="t" r="r" b="b"/>
              <a:pathLst>
                <a:path w="340" h="114" extrusionOk="0">
                  <a:moveTo>
                    <a:pt x="314" y="1"/>
                  </a:moveTo>
                  <a:cubicBezTo>
                    <a:pt x="214" y="39"/>
                    <a:pt x="114" y="51"/>
                    <a:pt x="13" y="89"/>
                  </a:cubicBezTo>
                  <a:cubicBezTo>
                    <a:pt x="1" y="89"/>
                    <a:pt x="1" y="114"/>
                    <a:pt x="26" y="114"/>
                  </a:cubicBezTo>
                  <a:cubicBezTo>
                    <a:pt x="126" y="114"/>
                    <a:pt x="226" y="76"/>
                    <a:pt x="327" y="39"/>
                  </a:cubicBezTo>
                  <a:cubicBezTo>
                    <a:pt x="339" y="26"/>
                    <a:pt x="339" y="1"/>
                    <a:pt x="314"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31"/>
            <p:cNvSpPr/>
            <p:nvPr/>
          </p:nvSpPr>
          <p:spPr>
            <a:xfrm>
              <a:off x="4142700" y="3130750"/>
              <a:ext cx="9750" cy="2925"/>
            </a:xfrm>
            <a:custGeom>
              <a:avLst/>
              <a:gdLst/>
              <a:ahLst/>
              <a:cxnLst/>
              <a:rect l="l" t="t" r="r" b="b"/>
              <a:pathLst>
                <a:path w="390" h="117" extrusionOk="0">
                  <a:moveTo>
                    <a:pt x="364" y="0"/>
                  </a:moveTo>
                  <a:cubicBezTo>
                    <a:pt x="251" y="25"/>
                    <a:pt x="126" y="38"/>
                    <a:pt x="13" y="88"/>
                  </a:cubicBezTo>
                  <a:cubicBezTo>
                    <a:pt x="2" y="98"/>
                    <a:pt x="1" y="116"/>
                    <a:pt x="7" y="116"/>
                  </a:cubicBezTo>
                  <a:cubicBezTo>
                    <a:pt x="8" y="116"/>
                    <a:pt x="10" y="115"/>
                    <a:pt x="13" y="113"/>
                  </a:cubicBezTo>
                  <a:cubicBezTo>
                    <a:pt x="138" y="100"/>
                    <a:pt x="251" y="50"/>
                    <a:pt x="364" y="25"/>
                  </a:cubicBezTo>
                  <a:cubicBezTo>
                    <a:pt x="389" y="13"/>
                    <a:pt x="377" y="0"/>
                    <a:pt x="364"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31"/>
            <p:cNvSpPr/>
            <p:nvPr/>
          </p:nvSpPr>
          <p:spPr>
            <a:xfrm>
              <a:off x="4141425" y="3125950"/>
              <a:ext cx="12525" cy="4175"/>
            </a:xfrm>
            <a:custGeom>
              <a:avLst/>
              <a:gdLst/>
              <a:ahLst/>
              <a:cxnLst/>
              <a:rect l="l" t="t" r="r" b="b"/>
              <a:pathLst>
                <a:path w="501" h="167" extrusionOk="0">
                  <a:moveTo>
                    <a:pt x="485" y="0"/>
                  </a:moveTo>
                  <a:cubicBezTo>
                    <a:pt x="483" y="0"/>
                    <a:pt x="480" y="1"/>
                    <a:pt x="478" y="4"/>
                  </a:cubicBezTo>
                  <a:cubicBezTo>
                    <a:pt x="327" y="29"/>
                    <a:pt x="164" y="67"/>
                    <a:pt x="13" y="129"/>
                  </a:cubicBezTo>
                  <a:cubicBezTo>
                    <a:pt x="1" y="142"/>
                    <a:pt x="13" y="167"/>
                    <a:pt x="26" y="167"/>
                  </a:cubicBezTo>
                  <a:cubicBezTo>
                    <a:pt x="177" y="117"/>
                    <a:pt x="327" y="67"/>
                    <a:pt x="490" y="16"/>
                  </a:cubicBezTo>
                  <a:cubicBezTo>
                    <a:pt x="500" y="16"/>
                    <a:pt x="494" y="0"/>
                    <a:pt x="485"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31"/>
            <p:cNvSpPr/>
            <p:nvPr/>
          </p:nvSpPr>
          <p:spPr>
            <a:xfrm>
              <a:off x="4139250" y="3123125"/>
              <a:ext cx="9000" cy="3250"/>
            </a:xfrm>
            <a:custGeom>
              <a:avLst/>
              <a:gdLst/>
              <a:ahLst/>
              <a:cxnLst/>
              <a:rect l="l" t="t" r="r" b="b"/>
              <a:pathLst>
                <a:path w="360" h="130" extrusionOk="0">
                  <a:moveTo>
                    <a:pt x="339" y="0"/>
                  </a:moveTo>
                  <a:cubicBezTo>
                    <a:pt x="335" y="0"/>
                    <a:pt x="331" y="1"/>
                    <a:pt x="326" y="4"/>
                  </a:cubicBezTo>
                  <a:cubicBezTo>
                    <a:pt x="226" y="42"/>
                    <a:pt x="113" y="67"/>
                    <a:pt x="13" y="104"/>
                  </a:cubicBezTo>
                  <a:cubicBezTo>
                    <a:pt x="0" y="117"/>
                    <a:pt x="13" y="129"/>
                    <a:pt x="25" y="129"/>
                  </a:cubicBezTo>
                  <a:cubicBezTo>
                    <a:pt x="138" y="129"/>
                    <a:pt x="251" y="79"/>
                    <a:pt x="339" y="29"/>
                  </a:cubicBezTo>
                  <a:cubicBezTo>
                    <a:pt x="359" y="19"/>
                    <a:pt x="355" y="0"/>
                    <a:pt x="339"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31"/>
            <p:cNvSpPr/>
            <p:nvPr/>
          </p:nvSpPr>
          <p:spPr>
            <a:xfrm>
              <a:off x="4138300" y="3118200"/>
              <a:ext cx="9750" cy="4100"/>
            </a:xfrm>
            <a:custGeom>
              <a:avLst/>
              <a:gdLst/>
              <a:ahLst/>
              <a:cxnLst/>
              <a:rect l="l" t="t" r="r" b="b"/>
              <a:pathLst>
                <a:path w="390" h="164" extrusionOk="0">
                  <a:moveTo>
                    <a:pt x="364" y="0"/>
                  </a:moveTo>
                  <a:cubicBezTo>
                    <a:pt x="251" y="38"/>
                    <a:pt x="101" y="75"/>
                    <a:pt x="0" y="151"/>
                  </a:cubicBezTo>
                  <a:cubicBezTo>
                    <a:pt x="0" y="163"/>
                    <a:pt x="0" y="163"/>
                    <a:pt x="13" y="163"/>
                  </a:cubicBezTo>
                  <a:cubicBezTo>
                    <a:pt x="138" y="138"/>
                    <a:pt x="251" y="63"/>
                    <a:pt x="377" y="25"/>
                  </a:cubicBezTo>
                  <a:cubicBezTo>
                    <a:pt x="389" y="13"/>
                    <a:pt x="377" y="0"/>
                    <a:pt x="364"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31"/>
            <p:cNvSpPr/>
            <p:nvPr/>
          </p:nvSpPr>
          <p:spPr>
            <a:xfrm>
              <a:off x="4137975" y="3115375"/>
              <a:ext cx="7250" cy="3200"/>
            </a:xfrm>
            <a:custGeom>
              <a:avLst/>
              <a:gdLst/>
              <a:ahLst/>
              <a:cxnLst/>
              <a:rect l="l" t="t" r="r" b="b"/>
              <a:pathLst>
                <a:path w="290" h="128" extrusionOk="0">
                  <a:moveTo>
                    <a:pt x="264" y="0"/>
                  </a:moveTo>
                  <a:cubicBezTo>
                    <a:pt x="189" y="50"/>
                    <a:pt x="89" y="63"/>
                    <a:pt x="13" y="113"/>
                  </a:cubicBezTo>
                  <a:cubicBezTo>
                    <a:pt x="1" y="113"/>
                    <a:pt x="13" y="126"/>
                    <a:pt x="13" y="126"/>
                  </a:cubicBezTo>
                  <a:cubicBezTo>
                    <a:pt x="22" y="127"/>
                    <a:pt x="31" y="127"/>
                    <a:pt x="40" y="127"/>
                  </a:cubicBezTo>
                  <a:cubicBezTo>
                    <a:pt x="129" y="127"/>
                    <a:pt x="208" y="72"/>
                    <a:pt x="277" y="38"/>
                  </a:cubicBezTo>
                  <a:cubicBezTo>
                    <a:pt x="289" y="25"/>
                    <a:pt x="277" y="0"/>
                    <a:pt x="264"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31"/>
            <p:cNvSpPr/>
            <p:nvPr/>
          </p:nvSpPr>
          <p:spPr>
            <a:xfrm>
              <a:off x="4137350" y="3106800"/>
              <a:ext cx="11575" cy="7025"/>
            </a:xfrm>
            <a:custGeom>
              <a:avLst/>
              <a:gdLst/>
              <a:ahLst/>
              <a:cxnLst/>
              <a:rect l="l" t="t" r="r" b="b"/>
              <a:pathLst>
                <a:path w="463" h="281" extrusionOk="0">
                  <a:moveTo>
                    <a:pt x="436" y="1"/>
                  </a:moveTo>
                  <a:cubicBezTo>
                    <a:pt x="433" y="1"/>
                    <a:pt x="430" y="2"/>
                    <a:pt x="427" y="4"/>
                  </a:cubicBezTo>
                  <a:cubicBezTo>
                    <a:pt x="302" y="105"/>
                    <a:pt x="151" y="167"/>
                    <a:pt x="13" y="255"/>
                  </a:cubicBezTo>
                  <a:cubicBezTo>
                    <a:pt x="1" y="255"/>
                    <a:pt x="13" y="280"/>
                    <a:pt x="26" y="280"/>
                  </a:cubicBezTo>
                  <a:cubicBezTo>
                    <a:pt x="189" y="230"/>
                    <a:pt x="327" y="130"/>
                    <a:pt x="452" y="29"/>
                  </a:cubicBezTo>
                  <a:cubicBezTo>
                    <a:pt x="463" y="19"/>
                    <a:pt x="448" y="1"/>
                    <a:pt x="436"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31"/>
            <p:cNvSpPr/>
            <p:nvPr/>
          </p:nvSpPr>
          <p:spPr>
            <a:xfrm>
              <a:off x="4137050" y="3104375"/>
              <a:ext cx="9125" cy="6625"/>
            </a:xfrm>
            <a:custGeom>
              <a:avLst/>
              <a:gdLst/>
              <a:ahLst/>
              <a:cxnLst/>
              <a:rect l="l" t="t" r="r" b="b"/>
              <a:pathLst>
                <a:path w="365" h="265" extrusionOk="0">
                  <a:moveTo>
                    <a:pt x="339" y="1"/>
                  </a:moveTo>
                  <a:cubicBezTo>
                    <a:pt x="226" y="76"/>
                    <a:pt x="88" y="152"/>
                    <a:pt x="0" y="252"/>
                  </a:cubicBezTo>
                  <a:cubicBezTo>
                    <a:pt x="0" y="252"/>
                    <a:pt x="13" y="264"/>
                    <a:pt x="13" y="264"/>
                  </a:cubicBezTo>
                  <a:cubicBezTo>
                    <a:pt x="138" y="214"/>
                    <a:pt x="239" y="114"/>
                    <a:pt x="352" y="39"/>
                  </a:cubicBezTo>
                  <a:cubicBezTo>
                    <a:pt x="364" y="26"/>
                    <a:pt x="352" y="1"/>
                    <a:pt x="339"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31"/>
            <p:cNvSpPr/>
            <p:nvPr/>
          </p:nvSpPr>
          <p:spPr>
            <a:xfrm>
              <a:off x="4136150" y="3098350"/>
              <a:ext cx="10900" cy="7725"/>
            </a:xfrm>
            <a:custGeom>
              <a:avLst/>
              <a:gdLst/>
              <a:ahLst/>
              <a:cxnLst/>
              <a:rect l="l" t="t" r="r" b="b"/>
              <a:pathLst>
                <a:path w="436" h="309" extrusionOk="0">
                  <a:moveTo>
                    <a:pt x="410" y="1"/>
                  </a:moveTo>
                  <a:cubicBezTo>
                    <a:pt x="407" y="1"/>
                    <a:pt x="404" y="2"/>
                    <a:pt x="400" y="3"/>
                  </a:cubicBezTo>
                  <a:cubicBezTo>
                    <a:pt x="275" y="91"/>
                    <a:pt x="124" y="179"/>
                    <a:pt x="11" y="280"/>
                  </a:cubicBezTo>
                  <a:cubicBezTo>
                    <a:pt x="1" y="290"/>
                    <a:pt x="7" y="308"/>
                    <a:pt x="23" y="308"/>
                  </a:cubicBezTo>
                  <a:cubicBezTo>
                    <a:pt x="27" y="308"/>
                    <a:pt x="31" y="307"/>
                    <a:pt x="36" y="305"/>
                  </a:cubicBezTo>
                  <a:cubicBezTo>
                    <a:pt x="174" y="229"/>
                    <a:pt x="287" y="129"/>
                    <a:pt x="425" y="41"/>
                  </a:cubicBezTo>
                  <a:cubicBezTo>
                    <a:pt x="436" y="30"/>
                    <a:pt x="428" y="1"/>
                    <a:pt x="410"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31"/>
            <p:cNvSpPr/>
            <p:nvPr/>
          </p:nvSpPr>
          <p:spPr>
            <a:xfrm>
              <a:off x="4135150" y="3096150"/>
              <a:ext cx="7500" cy="5575"/>
            </a:xfrm>
            <a:custGeom>
              <a:avLst/>
              <a:gdLst/>
              <a:ahLst/>
              <a:cxnLst/>
              <a:rect l="l" t="t" r="r" b="b"/>
              <a:pathLst>
                <a:path w="300" h="223" extrusionOk="0">
                  <a:moveTo>
                    <a:pt x="273" y="0"/>
                  </a:moveTo>
                  <a:cubicBezTo>
                    <a:pt x="270" y="0"/>
                    <a:pt x="267" y="1"/>
                    <a:pt x="264" y="4"/>
                  </a:cubicBezTo>
                  <a:cubicBezTo>
                    <a:pt x="177" y="66"/>
                    <a:pt x="76" y="117"/>
                    <a:pt x="1" y="204"/>
                  </a:cubicBezTo>
                  <a:cubicBezTo>
                    <a:pt x="1" y="213"/>
                    <a:pt x="7" y="222"/>
                    <a:pt x="15" y="222"/>
                  </a:cubicBezTo>
                  <a:cubicBezTo>
                    <a:pt x="19" y="222"/>
                    <a:pt x="22" y="221"/>
                    <a:pt x="26" y="217"/>
                  </a:cubicBezTo>
                  <a:cubicBezTo>
                    <a:pt x="114" y="179"/>
                    <a:pt x="202" y="91"/>
                    <a:pt x="290" y="29"/>
                  </a:cubicBezTo>
                  <a:cubicBezTo>
                    <a:pt x="300" y="19"/>
                    <a:pt x="285" y="0"/>
                    <a:pt x="273"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31"/>
            <p:cNvSpPr/>
            <p:nvPr/>
          </p:nvSpPr>
          <p:spPr>
            <a:xfrm>
              <a:off x="4134225" y="3090175"/>
              <a:ext cx="8125" cy="6075"/>
            </a:xfrm>
            <a:custGeom>
              <a:avLst/>
              <a:gdLst/>
              <a:ahLst/>
              <a:cxnLst/>
              <a:rect l="l" t="t" r="r" b="b"/>
              <a:pathLst>
                <a:path w="325" h="243" extrusionOk="0">
                  <a:moveTo>
                    <a:pt x="308" y="1"/>
                  </a:moveTo>
                  <a:cubicBezTo>
                    <a:pt x="306" y="1"/>
                    <a:pt x="304" y="2"/>
                    <a:pt x="301" y="4"/>
                  </a:cubicBezTo>
                  <a:cubicBezTo>
                    <a:pt x="201" y="67"/>
                    <a:pt x="88" y="130"/>
                    <a:pt x="13" y="218"/>
                  </a:cubicBezTo>
                  <a:cubicBezTo>
                    <a:pt x="0" y="230"/>
                    <a:pt x="13" y="243"/>
                    <a:pt x="25" y="243"/>
                  </a:cubicBezTo>
                  <a:cubicBezTo>
                    <a:pt x="126" y="180"/>
                    <a:pt x="214" y="105"/>
                    <a:pt x="314" y="29"/>
                  </a:cubicBezTo>
                  <a:cubicBezTo>
                    <a:pt x="324" y="19"/>
                    <a:pt x="318" y="1"/>
                    <a:pt x="308"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31"/>
            <p:cNvSpPr/>
            <p:nvPr/>
          </p:nvSpPr>
          <p:spPr>
            <a:xfrm>
              <a:off x="4099075" y="3089950"/>
              <a:ext cx="82550" cy="117675"/>
            </a:xfrm>
            <a:custGeom>
              <a:avLst/>
              <a:gdLst/>
              <a:ahLst/>
              <a:cxnLst/>
              <a:rect l="l" t="t" r="r" b="b"/>
              <a:pathLst>
                <a:path w="3302" h="4707" extrusionOk="0">
                  <a:moveTo>
                    <a:pt x="1482" y="1"/>
                  </a:moveTo>
                  <a:cubicBezTo>
                    <a:pt x="1093" y="302"/>
                    <a:pt x="729" y="641"/>
                    <a:pt x="478" y="1067"/>
                  </a:cubicBezTo>
                  <a:cubicBezTo>
                    <a:pt x="189" y="1582"/>
                    <a:pt x="1" y="2197"/>
                    <a:pt x="139" y="2774"/>
                  </a:cubicBezTo>
                  <a:cubicBezTo>
                    <a:pt x="315" y="3464"/>
                    <a:pt x="954" y="4054"/>
                    <a:pt x="1582" y="4368"/>
                  </a:cubicBezTo>
                  <a:cubicBezTo>
                    <a:pt x="2147" y="4656"/>
                    <a:pt x="2674" y="4694"/>
                    <a:pt x="3301" y="4706"/>
                  </a:cubicBezTo>
                  <a:cubicBezTo>
                    <a:pt x="2109" y="3565"/>
                    <a:pt x="1482" y="1243"/>
                    <a:pt x="1482" y="1"/>
                  </a:cubicBezTo>
                  <a:close/>
                </a:path>
              </a:pathLst>
            </a:custGeom>
            <a:solidFill>
              <a:srgbClr val="F5A1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31"/>
            <p:cNvSpPr/>
            <p:nvPr/>
          </p:nvSpPr>
          <p:spPr>
            <a:xfrm>
              <a:off x="4123875" y="3094525"/>
              <a:ext cx="51050" cy="112600"/>
            </a:xfrm>
            <a:custGeom>
              <a:avLst/>
              <a:gdLst/>
              <a:ahLst/>
              <a:cxnLst/>
              <a:rect l="l" t="t" r="r" b="b"/>
              <a:pathLst>
                <a:path w="2042" h="4504" extrusionOk="0">
                  <a:moveTo>
                    <a:pt x="244" y="1"/>
                  </a:moveTo>
                  <a:cubicBezTo>
                    <a:pt x="241" y="1"/>
                    <a:pt x="239" y="2"/>
                    <a:pt x="239" y="6"/>
                  </a:cubicBezTo>
                  <a:cubicBezTo>
                    <a:pt x="0" y="734"/>
                    <a:pt x="389" y="1687"/>
                    <a:pt x="640" y="2353"/>
                  </a:cubicBezTo>
                  <a:cubicBezTo>
                    <a:pt x="941" y="3168"/>
                    <a:pt x="1368" y="3921"/>
                    <a:pt x="2021" y="4498"/>
                  </a:cubicBezTo>
                  <a:cubicBezTo>
                    <a:pt x="2024" y="4502"/>
                    <a:pt x="2028" y="4504"/>
                    <a:pt x="2031" y="4504"/>
                  </a:cubicBezTo>
                  <a:cubicBezTo>
                    <a:pt x="2038" y="4504"/>
                    <a:pt x="2042" y="4495"/>
                    <a:pt x="2033" y="4486"/>
                  </a:cubicBezTo>
                  <a:cubicBezTo>
                    <a:pt x="1406" y="3846"/>
                    <a:pt x="979" y="3105"/>
                    <a:pt x="678" y="2265"/>
                  </a:cubicBezTo>
                  <a:cubicBezTo>
                    <a:pt x="427" y="1549"/>
                    <a:pt x="163" y="784"/>
                    <a:pt x="264" y="18"/>
                  </a:cubicBezTo>
                  <a:cubicBezTo>
                    <a:pt x="264" y="10"/>
                    <a:pt x="251" y="1"/>
                    <a:pt x="244"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31"/>
            <p:cNvSpPr/>
            <p:nvPr/>
          </p:nvSpPr>
          <p:spPr>
            <a:xfrm>
              <a:off x="4131400" y="3089500"/>
              <a:ext cx="50525" cy="118125"/>
            </a:xfrm>
            <a:custGeom>
              <a:avLst/>
              <a:gdLst/>
              <a:ahLst/>
              <a:cxnLst/>
              <a:rect l="l" t="t" r="r" b="b"/>
              <a:pathLst>
                <a:path w="2021" h="4725" extrusionOk="0">
                  <a:moveTo>
                    <a:pt x="181" y="1"/>
                  </a:moveTo>
                  <a:cubicBezTo>
                    <a:pt x="178" y="1"/>
                    <a:pt x="176" y="2"/>
                    <a:pt x="176" y="6"/>
                  </a:cubicBezTo>
                  <a:cubicBezTo>
                    <a:pt x="0" y="797"/>
                    <a:pt x="352" y="1826"/>
                    <a:pt x="628" y="2554"/>
                  </a:cubicBezTo>
                  <a:cubicBezTo>
                    <a:pt x="941" y="3357"/>
                    <a:pt x="1393" y="4110"/>
                    <a:pt x="1996" y="4724"/>
                  </a:cubicBezTo>
                  <a:cubicBezTo>
                    <a:pt x="2008" y="4724"/>
                    <a:pt x="2021" y="4712"/>
                    <a:pt x="2008" y="4699"/>
                  </a:cubicBezTo>
                  <a:cubicBezTo>
                    <a:pt x="929" y="3457"/>
                    <a:pt x="113" y="1688"/>
                    <a:pt x="201" y="19"/>
                  </a:cubicBezTo>
                  <a:cubicBezTo>
                    <a:pt x="201" y="10"/>
                    <a:pt x="189" y="1"/>
                    <a:pt x="181"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31"/>
            <p:cNvSpPr/>
            <p:nvPr/>
          </p:nvSpPr>
          <p:spPr>
            <a:xfrm>
              <a:off x="4158050" y="3199375"/>
              <a:ext cx="6000" cy="5200"/>
            </a:xfrm>
            <a:custGeom>
              <a:avLst/>
              <a:gdLst/>
              <a:ahLst/>
              <a:cxnLst/>
              <a:rect l="l" t="t" r="r" b="b"/>
              <a:pathLst>
                <a:path w="240" h="208" extrusionOk="0">
                  <a:moveTo>
                    <a:pt x="119" y="0"/>
                  </a:moveTo>
                  <a:cubicBezTo>
                    <a:pt x="92" y="0"/>
                    <a:pt x="64" y="9"/>
                    <a:pt x="39" y="28"/>
                  </a:cubicBezTo>
                  <a:cubicBezTo>
                    <a:pt x="1" y="66"/>
                    <a:pt x="1" y="141"/>
                    <a:pt x="39" y="179"/>
                  </a:cubicBezTo>
                  <a:cubicBezTo>
                    <a:pt x="64" y="198"/>
                    <a:pt x="92" y="207"/>
                    <a:pt x="119" y="207"/>
                  </a:cubicBezTo>
                  <a:cubicBezTo>
                    <a:pt x="145" y="207"/>
                    <a:pt x="170" y="198"/>
                    <a:pt x="189" y="179"/>
                  </a:cubicBezTo>
                  <a:cubicBezTo>
                    <a:pt x="239" y="141"/>
                    <a:pt x="239" y="66"/>
                    <a:pt x="189" y="28"/>
                  </a:cubicBezTo>
                  <a:cubicBezTo>
                    <a:pt x="170" y="9"/>
                    <a:pt x="145" y="0"/>
                    <a:pt x="119"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31"/>
            <p:cNvSpPr/>
            <p:nvPr/>
          </p:nvSpPr>
          <p:spPr>
            <a:xfrm>
              <a:off x="4148025" y="3184300"/>
              <a:ext cx="5975" cy="5200"/>
            </a:xfrm>
            <a:custGeom>
              <a:avLst/>
              <a:gdLst/>
              <a:ahLst/>
              <a:cxnLst/>
              <a:rect l="l" t="t" r="r" b="b"/>
              <a:pathLst>
                <a:path w="239" h="208" extrusionOk="0">
                  <a:moveTo>
                    <a:pt x="120" y="1"/>
                  </a:moveTo>
                  <a:cubicBezTo>
                    <a:pt x="95" y="1"/>
                    <a:pt x="69" y="10"/>
                    <a:pt x="51" y="29"/>
                  </a:cubicBezTo>
                  <a:cubicBezTo>
                    <a:pt x="0" y="67"/>
                    <a:pt x="0" y="142"/>
                    <a:pt x="51" y="180"/>
                  </a:cubicBezTo>
                  <a:cubicBezTo>
                    <a:pt x="69" y="198"/>
                    <a:pt x="95" y="208"/>
                    <a:pt x="120" y="208"/>
                  </a:cubicBezTo>
                  <a:cubicBezTo>
                    <a:pt x="145" y="208"/>
                    <a:pt x="170" y="198"/>
                    <a:pt x="189" y="180"/>
                  </a:cubicBezTo>
                  <a:cubicBezTo>
                    <a:pt x="239" y="142"/>
                    <a:pt x="239" y="67"/>
                    <a:pt x="189" y="29"/>
                  </a:cubicBezTo>
                  <a:cubicBezTo>
                    <a:pt x="170" y="10"/>
                    <a:pt x="145" y="1"/>
                    <a:pt x="120"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31"/>
            <p:cNvSpPr/>
            <p:nvPr/>
          </p:nvSpPr>
          <p:spPr>
            <a:xfrm>
              <a:off x="4137675" y="3163675"/>
              <a:ext cx="5675" cy="5350"/>
            </a:xfrm>
            <a:custGeom>
              <a:avLst/>
              <a:gdLst/>
              <a:ahLst/>
              <a:cxnLst/>
              <a:rect l="l" t="t" r="r" b="b"/>
              <a:pathLst>
                <a:path w="227" h="214" extrusionOk="0">
                  <a:moveTo>
                    <a:pt x="109" y="1"/>
                  </a:moveTo>
                  <a:cubicBezTo>
                    <a:pt x="82" y="1"/>
                    <a:pt x="57" y="13"/>
                    <a:pt x="38" y="38"/>
                  </a:cubicBezTo>
                  <a:cubicBezTo>
                    <a:pt x="0" y="76"/>
                    <a:pt x="0" y="139"/>
                    <a:pt x="38" y="176"/>
                  </a:cubicBezTo>
                  <a:cubicBezTo>
                    <a:pt x="57" y="201"/>
                    <a:pt x="82" y="214"/>
                    <a:pt x="109" y="214"/>
                  </a:cubicBezTo>
                  <a:cubicBezTo>
                    <a:pt x="135" y="214"/>
                    <a:pt x="163" y="201"/>
                    <a:pt x="189" y="176"/>
                  </a:cubicBezTo>
                  <a:cubicBezTo>
                    <a:pt x="226" y="139"/>
                    <a:pt x="226" y="76"/>
                    <a:pt x="189" y="38"/>
                  </a:cubicBezTo>
                  <a:cubicBezTo>
                    <a:pt x="163" y="13"/>
                    <a:pt x="135" y="1"/>
                    <a:pt x="109"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31"/>
            <p:cNvSpPr/>
            <p:nvPr/>
          </p:nvSpPr>
          <p:spPr>
            <a:xfrm>
              <a:off x="4129200" y="3143200"/>
              <a:ext cx="5975" cy="5200"/>
            </a:xfrm>
            <a:custGeom>
              <a:avLst/>
              <a:gdLst/>
              <a:ahLst/>
              <a:cxnLst/>
              <a:rect l="l" t="t" r="r" b="b"/>
              <a:pathLst>
                <a:path w="239" h="208" extrusionOk="0">
                  <a:moveTo>
                    <a:pt x="118" y="1"/>
                  </a:moveTo>
                  <a:cubicBezTo>
                    <a:pt x="91" y="1"/>
                    <a:pt x="63" y="10"/>
                    <a:pt x="38" y="29"/>
                  </a:cubicBezTo>
                  <a:cubicBezTo>
                    <a:pt x="0" y="67"/>
                    <a:pt x="0" y="142"/>
                    <a:pt x="38" y="180"/>
                  </a:cubicBezTo>
                  <a:cubicBezTo>
                    <a:pt x="63" y="198"/>
                    <a:pt x="91" y="208"/>
                    <a:pt x="118" y="208"/>
                  </a:cubicBezTo>
                  <a:cubicBezTo>
                    <a:pt x="145" y="208"/>
                    <a:pt x="170" y="198"/>
                    <a:pt x="189" y="180"/>
                  </a:cubicBezTo>
                  <a:cubicBezTo>
                    <a:pt x="239" y="142"/>
                    <a:pt x="239" y="67"/>
                    <a:pt x="189" y="29"/>
                  </a:cubicBezTo>
                  <a:cubicBezTo>
                    <a:pt x="170" y="10"/>
                    <a:pt x="145" y="1"/>
                    <a:pt x="118"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31"/>
            <p:cNvSpPr/>
            <p:nvPr/>
          </p:nvSpPr>
          <p:spPr>
            <a:xfrm>
              <a:off x="4123550" y="3121650"/>
              <a:ext cx="6000" cy="5350"/>
            </a:xfrm>
            <a:custGeom>
              <a:avLst/>
              <a:gdLst/>
              <a:ahLst/>
              <a:cxnLst/>
              <a:rect l="l" t="t" r="r" b="b"/>
              <a:pathLst>
                <a:path w="240" h="214" extrusionOk="0">
                  <a:moveTo>
                    <a:pt x="121" y="0"/>
                  </a:moveTo>
                  <a:cubicBezTo>
                    <a:pt x="95" y="0"/>
                    <a:pt x="70" y="13"/>
                    <a:pt x="51" y="38"/>
                  </a:cubicBezTo>
                  <a:cubicBezTo>
                    <a:pt x="1" y="75"/>
                    <a:pt x="1" y="138"/>
                    <a:pt x="51" y="176"/>
                  </a:cubicBezTo>
                  <a:cubicBezTo>
                    <a:pt x="70" y="201"/>
                    <a:pt x="95" y="213"/>
                    <a:pt x="121" y="213"/>
                  </a:cubicBezTo>
                  <a:cubicBezTo>
                    <a:pt x="148" y="213"/>
                    <a:pt x="176" y="201"/>
                    <a:pt x="201" y="176"/>
                  </a:cubicBezTo>
                  <a:cubicBezTo>
                    <a:pt x="239" y="138"/>
                    <a:pt x="239" y="75"/>
                    <a:pt x="201" y="38"/>
                  </a:cubicBezTo>
                  <a:cubicBezTo>
                    <a:pt x="176" y="13"/>
                    <a:pt x="148" y="0"/>
                    <a:pt x="121"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31"/>
            <p:cNvSpPr/>
            <p:nvPr/>
          </p:nvSpPr>
          <p:spPr>
            <a:xfrm>
              <a:off x="4119800" y="3103675"/>
              <a:ext cx="5650" cy="5200"/>
            </a:xfrm>
            <a:custGeom>
              <a:avLst/>
              <a:gdLst/>
              <a:ahLst/>
              <a:cxnLst/>
              <a:rect l="l" t="t" r="r" b="b"/>
              <a:pathLst>
                <a:path w="226" h="208" extrusionOk="0">
                  <a:moveTo>
                    <a:pt x="118" y="1"/>
                  </a:moveTo>
                  <a:cubicBezTo>
                    <a:pt x="91" y="1"/>
                    <a:pt x="63" y="10"/>
                    <a:pt x="38" y="29"/>
                  </a:cubicBezTo>
                  <a:cubicBezTo>
                    <a:pt x="0" y="67"/>
                    <a:pt x="0" y="142"/>
                    <a:pt x="38" y="180"/>
                  </a:cubicBezTo>
                  <a:cubicBezTo>
                    <a:pt x="63" y="198"/>
                    <a:pt x="91" y="208"/>
                    <a:pt x="118" y="208"/>
                  </a:cubicBezTo>
                  <a:cubicBezTo>
                    <a:pt x="144" y="208"/>
                    <a:pt x="169" y="198"/>
                    <a:pt x="188" y="180"/>
                  </a:cubicBezTo>
                  <a:cubicBezTo>
                    <a:pt x="226" y="142"/>
                    <a:pt x="226" y="67"/>
                    <a:pt x="188" y="29"/>
                  </a:cubicBezTo>
                  <a:cubicBezTo>
                    <a:pt x="169" y="10"/>
                    <a:pt x="144" y="1"/>
                    <a:pt x="118"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31"/>
            <p:cNvSpPr/>
            <p:nvPr/>
          </p:nvSpPr>
          <p:spPr>
            <a:xfrm>
              <a:off x="4154600" y="3193875"/>
              <a:ext cx="2225" cy="2075"/>
            </a:xfrm>
            <a:custGeom>
              <a:avLst/>
              <a:gdLst/>
              <a:ahLst/>
              <a:cxnLst/>
              <a:rect l="l" t="t" r="r" b="b"/>
              <a:pathLst>
                <a:path w="89" h="83" extrusionOk="0">
                  <a:moveTo>
                    <a:pt x="45" y="0"/>
                  </a:moveTo>
                  <a:cubicBezTo>
                    <a:pt x="35" y="0"/>
                    <a:pt x="26" y="4"/>
                    <a:pt x="13" y="10"/>
                  </a:cubicBezTo>
                  <a:cubicBezTo>
                    <a:pt x="1" y="35"/>
                    <a:pt x="1" y="48"/>
                    <a:pt x="13" y="73"/>
                  </a:cubicBezTo>
                  <a:cubicBezTo>
                    <a:pt x="26" y="79"/>
                    <a:pt x="35" y="82"/>
                    <a:pt x="45" y="82"/>
                  </a:cubicBezTo>
                  <a:cubicBezTo>
                    <a:pt x="54" y="82"/>
                    <a:pt x="64" y="79"/>
                    <a:pt x="76" y="73"/>
                  </a:cubicBezTo>
                  <a:cubicBezTo>
                    <a:pt x="89" y="48"/>
                    <a:pt x="89" y="35"/>
                    <a:pt x="76" y="10"/>
                  </a:cubicBezTo>
                  <a:cubicBezTo>
                    <a:pt x="64" y="4"/>
                    <a:pt x="54" y="0"/>
                    <a:pt x="45"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31"/>
            <p:cNvSpPr/>
            <p:nvPr/>
          </p:nvSpPr>
          <p:spPr>
            <a:xfrm>
              <a:off x="4143325" y="3174425"/>
              <a:ext cx="2200" cy="2075"/>
            </a:xfrm>
            <a:custGeom>
              <a:avLst/>
              <a:gdLst/>
              <a:ahLst/>
              <a:cxnLst/>
              <a:rect l="l" t="t" r="r" b="b"/>
              <a:pathLst>
                <a:path w="88" h="83" extrusionOk="0">
                  <a:moveTo>
                    <a:pt x="38" y="0"/>
                  </a:moveTo>
                  <a:cubicBezTo>
                    <a:pt x="28" y="0"/>
                    <a:pt x="19" y="4"/>
                    <a:pt x="13" y="10"/>
                  </a:cubicBezTo>
                  <a:cubicBezTo>
                    <a:pt x="0" y="35"/>
                    <a:pt x="0" y="60"/>
                    <a:pt x="13" y="73"/>
                  </a:cubicBezTo>
                  <a:cubicBezTo>
                    <a:pt x="19" y="79"/>
                    <a:pt x="28" y="82"/>
                    <a:pt x="38" y="82"/>
                  </a:cubicBezTo>
                  <a:cubicBezTo>
                    <a:pt x="47" y="82"/>
                    <a:pt x="57" y="79"/>
                    <a:pt x="63" y="73"/>
                  </a:cubicBezTo>
                  <a:cubicBezTo>
                    <a:pt x="88" y="60"/>
                    <a:pt x="88" y="35"/>
                    <a:pt x="63" y="10"/>
                  </a:cubicBezTo>
                  <a:cubicBezTo>
                    <a:pt x="57" y="4"/>
                    <a:pt x="47" y="0"/>
                    <a:pt x="38"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31"/>
            <p:cNvSpPr/>
            <p:nvPr/>
          </p:nvSpPr>
          <p:spPr>
            <a:xfrm>
              <a:off x="4127950" y="3133325"/>
              <a:ext cx="1900" cy="2075"/>
            </a:xfrm>
            <a:custGeom>
              <a:avLst/>
              <a:gdLst/>
              <a:ahLst/>
              <a:cxnLst/>
              <a:rect l="l" t="t" r="r" b="b"/>
              <a:pathLst>
                <a:path w="76" h="83" extrusionOk="0">
                  <a:moveTo>
                    <a:pt x="38" y="1"/>
                  </a:moveTo>
                  <a:cubicBezTo>
                    <a:pt x="29" y="1"/>
                    <a:pt x="19" y="4"/>
                    <a:pt x="13" y="10"/>
                  </a:cubicBezTo>
                  <a:cubicBezTo>
                    <a:pt x="0" y="35"/>
                    <a:pt x="0" y="48"/>
                    <a:pt x="13" y="73"/>
                  </a:cubicBezTo>
                  <a:cubicBezTo>
                    <a:pt x="19" y="79"/>
                    <a:pt x="29" y="82"/>
                    <a:pt x="38" y="82"/>
                  </a:cubicBezTo>
                  <a:cubicBezTo>
                    <a:pt x="47" y="82"/>
                    <a:pt x="57" y="79"/>
                    <a:pt x="63" y="73"/>
                  </a:cubicBezTo>
                  <a:cubicBezTo>
                    <a:pt x="76" y="48"/>
                    <a:pt x="76" y="35"/>
                    <a:pt x="63" y="10"/>
                  </a:cubicBezTo>
                  <a:cubicBezTo>
                    <a:pt x="57" y="4"/>
                    <a:pt x="47" y="1"/>
                    <a:pt x="38"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31"/>
            <p:cNvSpPr/>
            <p:nvPr/>
          </p:nvSpPr>
          <p:spPr>
            <a:xfrm>
              <a:off x="4122925" y="3112925"/>
              <a:ext cx="1900" cy="1750"/>
            </a:xfrm>
            <a:custGeom>
              <a:avLst/>
              <a:gdLst/>
              <a:ahLst/>
              <a:cxnLst/>
              <a:rect l="l" t="t" r="r" b="b"/>
              <a:pathLst>
                <a:path w="76" h="70" extrusionOk="0">
                  <a:moveTo>
                    <a:pt x="38" y="1"/>
                  </a:moveTo>
                  <a:cubicBezTo>
                    <a:pt x="29" y="1"/>
                    <a:pt x="19" y="4"/>
                    <a:pt x="13" y="10"/>
                  </a:cubicBezTo>
                  <a:cubicBezTo>
                    <a:pt x="0" y="23"/>
                    <a:pt x="0" y="48"/>
                    <a:pt x="13" y="60"/>
                  </a:cubicBezTo>
                  <a:cubicBezTo>
                    <a:pt x="19" y="67"/>
                    <a:pt x="29" y="70"/>
                    <a:pt x="38" y="70"/>
                  </a:cubicBezTo>
                  <a:cubicBezTo>
                    <a:pt x="48" y="70"/>
                    <a:pt x="57" y="67"/>
                    <a:pt x="63" y="60"/>
                  </a:cubicBezTo>
                  <a:cubicBezTo>
                    <a:pt x="76" y="48"/>
                    <a:pt x="76" y="23"/>
                    <a:pt x="63" y="10"/>
                  </a:cubicBezTo>
                  <a:cubicBezTo>
                    <a:pt x="57" y="4"/>
                    <a:pt x="48" y="1"/>
                    <a:pt x="38"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31"/>
            <p:cNvSpPr/>
            <p:nvPr/>
          </p:nvSpPr>
          <p:spPr>
            <a:xfrm>
              <a:off x="4135150" y="3154975"/>
              <a:ext cx="1925" cy="1750"/>
            </a:xfrm>
            <a:custGeom>
              <a:avLst/>
              <a:gdLst/>
              <a:ahLst/>
              <a:cxnLst/>
              <a:rect l="l" t="t" r="r" b="b"/>
              <a:pathLst>
                <a:path w="77" h="70" extrusionOk="0">
                  <a:moveTo>
                    <a:pt x="39" y="0"/>
                  </a:moveTo>
                  <a:cubicBezTo>
                    <a:pt x="29" y="0"/>
                    <a:pt x="20" y="4"/>
                    <a:pt x="13" y="10"/>
                  </a:cubicBezTo>
                  <a:cubicBezTo>
                    <a:pt x="1" y="22"/>
                    <a:pt x="1" y="47"/>
                    <a:pt x="13" y="60"/>
                  </a:cubicBezTo>
                  <a:cubicBezTo>
                    <a:pt x="20" y="66"/>
                    <a:pt x="29" y="69"/>
                    <a:pt x="39" y="69"/>
                  </a:cubicBezTo>
                  <a:cubicBezTo>
                    <a:pt x="48" y="69"/>
                    <a:pt x="57" y="66"/>
                    <a:pt x="64" y="60"/>
                  </a:cubicBezTo>
                  <a:cubicBezTo>
                    <a:pt x="76" y="47"/>
                    <a:pt x="76" y="22"/>
                    <a:pt x="64" y="10"/>
                  </a:cubicBezTo>
                  <a:cubicBezTo>
                    <a:pt x="57" y="4"/>
                    <a:pt x="48" y="0"/>
                    <a:pt x="39"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31"/>
            <p:cNvSpPr/>
            <p:nvPr/>
          </p:nvSpPr>
          <p:spPr>
            <a:xfrm>
              <a:off x="4128250" y="3189400"/>
              <a:ext cx="7200" cy="3875"/>
            </a:xfrm>
            <a:custGeom>
              <a:avLst/>
              <a:gdLst/>
              <a:ahLst/>
              <a:cxnLst/>
              <a:rect l="l" t="t" r="r" b="b"/>
              <a:pathLst>
                <a:path w="288" h="155" extrusionOk="0">
                  <a:moveTo>
                    <a:pt x="26" y="1"/>
                  </a:moveTo>
                  <a:cubicBezTo>
                    <a:pt x="13" y="1"/>
                    <a:pt x="1" y="13"/>
                    <a:pt x="13" y="26"/>
                  </a:cubicBezTo>
                  <a:cubicBezTo>
                    <a:pt x="76" y="88"/>
                    <a:pt x="177" y="126"/>
                    <a:pt x="264" y="151"/>
                  </a:cubicBezTo>
                  <a:cubicBezTo>
                    <a:pt x="267" y="154"/>
                    <a:pt x="269" y="155"/>
                    <a:pt x="271" y="155"/>
                  </a:cubicBezTo>
                  <a:cubicBezTo>
                    <a:pt x="281" y="155"/>
                    <a:pt x="287" y="136"/>
                    <a:pt x="277" y="126"/>
                  </a:cubicBezTo>
                  <a:cubicBezTo>
                    <a:pt x="189" y="88"/>
                    <a:pt x="114" y="26"/>
                    <a:pt x="26"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31"/>
            <p:cNvSpPr/>
            <p:nvPr/>
          </p:nvSpPr>
          <p:spPr>
            <a:xfrm>
              <a:off x="4134550" y="3183350"/>
              <a:ext cx="9100" cy="3575"/>
            </a:xfrm>
            <a:custGeom>
              <a:avLst/>
              <a:gdLst/>
              <a:ahLst/>
              <a:cxnLst/>
              <a:rect l="l" t="t" r="r" b="b"/>
              <a:pathLst>
                <a:path w="364" h="143" extrusionOk="0">
                  <a:moveTo>
                    <a:pt x="13" y="1"/>
                  </a:moveTo>
                  <a:cubicBezTo>
                    <a:pt x="0" y="1"/>
                    <a:pt x="2" y="19"/>
                    <a:pt x="12" y="29"/>
                  </a:cubicBezTo>
                  <a:cubicBezTo>
                    <a:pt x="113" y="92"/>
                    <a:pt x="226" y="117"/>
                    <a:pt x="339" y="142"/>
                  </a:cubicBezTo>
                  <a:cubicBezTo>
                    <a:pt x="364" y="142"/>
                    <a:pt x="364" y="117"/>
                    <a:pt x="351" y="117"/>
                  </a:cubicBezTo>
                  <a:cubicBezTo>
                    <a:pt x="238" y="80"/>
                    <a:pt x="138" y="29"/>
                    <a:pt x="25" y="4"/>
                  </a:cubicBezTo>
                  <a:cubicBezTo>
                    <a:pt x="20" y="2"/>
                    <a:pt x="16" y="1"/>
                    <a:pt x="13"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31"/>
            <p:cNvSpPr/>
            <p:nvPr/>
          </p:nvSpPr>
          <p:spPr>
            <a:xfrm>
              <a:off x="4123625" y="3181775"/>
              <a:ext cx="7800" cy="3575"/>
            </a:xfrm>
            <a:custGeom>
              <a:avLst/>
              <a:gdLst/>
              <a:ahLst/>
              <a:cxnLst/>
              <a:rect l="l" t="t" r="r" b="b"/>
              <a:pathLst>
                <a:path w="312" h="143" extrusionOk="0">
                  <a:moveTo>
                    <a:pt x="15" y="1"/>
                  </a:moveTo>
                  <a:cubicBezTo>
                    <a:pt x="6" y="1"/>
                    <a:pt x="0" y="17"/>
                    <a:pt x="10" y="17"/>
                  </a:cubicBezTo>
                  <a:cubicBezTo>
                    <a:pt x="85" y="80"/>
                    <a:pt x="186" y="117"/>
                    <a:pt x="286" y="143"/>
                  </a:cubicBezTo>
                  <a:cubicBezTo>
                    <a:pt x="299" y="143"/>
                    <a:pt x="311" y="117"/>
                    <a:pt x="286" y="105"/>
                  </a:cubicBezTo>
                  <a:cubicBezTo>
                    <a:pt x="198" y="80"/>
                    <a:pt x="111" y="42"/>
                    <a:pt x="23" y="4"/>
                  </a:cubicBezTo>
                  <a:cubicBezTo>
                    <a:pt x="20" y="2"/>
                    <a:pt x="18" y="1"/>
                    <a:pt x="15"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31"/>
            <p:cNvSpPr/>
            <p:nvPr/>
          </p:nvSpPr>
          <p:spPr>
            <a:xfrm>
              <a:off x="4127375" y="3170500"/>
              <a:ext cx="7450" cy="2675"/>
            </a:xfrm>
            <a:custGeom>
              <a:avLst/>
              <a:gdLst/>
              <a:ahLst/>
              <a:cxnLst/>
              <a:rect l="l" t="t" r="r" b="b"/>
              <a:pathLst>
                <a:path w="298" h="107" extrusionOk="0">
                  <a:moveTo>
                    <a:pt x="16" y="0"/>
                  </a:moveTo>
                  <a:cubicBezTo>
                    <a:pt x="7" y="0"/>
                    <a:pt x="1" y="16"/>
                    <a:pt x="11" y="16"/>
                  </a:cubicBezTo>
                  <a:cubicBezTo>
                    <a:pt x="86" y="66"/>
                    <a:pt x="186" y="79"/>
                    <a:pt x="274" y="104"/>
                  </a:cubicBezTo>
                  <a:cubicBezTo>
                    <a:pt x="276" y="106"/>
                    <a:pt x="278" y="107"/>
                    <a:pt x="280" y="107"/>
                  </a:cubicBezTo>
                  <a:cubicBezTo>
                    <a:pt x="290" y="107"/>
                    <a:pt x="298" y="79"/>
                    <a:pt x="287" y="79"/>
                  </a:cubicBezTo>
                  <a:cubicBezTo>
                    <a:pt x="199" y="54"/>
                    <a:pt x="111" y="16"/>
                    <a:pt x="23" y="4"/>
                  </a:cubicBezTo>
                  <a:cubicBezTo>
                    <a:pt x="21" y="1"/>
                    <a:pt x="18" y="0"/>
                    <a:pt x="16"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31"/>
            <p:cNvSpPr/>
            <p:nvPr/>
          </p:nvSpPr>
          <p:spPr>
            <a:xfrm>
              <a:off x="4125800" y="3175525"/>
              <a:ext cx="6875" cy="2300"/>
            </a:xfrm>
            <a:custGeom>
              <a:avLst/>
              <a:gdLst/>
              <a:ahLst/>
              <a:cxnLst/>
              <a:rect l="l" t="t" r="r" b="b"/>
              <a:pathLst>
                <a:path w="275" h="92" extrusionOk="0">
                  <a:moveTo>
                    <a:pt x="17" y="0"/>
                  </a:moveTo>
                  <a:cubicBezTo>
                    <a:pt x="7" y="0"/>
                    <a:pt x="1" y="18"/>
                    <a:pt x="11" y="29"/>
                  </a:cubicBezTo>
                  <a:cubicBezTo>
                    <a:pt x="86" y="79"/>
                    <a:pt x="174" y="91"/>
                    <a:pt x="262" y="91"/>
                  </a:cubicBezTo>
                  <a:cubicBezTo>
                    <a:pt x="275" y="91"/>
                    <a:pt x="275" y="54"/>
                    <a:pt x="262" y="54"/>
                  </a:cubicBezTo>
                  <a:cubicBezTo>
                    <a:pt x="174" y="54"/>
                    <a:pt x="99" y="29"/>
                    <a:pt x="24" y="4"/>
                  </a:cubicBezTo>
                  <a:cubicBezTo>
                    <a:pt x="21" y="1"/>
                    <a:pt x="19" y="0"/>
                    <a:pt x="17"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31"/>
            <p:cNvSpPr/>
            <p:nvPr/>
          </p:nvSpPr>
          <p:spPr>
            <a:xfrm>
              <a:off x="4117650" y="3174875"/>
              <a:ext cx="6550" cy="2950"/>
            </a:xfrm>
            <a:custGeom>
              <a:avLst/>
              <a:gdLst/>
              <a:ahLst/>
              <a:cxnLst/>
              <a:rect l="l" t="t" r="r" b="b"/>
              <a:pathLst>
                <a:path w="262" h="118" extrusionOk="0">
                  <a:moveTo>
                    <a:pt x="16" y="1"/>
                  </a:moveTo>
                  <a:cubicBezTo>
                    <a:pt x="7" y="1"/>
                    <a:pt x="1" y="19"/>
                    <a:pt x="11" y="30"/>
                  </a:cubicBezTo>
                  <a:cubicBezTo>
                    <a:pt x="86" y="67"/>
                    <a:pt x="161" y="92"/>
                    <a:pt x="237" y="117"/>
                  </a:cubicBezTo>
                  <a:cubicBezTo>
                    <a:pt x="262" y="117"/>
                    <a:pt x="262" y="92"/>
                    <a:pt x="249" y="92"/>
                  </a:cubicBezTo>
                  <a:cubicBezTo>
                    <a:pt x="174" y="67"/>
                    <a:pt x="99" y="30"/>
                    <a:pt x="23" y="4"/>
                  </a:cubicBezTo>
                  <a:cubicBezTo>
                    <a:pt x="21" y="2"/>
                    <a:pt x="18" y="1"/>
                    <a:pt x="16"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31"/>
            <p:cNvSpPr/>
            <p:nvPr/>
          </p:nvSpPr>
          <p:spPr>
            <a:xfrm>
              <a:off x="4116325" y="3168375"/>
              <a:ext cx="8175" cy="3525"/>
            </a:xfrm>
            <a:custGeom>
              <a:avLst/>
              <a:gdLst/>
              <a:ahLst/>
              <a:cxnLst/>
              <a:rect l="l" t="t" r="r" b="b"/>
              <a:pathLst>
                <a:path w="327" h="141" extrusionOk="0">
                  <a:moveTo>
                    <a:pt x="39" y="1"/>
                  </a:moveTo>
                  <a:cubicBezTo>
                    <a:pt x="14" y="1"/>
                    <a:pt x="1" y="26"/>
                    <a:pt x="26" y="39"/>
                  </a:cubicBezTo>
                  <a:cubicBezTo>
                    <a:pt x="101" y="89"/>
                    <a:pt x="202" y="114"/>
                    <a:pt x="290" y="139"/>
                  </a:cubicBezTo>
                  <a:cubicBezTo>
                    <a:pt x="294" y="140"/>
                    <a:pt x="297" y="141"/>
                    <a:pt x="301" y="141"/>
                  </a:cubicBezTo>
                  <a:cubicBezTo>
                    <a:pt x="327" y="141"/>
                    <a:pt x="324" y="101"/>
                    <a:pt x="302" y="101"/>
                  </a:cubicBezTo>
                  <a:cubicBezTo>
                    <a:pt x="214" y="76"/>
                    <a:pt x="126" y="26"/>
                    <a:pt x="39"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31"/>
            <p:cNvSpPr/>
            <p:nvPr/>
          </p:nvSpPr>
          <p:spPr>
            <a:xfrm>
              <a:off x="4125425" y="3159925"/>
              <a:ext cx="7575" cy="1200"/>
            </a:xfrm>
            <a:custGeom>
              <a:avLst/>
              <a:gdLst/>
              <a:ahLst/>
              <a:cxnLst/>
              <a:rect l="l" t="t" r="r" b="b"/>
              <a:pathLst>
                <a:path w="303" h="48" extrusionOk="0">
                  <a:moveTo>
                    <a:pt x="290" y="0"/>
                  </a:moveTo>
                  <a:cubicBezTo>
                    <a:pt x="202" y="0"/>
                    <a:pt x="101" y="0"/>
                    <a:pt x="13" y="13"/>
                  </a:cubicBezTo>
                  <a:cubicBezTo>
                    <a:pt x="1" y="13"/>
                    <a:pt x="1" y="38"/>
                    <a:pt x="13" y="38"/>
                  </a:cubicBezTo>
                  <a:cubicBezTo>
                    <a:pt x="57" y="44"/>
                    <a:pt x="104" y="47"/>
                    <a:pt x="151" y="47"/>
                  </a:cubicBezTo>
                  <a:cubicBezTo>
                    <a:pt x="199" y="47"/>
                    <a:pt x="246" y="44"/>
                    <a:pt x="290" y="38"/>
                  </a:cubicBezTo>
                  <a:cubicBezTo>
                    <a:pt x="302" y="38"/>
                    <a:pt x="302" y="0"/>
                    <a:pt x="290"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31"/>
            <p:cNvSpPr/>
            <p:nvPr/>
          </p:nvSpPr>
          <p:spPr>
            <a:xfrm>
              <a:off x="4126375" y="3165550"/>
              <a:ext cx="5675" cy="1300"/>
            </a:xfrm>
            <a:custGeom>
              <a:avLst/>
              <a:gdLst/>
              <a:ahLst/>
              <a:cxnLst/>
              <a:rect l="l" t="t" r="r" b="b"/>
              <a:pathLst>
                <a:path w="227" h="52" extrusionOk="0">
                  <a:moveTo>
                    <a:pt x="26" y="1"/>
                  </a:moveTo>
                  <a:cubicBezTo>
                    <a:pt x="13" y="1"/>
                    <a:pt x="1" y="26"/>
                    <a:pt x="26" y="26"/>
                  </a:cubicBezTo>
                  <a:cubicBezTo>
                    <a:pt x="76" y="39"/>
                    <a:pt x="139" y="39"/>
                    <a:pt x="201" y="51"/>
                  </a:cubicBezTo>
                  <a:cubicBezTo>
                    <a:pt x="226" y="51"/>
                    <a:pt x="226" y="13"/>
                    <a:pt x="201" y="13"/>
                  </a:cubicBezTo>
                  <a:cubicBezTo>
                    <a:pt x="139" y="1"/>
                    <a:pt x="88" y="1"/>
                    <a:pt x="26"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31"/>
            <p:cNvSpPr/>
            <p:nvPr/>
          </p:nvSpPr>
          <p:spPr>
            <a:xfrm>
              <a:off x="4139550" y="3189400"/>
              <a:ext cx="7775" cy="3850"/>
            </a:xfrm>
            <a:custGeom>
              <a:avLst/>
              <a:gdLst/>
              <a:ahLst/>
              <a:cxnLst/>
              <a:rect l="l" t="t" r="r" b="b"/>
              <a:pathLst>
                <a:path w="311" h="154" extrusionOk="0">
                  <a:moveTo>
                    <a:pt x="26" y="1"/>
                  </a:moveTo>
                  <a:cubicBezTo>
                    <a:pt x="13" y="1"/>
                    <a:pt x="1" y="13"/>
                    <a:pt x="13" y="26"/>
                  </a:cubicBezTo>
                  <a:cubicBezTo>
                    <a:pt x="88" y="88"/>
                    <a:pt x="189" y="126"/>
                    <a:pt x="277" y="151"/>
                  </a:cubicBezTo>
                  <a:cubicBezTo>
                    <a:pt x="280" y="153"/>
                    <a:pt x="284" y="154"/>
                    <a:pt x="287" y="154"/>
                  </a:cubicBezTo>
                  <a:cubicBezTo>
                    <a:pt x="305" y="154"/>
                    <a:pt x="311" y="126"/>
                    <a:pt x="289" y="126"/>
                  </a:cubicBezTo>
                  <a:cubicBezTo>
                    <a:pt x="201" y="88"/>
                    <a:pt x="114" y="38"/>
                    <a:pt x="26"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31"/>
            <p:cNvSpPr/>
            <p:nvPr/>
          </p:nvSpPr>
          <p:spPr>
            <a:xfrm>
              <a:off x="4114850" y="3178600"/>
              <a:ext cx="6475" cy="5275"/>
            </a:xfrm>
            <a:custGeom>
              <a:avLst/>
              <a:gdLst/>
              <a:ahLst/>
              <a:cxnLst/>
              <a:rect l="l" t="t" r="r" b="b"/>
              <a:pathLst>
                <a:path w="259" h="211" extrusionOk="0">
                  <a:moveTo>
                    <a:pt x="12" y="1"/>
                  </a:moveTo>
                  <a:cubicBezTo>
                    <a:pt x="5" y="1"/>
                    <a:pt x="1" y="10"/>
                    <a:pt x="10" y="19"/>
                  </a:cubicBezTo>
                  <a:cubicBezTo>
                    <a:pt x="60" y="94"/>
                    <a:pt x="148" y="157"/>
                    <a:pt x="223" y="207"/>
                  </a:cubicBezTo>
                  <a:cubicBezTo>
                    <a:pt x="228" y="209"/>
                    <a:pt x="232" y="210"/>
                    <a:pt x="236" y="210"/>
                  </a:cubicBezTo>
                  <a:cubicBezTo>
                    <a:pt x="252" y="210"/>
                    <a:pt x="258" y="192"/>
                    <a:pt x="248" y="182"/>
                  </a:cubicBezTo>
                  <a:cubicBezTo>
                    <a:pt x="173" y="119"/>
                    <a:pt x="110" y="56"/>
                    <a:pt x="22" y="6"/>
                  </a:cubicBezTo>
                  <a:cubicBezTo>
                    <a:pt x="19" y="2"/>
                    <a:pt x="15" y="1"/>
                    <a:pt x="12"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31"/>
            <p:cNvSpPr/>
            <p:nvPr/>
          </p:nvSpPr>
          <p:spPr>
            <a:xfrm>
              <a:off x="4116650" y="3162050"/>
              <a:ext cx="6200" cy="1375"/>
            </a:xfrm>
            <a:custGeom>
              <a:avLst/>
              <a:gdLst/>
              <a:ahLst/>
              <a:cxnLst/>
              <a:rect l="l" t="t" r="r" b="b"/>
              <a:pathLst>
                <a:path w="248" h="55" extrusionOk="0">
                  <a:moveTo>
                    <a:pt x="224" y="0"/>
                  </a:moveTo>
                  <a:cubicBezTo>
                    <a:pt x="221" y="0"/>
                    <a:pt x="217" y="1"/>
                    <a:pt x="214" y="3"/>
                  </a:cubicBezTo>
                  <a:cubicBezTo>
                    <a:pt x="193" y="7"/>
                    <a:pt x="172" y="8"/>
                    <a:pt x="151" y="8"/>
                  </a:cubicBezTo>
                  <a:cubicBezTo>
                    <a:pt x="109" y="8"/>
                    <a:pt x="67" y="3"/>
                    <a:pt x="26" y="3"/>
                  </a:cubicBezTo>
                  <a:cubicBezTo>
                    <a:pt x="1" y="3"/>
                    <a:pt x="1" y="41"/>
                    <a:pt x="13" y="41"/>
                  </a:cubicBezTo>
                  <a:cubicBezTo>
                    <a:pt x="42" y="50"/>
                    <a:pt x="69" y="54"/>
                    <a:pt x="95" y="54"/>
                  </a:cubicBezTo>
                  <a:cubicBezTo>
                    <a:pt x="138" y="54"/>
                    <a:pt x="180" y="44"/>
                    <a:pt x="226" y="28"/>
                  </a:cubicBezTo>
                  <a:cubicBezTo>
                    <a:pt x="248" y="28"/>
                    <a:pt x="242" y="0"/>
                    <a:pt x="224"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31"/>
            <p:cNvSpPr/>
            <p:nvPr/>
          </p:nvSpPr>
          <p:spPr>
            <a:xfrm>
              <a:off x="4121675" y="3148300"/>
              <a:ext cx="6925" cy="2850"/>
            </a:xfrm>
            <a:custGeom>
              <a:avLst/>
              <a:gdLst/>
              <a:ahLst/>
              <a:cxnLst/>
              <a:rect l="l" t="t" r="r" b="b"/>
              <a:pathLst>
                <a:path w="277" h="114" extrusionOk="0">
                  <a:moveTo>
                    <a:pt x="264" y="1"/>
                  </a:moveTo>
                  <a:cubicBezTo>
                    <a:pt x="176" y="13"/>
                    <a:pt x="76" y="26"/>
                    <a:pt x="13" y="76"/>
                  </a:cubicBezTo>
                  <a:cubicBezTo>
                    <a:pt x="0" y="89"/>
                    <a:pt x="0" y="114"/>
                    <a:pt x="25" y="114"/>
                  </a:cubicBezTo>
                  <a:cubicBezTo>
                    <a:pt x="101" y="89"/>
                    <a:pt x="189" y="51"/>
                    <a:pt x="264" y="26"/>
                  </a:cubicBezTo>
                  <a:cubicBezTo>
                    <a:pt x="276" y="26"/>
                    <a:pt x="276" y="1"/>
                    <a:pt x="264"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31"/>
            <p:cNvSpPr/>
            <p:nvPr/>
          </p:nvSpPr>
          <p:spPr>
            <a:xfrm>
              <a:off x="4123550" y="3153900"/>
              <a:ext cx="5275" cy="1950"/>
            </a:xfrm>
            <a:custGeom>
              <a:avLst/>
              <a:gdLst/>
              <a:ahLst/>
              <a:cxnLst/>
              <a:rect l="l" t="t" r="r" b="b"/>
              <a:pathLst>
                <a:path w="211" h="78" extrusionOk="0">
                  <a:moveTo>
                    <a:pt x="186" y="0"/>
                  </a:moveTo>
                  <a:cubicBezTo>
                    <a:pt x="183" y="0"/>
                    <a:pt x="180" y="1"/>
                    <a:pt x="176" y="3"/>
                  </a:cubicBezTo>
                  <a:cubicBezTo>
                    <a:pt x="126" y="15"/>
                    <a:pt x="76" y="28"/>
                    <a:pt x="26" y="40"/>
                  </a:cubicBezTo>
                  <a:cubicBezTo>
                    <a:pt x="1" y="40"/>
                    <a:pt x="13" y="78"/>
                    <a:pt x="26" y="78"/>
                  </a:cubicBezTo>
                  <a:cubicBezTo>
                    <a:pt x="88" y="78"/>
                    <a:pt x="139" y="53"/>
                    <a:pt x="189" y="40"/>
                  </a:cubicBezTo>
                  <a:cubicBezTo>
                    <a:pt x="210" y="29"/>
                    <a:pt x="204" y="0"/>
                    <a:pt x="186"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31"/>
            <p:cNvSpPr/>
            <p:nvPr/>
          </p:nvSpPr>
          <p:spPr>
            <a:xfrm>
              <a:off x="4116025" y="3155200"/>
              <a:ext cx="5350" cy="2550"/>
            </a:xfrm>
            <a:custGeom>
              <a:avLst/>
              <a:gdLst/>
              <a:ahLst/>
              <a:cxnLst/>
              <a:rect l="l" t="t" r="r" b="b"/>
              <a:pathLst>
                <a:path w="214" h="102" extrusionOk="0">
                  <a:moveTo>
                    <a:pt x="176" y="1"/>
                  </a:moveTo>
                  <a:cubicBezTo>
                    <a:pt x="126" y="26"/>
                    <a:pt x="63" y="38"/>
                    <a:pt x="13" y="76"/>
                  </a:cubicBezTo>
                  <a:cubicBezTo>
                    <a:pt x="0" y="76"/>
                    <a:pt x="0" y="101"/>
                    <a:pt x="13" y="101"/>
                  </a:cubicBezTo>
                  <a:cubicBezTo>
                    <a:pt x="76" y="89"/>
                    <a:pt x="138" y="64"/>
                    <a:pt x="189" y="38"/>
                  </a:cubicBezTo>
                  <a:cubicBezTo>
                    <a:pt x="214" y="26"/>
                    <a:pt x="201" y="1"/>
                    <a:pt x="176"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31"/>
            <p:cNvSpPr/>
            <p:nvPr/>
          </p:nvSpPr>
          <p:spPr>
            <a:xfrm>
              <a:off x="4113200" y="3147250"/>
              <a:ext cx="4950" cy="4525"/>
            </a:xfrm>
            <a:custGeom>
              <a:avLst/>
              <a:gdLst/>
              <a:ahLst/>
              <a:cxnLst/>
              <a:rect l="l" t="t" r="r" b="b"/>
              <a:pathLst>
                <a:path w="198" h="181" extrusionOk="0">
                  <a:moveTo>
                    <a:pt x="175" y="0"/>
                  </a:moveTo>
                  <a:cubicBezTo>
                    <a:pt x="171" y="0"/>
                    <a:pt x="167" y="2"/>
                    <a:pt x="164" y="5"/>
                  </a:cubicBezTo>
                  <a:cubicBezTo>
                    <a:pt x="113" y="55"/>
                    <a:pt x="51" y="93"/>
                    <a:pt x="0" y="156"/>
                  </a:cubicBezTo>
                  <a:cubicBezTo>
                    <a:pt x="0" y="168"/>
                    <a:pt x="13" y="181"/>
                    <a:pt x="26" y="181"/>
                  </a:cubicBezTo>
                  <a:cubicBezTo>
                    <a:pt x="88" y="143"/>
                    <a:pt x="139" y="80"/>
                    <a:pt x="189" y="30"/>
                  </a:cubicBezTo>
                  <a:cubicBezTo>
                    <a:pt x="198" y="12"/>
                    <a:pt x="187" y="0"/>
                    <a:pt x="175"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31"/>
            <p:cNvSpPr/>
            <p:nvPr/>
          </p:nvSpPr>
          <p:spPr>
            <a:xfrm>
              <a:off x="4121675" y="3142975"/>
              <a:ext cx="4400" cy="3150"/>
            </a:xfrm>
            <a:custGeom>
              <a:avLst/>
              <a:gdLst/>
              <a:ahLst/>
              <a:cxnLst/>
              <a:rect l="l" t="t" r="r" b="b"/>
              <a:pathLst>
                <a:path w="176" h="126" extrusionOk="0">
                  <a:moveTo>
                    <a:pt x="151" y="0"/>
                  </a:moveTo>
                  <a:cubicBezTo>
                    <a:pt x="101" y="38"/>
                    <a:pt x="63" y="63"/>
                    <a:pt x="13" y="101"/>
                  </a:cubicBezTo>
                  <a:cubicBezTo>
                    <a:pt x="0" y="113"/>
                    <a:pt x="25" y="126"/>
                    <a:pt x="38" y="126"/>
                  </a:cubicBezTo>
                  <a:cubicBezTo>
                    <a:pt x="88" y="101"/>
                    <a:pt x="126" y="63"/>
                    <a:pt x="176" y="26"/>
                  </a:cubicBezTo>
                  <a:cubicBezTo>
                    <a:pt x="176" y="13"/>
                    <a:pt x="163" y="0"/>
                    <a:pt x="151"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31"/>
            <p:cNvSpPr/>
            <p:nvPr/>
          </p:nvSpPr>
          <p:spPr>
            <a:xfrm>
              <a:off x="4117275" y="3134050"/>
              <a:ext cx="5575" cy="4675"/>
            </a:xfrm>
            <a:custGeom>
              <a:avLst/>
              <a:gdLst/>
              <a:ahLst/>
              <a:cxnLst/>
              <a:rect l="l" t="t" r="r" b="b"/>
              <a:pathLst>
                <a:path w="223" h="187" extrusionOk="0">
                  <a:moveTo>
                    <a:pt x="202" y="1"/>
                  </a:moveTo>
                  <a:cubicBezTo>
                    <a:pt x="197" y="1"/>
                    <a:pt x="193" y="2"/>
                    <a:pt x="189" y="6"/>
                  </a:cubicBezTo>
                  <a:cubicBezTo>
                    <a:pt x="126" y="56"/>
                    <a:pt x="63" y="106"/>
                    <a:pt x="1" y="169"/>
                  </a:cubicBezTo>
                  <a:cubicBezTo>
                    <a:pt x="1" y="178"/>
                    <a:pt x="1" y="187"/>
                    <a:pt x="5" y="187"/>
                  </a:cubicBezTo>
                  <a:cubicBezTo>
                    <a:pt x="7" y="187"/>
                    <a:pt x="9" y="185"/>
                    <a:pt x="13" y="182"/>
                  </a:cubicBezTo>
                  <a:cubicBezTo>
                    <a:pt x="88" y="144"/>
                    <a:pt x="151" y="81"/>
                    <a:pt x="214" y="19"/>
                  </a:cubicBezTo>
                  <a:cubicBezTo>
                    <a:pt x="223" y="10"/>
                    <a:pt x="213" y="1"/>
                    <a:pt x="202"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31"/>
            <p:cNvSpPr/>
            <p:nvPr/>
          </p:nvSpPr>
          <p:spPr>
            <a:xfrm>
              <a:off x="4112875" y="3141625"/>
              <a:ext cx="5625" cy="5450"/>
            </a:xfrm>
            <a:custGeom>
              <a:avLst/>
              <a:gdLst/>
              <a:ahLst/>
              <a:cxnLst/>
              <a:rect l="l" t="t" r="r" b="b"/>
              <a:pathLst>
                <a:path w="225" h="218" extrusionOk="0">
                  <a:moveTo>
                    <a:pt x="209" y="1"/>
                  </a:moveTo>
                  <a:cubicBezTo>
                    <a:pt x="207" y="1"/>
                    <a:pt x="204" y="2"/>
                    <a:pt x="202" y="4"/>
                  </a:cubicBezTo>
                  <a:cubicBezTo>
                    <a:pt x="126" y="67"/>
                    <a:pt x="64" y="130"/>
                    <a:pt x="1" y="192"/>
                  </a:cubicBezTo>
                  <a:cubicBezTo>
                    <a:pt x="1" y="205"/>
                    <a:pt x="13" y="218"/>
                    <a:pt x="26" y="218"/>
                  </a:cubicBezTo>
                  <a:cubicBezTo>
                    <a:pt x="101" y="167"/>
                    <a:pt x="152" y="92"/>
                    <a:pt x="214" y="29"/>
                  </a:cubicBezTo>
                  <a:cubicBezTo>
                    <a:pt x="224" y="19"/>
                    <a:pt x="218" y="1"/>
                    <a:pt x="209"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31"/>
            <p:cNvSpPr/>
            <p:nvPr/>
          </p:nvSpPr>
          <p:spPr>
            <a:xfrm>
              <a:off x="4106300" y="3138000"/>
              <a:ext cx="3375" cy="7000"/>
            </a:xfrm>
            <a:custGeom>
              <a:avLst/>
              <a:gdLst/>
              <a:ahLst/>
              <a:cxnLst/>
              <a:rect l="l" t="t" r="r" b="b"/>
              <a:pathLst>
                <a:path w="135" h="280" extrusionOk="0">
                  <a:moveTo>
                    <a:pt x="105" y="0"/>
                  </a:moveTo>
                  <a:cubicBezTo>
                    <a:pt x="98" y="0"/>
                    <a:pt x="92" y="3"/>
                    <a:pt x="88" y="11"/>
                  </a:cubicBezTo>
                  <a:cubicBezTo>
                    <a:pt x="51" y="86"/>
                    <a:pt x="13" y="174"/>
                    <a:pt x="0" y="262"/>
                  </a:cubicBezTo>
                  <a:cubicBezTo>
                    <a:pt x="0" y="271"/>
                    <a:pt x="7" y="280"/>
                    <a:pt x="10" y="280"/>
                  </a:cubicBezTo>
                  <a:cubicBezTo>
                    <a:pt x="12" y="280"/>
                    <a:pt x="13" y="278"/>
                    <a:pt x="13" y="275"/>
                  </a:cubicBezTo>
                  <a:cubicBezTo>
                    <a:pt x="63" y="199"/>
                    <a:pt x="88" y="112"/>
                    <a:pt x="126" y="24"/>
                  </a:cubicBezTo>
                  <a:cubicBezTo>
                    <a:pt x="135" y="15"/>
                    <a:pt x="119" y="0"/>
                    <a:pt x="105"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31"/>
            <p:cNvSpPr/>
            <p:nvPr/>
          </p:nvSpPr>
          <p:spPr>
            <a:xfrm>
              <a:off x="4113600" y="3131250"/>
              <a:ext cx="4550" cy="4350"/>
            </a:xfrm>
            <a:custGeom>
              <a:avLst/>
              <a:gdLst/>
              <a:ahLst/>
              <a:cxnLst/>
              <a:rect l="l" t="t" r="r" b="b"/>
              <a:pathLst>
                <a:path w="182" h="174" extrusionOk="0">
                  <a:moveTo>
                    <a:pt x="159" y="0"/>
                  </a:moveTo>
                  <a:cubicBezTo>
                    <a:pt x="155" y="0"/>
                    <a:pt x="151" y="2"/>
                    <a:pt x="148" y="5"/>
                  </a:cubicBezTo>
                  <a:cubicBezTo>
                    <a:pt x="97" y="43"/>
                    <a:pt x="47" y="93"/>
                    <a:pt x="10" y="156"/>
                  </a:cubicBezTo>
                  <a:cubicBezTo>
                    <a:pt x="1" y="165"/>
                    <a:pt x="11" y="173"/>
                    <a:pt x="22" y="173"/>
                  </a:cubicBezTo>
                  <a:cubicBezTo>
                    <a:pt x="26" y="173"/>
                    <a:pt x="31" y="172"/>
                    <a:pt x="35" y="168"/>
                  </a:cubicBezTo>
                  <a:cubicBezTo>
                    <a:pt x="85" y="131"/>
                    <a:pt x="123" y="80"/>
                    <a:pt x="173" y="30"/>
                  </a:cubicBezTo>
                  <a:cubicBezTo>
                    <a:pt x="182" y="12"/>
                    <a:pt x="171" y="0"/>
                    <a:pt x="159"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31"/>
            <p:cNvSpPr/>
            <p:nvPr/>
          </p:nvSpPr>
          <p:spPr>
            <a:xfrm>
              <a:off x="4108800" y="3122275"/>
              <a:ext cx="4750" cy="6425"/>
            </a:xfrm>
            <a:custGeom>
              <a:avLst/>
              <a:gdLst/>
              <a:ahLst/>
              <a:cxnLst/>
              <a:rect l="l" t="t" r="r" b="b"/>
              <a:pathLst>
                <a:path w="190" h="257" extrusionOk="0">
                  <a:moveTo>
                    <a:pt x="164" y="0"/>
                  </a:moveTo>
                  <a:cubicBezTo>
                    <a:pt x="89" y="63"/>
                    <a:pt x="26" y="138"/>
                    <a:pt x="1" y="239"/>
                  </a:cubicBezTo>
                  <a:cubicBezTo>
                    <a:pt x="1" y="248"/>
                    <a:pt x="13" y="256"/>
                    <a:pt x="21" y="256"/>
                  </a:cubicBezTo>
                  <a:cubicBezTo>
                    <a:pt x="24" y="256"/>
                    <a:pt x="26" y="255"/>
                    <a:pt x="26" y="251"/>
                  </a:cubicBezTo>
                  <a:cubicBezTo>
                    <a:pt x="76" y="163"/>
                    <a:pt x="114" y="88"/>
                    <a:pt x="189" y="25"/>
                  </a:cubicBezTo>
                  <a:cubicBezTo>
                    <a:pt x="189" y="13"/>
                    <a:pt x="176" y="0"/>
                    <a:pt x="164"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31"/>
            <p:cNvSpPr/>
            <p:nvPr/>
          </p:nvSpPr>
          <p:spPr>
            <a:xfrm>
              <a:off x="4103150" y="3134375"/>
              <a:ext cx="3700" cy="7800"/>
            </a:xfrm>
            <a:custGeom>
              <a:avLst/>
              <a:gdLst/>
              <a:ahLst/>
              <a:cxnLst/>
              <a:rect l="l" t="t" r="r" b="b"/>
              <a:pathLst>
                <a:path w="148" h="312" extrusionOk="0">
                  <a:moveTo>
                    <a:pt x="117" y="0"/>
                  </a:moveTo>
                  <a:cubicBezTo>
                    <a:pt x="111" y="0"/>
                    <a:pt x="105" y="2"/>
                    <a:pt x="101" y="6"/>
                  </a:cubicBezTo>
                  <a:cubicBezTo>
                    <a:pt x="64" y="106"/>
                    <a:pt x="26" y="194"/>
                    <a:pt x="1" y="294"/>
                  </a:cubicBezTo>
                  <a:cubicBezTo>
                    <a:pt x="1" y="303"/>
                    <a:pt x="13" y="312"/>
                    <a:pt x="21" y="312"/>
                  </a:cubicBezTo>
                  <a:cubicBezTo>
                    <a:pt x="24" y="312"/>
                    <a:pt x="26" y="310"/>
                    <a:pt x="26" y="307"/>
                  </a:cubicBezTo>
                  <a:cubicBezTo>
                    <a:pt x="76" y="219"/>
                    <a:pt x="101" y="119"/>
                    <a:pt x="139" y="18"/>
                  </a:cubicBezTo>
                  <a:cubicBezTo>
                    <a:pt x="148" y="9"/>
                    <a:pt x="132" y="0"/>
                    <a:pt x="117"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31"/>
            <p:cNvSpPr/>
            <p:nvPr/>
          </p:nvSpPr>
          <p:spPr>
            <a:xfrm>
              <a:off x="4111625" y="3168700"/>
              <a:ext cx="5000" cy="2900"/>
            </a:xfrm>
            <a:custGeom>
              <a:avLst/>
              <a:gdLst/>
              <a:ahLst/>
              <a:cxnLst/>
              <a:rect l="l" t="t" r="r" b="b"/>
              <a:pathLst>
                <a:path w="200" h="116" extrusionOk="0">
                  <a:moveTo>
                    <a:pt x="26" y="0"/>
                  </a:moveTo>
                  <a:cubicBezTo>
                    <a:pt x="13" y="0"/>
                    <a:pt x="1" y="13"/>
                    <a:pt x="13" y="26"/>
                  </a:cubicBezTo>
                  <a:cubicBezTo>
                    <a:pt x="63" y="63"/>
                    <a:pt x="114" y="88"/>
                    <a:pt x="176" y="113"/>
                  </a:cubicBezTo>
                  <a:cubicBezTo>
                    <a:pt x="178" y="115"/>
                    <a:pt x="180" y="116"/>
                    <a:pt x="182" y="116"/>
                  </a:cubicBezTo>
                  <a:cubicBezTo>
                    <a:pt x="192" y="116"/>
                    <a:pt x="200" y="88"/>
                    <a:pt x="189" y="88"/>
                  </a:cubicBezTo>
                  <a:cubicBezTo>
                    <a:pt x="139" y="63"/>
                    <a:pt x="76" y="26"/>
                    <a:pt x="26"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31"/>
            <p:cNvSpPr/>
            <p:nvPr/>
          </p:nvSpPr>
          <p:spPr>
            <a:xfrm>
              <a:off x="4109525" y="3171700"/>
              <a:ext cx="6150" cy="5275"/>
            </a:xfrm>
            <a:custGeom>
              <a:avLst/>
              <a:gdLst/>
              <a:ahLst/>
              <a:cxnLst/>
              <a:rect l="l" t="t" r="r" b="b"/>
              <a:pathLst>
                <a:path w="246" h="211" extrusionOk="0">
                  <a:moveTo>
                    <a:pt x="22" y="1"/>
                  </a:moveTo>
                  <a:cubicBezTo>
                    <a:pt x="11" y="1"/>
                    <a:pt x="1" y="10"/>
                    <a:pt x="9" y="18"/>
                  </a:cubicBezTo>
                  <a:cubicBezTo>
                    <a:pt x="60" y="106"/>
                    <a:pt x="135" y="157"/>
                    <a:pt x="223" y="207"/>
                  </a:cubicBezTo>
                  <a:cubicBezTo>
                    <a:pt x="225" y="209"/>
                    <a:pt x="228" y="210"/>
                    <a:pt x="230" y="210"/>
                  </a:cubicBezTo>
                  <a:cubicBezTo>
                    <a:pt x="239" y="210"/>
                    <a:pt x="245" y="192"/>
                    <a:pt x="235" y="182"/>
                  </a:cubicBezTo>
                  <a:cubicBezTo>
                    <a:pt x="147" y="131"/>
                    <a:pt x="97" y="69"/>
                    <a:pt x="35" y="6"/>
                  </a:cubicBezTo>
                  <a:cubicBezTo>
                    <a:pt x="31" y="2"/>
                    <a:pt x="26" y="1"/>
                    <a:pt x="22"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31"/>
            <p:cNvSpPr/>
            <p:nvPr/>
          </p:nvSpPr>
          <p:spPr>
            <a:xfrm>
              <a:off x="4111000" y="3158350"/>
              <a:ext cx="7550" cy="2525"/>
            </a:xfrm>
            <a:custGeom>
              <a:avLst/>
              <a:gdLst/>
              <a:ahLst/>
              <a:cxnLst/>
              <a:rect l="l" t="t" r="r" b="b"/>
              <a:pathLst>
                <a:path w="302" h="101" extrusionOk="0">
                  <a:moveTo>
                    <a:pt x="277" y="0"/>
                  </a:moveTo>
                  <a:cubicBezTo>
                    <a:pt x="189" y="25"/>
                    <a:pt x="101" y="51"/>
                    <a:pt x="13" y="76"/>
                  </a:cubicBezTo>
                  <a:cubicBezTo>
                    <a:pt x="1" y="76"/>
                    <a:pt x="1" y="101"/>
                    <a:pt x="13" y="101"/>
                  </a:cubicBezTo>
                  <a:cubicBezTo>
                    <a:pt x="114" y="101"/>
                    <a:pt x="201" y="76"/>
                    <a:pt x="289" y="25"/>
                  </a:cubicBezTo>
                  <a:cubicBezTo>
                    <a:pt x="302" y="25"/>
                    <a:pt x="289" y="0"/>
                    <a:pt x="277"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31"/>
            <p:cNvSpPr/>
            <p:nvPr/>
          </p:nvSpPr>
          <p:spPr>
            <a:xfrm>
              <a:off x="4110700" y="3151675"/>
              <a:ext cx="7100" cy="4825"/>
            </a:xfrm>
            <a:custGeom>
              <a:avLst/>
              <a:gdLst/>
              <a:ahLst/>
              <a:cxnLst/>
              <a:rect l="l" t="t" r="r" b="b"/>
              <a:pathLst>
                <a:path w="284" h="193" extrusionOk="0">
                  <a:moveTo>
                    <a:pt x="259" y="0"/>
                  </a:moveTo>
                  <a:cubicBezTo>
                    <a:pt x="256" y="0"/>
                    <a:pt x="253" y="1"/>
                    <a:pt x="251" y="4"/>
                  </a:cubicBezTo>
                  <a:cubicBezTo>
                    <a:pt x="163" y="54"/>
                    <a:pt x="75" y="104"/>
                    <a:pt x="0" y="167"/>
                  </a:cubicBezTo>
                  <a:cubicBezTo>
                    <a:pt x="0" y="179"/>
                    <a:pt x="13" y="192"/>
                    <a:pt x="13" y="192"/>
                  </a:cubicBezTo>
                  <a:cubicBezTo>
                    <a:pt x="113" y="142"/>
                    <a:pt x="188" y="79"/>
                    <a:pt x="264" y="29"/>
                  </a:cubicBezTo>
                  <a:cubicBezTo>
                    <a:pt x="284" y="19"/>
                    <a:pt x="271" y="0"/>
                    <a:pt x="259"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31"/>
            <p:cNvSpPr/>
            <p:nvPr/>
          </p:nvSpPr>
          <p:spPr>
            <a:xfrm>
              <a:off x="4105675" y="3143200"/>
              <a:ext cx="5925" cy="9550"/>
            </a:xfrm>
            <a:custGeom>
              <a:avLst/>
              <a:gdLst/>
              <a:ahLst/>
              <a:cxnLst/>
              <a:rect l="l" t="t" r="r" b="b"/>
              <a:pathLst>
                <a:path w="237" h="382" extrusionOk="0">
                  <a:moveTo>
                    <a:pt x="209" y="1"/>
                  </a:moveTo>
                  <a:cubicBezTo>
                    <a:pt x="206" y="1"/>
                    <a:pt x="203" y="2"/>
                    <a:pt x="201" y="4"/>
                  </a:cubicBezTo>
                  <a:cubicBezTo>
                    <a:pt x="126" y="117"/>
                    <a:pt x="38" y="230"/>
                    <a:pt x="0" y="355"/>
                  </a:cubicBezTo>
                  <a:cubicBezTo>
                    <a:pt x="0" y="371"/>
                    <a:pt x="10" y="382"/>
                    <a:pt x="20" y="382"/>
                  </a:cubicBezTo>
                  <a:cubicBezTo>
                    <a:pt x="27" y="382"/>
                    <a:pt x="33" y="377"/>
                    <a:pt x="38" y="368"/>
                  </a:cubicBezTo>
                  <a:cubicBezTo>
                    <a:pt x="101" y="255"/>
                    <a:pt x="151" y="142"/>
                    <a:pt x="226" y="29"/>
                  </a:cubicBezTo>
                  <a:cubicBezTo>
                    <a:pt x="236" y="19"/>
                    <a:pt x="222" y="1"/>
                    <a:pt x="209"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31"/>
            <p:cNvSpPr/>
            <p:nvPr/>
          </p:nvSpPr>
          <p:spPr>
            <a:xfrm>
              <a:off x="3983325" y="3141625"/>
              <a:ext cx="27300" cy="21775"/>
            </a:xfrm>
            <a:custGeom>
              <a:avLst/>
              <a:gdLst/>
              <a:ahLst/>
              <a:cxnLst/>
              <a:rect l="l" t="t" r="r" b="b"/>
              <a:pathLst>
                <a:path w="1092" h="871" extrusionOk="0">
                  <a:moveTo>
                    <a:pt x="931" y="1"/>
                  </a:moveTo>
                  <a:cubicBezTo>
                    <a:pt x="922" y="1"/>
                    <a:pt x="913" y="2"/>
                    <a:pt x="904" y="4"/>
                  </a:cubicBezTo>
                  <a:cubicBezTo>
                    <a:pt x="854" y="4"/>
                    <a:pt x="803" y="29"/>
                    <a:pt x="753" y="42"/>
                  </a:cubicBezTo>
                  <a:cubicBezTo>
                    <a:pt x="477" y="167"/>
                    <a:pt x="226" y="343"/>
                    <a:pt x="0" y="531"/>
                  </a:cubicBezTo>
                  <a:lnTo>
                    <a:pt x="452" y="870"/>
                  </a:lnTo>
                  <a:cubicBezTo>
                    <a:pt x="728" y="732"/>
                    <a:pt x="967" y="519"/>
                    <a:pt x="1054" y="230"/>
                  </a:cubicBezTo>
                  <a:cubicBezTo>
                    <a:pt x="1079" y="180"/>
                    <a:pt x="1092" y="105"/>
                    <a:pt x="1054" y="54"/>
                  </a:cubicBezTo>
                  <a:cubicBezTo>
                    <a:pt x="1023" y="23"/>
                    <a:pt x="975" y="1"/>
                    <a:pt x="931" y="1"/>
                  </a:cubicBezTo>
                  <a:close/>
                </a:path>
              </a:pathLst>
            </a:custGeom>
            <a:solidFill>
              <a:srgbClr val="D33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31"/>
            <p:cNvSpPr/>
            <p:nvPr/>
          </p:nvSpPr>
          <p:spPr>
            <a:xfrm>
              <a:off x="3984250" y="3147750"/>
              <a:ext cx="20425" cy="13450"/>
            </a:xfrm>
            <a:custGeom>
              <a:avLst/>
              <a:gdLst/>
              <a:ahLst/>
              <a:cxnLst/>
              <a:rect l="l" t="t" r="r" b="b"/>
              <a:pathLst>
                <a:path w="817" h="538" extrusionOk="0">
                  <a:moveTo>
                    <a:pt x="686" y="1"/>
                  </a:moveTo>
                  <a:cubicBezTo>
                    <a:pt x="669" y="1"/>
                    <a:pt x="653" y="4"/>
                    <a:pt x="641" y="10"/>
                  </a:cubicBezTo>
                  <a:cubicBezTo>
                    <a:pt x="315" y="136"/>
                    <a:pt x="189" y="336"/>
                    <a:pt x="1" y="537"/>
                  </a:cubicBezTo>
                  <a:cubicBezTo>
                    <a:pt x="1" y="537"/>
                    <a:pt x="540" y="374"/>
                    <a:pt x="741" y="198"/>
                  </a:cubicBezTo>
                  <a:cubicBezTo>
                    <a:pt x="779" y="161"/>
                    <a:pt x="817" y="123"/>
                    <a:pt x="804" y="73"/>
                  </a:cubicBezTo>
                  <a:cubicBezTo>
                    <a:pt x="804" y="35"/>
                    <a:pt x="766" y="23"/>
                    <a:pt x="741" y="10"/>
                  </a:cubicBezTo>
                  <a:cubicBezTo>
                    <a:pt x="722" y="4"/>
                    <a:pt x="704" y="1"/>
                    <a:pt x="686" y="1"/>
                  </a:cubicBezTo>
                  <a:close/>
                </a:path>
              </a:pathLst>
            </a:custGeom>
            <a:solidFill>
              <a:srgbClr val="C02A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31"/>
            <p:cNvSpPr/>
            <p:nvPr/>
          </p:nvSpPr>
          <p:spPr>
            <a:xfrm>
              <a:off x="3974850" y="3126650"/>
              <a:ext cx="28250" cy="27650"/>
            </a:xfrm>
            <a:custGeom>
              <a:avLst/>
              <a:gdLst/>
              <a:ahLst/>
              <a:cxnLst/>
              <a:rect l="l" t="t" r="r" b="b"/>
              <a:pathLst>
                <a:path w="1130" h="1106" extrusionOk="0">
                  <a:moveTo>
                    <a:pt x="916" y="1"/>
                  </a:moveTo>
                  <a:cubicBezTo>
                    <a:pt x="866" y="13"/>
                    <a:pt x="816" y="39"/>
                    <a:pt x="766" y="64"/>
                  </a:cubicBezTo>
                  <a:cubicBezTo>
                    <a:pt x="452" y="239"/>
                    <a:pt x="251" y="553"/>
                    <a:pt x="0" y="804"/>
                  </a:cubicBezTo>
                  <a:lnTo>
                    <a:pt x="389" y="1105"/>
                  </a:lnTo>
                  <a:cubicBezTo>
                    <a:pt x="703" y="892"/>
                    <a:pt x="992" y="628"/>
                    <a:pt x="1105" y="290"/>
                  </a:cubicBezTo>
                  <a:cubicBezTo>
                    <a:pt x="1130" y="202"/>
                    <a:pt x="1130" y="101"/>
                    <a:pt x="1067" y="51"/>
                  </a:cubicBezTo>
                  <a:cubicBezTo>
                    <a:pt x="1029" y="13"/>
                    <a:pt x="967" y="1"/>
                    <a:pt x="916" y="1"/>
                  </a:cubicBezTo>
                  <a:close/>
                </a:path>
              </a:pathLst>
            </a:custGeom>
            <a:solidFill>
              <a:srgbClr val="D33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31"/>
            <p:cNvSpPr/>
            <p:nvPr/>
          </p:nvSpPr>
          <p:spPr>
            <a:xfrm>
              <a:off x="3981425" y="3132300"/>
              <a:ext cx="16975" cy="17600"/>
            </a:xfrm>
            <a:custGeom>
              <a:avLst/>
              <a:gdLst/>
              <a:ahLst/>
              <a:cxnLst/>
              <a:rect l="l" t="t" r="r" b="b"/>
              <a:pathLst>
                <a:path w="679" h="704" extrusionOk="0">
                  <a:moveTo>
                    <a:pt x="566" y="1"/>
                  </a:moveTo>
                  <a:cubicBezTo>
                    <a:pt x="528" y="1"/>
                    <a:pt x="490" y="1"/>
                    <a:pt x="465" y="26"/>
                  </a:cubicBezTo>
                  <a:cubicBezTo>
                    <a:pt x="189" y="227"/>
                    <a:pt x="126" y="465"/>
                    <a:pt x="1" y="704"/>
                  </a:cubicBezTo>
                  <a:cubicBezTo>
                    <a:pt x="1" y="704"/>
                    <a:pt x="478" y="402"/>
                    <a:pt x="628" y="176"/>
                  </a:cubicBezTo>
                  <a:cubicBezTo>
                    <a:pt x="653" y="126"/>
                    <a:pt x="679" y="76"/>
                    <a:pt x="653" y="38"/>
                  </a:cubicBezTo>
                  <a:cubicBezTo>
                    <a:pt x="628" y="13"/>
                    <a:pt x="591" y="1"/>
                    <a:pt x="566" y="1"/>
                  </a:cubicBezTo>
                  <a:close/>
                </a:path>
              </a:pathLst>
            </a:custGeom>
            <a:solidFill>
              <a:srgbClr val="C02A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31"/>
            <p:cNvSpPr/>
            <p:nvPr/>
          </p:nvSpPr>
          <p:spPr>
            <a:xfrm>
              <a:off x="3962300" y="3115050"/>
              <a:ext cx="30775" cy="27950"/>
            </a:xfrm>
            <a:custGeom>
              <a:avLst/>
              <a:gdLst/>
              <a:ahLst/>
              <a:cxnLst/>
              <a:rect l="l" t="t" r="r" b="b"/>
              <a:pathLst>
                <a:path w="1231" h="1118" extrusionOk="0">
                  <a:moveTo>
                    <a:pt x="1092" y="1"/>
                  </a:moveTo>
                  <a:cubicBezTo>
                    <a:pt x="1042" y="1"/>
                    <a:pt x="992" y="13"/>
                    <a:pt x="954" y="26"/>
                  </a:cubicBezTo>
                  <a:cubicBezTo>
                    <a:pt x="854" y="63"/>
                    <a:pt x="766" y="126"/>
                    <a:pt x="678" y="189"/>
                  </a:cubicBezTo>
                  <a:cubicBezTo>
                    <a:pt x="427" y="390"/>
                    <a:pt x="214" y="615"/>
                    <a:pt x="0" y="866"/>
                  </a:cubicBezTo>
                  <a:lnTo>
                    <a:pt x="553" y="1117"/>
                  </a:lnTo>
                  <a:cubicBezTo>
                    <a:pt x="829" y="841"/>
                    <a:pt x="1092" y="553"/>
                    <a:pt x="1205" y="201"/>
                  </a:cubicBezTo>
                  <a:cubicBezTo>
                    <a:pt x="1230" y="151"/>
                    <a:pt x="1230" y="114"/>
                    <a:pt x="1218" y="63"/>
                  </a:cubicBezTo>
                  <a:cubicBezTo>
                    <a:pt x="1193" y="26"/>
                    <a:pt x="1142" y="1"/>
                    <a:pt x="1092" y="1"/>
                  </a:cubicBezTo>
                  <a:close/>
                </a:path>
              </a:pathLst>
            </a:custGeom>
            <a:solidFill>
              <a:srgbClr val="D33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31"/>
            <p:cNvSpPr/>
            <p:nvPr/>
          </p:nvSpPr>
          <p:spPr>
            <a:xfrm>
              <a:off x="3969525" y="3121025"/>
              <a:ext cx="17275" cy="17900"/>
            </a:xfrm>
            <a:custGeom>
              <a:avLst/>
              <a:gdLst/>
              <a:ahLst/>
              <a:cxnLst/>
              <a:rect l="l" t="t" r="r" b="b"/>
              <a:pathLst>
                <a:path w="691" h="716" extrusionOk="0">
                  <a:moveTo>
                    <a:pt x="577" y="0"/>
                  </a:moveTo>
                  <a:cubicBezTo>
                    <a:pt x="540" y="0"/>
                    <a:pt x="502" y="0"/>
                    <a:pt x="477" y="25"/>
                  </a:cubicBezTo>
                  <a:cubicBezTo>
                    <a:pt x="188" y="238"/>
                    <a:pt x="126" y="477"/>
                    <a:pt x="0" y="715"/>
                  </a:cubicBezTo>
                  <a:cubicBezTo>
                    <a:pt x="0" y="715"/>
                    <a:pt x="502" y="402"/>
                    <a:pt x="640" y="176"/>
                  </a:cubicBezTo>
                  <a:cubicBezTo>
                    <a:pt x="678" y="138"/>
                    <a:pt x="690" y="75"/>
                    <a:pt x="665" y="38"/>
                  </a:cubicBezTo>
                  <a:cubicBezTo>
                    <a:pt x="640" y="13"/>
                    <a:pt x="602" y="0"/>
                    <a:pt x="577" y="0"/>
                  </a:cubicBezTo>
                  <a:close/>
                </a:path>
              </a:pathLst>
            </a:custGeom>
            <a:solidFill>
              <a:srgbClr val="C02A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31"/>
            <p:cNvSpPr/>
            <p:nvPr/>
          </p:nvSpPr>
          <p:spPr>
            <a:xfrm>
              <a:off x="3949750" y="3106450"/>
              <a:ext cx="28900" cy="28400"/>
            </a:xfrm>
            <a:custGeom>
              <a:avLst/>
              <a:gdLst/>
              <a:ahLst/>
              <a:cxnLst/>
              <a:rect l="l" t="t" r="r" b="b"/>
              <a:pathLst>
                <a:path w="1156" h="1136" extrusionOk="0">
                  <a:moveTo>
                    <a:pt x="976" y="0"/>
                  </a:moveTo>
                  <a:cubicBezTo>
                    <a:pt x="902" y="0"/>
                    <a:pt x="831" y="51"/>
                    <a:pt x="779" y="94"/>
                  </a:cubicBezTo>
                  <a:cubicBezTo>
                    <a:pt x="477" y="319"/>
                    <a:pt x="214" y="596"/>
                    <a:pt x="1" y="909"/>
                  </a:cubicBezTo>
                  <a:lnTo>
                    <a:pt x="540" y="1135"/>
                  </a:lnTo>
                  <a:cubicBezTo>
                    <a:pt x="841" y="947"/>
                    <a:pt x="1055" y="658"/>
                    <a:pt x="1130" y="332"/>
                  </a:cubicBezTo>
                  <a:cubicBezTo>
                    <a:pt x="1142" y="269"/>
                    <a:pt x="1155" y="207"/>
                    <a:pt x="1142" y="144"/>
                  </a:cubicBezTo>
                  <a:cubicBezTo>
                    <a:pt x="1130" y="81"/>
                    <a:pt x="1080" y="31"/>
                    <a:pt x="1017" y="6"/>
                  </a:cubicBezTo>
                  <a:cubicBezTo>
                    <a:pt x="1003" y="2"/>
                    <a:pt x="989" y="0"/>
                    <a:pt x="976" y="0"/>
                  </a:cubicBezTo>
                  <a:close/>
                </a:path>
              </a:pathLst>
            </a:custGeom>
            <a:solidFill>
              <a:srgbClr val="D33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31"/>
            <p:cNvSpPr/>
            <p:nvPr/>
          </p:nvSpPr>
          <p:spPr>
            <a:xfrm>
              <a:off x="3958850" y="3114000"/>
              <a:ext cx="15700" cy="18650"/>
            </a:xfrm>
            <a:custGeom>
              <a:avLst/>
              <a:gdLst/>
              <a:ahLst/>
              <a:cxnLst/>
              <a:rect l="l" t="t" r="r" b="b"/>
              <a:pathLst>
                <a:path w="628" h="746" extrusionOk="0">
                  <a:moveTo>
                    <a:pt x="537" y="0"/>
                  </a:moveTo>
                  <a:cubicBezTo>
                    <a:pt x="529" y="0"/>
                    <a:pt x="522" y="2"/>
                    <a:pt x="515" y="5"/>
                  </a:cubicBezTo>
                  <a:cubicBezTo>
                    <a:pt x="477" y="5"/>
                    <a:pt x="440" y="17"/>
                    <a:pt x="415" y="30"/>
                  </a:cubicBezTo>
                  <a:cubicBezTo>
                    <a:pt x="164" y="256"/>
                    <a:pt x="113" y="494"/>
                    <a:pt x="0" y="745"/>
                  </a:cubicBezTo>
                  <a:cubicBezTo>
                    <a:pt x="0" y="745"/>
                    <a:pt x="452" y="407"/>
                    <a:pt x="578" y="181"/>
                  </a:cubicBezTo>
                  <a:cubicBezTo>
                    <a:pt x="603" y="130"/>
                    <a:pt x="628" y="68"/>
                    <a:pt x="590" y="30"/>
                  </a:cubicBezTo>
                  <a:cubicBezTo>
                    <a:pt x="581" y="12"/>
                    <a:pt x="558" y="0"/>
                    <a:pt x="537" y="0"/>
                  </a:cubicBezTo>
                  <a:close/>
                </a:path>
              </a:pathLst>
            </a:custGeom>
            <a:solidFill>
              <a:srgbClr val="C02A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31"/>
            <p:cNvSpPr/>
            <p:nvPr/>
          </p:nvSpPr>
          <p:spPr>
            <a:xfrm>
              <a:off x="3939400" y="3100500"/>
              <a:ext cx="21050" cy="28700"/>
            </a:xfrm>
            <a:custGeom>
              <a:avLst/>
              <a:gdLst/>
              <a:ahLst/>
              <a:cxnLst/>
              <a:rect l="l" t="t" r="r" b="b"/>
              <a:pathLst>
                <a:path w="842" h="1148" extrusionOk="0">
                  <a:moveTo>
                    <a:pt x="721" y="0"/>
                  </a:moveTo>
                  <a:cubicBezTo>
                    <a:pt x="690" y="0"/>
                    <a:pt x="655" y="12"/>
                    <a:pt x="628" y="30"/>
                  </a:cubicBezTo>
                  <a:cubicBezTo>
                    <a:pt x="553" y="68"/>
                    <a:pt x="502" y="131"/>
                    <a:pt x="452" y="181"/>
                  </a:cubicBezTo>
                  <a:cubicBezTo>
                    <a:pt x="289" y="382"/>
                    <a:pt x="63" y="708"/>
                    <a:pt x="0" y="1147"/>
                  </a:cubicBezTo>
                  <a:lnTo>
                    <a:pt x="540" y="1122"/>
                  </a:lnTo>
                  <a:cubicBezTo>
                    <a:pt x="716" y="834"/>
                    <a:pt x="816" y="520"/>
                    <a:pt x="829" y="181"/>
                  </a:cubicBezTo>
                  <a:cubicBezTo>
                    <a:pt x="841" y="118"/>
                    <a:pt x="829" y="30"/>
                    <a:pt x="753" y="5"/>
                  </a:cubicBezTo>
                  <a:cubicBezTo>
                    <a:pt x="743" y="2"/>
                    <a:pt x="732" y="0"/>
                    <a:pt x="721" y="0"/>
                  </a:cubicBezTo>
                  <a:close/>
                </a:path>
              </a:pathLst>
            </a:custGeom>
            <a:solidFill>
              <a:srgbClr val="D33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31"/>
            <p:cNvSpPr/>
            <p:nvPr/>
          </p:nvSpPr>
          <p:spPr>
            <a:xfrm>
              <a:off x="3945350" y="3107075"/>
              <a:ext cx="12275" cy="21175"/>
            </a:xfrm>
            <a:custGeom>
              <a:avLst/>
              <a:gdLst/>
              <a:ahLst/>
              <a:cxnLst/>
              <a:rect l="l" t="t" r="r" b="b"/>
              <a:pathLst>
                <a:path w="491" h="847" extrusionOk="0">
                  <a:moveTo>
                    <a:pt x="389" y="1"/>
                  </a:moveTo>
                  <a:cubicBezTo>
                    <a:pt x="381" y="1"/>
                    <a:pt x="372" y="2"/>
                    <a:pt x="365" y="6"/>
                  </a:cubicBezTo>
                  <a:cubicBezTo>
                    <a:pt x="327" y="18"/>
                    <a:pt x="289" y="31"/>
                    <a:pt x="277" y="56"/>
                  </a:cubicBezTo>
                  <a:cubicBezTo>
                    <a:pt x="64" y="332"/>
                    <a:pt x="64" y="571"/>
                    <a:pt x="1" y="847"/>
                  </a:cubicBezTo>
                  <a:cubicBezTo>
                    <a:pt x="1" y="847"/>
                    <a:pt x="390" y="420"/>
                    <a:pt x="465" y="169"/>
                  </a:cubicBezTo>
                  <a:cubicBezTo>
                    <a:pt x="478" y="119"/>
                    <a:pt x="490" y="56"/>
                    <a:pt x="453" y="18"/>
                  </a:cubicBezTo>
                  <a:cubicBezTo>
                    <a:pt x="435" y="10"/>
                    <a:pt x="411" y="1"/>
                    <a:pt x="389" y="1"/>
                  </a:cubicBezTo>
                  <a:close/>
                </a:path>
              </a:pathLst>
            </a:custGeom>
            <a:solidFill>
              <a:srgbClr val="C02A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31"/>
            <p:cNvSpPr/>
            <p:nvPr/>
          </p:nvSpPr>
          <p:spPr>
            <a:xfrm>
              <a:off x="3987075" y="3155825"/>
              <a:ext cx="9750" cy="3475"/>
            </a:xfrm>
            <a:custGeom>
              <a:avLst/>
              <a:gdLst/>
              <a:ahLst/>
              <a:cxnLst/>
              <a:rect l="l" t="t" r="r" b="b"/>
              <a:pathLst>
                <a:path w="390" h="139" extrusionOk="0">
                  <a:moveTo>
                    <a:pt x="390" y="1"/>
                  </a:moveTo>
                  <a:cubicBezTo>
                    <a:pt x="264" y="51"/>
                    <a:pt x="139" y="89"/>
                    <a:pt x="13" y="126"/>
                  </a:cubicBezTo>
                  <a:cubicBezTo>
                    <a:pt x="1" y="126"/>
                    <a:pt x="1" y="139"/>
                    <a:pt x="13" y="139"/>
                  </a:cubicBezTo>
                  <a:cubicBezTo>
                    <a:pt x="139" y="126"/>
                    <a:pt x="277" y="64"/>
                    <a:pt x="390" y="13"/>
                  </a:cubicBezTo>
                  <a:cubicBezTo>
                    <a:pt x="390" y="13"/>
                    <a:pt x="390" y="1"/>
                    <a:pt x="390" y="1"/>
                  </a:cubicBezTo>
                  <a:close/>
                </a:path>
              </a:pathLst>
            </a:custGeom>
            <a:solidFill>
              <a:srgbClr val="5616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31"/>
            <p:cNvSpPr/>
            <p:nvPr/>
          </p:nvSpPr>
          <p:spPr>
            <a:xfrm>
              <a:off x="3986775" y="3151450"/>
              <a:ext cx="5675" cy="2525"/>
            </a:xfrm>
            <a:custGeom>
              <a:avLst/>
              <a:gdLst/>
              <a:ahLst/>
              <a:cxnLst/>
              <a:rect l="l" t="t" r="r" b="b"/>
              <a:pathLst>
                <a:path w="227" h="101" extrusionOk="0">
                  <a:moveTo>
                    <a:pt x="214" y="0"/>
                  </a:moveTo>
                  <a:cubicBezTo>
                    <a:pt x="151" y="38"/>
                    <a:pt x="76" y="63"/>
                    <a:pt x="0" y="88"/>
                  </a:cubicBezTo>
                  <a:cubicBezTo>
                    <a:pt x="0" y="88"/>
                    <a:pt x="0" y="101"/>
                    <a:pt x="0" y="101"/>
                  </a:cubicBezTo>
                  <a:cubicBezTo>
                    <a:pt x="76" y="88"/>
                    <a:pt x="151" y="50"/>
                    <a:pt x="214" y="13"/>
                  </a:cubicBezTo>
                  <a:cubicBezTo>
                    <a:pt x="226" y="0"/>
                    <a:pt x="214" y="0"/>
                    <a:pt x="214" y="0"/>
                  </a:cubicBezTo>
                  <a:close/>
                </a:path>
              </a:pathLst>
            </a:custGeom>
            <a:solidFill>
              <a:srgbClr val="5616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31"/>
            <p:cNvSpPr/>
            <p:nvPr/>
          </p:nvSpPr>
          <p:spPr>
            <a:xfrm>
              <a:off x="3980800" y="3140950"/>
              <a:ext cx="9350" cy="7700"/>
            </a:xfrm>
            <a:custGeom>
              <a:avLst/>
              <a:gdLst/>
              <a:ahLst/>
              <a:cxnLst/>
              <a:rect l="l" t="t" r="r" b="b"/>
              <a:pathLst>
                <a:path w="374" h="308" extrusionOk="0">
                  <a:moveTo>
                    <a:pt x="367" y="1"/>
                  </a:moveTo>
                  <a:lnTo>
                    <a:pt x="367" y="1"/>
                  </a:lnTo>
                  <a:cubicBezTo>
                    <a:pt x="366" y="1"/>
                    <a:pt x="365" y="2"/>
                    <a:pt x="365" y="6"/>
                  </a:cubicBezTo>
                  <a:cubicBezTo>
                    <a:pt x="239" y="94"/>
                    <a:pt x="114" y="194"/>
                    <a:pt x="13" y="295"/>
                  </a:cubicBezTo>
                  <a:cubicBezTo>
                    <a:pt x="1" y="295"/>
                    <a:pt x="13" y="307"/>
                    <a:pt x="13" y="307"/>
                  </a:cubicBezTo>
                  <a:cubicBezTo>
                    <a:pt x="139" y="219"/>
                    <a:pt x="252" y="119"/>
                    <a:pt x="365" y="19"/>
                  </a:cubicBezTo>
                  <a:cubicBezTo>
                    <a:pt x="374" y="10"/>
                    <a:pt x="370" y="1"/>
                    <a:pt x="367" y="1"/>
                  </a:cubicBezTo>
                  <a:close/>
                </a:path>
              </a:pathLst>
            </a:custGeom>
            <a:solidFill>
              <a:srgbClr val="5616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31"/>
            <p:cNvSpPr/>
            <p:nvPr/>
          </p:nvSpPr>
          <p:spPr>
            <a:xfrm>
              <a:off x="3976100" y="3138450"/>
              <a:ext cx="6200" cy="5500"/>
            </a:xfrm>
            <a:custGeom>
              <a:avLst/>
              <a:gdLst/>
              <a:ahLst/>
              <a:cxnLst/>
              <a:rect l="l" t="t" r="r" b="b"/>
              <a:pathLst>
                <a:path w="248" h="220" extrusionOk="0">
                  <a:moveTo>
                    <a:pt x="241" y="1"/>
                  </a:moveTo>
                  <a:lnTo>
                    <a:pt x="241" y="1"/>
                  </a:lnTo>
                  <a:cubicBezTo>
                    <a:pt x="240" y="1"/>
                    <a:pt x="239" y="2"/>
                    <a:pt x="239" y="6"/>
                  </a:cubicBezTo>
                  <a:cubicBezTo>
                    <a:pt x="164" y="81"/>
                    <a:pt x="76" y="131"/>
                    <a:pt x="1" y="207"/>
                  </a:cubicBezTo>
                  <a:cubicBezTo>
                    <a:pt x="1" y="207"/>
                    <a:pt x="1" y="219"/>
                    <a:pt x="13" y="219"/>
                  </a:cubicBezTo>
                  <a:cubicBezTo>
                    <a:pt x="101" y="169"/>
                    <a:pt x="176" y="94"/>
                    <a:pt x="239" y="18"/>
                  </a:cubicBezTo>
                  <a:cubicBezTo>
                    <a:pt x="248" y="9"/>
                    <a:pt x="244" y="1"/>
                    <a:pt x="241" y="1"/>
                  </a:cubicBezTo>
                  <a:close/>
                </a:path>
              </a:pathLst>
            </a:custGeom>
            <a:solidFill>
              <a:srgbClr val="5616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31"/>
            <p:cNvSpPr/>
            <p:nvPr/>
          </p:nvSpPr>
          <p:spPr>
            <a:xfrm>
              <a:off x="3970450" y="3130100"/>
              <a:ext cx="10375" cy="10525"/>
            </a:xfrm>
            <a:custGeom>
              <a:avLst/>
              <a:gdLst/>
              <a:ahLst/>
              <a:cxnLst/>
              <a:rect l="l" t="t" r="r" b="b"/>
              <a:pathLst>
                <a:path w="415" h="421" extrusionOk="0">
                  <a:moveTo>
                    <a:pt x="402" y="1"/>
                  </a:moveTo>
                  <a:cubicBezTo>
                    <a:pt x="252" y="126"/>
                    <a:pt x="114" y="264"/>
                    <a:pt x="1" y="415"/>
                  </a:cubicBezTo>
                  <a:cubicBezTo>
                    <a:pt x="1" y="415"/>
                    <a:pt x="6" y="421"/>
                    <a:pt x="10" y="421"/>
                  </a:cubicBezTo>
                  <a:cubicBezTo>
                    <a:pt x="12" y="421"/>
                    <a:pt x="13" y="419"/>
                    <a:pt x="13" y="415"/>
                  </a:cubicBezTo>
                  <a:cubicBezTo>
                    <a:pt x="139" y="277"/>
                    <a:pt x="264" y="139"/>
                    <a:pt x="402" y="13"/>
                  </a:cubicBezTo>
                  <a:cubicBezTo>
                    <a:pt x="415" y="13"/>
                    <a:pt x="402" y="1"/>
                    <a:pt x="402" y="1"/>
                  </a:cubicBezTo>
                  <a:close/>
                </a:path>
              </a:pathLst>
            </a:custGeom>
            <a:solidFill>
              <a:srgbClr val="5616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31"/>
            <p:cNvSpPr/>
            <p:nvPr/>
          </p:nvSpPr>
          <p:spPr>
            <a:xfrm>
              <a:off x="3958850" y="3125100"/>
              <a:ext cx="6925" cy="7050"/>
            </a:xfrm>
            <a:custGeom>
              <a:avLst/>
              <a:gdLst/>
              <a:ahLst/>
              <a:cxnLst/>
              <a:rect l="l" t="t" r="r" b="b"/>
              <a:pathLst>
                <a:path w="277" h="282" extrusionOk="0">
                  <a:moveTo>
                    <a:pt x="251" y="0"/>
                  </a:moveTo>
                  <a:cubicBezTo>
                    <a:pt x="176" y="88"/>
                    <a:pt x="76" y="176"/>
                    <a:pt x="0" y="264"/>
                  </a:cubicBezTo>
                  <a:cubicBezTo>
                    <a:pt x="0" y="273"/>
                    <a:pt x="7" y="281"/>
                    <a:pt x="10" y="281"/>
                  </a:cubicBezTo>
                  <a:cubicBezTo>
                    <a:pt x="12" y="281"/>
                    <a:pt x="13" y="280"/>
                    <a:pt x="13" y="276"/>
                  </a:cubicBezTo>
                  <a:cubicBezTo>
                    <a:pt x="101" y="201"/>
                    <a:pt x="189" y="101"/>
                    <a:pt x="264" y="13"/>
                  </a:cubicBezTo>
                  <a:cubicBezTo>
                    <a:pt x="277" y="0"/>
                    <a:pt x="264" y="0"/>
                    <a:pt x="251" y="0"/>
                  </a:cubicBezTo>
                  <a:close/>
                </a:path>
              </a:pathLst>
            </a:custGeom>
            <a:solidFill>
              <a:srgbClr val="5616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31"/>
            <p:cNvSpPr/>
            <p:nvPr/>
          </p:nvSpPr>
          <p:spPr>
            <a:xfrm>
              <a:off x="3956125" y="3119000"/>
              <a:ext cx="8400" cy="12525"/>
            </a:xfrm>
            <a:custGeom>
              <a:avLst/>
              <a:gdLst/>
              <a:ahLst/>
              <a:cxnLst/>
              <a:rect l="l" t="t" r="r" b="b"/>
              <a:pathLst>
                <a:path w="336" h="501" extrusionOk="0">
                  <a:moveTo>
                    <a:pt x="325" y="1"/>
                  </a:moveTo>
                  <a:cubicBezTo>
                    <a:pt x="324" y="1"/>
                    <a:pt x="323" y="2"/>
                    <a:pt x="323" y="6"/>
                  </a:cubicBezTo>
                  <a:cubicBezTo>
                    <a:pt x="185" y="131"/>
                    <a:pt x="59" y="307"/>
                    <a:pt x="9" y="483"/>
                  </a:cubicBezTo>
                  <a:cubicBezTo>
                    <a:pt x="0" y="491"/>
                    <a:pt x="10" y="500"/>
                    <a:pt x="17" y="500"/>
                  </a:cubicBezTo>
                  <a:cubicBezTo>
                    <a:pt x="19" y="500"/>
                    <a:pt x="22" y="499"/>
                    <a:pt x="22" y="495"/>
                  </a:cubicBezTo>
                  <a:cubicBezTo>
                    <a:pt x="109" y="319"/>
                    <a:pt x="197" y="156"/>
                    <a:pt x="335" y="18"/>
                  </a:cubicBezTo>
                  <a:cubicBezTo>
                    <a:pt x="335" y="9"/>
                    <a:pt x="329" y="1"/>
                    <a:pt x="325" y="1"/>
                  </a:cubicBezTo>
                  <a:close/>
                </a:path>
              </a:pathLst>
            </a:custGeom>
            <a:solidFill>
              <a:srgbClr val="5616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31"/>
            <p:cNvSpPr/>
            <p:nvPr/>
          </p:nvSpPr>
          <p:spPr>
            <a:xfrm>
              <a:off x="3948600" y="3119325"/>
              <a:ext cx="7050" cy="10325"/>
            </a:xfrm>
            <a:custGeom>
              <a:avLst/>
              <a:gdLst/>
              <a:ahLst/>
              <a:cxnLst/>
              <a:rect l="l" t="t" r="r" b="b"/>
              <a:pathLst>
                <a:path w="282" h="413" extrusionOk="0">
                  <a:moveTo>
                    <a:pt x="270" y="0"/>
                  </a:moveTo>
                  <a:cubicBezTo>
                    <a:pt x="267" y="0"/>
                    <a:pt x="264" y="2"/>
                    <a:pt x="260" y="5"/>
                  </a:cubicBezTo>
                  <a:cubicBezTo>
                    <a:pt x="172" y="131"/>
                    <a:pt x="84" y="269"/>
                    <a:pt x="9" y="407"/>
                  </a:cubicBezTo>
                  <a:cubicBezTo>
                    <a:pt x="1" y="407"/>
                    <a:pt x="3" y="412"/>
                    <a:pt x="10" y="412"/>
                  </a:cubicBezTo>
                  <a:cubicBezTo>
                    <a:pt x="13" y="412"/>
                    <a:pt x="17" y="411"/>
                    <a:pt x="21" y="407"/>
                  </a:cubicBezTo>
                  <a:cubicBezTo>
                    <a:pt x="109" y="281"/>
                    <a:pt x="197" y="143"/>
                    <a:pt x="272" y="18"/>
                  </a:cubicBezTo>
                  <a:cubicBezTo>
                    <a:pt x="281" y="9"/>
                    <a:pt x="278" y="0"/>
                    <a:pt x="270" y="0"/>
                  </a:cubicBezTo>
                  <a:close/>
                </a:path>
              </a:pathLst>
            </a:custGeom>
            <a:solidFill>
              <a:srgbClr val="5616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31"/>
            <p:cNvSpPr/>
            <p:nvPr/>
          </p:nvSpPr>
          <p:spPr>
            <a:xfrm>
              <a:off x="3942850" y="3114275"/>
              <a:ext cx="6925" cy="15850"/>
            </a:xfrm>
            <a:custGeom>
              <a:avLst/>
              <a:gdLst/>
              <a:ahLst/>
              <a:cxnLst/>
              <a:rect l="l" t="t" r="r" b="b"/>
              <a:pathLst>
                <a:path w="277" h="634" extrusionOk="0">
                  <a:moveTo>
                    <a:pt x="267" y="1"/>
                  </a:moveTo>
                  <a:cubicBezTo>
                    <a:pt x="265" y="1"/>
                    <a:pt x="264" y="2"/>
                    <a:pt x="264" y="6"/>
                  </a:cubicBezTo>
                  <a:cubicBezTo>
                    <a:pt x="138" y="182"/>
                    <a:pt x="26" y="408"/>
                    <a:pt x="0" y="634"/>
                  </a:cubicBezTo>
                  <a:lnTo>
                    <a:pt x="13" y="634"/>
                  </a:lnTo>
                  <a:cubicBezTo>
                    <a:pt x="51" y="521"/>
                    <a:pt x="76" y="421"/>
                    <a:pt x="113" y="308"/>
                  </a:cubicBezTo>
                  <a:cubicBezTo>
                    <a:pt x="164" y="207"/>
                    <a:pt x="214" y="107"/>
                    <a:pt x="277" y="6"/>
                  </a:cubicBezTo>
                  <a:cubicBezTo>
                    <a:pt x="277" y="6"/>
                    <a:pt x="271" y="1"/>
                    <a:pt x="267" y="1"/>
                  </a:cubicBezTo>
                  <a:close/>
                </a:path>
              </a:pathLst>
            </a:custGeom>
            <a:solidFill>
              <a:srgbClr val="5616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31"/>
            <p:cNvSpPr/>
            <p:nvPr/>
          </p:nvSpPr>
          <p:spPr>
            <a:xfrm>
              <a:off x="3946300" y="3112475"/>
              <a:ext cx="5675" cy="5175"/>
            </a:xfrm>
            <a:custGeom>
              <a:avLst/>
              <a:gdLst/>
              <a:ahLst/>
              <a:cxnLst/>
              <a:rect l="l" t="t" r="r" b="b"/>
              <a:pathLst>
                <a:path w="227" h="207" extrusionOk="0">
                  <a:moveTo>
                    <a:pt x="107" y="1"/>
                  </a:moveTo>
                  <a:cubicBezTo>
                    <a:pt x="63" y="1"/>
                    <a:pt x="24" y="36"/>
                    <a:pt x="13" y="91"/>
                  </a:cubicBezTo>
                  <a:cubicBezTo>
                    <a:pt x="0" y="141"/>
                    <a:pt x="38" y="191"/>
                    <a:pt x="88" y="204"/>
                  </a:cubicBezTo>
                  <a:cubicBezTo>
                    <a:pt x="97" y="206"/>
                    <a:pt x="105" y="206"/>
                    <a:pt x="112" y="206"/>
                  </a:cubicBezTo>
                  <a:cubicBezTo>
                    <a:pt x="164" y="206"/>
                    <a:pt x="203" y="172"/>
                    <a:pt x="214" y="129"/>
                  </a:cubicBezTo>
                  <a:cubicBezTo>
                    <a:pt x="226" y="66"/>
                    <a:pt x="189" y="16"/>
                    <a:pt x="126" y="3"/>
                  </a:cubicBezTo>
                  <a:cubicBezTo>
                    <a:pt x="119" y="2"/>
                    <a:pt x="113" y="1"/>
                    <a:pt x="107" y="1"/>
                  </a:cubicBezTo>
                  <a:close/>
                </a:path>
              </a:pathLst>
            </a:custGeom>
            <a:solidFill>
              <a:srgbClr val="5616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31"/>
            <p:cNvSpPr/>
            <p:nvPr/>
          </p:nvSpPr>
          <p:spPr>
            <a:xfrm>
              <a:off x="3949425" y="3120075"/>
              <a:ext cx="3175" cy="2850"/>
            </a:xfrm>
            <a:custGeom>
              <a:avLst/>
              <a:gdLst/>
              <a:ahLst/>
              <a:cxnLst/>
              <a:rect l="l" t="t" r="r" b="b"/>
              <a:pathLst>
                <a:path w="127" h="114" extrusionOk="0">
                  <a:moveTo>
                    <a:pt x="76" y="0"/>
                  </a:moveTo>
                  <a:cubicBezTo>
                    <a:pt x="39" y="0"/>
                    <a:pt x="14" y="13"/>
                    <a:pt x="1" y="51"/>
                  </a:cubicBezTo>
                  <a:cubicBezTo>
                    <a:pt x="1" y="76"/>
                    <a:pt x="26" y="101"/>
                    <a:pt x="51" y="113"/>
                  </a:cubicBezTo>
                  <a:cubicBezTo>
                    <a:pt x="76" y="113"/>
                    <a:pt x="114" y="101"/>
                    <a:pt x="114" y="63"/>
                  </a:cubicBezTo>
                  <a:cubicBezTo>
                    <a:pt x="126" y="38"/>
                    <a:pt x="101" y="0"/>
                    <a:pt x="76" y="0"/>
                  </a:cubicBezTo>
                  <a:close/>
                </a:path>
              </a:pathLst>
            </a:custGeom>
            <a:solidFill>
              <a:srgbClr val="5616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31"/>
            <p:cNvSpPr/>
            <p:nvPr/>
          </p:nvSpPr>
          <p:spPr>
            <a:xfrm>
              <a:off x="3978925" y="3129175"/>
              <a:ext cx="2850" cy="2850"/>
            </a:xfrm>
            <a:custGeom>
              <a:avLst/>
              <a:gdLst/>
              <a:ahLst/>
              <a:cxnLst/>
              <a:rect l="l" t="t" r="r" b="b"/>
              <a:pathLst>
                <a:path w="114" h="114" extrusionOk="0">
                  <a:moveTo>
                    <a:pt x="63" y="0"/>
                  </a:moveTo>
                  <a:cubicBezTo>
                    <a:pt x="38" y="0"/>
                    <a:pt x="13" y="13"/>
                    <a:pt x="1" y="50"/>
                  </a:cubicBezTo>
                  <a:cubicBezTo>
                    <a:pt x="1" y="76"/>
                    <a:pt x="13" y="101"/>
                    <a:pt x="51" y="113"/>
                  </a:cubicBezTo>
                  <a:cubicBezTo>
                    <a:pt x="76" y="113"/>
                    <a:pt x="114" y="101"/>
                    <a:pt x="114" y="63"/>
                  </a:cubicBezTo>
                  <a:cubicBezTo>
                    <a:pt x="114" y="38"/>
                    <a:pt x="101" y="13"/>
                    <a:pt x="63" y="0"/>
                  </a:cubicBezTo>
                  <a:close/>
                </a:path>
              </a:pathLst>
            </a:custGeom>
            <a:solidFill>
              <a:srgbClr val="5616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31"/>
            <p:cNvSpPr/>
            <p:nvPr/>
          </p:nvSpPr>
          <p:spPr>
            <a:xfrm>
              <a:off x="3995250" y="3154575"/>
              <a:ext cx="2850" cy="2850"/>
            </a:xfrm>
            <a:custGeom>
              <a:avLst/>
              <a:gdLst/>
              <a:ahLst/>
              <a:cxnLst/>
              <a:rect l="l" t="t" r="r" b="b"/>
              <a:pathLst>
                <a:path w="114" h="114" extrusionOk="0">
                  <a:moveTo>
                    <a:pt x="75" y="1"/>
                  </a:moveTo>
                  <a:cubicBezTo>
                    <a:pt x="38" y="1"/>
                    <a:pt x="13" y="13"/>
                    <a:pt x="0" y="51"/>
                  </a:cubicBezTo>
                  <a:cubicBezTo>
                    <a:pt x="0" y="76"/>
                    <a:pt x="25" y="101"/>
                    <a:pt x="50" y="114"/>
                  </a:cubicBezTo>
                  <a:cubicBezTo>
                    <a:pt x="75" y="114"/>
                    <a:pt x="113" y="101"/>
                    <a:pt x="113" y="63"/>
                  </a:cubicBezTo>
                  <a:cubicBezTo>
                    <a:pt x="113" y="38"/>
                    <a:pt x="100" y="13"/>
                    <a:pt x="75" y="1"/>
                  </a:cubicBezTo>
                  <a:close/>
                </a:path>
              </a:pathLst>
            </a:custGeom>
            <a:solidFill>
              <a:srgbClr val="5616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31"/>
            <p:cNvSpPr/>
            <p:nvPr/>
          </p:nvSpPr>
          <p:spPr>
            <a:xfrm>
              <a:off x="3963550" y="3122900"/>
              <a:ext cx="4425" cy="4150"/>
            </a:xfrm>
            <a:custGeom>
              <a:avLst/>
              <a:gdLst/>
              <a:ahLst/>
              <a:cxnLst/>
              <a:rect l="l" t="t" r="r" b="b"/>
              <a:pathLst>
                <a:path w="177" h="166" extrusionOk="0">
                  <a:moveTo>
                    <a:pt x="114" y="0"/>
                  </a:moveTo>
                  <a:cubicBezTo>
                    <a:pt x="63" y="0"/>
                    <a:pt x="26" y="25"/>
                    <a:pt x="13" y="63"/>
                  </a:cubicBezTo>
                  <a:cubicBezTo>
                    <a:pt x="1" y="113"/>
                    <a:pt x="38" y="151"/>
                    <a:pt x="76" y="163"/>
                  </a:cubicBezTo>
                  <a:cubicBezTo>
                    <a:pt x="83" y="165"/>
                    <a:pt x="89" y="166"/>
                    <a:pt x="95" y="166"/>
                  </a:cubicBezTo>
                  <a:cubicBezTo>
                    <a:pt x="136" y="166"/>
                    <a:pt x="165" y="133"/>
                    <a:pt x="176" y="101"/>
                  </a:cubicBezTo>
                  <a:cubicBezTo>
                    <a:pt x="176" y="51"/>
                    <a:pt x="151" y="13"/>
                    <a:pt x="114" y="0"/>
                  </a:cubicBezTo>
                  <a:close/>
                </a:path>
              </a:pathLst>
            </a:custGeom>
            <a:solidFill>
              <a:srgbClr val="5616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31"/>
            <p:cNvSpPr/>
            <p:nvPr/>
          </p:nvSpPr>
          <p:spPr>
            <a:xfrm>
              <a:off x="3977350" y="3133825"/>
              <a:ext cx="4750" cy="4150"/>
            </a:xfrm>
            <a:custGeom>
              <a:avLst/>
              <a:gdLst/>
              <a:ahLst/>
              <a:cxnLst/>
              <a:rect l="l" t="t" r="r" b="b"/>
              <a:pathLst>
                <a:path w="190" h="166" extrusionOk="0">
                  <a:moveTo>
                    <a:pt x="94" y="0"/>
                  </a:moveTo>
                  <a:cubicBezTo>
                    <a:pt x="54" y="0"/>
                    <a:pt x="24" y="33"/>
                    <a:pt x="13" y="65"/>
                  </a:cubicBezTo>
                  <a:cubicBezTo>
                    <a:pt x="1" y="115"/>
                    <a:pt x="38" y="153"/>
                    <a:pt x="76" y="166"/>
                  </a:cubicBezTo>
                  <a:cubicBezTo>
                    <a:pt x="126" y="166"/>
                    <a:pt x="164" y="141"/>
                    <a:pt x="177" y="103"/>
                  </a:cubicBezTo>
                  <a:cubicBezTo>
                    <a:pt x="189" y="53"/>
                    <a:pt x="151" y="15"/>
                    <a:pt x="114" y="3"/>
                  </a:cubicBezTo>
                  <a:cubicBezTo>
                    <a:pt x="107" y="1"/>
                    <a:pt x="101" y="0"/>
                    <a:pt x="94" y="0"/>
                  </a:cubicBezTo>
                  <a:close/>
                </a:path>
              </a:pathLst>
            </a:custGeom>
            <a:solidFill>
              <a:srgbClr val="5616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31"/>
            <p:cNvSpPr/>
            <p:nvPr/>
          </p:nvSpPr>
          <p:spPr>
            <a:xfrm>
              <a:off x="3989900" y="3148000"/>
              <a:ext cx="4425" cy="4175"/>
            </a:xfrm>
            <a:custGeom>
              <a:avLst/>
              <a:gdLst/>
              <a:ahLst/>
              <a:cxnLst/>
              <a:rect l="l" t="t" r="r" b="b"/>
              <a:pathLst>
                <a:path w="177" h="167" extrusionOk="0">
                  <a:moveTo>
                    <a:pt x="101" y="0"/>
                  </a:moveTo>
                  <a:cubicBezTo>
                    <a:pt x="64" y="0"/>
                    <a:pt x="13" y="25"/>
                    <a:pt x="13" y="76"/>
                  </a:cubicBezTo>
                  <a:cubicBezTo>
                    <a:pt x="1" y="113"/>
                    <a:pt x="26" y="163"/>
                    <a:pt x="76" y="163"/>
                  </a:cubicBezTo>
                  <a:cubicBezTo>
                    <a:pt x="83" y="165"/>
                    <a:pt x="89" y="167"/>
                    <a:pt x="96" y="167"/>
                  </a:cubicBezTo>
                  <a:cubicBezTo>
                    <a:pt x="129" y="167"/>
                    <a:pt x="164" y="142"/>
                    <a:pt x="164" y="101"/>
                  </a:cubicBezTo>
                  <a:cubicBezTo>
                    <a:pt x="176" y="63"/>
                    <a:pt x="151" y="13"/>
                    <a:pt x="101" y="0"/>
                  </a:cubicBezTo>
                  <a:close/>
                </a:path>
              </a:pathLst>
            </a:custGeom>
            <a:solidFill>
              <a:srgbClr val="5616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31"/>
            <p:cNvSpPr/>
            <p:nvPr/>
          </p:nvSpPr>
          <p:spPr>
            <a:xfrm>
              <a:off x="3962625" y="3118100"/>
              <a:ext cx="2825" cy="2700"/>
            </a:xfrm>
            <a:custGeom>
              <a:avLst/>
              <a:gdLst/>
              <a:ahLst/>
              <a:cxnLst/>
              <a:rect l="l" t="t" r="r" b="b"/>
              <a:pathLst>
                <a:path w="113" h="108" extrusionOk="0">
                  <a:moveTo>
                    <a:pt x="49" y="1"/>
                  </a:moveTo>
                  <a:cubicBezTo>
                    <a:pt x="29" y="1"/>
                    <a:pt x="10" y="21"/>
                    <a:pt x="0" y="42"/>
                  </a:cubicBezTo>
                  <a:cubicBezTo>
                    <a:pt x="0" y="67"/>
                    <a:pt x="13" y="104"/>
                    <a:pt x="50" y="104"/>
                  </a:cubicBezTo>
                  <a:cubicBezTo>
                    <a:pt x="55" y="107"/>
                    <a:pt x="59" y="108"/>
                    <a:pt x="64" y="108"/>
                  </a:cubicBezTo>
                  <a:cubicBezTo>
                    <a:pt x="84" y="108"/>
                    <a:pt x="103" y="87"/>
                    <a:pt x="113" y="67"/>
                  </a:cubicBezTo>
                  <a:cubicBezTo>
                    <a:pt x="113" y="29"/>
                    <a:pt x="100" y="4"/>
                    <a:pt x="63" y="4"/>
                  </a:cubicBezTo>
                  <a:cubicBezTo>
                    <a:pt x="58" y="2"/>
                    <a:pt x="54" y="1"/>
                    <a:pt x="49" y="1"/>
                  </a:cubicBezTo>
                  <a:close/>
                </a:path>
              </a:pathLst>
            </a:custGeom>
            <a:solidFill>
              <a:srgbClr val="5616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31"/>
            <p:cNvSpPr/>
            <p:nvPr/>
          </p:nvSpPr>
          <p:spPr>
            <a:xfrm>
              <a:off x="3988350" y="3139825"/>
              <a:ext cx="2825" cy="2850"/>
            </a:xfrm>
            <a:custGeom>
              <a:avLst/>
              <a:gdLst/>
              <a:ahLst/>
              <a:cxnLst/>
              <a:rect l="l" t="t" r="r" b="b"/>
              <a:pathLst>
                <a:path w="113" h="114" extrusionOk="0">
                  <a:moveTo>
                    <a:pt x="75" y="1"/>
                  </a:moveTo>
                  <a:cubicBezTo>
                    <a:pt x="38" y="1"/>
                    <a:pt x="13" y="13"/>
                    <a:pt x="0" y="51"/>
                  </a:cubicBezTo>
                  <a:cubicBezTo>
                    <a:pt x="0" y="76"/>
                    <a:pt x="13" y="101"/>
                    <a:pt x="50" y="114"/>
                  </a:cubicBezTo>
                  <a:cubicBezTo>
                    <a:pt x="75" y="114"/>
                    <a:pt x="113" y="101"/>
                    <a:pt x="113" y="64"/>
                  </a:cubicBezTo>
                  <a:cubicBezTo>
                    <a:pt x="113" y="39"/>
                    <a:pt x="100" y="1"/>
                    <a:pt x="75" y="1"/>
                  </a:cubicBezTo>
                  <a:close/>
                </a:path>
              </a:pathLst>
            </a:custGeom>
            <a:solidFill>
              <a:srgbClr val="5616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31"/>
            <p:cNvSpPr/>
            <p:nvPr/>
          </p:nvSpPr>
          <p:spPr>
            <a:xfrm>
              <a:off x="3999950" y="3147050"/>
              <a:ext cx="2850" cy="2850"/>
            </a:xfrm>
            <a:custGeom>
              <a:avLst/>
              <a:gdLst/>
              <a:ahLst/>
              <a:cxnLst/>
              <a:rect l="l" t="t" r="r" b="b"/>
              <a:pathLst>
                <a:path w="114" h="114" extrusionOk="0">
                  <a:moveTo>
                    <a:pt x="63" y="1"/>
                  </a:moveTo>
                  <a:cubicBezTo>
                    <a:pt x="38" y="1"/>
                    <a:pt x="13" y="13"/>
                    <a:pt x="0" y="51"/>
                  </a:cubicBezTo>
                  <a:cubicBezTo>
                    <a:pt x="0" y="76"/>
                    <a:pt x="13" y="101"/>
                    <a:pt x="51" y="114"/>
                  </a:cubicBezTo>
                  <a:cubicBezTo>
                    <a:pt x="76" y="114"/>
                    <a:pt x="101" y="101"/>
                    <a:pt x="113" y="63"/>
                  </a:cubicBezTo>
                  <a:cubicBezTo>
                    <a:pt x="113" y="38"/>
                    <a:pt x="101" y="1"/>
                    <a:pt x="63" y="1"/>
                  </a:cubicBezTo>
                  <a:close/>
                </a:path>
              </a:pathLst>
            </a:custGeom>
            <a:solidFill>
              <a:srgbClr val="5616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31"/>
            <p:cNvSpPr/>
            <p:nvPr/>
          </p:nvSpPr>
          <p:spPr>
            <a:xfrm>
              <a:off x="3980500" y="3145175"/>
              <a:ext cx="7875" cy="5050"/>
            </a:xfrm>
            <a:custGeom>
              <a:avLst/>
              <a:gdLst/>
              <a:ahLst/>
              <a:cxnLst/>
              <a:rect l="l" t="t" r="r" b="b"/>
              <a:pathLst>
                <a:path w="315" h="202" extrusionOk="0">
                  <a:moveTo>
                    <a:pt x="301" y="0"/>
                  </a:moveTo>
                  <a:cubicBezTo>
                    <a:pt x="201" y="63"/>
                    <a:pt x="101" y="113"/>
                    <a:pt x="13" y="189"/>
                  </a:cubicBezTo>
                  <a:cubicBezTo>
                    <a:pt x="0" y="189"/>
                    <a:pt x="13" y="201"/>
                    <a:pt x="25" y="201"/>
                  </a:cubicBezTo>
                  <a:cubicBezTo>
                    <a:pt x="126" y="151"/>
                    <a:pt x="214" y="88"/>
                    <a:pt x="301" y="25"/>
                  </a:cubicBezTo>
                  <a:cubicBezTo>
                    <a:pt x="314" y="13"/>
                    <a:pt x="314" y="0"/>
                    <a:pt x="301" y="0"/>
                  </a:cubicBezTo>
                  <a:close/>
                </a:path>
              </a:pathLst>
            </a:custGeom>
            <a:solidFill>
              <a:srgbClr val="5616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31"/>
            <p:cNvSpPr/>
            <p:nvPr/>
          </p:nvSpPr>
          <p:spPr>
            <a:xfrm>
              <a:off x="3972750" y="3135750"/>
              <a:ext cx="4000" cy="4250"/>
            </a:xfrm>
            <a:custGeom>
              <a:avLst/>
              <a:gdLst/>
              <a:ahLst/>
              <a:cxnLst/>
              <a:rect l="l" t="t" r="r" b="b"/>
              <a:pathLst>
                <a:path w="160" h="170" extrusionOk="0">
                  <a:moveTo>
                    <a:pt x="147" y="1"/>
                  </a:moveTo>
                  <a:cubicBezTo>
                    <a:pt x="97" y="51"/>
                    <a:pt x="47" y="101"/>
                    <a:pt x="9" y="164"/>
                  </a:cubicBezTo>
                  <a:cubicBezTo>
                    <a:pt x="1" y="164"/>
                    <a:pt x="4" y="170"/>
                    <a:pt x="10" y="170"/>
                  </a:cubicBezTo>
                  <a:cubicBezTo>
                    <a:pt x="13" y="170"/>
                    <a:pt x="18" y="168"/>
                    <a:pt x="22" y="164"/>
                  </a:cubicBezTo>
                  <a:cubicBezTo>
                    <a:pt x="72" y="126"/>
                    <a:pt x="110" y="76"/>
                    <a:pt x="160" y="13"/>
                  </a:cubicBezTo>
                  <a:cubicBezTo>
                    <a:pt x="160" y="13"/>
                    <a:pt x="147" y="1"/>
                    <a:pt x="147" y="1"/>
                  </a:cubicBezTo>
                  <a:close/>
                </a:path>
              </a:pathLst>
            </a:custGeom>
            <a:solidFill>
              <a:srgbClr val="5616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31"/>
            <p:cNvSpPr/>
            <p:nvPr/>
          </p:nvSpPr>
          <p:spPr>
            <a:xfrm>
              <a:off x="3970775" y="3131675"/>
              <a:ext cx="5350" cy="6300"/>
            </a:xfrm>
            <a:custGeom>
              <a:avLst/>
              <a:gdLst/>
              <a:ahLst/>
              <a:cxnLst/>
              <a:rect l="l" t="t" r="r" b="b"/>
              <a:pathLst>
                <a:path w="214" h="252" extrusionOk="0">
                  <a:moveTo>
                    <a:pt x="201" y="1"/>
                  </a:moveTo>
                  <a:cubicBezTo>
                    <a:pt x="138" y="76"/>
                    <a:pt x="63" y="151"/>
                    <a:pt x="0" y="227"/>
                  </a:cubicBezTo>
                  <a:cubicBezTo>
                    <a:pt x="0" y="239"/>
                    <a:pt x="13" y="252"/>
                    <a:pt x="25" y="252"/>
                  </a:cubicBezTo>
                  <a:cubicBezTo>
                    <a:pt x="88" y="176"/>
                    <a:pt x="151" y="101"/>
                    <a:pt x="214" y="13"/>
                  </a:cubicBezTo>
                  <a:cubicBezTo>
                    <a:pt x="214" y="13"/>
                    <a:pt x="214" y="1"/>
                    <a:pt x="201" y="1"/>
                  </a:cubicBezTo>
                  <a:close/>
                </a:path>
              </a:pathLst>
            </a:custGeom>
            <a:solidFill>
              <a:srgbClr val="5616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31"/>
            <p:cNvSpPr/>
            <p:nvPr/>
          </p:nvSpPr>
          <p:spPr>
            <a:xfrm>
              <a:off x="3956975" y="3125275"/>
              <a:ext cx="5975" cy="6750"/>
            </a:xfrm>
            <a:custGeom>
              <a:avLst/>
              <a:gdLst/>
              <a:ahLst/>
              <a:cxnLst/>
              <a:rect l="l" t="t" r="r" b="b"/>
              <a:pathLst>
                <a:path w="239" h="270" extrusionOk="0">
                  <a:moveTo>
                    <a:pt x="229" y="0"/>
                  </a:moveTo>
                  <a:cubicBezTo>
                    <a:pt x="227" y="0"/>
                    <a:pt x="226" y="2"/>
                    <a:pt x="226" y="6"/>
                  </a:cubicBezTo>
                  <a:cubicBezTo>
                    <a:pt x="163" y="81"/>
                    <a:pt x="75" y="169"/>
                    <a:pt x="13" y="244"/>
                  </a:cubicBezTo>
                  <a:cubicBezTo>
                    <a:pt x="0" y="257"/>
                    <a:pt x="25" y="269"/>
                    <a:pt x="25" y="269"/>
                  </a:cubicBezTo>
                  <a:cubicBezTo>
                    <a:pt x="113" y="194"/>
                    <a:pt x="176" y="106"/>
                    <a:pt x="239" y="18"/>
                  </a:cubicBezTo>
                  <a:cubicBezTo>
                    <a:pt x="239" y="9"/>
                    <a:pt x="232" y="0"/>
                    <a:pt x="229" y="0"/>
                  </a:cubicBezTo>
                  <a:close/>
                </a:path>
              </a:pathLst>
            </a:custGeom>
            <a:solidFill>
              <a:srgbClr val="5616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31"/>
            <p:cNvSpPr/>
            <p:nvPr/>
          </p:nvSpPr>
          <p:spPr>
            <a:xfrm>
              <a:off x="3944725" y="3119625"/>
              <a:ext cx="4325" cy="9250"/>
            </a:xfrm>
            <a:custGeom>
              <a:avLst/>
              <a:gdLst/>
              <a:ahLst/>
              <a:cxnLst/>
              <a:rect l="l" t="t" r="r" b="b"/>
              <a:pathLst>
                <a:path w="173" h="370" extrusionOk="0">
                  <a:moveTo>
                    <a:pt x="162" y="1"/>
                  </a:moveTo>
                  <a:cubicBezTo>
                    <a:pt x="159" y="1"/>
                    <a:pt x="155" y="2"/>
                    <a:pt x="151" y="6"/>
                  </a:cubicBezTo>
                  <a:cubicBezTo>
                    <a:pt x="89" y="106"/>
                    <a:pt x="1" y="232"/>
                    <a:pt x="1" y="357"/>
                  </a:cubicBezTo>
                  <a:cubicBezTo>
                    <a:pt x="1" y="370"/>
                    <a:pt x="13" y="370"/>
                    <a:pt x="13" y="370"/>
                  </a:cubicBezTo>
                  <a:cubicBezTo>
                    <a:pt x="51" y="244"/>
                    <a:pt x="114" y="131"/>
                    <a:pt x="164" y="18"/>
                  </a:cubicBezTo>
                  <a:cubicBezTo>
                    <a:pt x="173" y="9"/>
                    <a:pt x="169" y="1"/>
                    <a:pt x="162" y="1"/>
                  </a:cubicBezTo>
                  <a:close/>
                </a:path>
              </a:pathLst>
            </a:custGeom>
            <a:solidFill>
              <a:srgbClr val="5616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31"/>
            <p:cNvSpPr/>
            <p:nvPr/>
          </p:nvSpPr>
          <p:spPr>
            <a:xfrm>
              <a:off x="3987700" y="3154900"/>
              <a:ext cx="6625" cy="2525"/>
            </a:xfrm>
            <a:custGeom>
              <a:avLst/>
              <a:gdLst/>
              <a:ahLst/>
              <a:cxnLst/>
              <a:rect l="l" t="t" r="r" b="b"/>
              <a:pathLst>
                <a:path w="265" h="101" extrusionOk="0">
                  <a:moveTo>
                    <a:pt x="252" y="0"/>
                  </a:moveTo>
                  <a:cubicBezTo>
                    <a:pt x="177" y="38"/>
                    <a:pt x="89" y="50"/>
                    <a:pt x="1" y="88"/>
                  </a:cubicBezTo>
                  <a:cubicBezTo>
                    <a:pt x="1" y="88"/>
                    <a:pt x="1" y="101"/>
                    <a:pt x="13" y="101"/>
                  </a:cubicBezTo>
                  <a:cubicBezTo>
                    <a:pt x="101" y="88"/>
                    <a:pt x="177" y="63"/>
                    <a:pt x="264" y="25"/>
                  </a:cubicBezTo>
                  <a:cubicBezTo>
                    <a:pt x="264" y="25"/>
                    <a:pt x="264" y="0"/>
                    <a:pt x="252" y="0"/>
                  </a:cubicBezTo>
                  <a:close/>
                </a:path>
              </a:pathLst>
            </a:custGeom>
            <a:solidFill>
              <a:srgbClr val="5616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31"/>
            <p:cNvSpPr/>
            <p:nvPr/>
          </p:nvSpPr>
          <p:spPr>
            <a:xfrm>
              <a:off x="3988350" y="3158650"/>
              <a:ext cx="9100" cy="2550"/>
            </a:xfrm>
            <a:custGeom>
              <a:avLst/>
              <a:gdLst/>
              <a:ahLst/>
              <a:cxnLst/>
              <a:rect l="l" t="t" r="r" b="b"/>
              <a:pathLst>
                <a:path w="364" h="102" extrusionOk="0">
                  <a:moveTo>
                    <a:pt x="339" y="1"/>
                  </a:moveTo>
                  <a:cubicBezTo>
                    <a:pt x="226" y="39"/>
                    <a:pt x="113" y="51"/>
                    <a:pt x="13" y="89"/>
                  </a:cubicBezTo>
                  <a:cubicBezTo>
                    <a:pt x="0" y="89"/>
                    <a:pt x="0" y="101"/>
                    <a:pt x="13" y="101"/>
                  </a:cubicBezTo>
                  <a:cubicBezTo>
                    <a:pt x="126" y="101"/>
                    <a:pt x="238" y="64"/>
                    <a:pt x="351" y="26"/>
                  </a:cubicBezTo>
                  <a:cubicBezTo>
                    <a:pt x="364" y="26"/>
                    <a:pt x="351" y="1"/>
                    <a:pt x="339" y="1"/>
                  </a:cubicBezTo>
                  <a:close/>
                </a:path>
              </a:pathLst>
            </a:custGeom>
            <a:solidFill>
              <a:srgbClr val="5616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31"/>
            <p:cNvSpPr/>
            <p:nvPr/>
          </p:nvSpPr>
          <p:spPr>
            <a:xfrm>
              <a:off x="3931875" y="3127275"/>
              <a:ext cx="59950" cy="47100"/>
            </a:xfrm>
            <a:custGeom>
              <a:avLst/>
              <a:gdLst/>
              <a:ahLst/>
              <a:cxnLst/>
              <a:rect l="l" t="t" r="r" b="b"/>
              <a:pathLst>
                <a:path w="2398" h="1884" extrusionOk="0">
                  <a:moveTo>
                    <a:pt x="590" y="1"/>
                  </a:moveTo>
                  <a:cubicBezTo>
                    <a:pt x="465" y="1"/>
                    <a:pt x="352" y="14"/>
                    <a:pt x="239" y="51"/>
                  </a:cubicBezTo>
                  <a:cubicBezTo>
                    <a:pt x="138" y="76"/>
                    <a:pt x="38" y="152"/>
                    <a:pt x="13" y="252"/>
                  </a:cubicBezTo>
                  <a:cubicBezTo>
                    <a:pt x="0" y="302"/>
                    <a:pt x="13" y="340"/>
                    <a:pt x="13" y="377"/>
                  </a:cubicBezTo>
                  <a:cubicBezTo>
                    <a:pt x="38" y="515"/>
                    <a:pt x="126" y="641"/>
                    <a:pt x="214" y="754"/>
                  </a:cubicBezTo>
                  <a:cubicBezTo>
                    <a:pt x="402" y="980"/>
                    <a:pt x="628" y="1155"/>
                    <a:pt x="879" y="1268"/>
                  </a:cubicBezTo>
                  <a:lnTo>
                    <a:pt x="1594" y="1883"/>
                  </a:lnTo>
                  <a:cubicBezTo>
                    <a:pt x="1757" y="1883"/>
                    <a:pt x="1933" y="1871"/>
                    <a:pt x="2083" y="1795"/>
                  </a:cubicBezTo>
                  <a:cubicBezTo>
                    <a:pt x="2246" y="1720"/>
                    <a:pt x="2385" y="1570"/>
                    <a:pt x="2397" y="1381"/>
                  </a:cubicBezTo>
                  <a:cubicBezTo>
                    <a:pt x="2397" y="1206"/>
                    <a:pt x="2284" y="1055"/>
                    <a:pt x="2171" y="917"/>
                  </a:cubicBezTo>
                  <a:cubicBezTo>
                    <a:pt x="1958" y="679"/>
                    <a:pt x="1732" y="453"/>
                    <a:pt x="1468" y="290"/>
                  </a:cubicBezTo>
                  <a:cubicBezTo>
                    <a:pt x="1205" y="126"/>
                    <a:pt x="904" y="14"/>
                    <a:pt x="590" y="1"/>
                  </a:cubicBezTo>
                  <a:close/>
                </a:path>
              </a:pathLst>
            </a:custGeom>
            <a:solidFill>
              <a:srgbClr val="5616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31"/>
            <p:cNvSpPr/>
            <p:nvPr/>
          </p:nvSpPr>
          <p:spPr>
            <a:xfrm>
              <a:off x="3967625" y="3158025"/>
              <a:ext cx="42700" cy="18550"/>
            </a:xfrm>
            <a:custGeom>
              <a:avLst/>
              <a:gdLst/>
              <a:ahLst/>
              <a:cxnLst/>
              <a:rect l="l" t="t" r="r" b="b"/>
              <a:pathLst>
                <a:path w="1708" h="742" extrusionOk="0">
                  <a:moveTo>
                    <a:pt x="1370" y="0"/>
                  </a:moveTo>
                  <a:cubicBezTo>
                    <a:pt x="1285" y="0"/>
                    <a:pt x="1199" y="14"/>
                    <a:pt x="1118" y="38"/>
                  </a:cubicBezTo>
                  <a:cubicBezTo>
                    <a:pt x="992" y="76"/>
                    <a:pt x="879" y="126"/>
                    <a:pt x="754" y="189"/>
                  </a:cubicBezTo>
                  <a:cubicBezTo>
                    <a:pt x="503" y="314"/>
                    <a:pt x="252" y="427"/>
                    <a:pt x="1" y="553"/>
                  </a:cubicBezTo>
                  <a:lnTo>
                    <a:pt x="490" y="741"/>
                  </a:lnTo>
                  <a:cubicBezTo>
                    <a:pt x="666" y="641"/>
                    <a:pt x="854" y="616"/>
                    <a:pt x="1055" y="578"/>
                  </a:cubicBezTo>
                  <a:cubicBezTo>
                    <a:pt x="1243" y="540"/>
                    <a:pt x="1444" y="490"/>
                    <a:pt x="1582" y="365"/>
                  </a:cubicBezTo>
                  <a:cubicBezTo>
                    <a:pt x="1657" y="302"/>
                    <a:pt x="1707" y="214"/>
                    <a:pt x="1682" y="139"/>
                  </a:cubicBezTo>
                  <a:cubicBezTo>
                    <a:pt x="1657" y="64"/>
                    <a:pt x="1582" y="38"/>
                    <a:pt x="1507" y="13"/>
                  </a:cubicBezTo>
                  <a:cubicBezTo>
                    <a:pt x="1462" y="4"/>
                    <a:pt x="1416" y="0"/>
                    <a:pt x="1370" y="0"/>
                  </a:cubicBezTo>
                  <a:close/>
                </a:path>
              </a:pathLst>
            </a:custGeom>
            <a:solidFill>
              <a:srgbClr val="E740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31"/>
            <p:cNvSpPr/>
            <p:nvPr/>
          </p:nvSpPr>
          <p:spPr>
            <a:xfrm>
              <a:off x="3962925" y="3145475"/>
              <a:ext cx="34850" cy="27025"/>
            </a:xfrm>
            <a:custGeom>
              <a:avLst/>
              <a:gdLst/>
              <a:ahLst/>
              <a:cxnLst/>
              <a:rect l="l" t="t" r="r" b="b"/>
              <a:pathLst>
                <a:path w="1394" h="1081" extrusionOk="0">
                  <a:moveTo>
                    <a:pt x="1306" y="1"/>
                  </a:moveTo>
                  <a:cubicBezTo>
                    <a:pt x="1268" y="1"/>
                    <a:pt x="1230" y="1"/>
                    <a:pt x="1193" y="13"/>
                  </a:cubicBezTo>
                  <a:cubicBezTo>
                    <a:pt x="1067" y="38"/>
                    <a:pt x="904" y="101"/>
                    <a:pt x="804" y="164"/>
                  </a:cubicBezTo>
                  <a:cubicBezTo>
                    <a:pt x="503" y="352"/>
                    <a:pt x="226" y="578"/>
                    <a:pt x="1" y="842"/>
                  </a:cubicBezTo>
                  <a:lnTo>
                    <a:pt x="277" y="1080"/>
                  </a:lnTo>
                  <a:cubicBezTo>
                    <a:pt x="339" y="1067"/>
                    <a:pt x="402" y="1030"/>
                    <a:pt x="465" y="992"/>
                  </a:cubicBezTo>
                  <a:cubicBezTo>
                    <a:pt x="703" y="854"/>
                    <a:pt x="942" y="704"/>
                    <a:pt x="1155" y="515"/>
                  </a:cubicBezTo>
                  <a:cubicBezTo>
                    <a:pt x="1268" y="402"/>
                    <a:pt x="1381" y="277"/>
                    <a:pt x="1393" y="126"/>
                  </a:cubicBezTo>
                  <a:cubicBezTo>
                    <a:pt x="1393" y="101"/>
                    <a:pt x="1393" y="89"/>
                    <a:pt x="1393" y="64"/>
                  </a:cubicBezTo>
                  <a:cubicBezTo>
                    <a:pt x="1381" y="38"/>
                    <a:pt x="1343" y="13"/>
                    <a:pt x="1306" y="1"/>
                  </a:cubicBezTo>
                  <a:close/>
                </a:path>
              </a:pathLst>
            </a:custGeom>
            <a:solidFill>
              <a:srgbClr val="E740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31"/>
            <p:cNvSpPr/>
            <p:nvPr/>
          </p:nvSpPr>
          <p:spPr>
            <a:xfrm>
              <a:off x="3951950" y="3133825"/>
              <a:ext cx="36100" cy="32700"/>
            </a:xfrm>
            <a:custGeom>
              <a:avLst/>
              <a:gdLst/>
              <a:ahLst/>
              <a:cxnLst/>
              <a:rect l="l" t="t" r="r" b="b"/>
              <a:pathLst>
                <a:path w="1444" h="1308" extrusionOk="0">
                  <a:moveTo>
                    <a:pt x="1315" y="1"/>
                  </a:moveTo>
                  <a:cubicBezTo>
                    <a:pt x="1288" y="1"/>
                    <a:pt x="1259" y="8"/>
                    <a:pt x="1230" y="15"/>
                  </a:cubicBezTo>
                  <a:cubicBezTo>
                    <a:pt x="1105" y="53"/>
                    <a:pt x="992" y="128"/>
                    <a:pt x="891" y="216"/>
                  </a:cubicBezTo>
                  <a:cubicBezTo>
                    <a:pt x="565" y="454"/>
                    <a:pt x="276" y="730"/>
                    <a:pt x="0" y="1019"/>
                  </a:cubicBezTo>
                  <a:lnTo>
                    <a:pt x="502" y="1308"/>
                  </a:lnTo>
                  <a:cubicBezTo>
                    <a:pt x="665" y="1132"/>
                    <a:pt x="816" y="994"/>
                    <a:pt x="992" y="818"/>
                  </a:cubicBezTo>
                  <a:cubicBezTo>
                    <a:pt x="1167" y="643"/>
                    <a:pt x="1331" y="442"/>
                    <a:pt x="1406" y="216"/>
                  </a:cubicBezTo>
                  <a:cubicBezTo>
                    <a:pt x="1431" y="141"/>
                    <a:pt x="1443" y="40"/>
                    <a:pt x="1368" y="15"/>
                  </a:cubicBezTo>
                  <a:cubicBezTo>
                    <a:pt x="1352" y="4"/>
                    <a:pt x="1334" y="1"/>
                    <a:pt x="1315" y="1"/>
                  </a:cubicBezTo>
                  <a:close/>
                </a:path>
              </a:pathLst>
            </a:custGeom>
            <a:solidFill>
              <a:srgbClr val="E740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31"/>
            <p:cNvSpPr/>
            <p:nvPr/>
          </p:nvSpPr>
          <p:spPr>
            <a:xfrm>
              <a:off x="3942225" y="3124950"/>
              <a:ext cx="33600" cy="34350"/>
            </a:xfrm>
            <a:custGeom>
              <a:avLst/>
              <a:gdLst/>
              <a:ahLst/>
              <a:cxnLst/>
              <a:rect l="l" t="t" r="r" b="b"/>
              <a:pathLst>
                <a:path w="1344" h="1374" extrusionOk="0">
                  <a:moveTo>
                    <a:pt x="1169" y="1"/>
                  </a:moveTo>
                  <a:cubicBezTo>
                    <a:pt x="1081" y="1"/>
                    <a:pt x="992" y="50"/>
                    <a:pt x="916" y="107"/>
                  </a:cubicBezTo>
                  <a:cubicBezTo>
                    <a:pt x="553" y="345"/>
                    <a:pt x="276" y="696"/>
                    <a:pt x="0" y="1035"/>
                  </a:cubicBezTo>
                  <a:lnTo>
                    <a:pt x="389" y="1374"/>
                  </a:lnTo>
                  <a:cubicBezTo>
                    <a:pt x="703" y="1123"/>
                    <a:pt x="967" y="834"/>
                    <a:pt x="1180" y="521"/>
                  </a:cubicBezTo>
                  <a:cubicBezTo>
                    <a:pt x="1255" y="395"/>
                    <a:pt x="1318" y="270"/>
                    <a:pt x="1331" y="132"/>
                  </a:cubicBezTo>
                  <a:cubicBezTo>
                    <a:pt x="1343" y="119"/>
                    <a:pt x="1343" y="94"/>
                    <a:pt x="1331" y="69"/>
                  </a:cubicBezTo>
                  <a:cubicBezTo>
                    <a:pt x="1318" y="44"/>
                    <a:pt x="1293" y="19"/>
                    <a:pt x="1255" y="19"/>
                  </a:cubicBezTo>
                  <a:cubicBezTo>
                    <a:pt x="1227" y="6"/>
                    <a:pt x="1198" y="1"/>
                    <a:pt x="1169" y="1"/>
                  </a:cubicBezTo>
                  <a:close/>
                </a:path>
              </a:pathLst>
            </a:custGeom>
            <a:solidFill>
              <a:srgbClr val="E740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31"/>
            <p:cNvSpPr/>
            <p:nvPr/>
          </p:nvSpPr>
          <p:spPr>
            <a:xfrm>
              <a:off x="3936575" y="3114975"/>
              <a:ext cx="23550" cy="35550"/>
            </a:xfrm>
            <a:custGeom>
              <a:avLst/>
              <a:gdLst/>
              <a:ahLst/>
              <a:cxnLst/>
              <a:rect l="l" t="t" r="r" b="b"/>
              <a:pathLst>
                <a:path w="942" h="1422" extrusionOk="0">
                  <a:moveTo>
                    <a:pt x="826" y="0"/>
                  </a:moveTo>
                  <a:cubicBezTo>
                    <a:pt x="792" y="0"/>
                    <a:pt x="751" y="24"/>
                    <a:pt x="716" y="41"/>
                  </a:cubicBezTo>
                  <a:cubicBezTo>
                    <a:pt x="640" y="91"/>
                    <a:pt x="565" y="167"/>
                    <a:pt x="515" y="229"/>
                  </a:cubicBezTo>
                  <a:cubicBezTo>
                    <a:pt x="289" y="493"/>
                    <a:pt x="113" y="794"/>
                    <a:pt x="0" y="1108"/>
                  </a:cubicBezTo>
                  <a:lnTo>
                    <a:pt x="226" y="1422"/>
                  </a:lnTo>
                  <a:cubicBezTo>
                    <a:pt x="377" y="1258"/>
                    <a:pt x="528" y="1095"/>
                    <a:pt x="653" y="920"/>
                  </a:cubicBezTo>
                  <a:cubicBezTo>
                    <a:pt x="779" y="744"/>
                    <a:pt x="879" y="543"/>
                    <a:pt x="929" y="330"/>
                  </a:cubicBezTo>
                  <a:cubicBezTo>
                    <a:pt x="942" y="255"/>
                    <a:pt x="942" y="179"/>
                    <a:pt x="929" y="104"/>
                  </a:cubicBezTo>
                  <a:cubicBezTo>
                    <a:pt x="917" y="66"/>
                    <a:pt x="904" y="29"/>
                    <a:pt x="866" y="16"/>
                  </a:cubicBezTo>
                  <a:cubicBezTo>
                    <a:pt x="855" y="5"/>
                    <a:pt x="841" y="0"/>
                    <a:pt x="826" y="0"/>
                  </a:cubicBezTo>
                  <a:close/>
                </a:path>
              </a:pathLst>
            </a:custGeom>
            <a:solidFill>
              <a:srgbClr val="E740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31"/>
            <p:cNvSpPr/>
            <p:nvPr/>
          </p:nvSpPr>
          <p:spPr>
            <a:xfrm>
              <a:off x="3930625" y="3105300"/>
              <a:ext cx="16325" cy="37700"/>
            </a:xfrm>
            <a:custGeom>
              <a:avLst/>
              <a:gdLst/>
              <a:ahLst/>
              <a:cxnLst/>
              <a:rect l="l" t="t" r="r" b="b"/>
              <a:pathLst>
                <a:path w="653" h="1508" extrusionOk="0">
                  <a:moveTo>
                    <a:pt x="462" y="0"/>
                  </a:moveTo>
                  <a:cubicBezTo>
                    <a:pt x="425" y="0"/>
                    <a:pt x="387" y="11"/>
                    <a:pt x="364" y="27"/>
                  </a:cubicBezTo>
                  <a:cubicBezTo>
                    <a:pt x="314" y="64"/>
                    <a:pt x="289" y="102"/>
                    <a:pt x="251" y="152"/>
                  </a:cubicBezTo>
                  <a:cubicBezTo>
                    <a:pt x="63" y="491"/>
                    <a:pt x="25" y="893"/>
                    <a:pt x="0" y="1294"/>
                  </a:cubicBezTo>
                  <a:lnTo>
                    <a:pt x="251" y="1507"/>
                  </a:lnTo>
                  <a:cubicBezTo>
                    <a:pt x="364" y="1269"/>
                    <a:pt x="477" y="1031"/>
                    <a:pt x="552" y="780"/>
                  </a:cubicBezTo>
                  <a:cubicBezTo>
                    <a:pt x="615" y="579"/>
                    <a:pt x="653" y="353"/>
                    <a:pt x="602" y="152"/>
                  </a:cubicBezTo>
                  <a:cubicBezTo>
                    <a:pt x="590" y="102"/>
                    <a:pt x="565" y="39"/>
                    <a:pt x="527" y="14"/>
                  </a:cubicBezTo>
                  <a:cubicBezTo>
                    <a:pt x="508" y="5"/>
                    <a:pt x="485" y="0"/>
                    <a:pt x="462" y="0"/>
                  </a:cubicBezTo>
                  <a:close/>
                </a:path>
              </a:pathLst>
            </a:custGeom>
            <a:solidFill>
              <a:srgbClr val="E740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31"/>
            <p:cNvSpPr/>
            <p:nvPr/>
          </p:nvSpPr>
          <p:spPr>
            <a:xfrm>
              <a:off x="3934075" y="3116500"/>
              <a:ext cx="6600" cy="17950"/>
            </a:xfrm>
            <a:custGeom>
              <a:avLst/>
              <a:gdLst/>
              <a:ahLst/>
              <a:cxnLst/>
              <a:rect l="l" t="t" r="r" b="b"/>
              <a:pathLst>
                <a:path w="264" h="718" extrusionOk="0">
                  <a:moveTo>
                    <a:pt x="174" y="0"/>
                  </a:moveTo>
                  <a:cubicBezTo>
                    <a:pt x="161" y="0"/>
                    <a:pt x="143" y="9"/>
                    <a:pt x="126" y="18"/>
                  </a:cubicBezTo>
                  <a:cubicBezTo>
                    <a:pt x="113" y="30"/>
                    <a:pt x="88" y="56"/>
                    <a:pt x="75" y="81"/>
                  </a:cubicBezTo>
                  <a:cubicBezTo>
                    <a:pt x="0" y="319"/>
                    <a:pt x="50" y="507"/>
                    <a:pt x="75" y="708"/>
                  </a:cubicBezTo>
                  <a:cubicBezTo>
                    <a:pt x="75" y="714"/>
                    <a:pt x="82" y="717"/>
                    <a:pt x="89" y="717"/>
                  </a:cubicBezTo>
                  <a:cubicBezTo>
                    <a:pt x="97" y="717"/>
                    <a:pt x="107" y="714"/>
                    <a:pt x="113" y="708"/>
                  </a:cubicBezTo>
                  <a:cubicBezTo>
                    <a:pt x="163" y="583"/>
                    <a:pt x="264" y="294"/>
                    <a:pt x="264" y="118"/>
                  </a:cubicBezTo>
                  <a:cubicBezTo>
                    <a:pt x="251" y="68"/>
                    <a:pt x="239" y="5"/>
                    <a:pt x="188" y="5"/>
                  </a:cubicBezTo>
                  <a:cubicBezTo>
                    <a:pt x="185" y="2"/>
                    <a:pt x="180" y="0"/>
                    <a:pt x="174" y="0"/>
                  </a:cubicBezTo>
                  <a:close/>
                </a:path>
              </a:pathLst>
            </a:custGeom>
            <a:solidFill>
              <a:srgbClr val="EE78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31"/>
            <p:cNvSpPr/>
            <p:nvPr/>
          </p:nvSpPr>
          <p:spPr>
            <a:xfrm>
              <a:off x="3982075" y="3162600"/>
              <a:ext cx="17900" cy="8325"/>
            </a:xfrm>
            <a:custGeom>
              <a:avLst/>
              <a:gdLst/>
              <a:ahLst/>
              <a:cxnLst/>
              <a:rect l="l" t="t" r="r" b="b"/>
              <a:pathLst>
                <a:path w="716" h="333" extrusionOk="0">
                  <a:moveTo>
                    <a:pt x="599" y="1"/>
                  </a:moveTo>
                  <a:cubicBezTo>
                    <a:pt x="592" y="1"/>
                    <a:pt x="585" y="2"/>
                    <a:pt x="577" y="6"/>
                  </a:cubicBezTo>
                  <a:cubicBezTo>
                    <a:pt x="314" y="44"/>
                    <a:pt x="176" y="182"/>
                    <a:pt x="13" y="307"/>
                  </a:cubicBezTo>
                  <a:cubicBezTo>
                    <a:pt x="0" y="320"/>
                    <a:pt x="13" y="332"/>
                    <a:pt x="25" y="332"/>
                  </a:cubicBezTo>
                  <a:cubicBezTo>
                    <a:pt x="151" y="320"/>
                    <a:pt x="477" y="282"/>
                    <a:pt x="627" y="182"/>
                  </a:cubicBezTo>
                  <a:cubicBezTo>
                    <a:pt x="665" y="157"/>
                    <a:pt x="715" y="119"/>
                    <a:pt x="703" y="69"/>
                  </a:cubicBezTo>
                  <a:cubicBezTo>
                    <a:pt x="690" y="44"/>
                    <a:pt x="678" y="31"/>
                    <a:pt x="653" y="19"/>
                  </a:cubicBezTo>
                  <a:cubicBezTo>
                    <a:pt x="635" y="10"/>
                    <a:pt x="617" y="1"/>
                    <a:pt x="599" y="1"/>
                  </a:cubicBezTo>
                  <a:close/>
                </a:path>
              </a:pathLst>
            </a:custGeom>
            <a:solidFill>
              <a:srgbClr val="EE78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31"/>
            <p:cNvSpPr/>
            <p:nvPr/>
          </p:nvSpPr>
          <p:spPr>
            <a:xfrm>
              <a:off x="3971400" y="3151825"/>
              <a:ext cx="20100" cy="13125"/>
            </a:xfrm>
            <a:custGeom>
              <a:avLst/>
              <a:gdLst/>
              <a:ahLst/>
              <a:cxnLst/>
              <a:rect l="l" t="t" r="r" b="b"/>
              <a:pathLst>
                <a:path w="804" h="525" extrusionOk="0">
                  <a:moveTo>
                    <a:pt x="673" y="1"/>
                  </a:moveTo>
                  <a:cubicBezTo>
                    <a:pt x="656" y="1"/>
                    <a:pt x="640" y="4"/>
                    <a:pt x="628" y="10"/>
                  </a:cubicBezTo>
                  <a:cubicBezTo>
                    <a:pt x="327" y="123"/>
                    <a:pt x="189" y="312"/>
                    <a:pt x="13" y="500"/>
                  </a:cubicBezTo>
                  <a:cubicBezTo>
                    <a:pt x="0" y="512"/>
                    <a:pt x="13" y="525"/>
                    <a:pt x="25" y="525"/>
                  </a:cubicBezTo>
                  <a:cubicBezTo>
                    <a:pt x="151" y="487"/>
                    <a:pt x="565" y="349"/>
                    <a:pt x="728" y="199"/>
                  </a:cubicBezTo>
                  <a:cubicBezTo>
                    <a:pt x="766" y="161"/>
                    <a:pt x="804" y="111"/>
                    <a:pt x="791" y="61"/>
                  </a:cubicBezTo>
                  <a:cubicBezTo>
                    <a:pt x="791" y="35"/>
                    <a:pt x="753" y="10"/>
                    <a:pt x="728" y="10"/>
                  </a:cubicBezTo>
                  <a:cubicBezTo>
                    <a:pt x="709" y="4"/>
                    <a:pt x="691" y="1"/>
                    <a:pt x="673" y="1"/>
                  </a:cubicBezTo>
                  <a:close/>
                </a:path>
              </a:pathLst>
            </a:custGeom>
            <a:solidFill>
              <a:srgbClr val="EE78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31"/>
            <p:cNvSpPr/>
            <p:nvPr/>
          </p:nvSpPr>
          <p:spPr>
            <a:xfrm>
              <a:off x="3944425" y="3122700"/>
              <a:ext cx="11625" cy="20200"/>
            </a:xfrm>
            <a:custGeom>
              <a:avLst/>
              <a:gdLst/>
              <a:ahLst/>
              <a:cxnLst/>
              <a:rect l="l" t="t" r="r" b="b"/>
              <a:pathLst>
                <a:path w="465" h="808" extrusionOk="0">
                  <a:moveTo>
                    <a:pt x="375" y="0"/>
                  </a:moveTo>
                  <a:cubicBezTo>
                    <a:pt x="362" y="0"/>
                    <a:pt x="349" y="3"/>
                    <a:pt x="339" y="8"/>
                  </a:cubicBezTo>
                  <a:cubicBezTo>
                    <a:pt x="301" y="21"/>
                    <a:pt x="264" y="33"/>
                    <a:pt x="251" y="59"/>
                  </a:cubicBezTo>
                  <a:cubicBezTo>
                    <a:pt x="63" y="309"/>
                    <a:pt x="50" y="548"/>
                    <a:pt x="0" y="786"/>
                  </a:cubicBezTo>
                  <a:cubicBezTo>
                    <a:pt x="0" y="801"/>
                    <a:pt x="9" y="807"/>
                    <a:pt x="18" y="807"/>
                  </a:cubicBezTo>
                  <a:cubicBezTo>
                    <a:pt x="25" y="807"/>
                    <a:pt x="33" y="804"/>
                    <a:pt x="38" y="799"/>
                  </a:cubicBezTo>
                  <a:cubicBezTo>
                    <a:pt x="126" y="686"/>
                    <a:pt x="389" y="372"/>
                    <a:pt x="439" y="159"/>
                  </a:cubicBezTo>
                  <a:cubicBezTo>
                    <a:pt x="452" y="109"/>
                    <a:pt x="465" y="59"/>
                    <a:pt x="427" y="21"/>
                  </a:cubicBezTo>
                  <a:cubicBezTo>
                    <a:pt x="412" y="6"/>
                    <a:pt x="393" y="0"/>
                    <a:pt x="375" y="0"/>
                  </a:cubicBezTo>
                  <a:close/>
                </a:path>
              </a:pathLst>
            </a:custGeom>
            <a:solidFill>
              <a:srgbClr val="EE78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31"/>
            <p:cNvSpPr/>
            <p:nvPr/>
          </p:nvSpPr>
          <p:spPr>
            <a:xfrm>
              <a:off x="3961100" y="3141025"/>
              <a:ext cx="22550" cy="16500"/>
            </a:xfrm>
            <a:custGeom>
              <a:avLst/>
              <a:gdLst/>
              <a:ahLst/>
              <a:cxnLst/>
              <a:rect l="l" t="t" r="r" b="b"/>
              <a:pathLst>
                <a:path w="902" h="660" extrusionOk="0">
                  <a:moveTo>
                    <a:pt x="702" y="0"/>
                  </a:moveTo>
                  <a:cubicBezTo>
                    <a:pt x="553" y="0"/>
                    <a:pt x="418" y="136"/>
                    <a:pt x="337" y="229"/>
                  </a:cubicBezTo>
                  <a:cubicBezTo>
                    <a:pt x="212" y="355"/>
                    <a:pt x="124" y="505"/>
                    <a:pt x="11" y="643"/>
                  </a:cubicBezTo>
                  <a:cubicBezTo>
                    <a:pt x="1" y="643"/>
                    <a:pt x="7" y="659"/>
                    <a:pt x="22" y="659"/>
                  </a:cubicBezTo>
                  <a:cubicBezTo>
                    <a:pt x="26" y="659"/>
                    <a:pt x="31" y="658"/>
                    <a:pt x="36" y="656"/>
                  </a:cubicBezTo>
                  <a:cubicBezTo>
                    <a:pt x="161" y="593"/>
                    <a:pt x="525" y="405"/>
                    <a:pt x="701" y="267"/>
                  </a:cubicBezTo>
                  <a:cubicBezTo>
                    <a:pt x="764" y="216"/>
                    <a:pt x="902" y="28"/>
                    <a:pt x="739" y="3"/>
                  </a:cubicBezTo>
                  <a:cubicBezTo>
                    <a:pt x="726" y="1"/>
                    <a:pt x="714" y="0"/>
                    <a:pt x="702" y="0"/>
                  </a:cubicBezTo>
                  <a:close/>
                </a:path>
              </a:pathLst>
            </a:custGeom>
            <a:solidFill>
              <a:srgbClr val="EE78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31"/>
            <p:cNvSpPr/>
            <p:nvPr/>
          </p:nvSpPr>
          <p:spPr>
            <a:xfrm>
              <a:off x="3953600" y="3130750"/>
              <a:ext cx="18450" cy="19100"/>
            </a:xfrm>
            <a:custGeom>
              <a:avLst/>
              <a:gdLst/>
              <a:ahLst/>
              <a:cxnLst/>
              <a:rect l="l" t="t" r="r" b="b"/>
              <a:pathLst>
                <a:path w="738" h="764" extrusionOk="0">
                  <a:moveTo>
                    <a:pt x="562" y="0"/>
                  </a:moveTo>
                  <a:cubicBezTo>
                    <a:pt x="399" y="13"/>
                    <a:pt x="286" y="188"/>
                    <a:pt x="210" y="314"/>
                  </a:cubicBezTo>
                  <a:cubicBezTo>
                    <a:pt x="135" y="439"/>
                    <a:pt x="72" y="590"/>
                    <a:pt x="10" y="728"/>
                  </a:cubicBezTo>
                  <a:cubicBezTo>
                    <a:pt x="1" y="746"/>
                    <a:pt x="17" y="763"/>
                    <a:pt x="32" y="763"/>
                  </a:cubicBezTo>
                  <a:cubicBezTo>
                    <a:pt x="38" y="763"/>
                    <a:pt x="44" y="760"/>
                    <a:pt x="47" y="753"/>
                  </a:cubicBezTo>
                  <a:cubicBezTo>
                    <a:pt x="185" y="653"/>
                    <a:pt x="449" y="427"/>
                    <a:pt x="574" y="264"/>
                  </a:cubicBezTo>
                  <a:cubicBezTo>
                    <a:pt x="637" y="201"/>
                    <a:pt x="737" y="0"/>
                    <a:pt x="562" y="0"/>
                  </a:cubicBezTo>
                  <a:close/>
                </a:path>
              </a:pathLst>
            </a:custGeom>
            <a:solidFill>
              <a:srgbClr val="EE78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31"/>
            <p:cNvSpPr/>
            <p:nvPr/>
          </p:nvSpPr>
          <p:spPr>
            <a:xfrm>
              <a:off x="3983625" y="3172375"/>
              <a:ext cx="4100" cy="1050"/>
            </a:xfrm>
            <a:custGeom>
              <a:avLst/>
              <a:gdLst/>
              <a:ahLst/>
              <a:cxnLst/>
              <a:rect l="l" t="t" r="r" b="b"/>
              <a:pathLst>
                <a:path w="164" h="42" extrusionOk="0">
                  <a:moveTo>
                    <a:pt x="157" y="1"/>
                  </a:moveTo>
                  <a:cubicBezTo>
                    <a:pt x="156" y="1"/>
                    <a:pt x="154" y="2"/>
                    <a:pt x="151" y="4"/>
                  </a:cubicBezTo>
                  <a:cubicBezTo>
                    <a:pt x="101" y="4"/>
                    <a:pt x="51" y="17"/>
                    <a:pt x="1" y="29"/>
                  </a:cubicBezTo>
                  <a:cubicBezTo>
                    <a:pt x="1" y="29"/>
                    <a:pt x="1" y="42"/>
                    <a:pt x="13" y="42"/>
                  </a:cubicBezTo>
                  <a:cubicBezTo>
                    <a:pt x="51" y="42"/>
                    <a:pt x="101" y="29"/>
                    <a:pt x="151" y="17"/>
                  </a:cubicBezTo>
                  <a:cubicBezTo>
                    <a:pt x="161" y="17"/>
                    <a:pt x="163" y="1"/>
                    <a:pt x="157"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31"/>
            <p:cNvSpPr/>
            <p:nvPr/>
          </p:nvSpPr>
          <p:spPr>
            <a:xfrm>
              <a:off x="3980500" y="3171075"/>
              <a:ext cx="3700" cy="1425"/>
            </a:xfrm>
            <a:custGeom>
              <a:avLst/>
              <a:gdLst/>
              <a:ahLst/>
              <a:cxnLst/>
              <a:rect l="l" t="t" r="r" b="b"/>
              <a:pathLst>
                <a:path w="148" h="57" extrusionOk="0">
                  <a:moveTo>
                    <a:pt x="136" y="1"/>
                  </a:moveTo>
                  <a:cubicBezTo>
                    <a:pt x="133" y="1"/>
                    <a:pt x="129" y="2"/>
                    <a:pt x="126" y="6"/>
                  </a:cubicBezTo>
                  <a:cubicBezTo>
                    <a:pt x="88" y="18"/>
                    <a:pt x="51" y="31"/>
                    <a:pt x="13" y="43"/>
                  </a:cubicBezTo>
                  <a:cubicBezTo>
                    <a:pt x="0" y="43"/>
                    <a:pt x="0" y="56"/>
                    <a:pt x="13" y="56"/>
                  </a:cubicBezTo>
                  <a:cubicBezTo>
                    <a:pt x="63" y="56"/>
                    <a:pt x="101" y="31"/>
                    <a:pt x="138" y="18"/>
                  </a:cubicBezTo>
                  <a:cubicBezTo>
                    <a:pt x="147" y="9"/>
                    <a:pt x="144" y="1"/>
                    <a:pt x="136"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31"/>
            <p:cNvSpPr/>
            <p:nvPr/>
          </p:nvSpPr>
          <p:spPr>
            <a:xfrm>
              <a:off x="3977350" y="3169825"/>
              <a:ext cx="3700" cy="1725"/>
            </a:xfrm>
            <a:custGeom>
              <a:avLst/>
              <a:gdLst/>
              <a:ahLst/>
              <a:cxnLst/>
              <a:rect l="l" t="t" r="r" b="b"/>
              <a:pathLst>
                <a:path w="148" h="69" extrusionOk="0">
                  <a:moveTo>
                    <a:pt x="141" y="0"/>
                  </a:moveTo>
                  <a:lnTo>
                    <a:pt x="141" y="0"/>
                  </a:lnTo>
                  <a:cubicBezTo>
                    <a:pt x="140" y="0"/>
                    <a:pt x="139" y="2"/>
                    <a:pt x="139" y="6"/>
                  </a:cubicBezTo>
                  <a:cubicBezTo>
                    <a:pt x="89" y="18"/>
                    <a:pt x="51" y="31"/>
                    <a:pt x="1" y="43"/>
                  </a:cubicBezTo>
                  <a:cubicBezTo>
                    <a:pt x="1" y="56"/>
                    <a:pt x="1" y="68"/>
                    <a:pt x="1" y="68"/>
                  </a:cubicBezTo>
                  <a:cubicBezTo>
                    <a:pt x="51" y="56"/>
                    <a:pt x="101" y="43"/>
                    <a:pt x="139" y="18"/>
                  </a:cubicBezTo>
                  <a:cubicBezTo>
                    <a:pt x="148" y="9"/>
                    <a:pt x="144" y="0"/>
                    <a:pt x="141"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31"/>
            <p:cNvSpPr/>
            <p:nvPr/>
          </p:nvSpPr>
          <p:spPr>
            <a:xfrm>
              <a:off x="3974850" y="3168375"/>
              <a:ext cx="3475" cy="1925"/>
            </a:xfrm>
            <a:custGeom>
              <a:avLst/>
              <a:gdLst/>
              <a:ahLst/>
              <a:cxnLst/>
              <a:rect l="l" t="t" r="r" b="b"/>
              <a:pathLst>
                <a:path w="139" h="77" extrusionOk="0">
                  <a:moveTo>
                    <a:pt x="126" y="1"/>
                  </a:moveTo>
                  <a:cubicBezTo>
                    <a:pt x="88" y="13"/>
                    <a:pt x="51" y="39"/>
                    <a:pt x="13" y="64"/>
                  </a:cubicBezTo>
                  <a:cubicBezTo>
                    <a:pt x="0" y="64"/>
                    <a:pt x="0" y="76"/>
                    <a:pt x="13" y="76"/>
                  </a:cubicBezTo>
                  <a:cubicBezTo>
                    <a:pt x="51" y="51"/>
                    <a:pt x="88" y="39"/>
                    <a:pt x="138" y="13"/>
                  </a:cubicBezTo>
                  <a:cubicBezTo>
                    <a:pt x="138" y="1"/>
                    <a:pt x="138" y="1"/>
                    <a:pt x="126"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31"/>
            <p:cNvSpPr/>
            <p:nvPr/>
          </p:nvSpPr>
          <p:spPr>
            <a:xfrm>
              <a:off x="3972975" y="3167125"/>
              <a:ext cx="3150" cy="2550"/>
            </a:xfrm>
            <a:custGeom>
              <a:avLst/>
              <a:gdLst/>
              <a:ahLst/>
              <a:cxnLst/>
              <a:rect l="l" t="t" r="r" b="b"/>
              <a:pathLst>
                <a:path w="126" h="102" extrusionOk="0">
                  <a:moveTo>
                    <a:pt x="113" y="1"/>
                  </a:moveTo>
                  <a:cubicBezTo>
                    <a:pt x="75" y="38"/>
                    <a:pt x="38" y="51"/>
                    <a:pt x="13" y="89"/>
                  </a:cubicBezTo>
                  <a:cubicBezTo>
                    <a:pt x="0" y="89"/>
                    <a:pt x="13" y="101"/>
                    <a:pt x="13" y="101"/>
                  </a:cubicBezTo>
                  <a:cubicBezTo>
                    <a:pt x="63" y="76"/>
                    <a:pt x="88" y="51"/>
                    <a:pt x="126" y="26"/>
                  </a:cubicBezTo>
                  <a:cubicBezTo>
                    <a:pt x="126" y="13"/>
                    <a:pt x="126" y="1"/>
                    <a:pt x="113"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31"/>
            <p:cNvSpPr/>
            <p:nvPr/>
          </p:nvSpPr>
          <p:spPr>
            <a:xfrm>
              <a:off x="3969825" y="3164925"/>
              <a:ext cx="4725" cy="3175"/>
            </a:xfrm>
            <a:custGeom>
              <a:avLst/>
              <a:gdLst/>
              <a:ahLst/>
              <a:cxnLst/>
              <a:rect l="l" t="t" r="r" b="b"/>
              <a:pathLst>
                <a:path w="189" h="127" extrusionOk="0">
                  <a:moveTo>
                    <a:pt x="176" y="1"/>
                  </a:moveTo>
                  <a:cubicBezTo>
                    <a:pt x="114" y="26"/>
                    <a:pt x="51" y="64"/>
                    <a:pt x="1" y="114"/>
                  </a:cubicBezTo>
                  <a:cubicBezTo>
                    <a:pt x="1" y="114"/>
                    <a:pt x="1" y="126"/>
                    <a:pt x="13" y="126"/>
                  </a:cubicBezTo>
                  <a:cubicBezTo>
                    <a:pt x="76" y="89"/>
                    <a:pt x="126" y="51"/>
                    <a:pt x="189" y="13"/>
                  </a:cubicBezTo>
                  <a:cubicBezTo>
                    <a:pt x="189" y="13"/>
                    <a:pt x="189" y="1"/>
                    <a:pt x="176"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31"/>
            <p:cNvSpPr/>
            <p:nvPr/>
          </p:nvSpPr>
          <p:spPr>
            <a:xfrm>
              <a:off x="3966075" y="3163375"/>
              <a:ext cx="5350" cy="2850"/>
            </a:xfrm>
            <a:custGeom>
              <a:avLst/>
              <a:gdLst/>
              <a:ahLst/>
              <a:cxnLst/>
              <a:rect l="l" t="t" r="r" b="b"/>
              <a:pathLst>
                <a:path w="214" h="114" extrusionOk="0">
                  <a:moveTo>
                    <a:pt x="201" y="0"/>
                  </a:moveTo>
                  <a:cubicBezTo>
                    <a:pt x="138" y="38"/>
                    <a:pt x="75" y="63"/>
                    <a:pt x="0" y="100"/>
                  </a:cubicBezTo>
                  <a:cubicBezTo>
                    <a:pt x="0" y="100"/>
                    <a:pt x="0" y="113"/>
                    <a:pt x="13" y="113"/>
                  </a:cubicBezTo>
                  <a:cubicBezTo>
                    <a:pt x="88" y="88"/>
                    <a:pt x="151" y="50"/>
                    <a:pt x="213" y="13"/>
                  </a:cubicBezTo>
                  <a:cubicBezTo>
                    <a:pt x="213" y="13"/>
                    <a:pt x="213" y="0"/>
                    <a:pt x="201"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31"/>
            <p:cNvSpPr/>
            <p:nvPr/>
          </p:nvSpPr>
          <p:spPr>
            <a:xfrm>
              <a:off x="3962925" y="3161975"/>
              <a:ext cx="4100" cy="2975"/>
            </a:xfrm>
            <a:custGeom>
              <a:avLst/>
              <a:gdLst/>
              <a:ahLst/>
              <a:cxnLst/>
              <a:rect l="l" t="t" r="r" b="b"/>
              <a:pathLst>
                <a:path w="164" h="119" extrusionOk="0">
                  <a:moveTo>
                    <a:pt x="151" y="0"/>
                  </a:moveTo>
                  <a:cubicBezTo>
                    <a:pt x="147" y="0"/>
                    <a:pt x="143" y="2"/>
                    <a:pt x="139" y="6"/>
                  </a:cubicBezTo>
                  <a:cubicBezTo>
                    <a:pt x="114" y="44"/>
                    <a:pt x="51" y="69"/>
                    <a:pt x="1" y="94"/>
                  </a:cubicBezTo>
                  <a:cubicBezTo>
                    <a:pt x="1" y="106"/>
                    <a:pt x="1" y="119"/>
                    <a:pt x="13" y="119"/>
                  </a:cubicBezTo>
                  <a:cubicBezTo>
                    <a:pt x="63" y="81"/>
                    <a:pt x="126" y="56"/>
                    <a:pt x="164" y="6"/>
                  </a:cubicBezTo>
                  <a:cubicBezTo>
                    <a:pt x="164" y="6"/>
                    <a:pt x="158" y="0"/>
                    <a:pt x="151"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31"/>
            <p:cNvSpPr/>
            <p:nvPr/>
          </p:nvSpPr>
          <p:spPr>
            <a:xfrm>
              <a:off x="3960725" y="3159475"/>
              <a:ext cx="4650" cy="3925"/>
            </a:xfrm>
            <a:custGeom>
              <a:avLst/>
              <a:gdLst/>
              <a:ahLst/>
              <a:cxnLst/>
              <a:rect l="l" t="t" r="r" b="b"/>
              <a:pathLst>
                <a:path w="186" h="157" extrusionOk="0">
                  <a:moveTo>
                    <a:pt x="174" y="0"/>
                  </a:moveTo>
                  <a:cubicBezTo>
                    <a:pt x="171" y="0"/>
                    <a:pt x="168" y="2"/>
                    <a:pt x="164" y="6"/>
                  </a:cubicBezTo>
                  <a:cubicBezTo>
                    <a:pt x="114" y="56"/>
                    <a:pt x="63" y="93"/>
                    <a:pt x="13" y="144"/>
                  </a:cubicBezTo>
                  <a:cubicBezTo>
                    <a:pt x="1" y="144"/>
                    <a:pt x="13" y="156"/>
                    <a:pt x="26" y="156"/>
                  </a:cubicBezTo>
                  <a:cubicBezTo>
                    <a:pt x="89" y="118"/>
                    <a:pt x="139" y="68"/>
                    <a:pt x="176" y="18"/>
                  </a:cubicBezTo>
                  <a:cubicBezTo>
                    <a:pt x="185" y="9"/>
                    <a:pt x="182" y="0"/>
                    <a:pt x="174"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31"/>
            <p:cNvSpPr/>
            <p:nvPr/>
          </p:nvSpPr>
          <p:spPr>
            <a:xfrm>
              <a:off x="3957900" y="3158350"/>
              <a:ext cx="4100" cy="3150"/>
            </a:xfrm>
            <a:custGeom>
              <a:avLst/>
              <a:gdLst/>
              <a:ahLst/>
              <a:cxnLst/>
              <a:rect l="l" t="t" r="r" b="b"/>
              <a:pathLst>
                <a:path w="164" h="126" extrusionOk="0">
                  <a:moveTo>
                    <a:pt x="139" y="0"/>
                  </a:moveTo>
                  <a:cubicBezTo>
                    <a:pt x="101" y="38"/>
                    <a:pt x="64" y="76"/>
                    <a:pt x="13" y="101"/>
                  </a:cubicBezTo>
                  <a:cubicBezTo>
                    <a:pt x="1" y="113"/>
                    <a:pt x="13" y="126"/>
                    <a:pt x="26" y="126"/>
                  </a:cubicBezTo>
                  <a:cubicBezTo>
                    <a:pt x="76" y="101"/>
                    <a:pt x="114" y="63"/>
                    <a:pt x="151" y="13"/>
                  </a:cubicBezTo>
                  <a:cubicBezTo>
                    <a:pt x="164" y="13"/>
                    <a:pt x="151" y="0"/>
                    <a:pt x="139"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31"/>
            <p:cNvSpPr/>
            <p:nvPr/>
          </p:nvSpPr>
          <p:spPr>
            <a:xfrm>
              <a:off x="3955400" y="3155400"/>
              <a:ext cx="4950" cy="4350"/>
            </a:xfrm>
            <a:custGeom>
              <a:avLst/>
              <a:gdLst/>
              <a:ahLst/>
              <a:cxnLst/>
              <a:rect l="l" t="t" r="r" b="b"/>
              <a:pathLst>
                <a:path w="198" h="174" extrusionOk="0">
                  <a:moveTo>
                    <a:pt x="186" y="0"/>
                  </a:moveTo>
                  <a:cubicBezTo>
                    <a:pt x="183" y="0"/>
                    <a:pt x="180" y="2"/>
                    <a:pt x="176" y="5"/>
                  </a:cubicBezTo>
                  <a:cubicBezTo>
                    <a:pt x="113" y="56"/>
                    <a:pt x="51" y="106"/>
                    <a:pt x="0" y="156"/>
                  </a:cubicBezTo>
                  <a:cubicBezTo>
                    <a:pt x="0" y="165"/>
                    <a:pt x="0" y="174"/>
                    <a:pt x="5" y="174"/>
                  </a:cubicBezTo>
                  <a:cubicBezTo>
                    <a:pt x="7" y="174"/>
                    <a:pt x="9" y="172"/>
                    <a:pt x="13" y="169"/>
                  </a:cubicBezTo>
                  <a:cubicBezTo>
                    <a:pt x="76" y="131"/>
                    <a:pt x="126" y="68"/>
                    <a:pt x="189" y="18"/>
                  </a:cubicBezTo>
                  <a:cubicBezTo>
                    <a:pt x="198" y="9"/>
                    <a:pt x="194" y="0"/>
                    <a:pt x="186"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31"/>
            <p:cNvSpPr/>
            <p:nvPr/>
          </p:nvSpPr>
          <p:spPr>
            <a:xfrm>
              <a:off x="3952250" y="3152575"/>
              <a:ext cx="6300" cy="5175"/>
            </a:xfrm>
            <a:custGeom>
              <a:avLst/>
              <a:gdLst/>
              <a:ahLst/>
              <a:cxnLst/>
              <a:rect l="l" t="t" r="r" b="b"/>
              <a:pathLst>
                <a:path w="252" h="207" extrusionOk="0">
                  <a:moveTo>
                    <a:pt x="247" y="0"/>
                  </a:moveTo>
                  <a:cubicBezTo>
                    <a:pt x="246" y="0"/>
                    <a:pt x="243" y="2"/>
                    <a:pt x="239" y="5"/>
                  </a:cubicBezTo>
                  <a:cubicBezTo>
                    <a:pt x="164" y="68"/>
                    <a:pt x="76" y="118"/>
                    <a:pt x="1" y="194"/>
                  </a:cubicBezTo>
                  <a:cubicBezTo>
                    <a:pt x="1" y="194"/>
                    <a:pt x="13" y="206"/>
                    <a:pt x="13" y="206"/>
                  </a:cubicBezTo>
                  <a:cubicBezTo>
                    <a:pt x="101" y="143"/>
                    <a:pt x="177" y="81"/>
                    <a:pt x="252" y="18"/>
                  </a:cubicBezTo>
                  <a:cubicBezTo>
                    <a:pt x="252" y="9"/>
                    <a:pt x="252" y="0"/>
                    <a:pt x="247"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31"/>
            <p:cNvSpPr/>
            <p:nvPr/>
          </p:nvSpPr>
          <p:spPr>
            <a:xfrm>
              <a:off x="3950375" y="3153200"/>
              <a:ext cx="4025" cy="3300"/>
            </a:xfrm>
            <a:custGeom>
              <a:avLst/>
              <a:gdLst/>
              <a:ahLst/>
              <a:cxnLst/>
              <a:rect l="l" t="t" r="r" b="b"/>
              <a:pathLst>
                <a:path w="161" h="132" extrusionOk="0">
                  <a:moveTo>
                    <a:pt x="144" y="0"/>
                  </a:moveTo>
                  <a:cubicBezTo>
                    <a:pt x="141" y="0"/>
                    <a:pt x="139" y="2"/>
                    <a:pt x="139" y="6"/>
                  </a:cubicBezTo>
                  <a:cubicBezTo>
                    <a:pt x="101" y="43"/>
                    <a:pt x="51" y="81"/>
                    <a:pt x="13" y="118"/>
                  </a:cubicBezTo>
                  <a:cubicBezTo>
                    <a:pt x="1" y="118"/>
                    <a:pt x="13" y="131"/>
                    <a:pt x="26" y="131"/>
                  </a:cubicBezTo>
                  <a:cubicBezTo>
                    <a:pt x="76" y="93"/>
                    <a:pt x="114" y="56"/>
                    <a:pt x="151" y="18"/>
                  </a:cubicBezTo>
                  <a:cubicBezTo>
                    <a:pt x="160" y="9"/>
                    <a:pt x="150" y="0"/>
                    <a:pt x="144"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31"/>
            <p:cNvSpPr/>
            <p:nvPr/>
          </p:nvSpPr>
          <p:spPr>
            <a:xfrm>
              <a:off x="3948800" y="3151325"/>
              <a:ext cx="3175" cy="3725"/>
            </a:xfrm>
            <a:custGeom>
              <a:avLst/>
              <a:gdLst/>
              <a:ahLst/>
              <a:cxnLst/>
              <a:rect l="l" t="t" r="r" b="b"/>
              <a:pathLst>
                <a:path w="127" h="149" extrusionOk="0">
                  <a:moveTo>
                    <a:pt x="116" y="0"/>
                  </a:moveTo>
                  <a:cubicBezTo>
                    <a:pt x="115" y="0"/>
                    <a:pt x="114" y="2"/>
                    <a:pt x="114" y="5"/>
                  </a:cubicBezTo>
                  <a:cubicBezTo>
                    <a:pt x="76" y="55"/>
                    <a:pt x="39" y="93"/>
                    <a:pt x="1" y="131"/>
                  </a:cubicBezTo>
                  <a:cubicBezTo>
                    <a:pt x="1" y="140"/>
                    <a:pt x="1" y="148"/>
                    <a:pt x="5" y="148"/>
                  </a:cubicBezTo>
                  <a:cubicBezTo>
                    <a:pt x="7" y="148"/>
                    <a:pt x="10" y="147"/>
                    <a:pt x="13" y="143"/>
                  </a:cubicBezTo>
                  <a:cubicBezTo>
                    <a:pt x="64" y="106"/>
                    <a:pt x="89" y="68"/>
                    <a:pt x="126" y="18"/>
                  </a:cubicBezTo>
                  <a:cubicBezTo>
                    <a:pt x="126" y="9"/>
                    <a:pt x="120" y="0"/>
                    <a:pt x="116"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31"/>
            <p:cNvSpPr/>
            <p:nvPr/>
          </p:nvSpPr>
          <p:spPr>
            <a:xfrm>
              <a:off x="3946625" y="3148500"/>
              <a:ext cx="4000" cy="4225"/>
            </a:xfrm>
            <a:custGeom>
              <a:avLst/>
              <a:gdLst/>
              <a:ahLst/>
              <a:cxnLst/>
              <a:rect l="l" t="t" r="r" b="b"/>
              <a:pathLst>
                <a:path w="160" h="169" extrusionOk="0">
                  <a:moveTo>
                    <a:pt x="148" y="0"/>
                  </a:moveTo>
                  <a:cubicBezTo>
                    <a:pt x="145" y="0"/>
                    <a:pt x="142" y="2"/>
                    <a:pt x="138" y="5"/>
                  </a:cubicBezTo>
                  <a:cubicBezTo>
                    <a:pt x="100" y="56"/>
                    <a:pt x="50" y="106"/>
                    <a:pt x="13" y="156"/>
                  </a:cubicBezTo>
                  <a:cubicBezTo>
                    <a:pt x="0" y="156"/>
                    <a:pt x="13" y="168"/>
                    <a:pt x="25" y="168"/>
                  </a:cubicBezTo>
                  <a:cubicBezTo>
                    <a:pt x="75" y="118"/>
                    <a:pt x="113" y="68"/>
                    <a:pt x="151" y="18"/>
                  </a:cubicBezTo>
                  <a:cubicBezTo>
                    <a:pt x="159" y="9"/>
                    <a:pt x="156" y="0"/>
                    <a:pt x="148"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31"/>
            <p:cNvSpPr/>
            <p:nvPr/>
          </p:nvSpPr>
          <p:spPr>
            <a:xfrm>
              <a:off x="3945150" y="3145800"/>
              <a:ext cx="4625" cy="5500"/>
            </a:xfrm>
            <a:custGeom>
              <a:avLst/>
              <a:gdLst/>
              <a:ahLst/>
              <a:cxnLst/>
              <a:rect l="l" t="t" r="r" b="b"/>
              <a:pathLst>
                <a:path w="185" h="220" extrusionOk="0">
                  <a:moveTo>
                    <a:pt x="172" y="0"/>
                  </a:moveTo>
                  <a:cubicBezTo>
                    <a:pt x="109" y="63"/>
                    <a:pt x="59" y="138"/>
                    <a:pt x="9" y="214"/>
                  </a:cubicBezTo>
                  <a:cubicBezTo>
                    <a:pt x="0" y="214"/>
                    <a:pt x="3" y="219"/>
                    <a:pt x="10" y="219"/>
                  </a:cubicBezTo>
                  <a:cubicBezTo>
                    <a:pt x="13" y="219"/>
                    <a:pt x="17" y="218"/>
                    <a:pt x="21" y="214"/>
                  </a:cubicBezTo>
                  <a:cubicBezTo>
                    <a:pt x="72" y="151"/>
                    <a:pt x="122" y="76"/>
                    <a:pt x="185" y="13"/>
                  </a:cubicBezTo>
                  <a:cubicBezTo>
                    <a:pt x="185" y="13"/>
                    <a:pt x="185" y="0"/>
                    <a:pt x="172"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31"/>
            <p:cNvSpPr/>
            <p:nvPr/>
          </p:nvSpPr>
          <p:spPr>
            <a:xfrm>
              <a:off x="3943150" y="3146425"/>
              <a:ext cx="3500" cy="3925"/>
            </a:xfrm>
            <a:custGeom>
              <a:avLst/>
              <a:gdLst/>
              <a:ahLst/>
              <a:cxnLst/>
              <a:rect l="l" t="t" r="r" b="b"/>
              <a:pathLst>
                <a:path w="140" h="157" extrusionOk="0">
                  <a:moveTo>
                    <a:pt x="114" y="0"/>
                  </a:moveTo>
                  <a:cubicBezTo>
                    <a:pt x="76" y="51"/>
                    <a:pt x="39" y="101"/>
                    <a:pt x="1" y="151"/>
                  </a:cubicBezTo>
                  <a:cubicBezTo>
                    <a:pt x="1" y="151"/>
                    <a:pt x="7" y="157"/>
                    <a:pt x="10" y="157"/>
                  </a:cubicBezTo>
                  <a:cubicBezTo>
                    <a:pt x="12" y="157"/>
                    <a:pt x="14" y="155"/>
                    <a:pt x="14" y="151"/>
                  </a:cubicBezTo>
                  <a:cubicBezTo>
                    <a:pt x="64" y="113"/>
                    <a:pt x="101" y="63"/>
                    <a:pt x="126" y="13"/>
                  </a:cubicBezTo>
                  <a:cubicBezTo>
                    <a:pt x="139" y="0"/>
                    <a:pt x="114" y="0"/>
                    <a:pt x="114"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31"/>
            <p:cNvSpPr/>
            <p:nvPr/>
          </p:nvSpPr>
          <p:spPr>
            <a:xfrm>
              <a:off x="3941600" y="3144225"/>
              <a:ext cx="3150" cy="4725"/>
            </a:xfrm>
            <a:custGeom>
              <a:avLst/>
              <a:gdLst/>
              <a:ahLst/>
              <a:cxnLst/>
              <a:rect l="l" t="t" r="r" b="b"/>
              <a:pathLst>
                <a:path w="126" h="189" extrusionOk="0">
                  <a:moveTo>
                    <a:pt x="113" y="1"/>
                  </a:moveTo>
                  <a:cubicBezTo>
                    <a:pt x="76" y="63"/>
                    <a:pt x="25" y="114"/>
                    <a:pt x="0" y="176"/>
                  </a:cubicBezTo>
                  <a:cubicBezTo>
                    <a:pt x="0" y="189"/>
                    <a:pt x="0" y="189"/>
                    <a:pt x="13" y="189"/>
                  </a:cubicBezTo>
                  <a:cubicBezTo>
                    <a:pt x="50" y="126"/>
                    <a:pt x="88" y="63"/>
                    <a:pt x="126" y="13"/>
                  </a:cubicBezTo>
                  <a:cubicBezTo>
                    <a:pt x="126" y="1"/>
                    <a:pt x="126" y="1"/>
                    <a:pt x="113"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31"/>
            <p:cNvSpPr/>
            <p:nvPr/>
          </p:nvSpPr>
          <p:spPr>
            <a:xfrm>
              <a:off x="3940350" y="3143775"/>
              <a:ext cx="2425" cy="3625"/>
            </a:xfrm>
            <a:custGeom>
              <a:avLst/>
              <a:gdLst/>
              <a:ahLst/>
              <a:cxnLst/>
              <a:rect l="l" t="t" r="r" b="b"/>
              <a:pathLst>
                <a:path w="97" h="145" extrusionOk="0">
                  <a:moveTo>
                    <a:pt x="86" y="1"/>
                  </a:moveTo>
                  <a:cubicBezTo>
                    <a:pt x="83" y="1"/>
                    <a:pt x="79" y="2"/>
                    <a:pt x="75" y="6"/>
                  </a:cubicBezTo>
                  <a:cubicBezTo>
                    <a:pt x="50" y="56"/>
                    <a:pt x="25" y="94"/>
                    <a:pt x="0" y="132"/>
                  </a:cubicBezTo>
                  <a:cubicBezTo>
                    <a:pt x="0" y="132"/>
                    <a:pt x="0" y="144"/>
                    <a:pt x="13" y="144"/>
                  </a:cubicBezTo>
                  <a:cubicBezTo>
                    <a:pt x="50" y="106"/>
                    <a:pt x="75" y="69"/>
                    <a:pt x="88" y="19"/>
                  </a:cubicBezTo>
                  <a:cubicBezTo>
                    <a:pt x="97" y="10"/>
                    <a:pt x="93" y="1"/>
                    <a:pt x="86"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31"/>
            <p:cNvSpPr/>
            <p:nvPr/>
          </p:nvSpPr>
          <p:spPr>
            <a:xfrm>
              <a:off x="3938450" y="3138975"/>
              <a:ext cx="3175" cy="6350"/>
            </a:xfrm>
            <a:custGeom>
              <a:avLst/>
              <a:gdLst/>
              <a:ahLst/>
              <a:cxnLst/>
              <a:rect l="l" t="t" r="r" b="b"/>
              <a:pathLst>
                <a:path w="127" h="254" extrusionOk="0">
                  <a:moveTo>
                    <a:pt x="120" y="0"/>
                  </a:moveTo>
                  <a:cubicBezTo>
                    <a:pt x="117" y="0"/>
                    <a:pt x="114" y="4"/>
                    <a:pt x="114" y="10"/>
                  </a:cubicBezTo>
                  <a:cubicBezTo>
                    <a:pt x="89" y="85"/>
                    <a:pt x="38" y="160"/>
                    <a:pt x="1" y="236"/>
                  </a:cubicBezTo>
                  <a:cubicBezTo>
                    <a:pt x="1" y="245"/>
                    <a:pt x="7" y="253"/>
                    <a:pt x="11" y="253"/>
                  </a:cubicBezTo>
                  <a:cubicBezTo>
                    <a:pt x="12" y="253"/>
                    <a:pt x="13" y="252"/>
                    <a:pt x="13" y="248"/>
                  </a:cubicBezTo>
                  <a:cubicBezTo>
                    <a:pt x="76" y="173"/>
                    <a:pt x="101" y="98"/>
                    <a:pt x="126" y="10"/>
                  </a:cubicBezTo>
                  <a:cubicBezTo>
                    <a:pt x="126" y="4"/>
                    <a:pt x="123" y="0"/>
                    <a:pt x="120"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31"/>
            <p:cNvSpPr/>
            <p:nvPr/>
          </p:nvSpPr>
          <p:spPr>
            <a:xfrm>
              <a:off x="3937525" y="3138650"/>
              <a:ext cx="2200" cy="5600"/>
            </a:xfrm>
            <a:custGeom>
              <a:avLst/>
              <a:gdLst/>
              <a:ahLst/>
              <a:cxnLst/>
              <a:rect l="l" t="t" r="r" b="b"/>
              <a:pathLst>
                <a:path w="88" h="224" extrusionOk="0">
                  <a:moveTo>
                    <a:pt x="82" y="1"/>
                  </a:moveTo>
                  <a:cubicBezTo>
                    <a:pt x="79" y="1"/>
                    <a:pt x="75" y="4"/>
                    <a:pt x="75" y="10"/>
                  </a:cubicBezTo>
                  <a:cubicBezTo>
                    <a:pt x="50" y="73"/>
                    <a:pt x="13" y="148"/>
                    <a:pt x="0" y="211"/>
                  </a:cubicBezTo>
                  <a:cubicBezTo>
                    <a:pt x="0" y="224"/>
                    <a:pt x="13" y="224"/>
                    <a:pt x="13" y="224"/>
                  </a:cubicBezTo>
                  <a:cubicBezTo>
                    <a:pt x="38" y="148"/>
                    <a:pt x="63" y="86"/>
                    <a:pt x="88" y="10"/>
                  </a:cubicBezTo>
                  <a:cubicBezTo>
                    <a:pt x="88" y="4"/>
                    <a:pt x="85" y="1"/>
                    <a:pt x="82"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31"/>
            <p:cNvSpPr/>
            <p:nvPr/>
          </p:nvSpPr>
          <p:spPr>
            <a:xfrm>
              <a:off x="3935625" y="3135750"/>
              <a:ext cx="2850" cy="6450"/>
            </a:xfrm>
            <a:custGeom>
              <a:avLst/>
              <a:gdLst/>
              <a:ahLst/>
              <a:cxnLst/>
              <a:rect l="l" t="t" r="r" b="b"/>
              <a:pathLst>
                <a:path w="114" h="258" extrusionOk="0">
                  <a:moveTo>
                    <a:pt x="89" y="1"/>
                  </a:moveTo>
                  <a:cubicBezTo>
                    <a:pt x="64" y="89"/>
                    <a:pt x="26" y="164"/>
                    <a:pt x="1" y="252"/>
                  </a:cubicBezTo>
                  <a:cubicBezTo>
                    <a:pt x="1" y="252"/>
                    <a:pt x="6" y="257"/>
                    <a:pt x="10" y="257"/>
                  </a:cubicBezTo>
                  <a:cubicBezTo>
                    <a:pt x="12" y="257"/>
                    <a:pt x="13" y="256"/>
                    <a:pt x="13" y="252"/>
                  </a:cubicBezTo>
                  <a:cubicBezTo>
                    <a:pt x="51" y="176"/>
                    <a:pt x="76" y="89"/>
                    <a:pt x="114" y="13"/>
                  </a:cubicBezTo>
                  <a:cubicBezTo>
                    <a:pt x="114" y="1"/>
                    <a:pt x="101" y="1"/>
                    <a:pt x="89"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31"/>
            <p:cNvSpPr/>
            <p:nvPr/>
          </p:nvSpPr>
          <p:spPr>
            <a:xfrm>
              <a:off x="3933750" y="3136075"/>
              <a:ext cx="1900" cy="4550"/>
            </a:xfrm>
            <a:custGeom>
              <a:avLst/>
              <a:gdLst/>
              <a:ahLst/>
              <a:cxnLst/>
              <a:rect l="l" t="t" r="r" b="b"/>
              <a:pathLst>
                <a:path w="76" h="182" extrusionOk="0">
                  <a:moveTo>
                    <a:pt x="63" y="0"/>
                  </a:moveTo>
                  <a:cubicBezTo>
                    <a:pt x="38" y="63"/>
                    <a:pt x="13" y="113"/>
                    <a:pt x="1" y="176"/>
                  </a:cubicBezTo>
                  <a:cubicBezTo>
                    <a:pt x="1" y="176"/>
                    <a:pt x="6" y="182"/>
                    <a:pt x="10" y="182"/>
                  </a:cubicBezTo>
                  <a:cubicBezTo>
                    <a:pt x="12" y="182"/>
                    <a:pt x="13" y="180"/>
                    <a:pt x="13" y="176"/>
                  </a:cubicBezTo>
                  <a:cubicBezTo>
                    <a:pt x="38" y="126"/>
                    <a:pt x="63" y="63"/>
                    <a:pt x="76" y="13"/>
                  </a:cubicBezTo>
                  <a:cubicBezTo>
                    <a:pt x="76" y="0"/>
                    <a:pt x="63" y="0"/>
                    <a:pt x="63"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31"/>
            <p:cNvSpPr/>
            <p:nvPr/>
          </p:nvSpPr>
          <p:spPr>
            <a:xfrm>
              <a:off x="3931875" y="3133425"/>
              <a:ext cx="1900" cy="5000"/>
            </a:xfrm>
            <a:custGeom>
              <a:avLst/>
              <a:gdLst/>
              <a:ahLst/>
              <a:cxnLst/>
              <a:rect l="l" t="t" r="r" b="b"/>
              <a:pathLst>
                <a:path w="76" h="200" extrusionOk="0">
                  <a:moveTo>
                    <a:pt x="66" y="0"/>
                  </a:moveTo>
                  <a:cubicBezTo>
                    <a:pt x="64" y="0"/>
                    <a:pt x="63" y="2"/>
                    <a:pt x="63" y="6"/>
                  </a:cubicBezTo>
                  <a:cubicBezTo>
                    <a:pt x="38" y="69"/>
                    <a:pt x="13" y="119"/>
                    <a:pt x="0" y="194"/>
                  </a:cubicBezTo>
                  <a:cubicBezTo>
                    <a:pt x="0" y="194"/>
                    <a:pt x="0" y="200"/>
                    <a:pt x="4" y="200"/>
                  </a:cubicBezTo>
                  <a:cubicBezTo>
                    <a:pt x="6" y="200"/>
                    <a:pt x="9" y="198"/>
                    <a:pt x="13" y="194"/>
                  </a:cubicBezTo>
                  <a:cubicBezTo>
                    <a:pt x="38" y="131"/>
                    <a:pt x="50" y="69"/>
                    <a:pt x="76" y="6"/>
                  </a:cubicBezTo>
                  <a:cubicBezTo>
                    <a:pt x="76" y="6"/>
                    <a:pt x="70" y="0"/>
                    <a:pt x="66"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31"/>
            <p:cNvSpPr/>
            <p:nvPr/>
          </p:nvSpPr>
          <p:spPr>
            <a:xfrm>
              <a:off x="3927175" y="3135125"/>
              <a:ext cx="59925" cy="48700"/>
            </a:xfrm>
            <a:custGeom>
              <a:avLst/>
              <a:gdLst/>
              <a:ahLst/>
              <a:cxnLst/>
              <a:rect l="l" t="t" r="r" b="b"/>
              <a:pathLst>
                <a:path w="2397" h="1948" extrusionOk="0">
                  <a:moveTo>
                    <a:pt x="138" y="1"/>
                  </a:moveTo>
                  <a:cubicBezTo>
                    <a:pt x="63" y="252"/>
                    <a:pt x="0" y="515"/>
                    <a:pt x="25" y="779"/>
                  </a:cubicBezTo>
                  <a:cubicBezTo>
                    <a:pt x="50" y="1105"/>
                    <a:pt x="151" y="1431"/>
                    <a:pt x="389" y="1657"/>
                  </a:cubicBezTo>
                  <a:cubicBezTo>
                    <a:pt x="622" y="1860"/>
                    <a:pt x="970" y="1948"/>
                    <a:pt x="1293" y="1948"/>
                  </a:cubicBezTo>
                  <a:cubicBezTo>
                    <a:pt x="1370" y="1948"/>
                    <a:pt x="1446" y="1943"/>
                    <a:pt x="1518" y="1933"/>
                  </a:cubicBezTo>
                  <a:cubicBezTo>
                    <a:pt x="1857" y="1883"/>
                    <a:pt x="2108" y="1745"/>
                    <a:pt x="2397" y="1557"/>
                  </a:cubicBezTo>
                  <a:cubicBezTo>
                    <a:pt x="1506" y="1406"/>
                    <a:pt x="515" y="553"/>
                    <a:pt x="138" y="1"/>
                  </a:cubicBezTo>
                  <a:close/>
                </a:path>
              </a:pathLst>
            </a:custGeom>
            <a:solidFill>
              <a:srgbClr val="F5A1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31"/>
            <p:cNvSpPr/>
            <p:nvPr/>
          </p:nvSpPr>
          <p:spPr>
            <a:xfrm>
              <a:off x="3929350" y="3138975"/>
              <a:ext cx="54625" cy="36975"/>
            </a:xfrm>
            <a:custGeom>
              <a:avLst/>
              <a:gdLst/>
              <a:ahLst/>
              <a:cxnLst/>
              <a:rect l="l" t="t" r="r" b="b"/>
              <a:pathLst>
                <a:path w="2185" h="1479" extrusionOk="0">
                  <a:moveTo>
                    <a:pt x="7" y="0"/>
                  </a:moveTo>
                  <a:cubicBezTo>
                    <a:pt x="4" y="0"/>
                    <a:pt x="1" y="4"/>
                    <a:pt x="1" y="10"/>
                  </a:cubicBezTo>
                  <a:cubicBezTo>
                    <a:pt x="121" y="357"/>
                    <a:pt x="458" y="613"/>
                    <a:pt x="750" y="821"/>
                  </a:cubicBezTo>
                  <a:lnTo>
                    <a:pt x="750" y="821"/>
                  </a:lnTo>
                  <a:cubicBezTo>
                    <a:pt x="443" y="593"/>
                    <a:pt x="180" y="318"/>
                    <a:pt x="13" y="10"/>
                  </a:cubicBezTo>
                  <a:cubicBezTo>
                    <a:pt x="13" y="4"/>
                    <a:pt x="10" y="0"/>
                    <a:pt x="7" y="0"/>
                  </a:cubicBezTo>
                  <a:close/>
                  <a:moveTo>
                    <a:pt x="750" y="821"/>
                  </a:moveTo>
                  <a:lnTo>
                    <a:pt x="750" y="821"/>
                  </a:lnTo>
                  <a:cubicBezTo>
                    <a:pt x="771" y="837"/>
                    <a:pt x="793" y="852"/>
                    <a:pt x="814" y="868"/>
                  </a:cubicBezTo>
                  <a:lnTo>
                    <a:pt x="814" y="868"/>
                  </a:lnTo>
                  <a:cubicBezTo>
                    <a:pt x="806" y="862"/>
                    <a:pt x="799" y="856"/>
                    <a:pt x="791" y="851"/>
                  </a:cubicBezTo>
                  <a:cubicBezTo>
                    <a:pt x="778" y="841"/>
                    <a:pt x="764" y="831"/>
                    <a:pt x="750" y="821"/>
                  </a:cubicBezTo>
                  <a:close/>
                  <a:moveTo>
                    <a:pt x="814" y="868"/>
                  </a:moveTo>
                  <a:cubicBezTo>
                    <a:pt x="1221" y="1173"/>
                    <a:pt x="1654" y="1404"/>
                    <a:pt x="2172" y="1478"/>
                  </a:cubicBezTo>
                  <a:cubicBezTo>
                    <a:pt x="2184" y="1478"/>
                    <a:pt x="2184" y="1466"/>
                    <a:pt x="2172" y="1466"/>
                  </a:cubicBezTo>
                  <a:cubicBezTo>
                    <a:pt x="1725" y="1375"/>
                    <a:pt x="1233" y="1164"/>
                    <a:pt x="814" y="868"/>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31"/>
            <p:cNvSpPr/>
            <p:nvPr/>
          </p:nvSpPr>
          <p:spPr>
            <a:xfrm>
              <a:off x="3930400" y="3135000"/>
              <a:ext cx="56700" cy="39050"/>
            </a:xfrm>
            <a:custGeom>
              <a:avLst/>
              <a:gdLst/>
              <a:ahLst/>
              <a:cxnLst/>
              <a:rect l="l" t="t" r="r" b="b"/>
              <a:pathLst>
                <a:path w="2268" h="1562" extrusionOk="0">
                  <a:moveTo>
                    <a:pt x="10" y="0"/>
                  </a:moveTo>
                  <a:cubicBezTo>
                    <a:pt x="3" y="0"/>
                    <a:pt x="1" y="6"/>
                    <a:pt x="9" y="6"/>
                  </a:cubicBezTo>
                  <a:cubicBezTo>
                    <a:pt x="398" y="796"/>
                    <a:pt x="1427" y="1386"/>
                    <a:pt x="2255" y="1562"/>
                  </a:cubicBezTo>
                  <a:cubicBezTo>
                    <a:pt x="2268" y="1562"/>
                    <a:pt x="2268" y="1549"/>
                    <a:pt x="2255" y="1549"/>
                  </a:cubicBezTo>
                  <a:cubicBezTo>
                    <a:pt x="1389" y="1311"/>
                    <a:pt x="524" y="771"/>
                    <a:pt x="22" y="6"/>
                  </a:cubicBezTo>
                  <a:cubicBezTo>
                    <a:pt x="17" y="2"/>
                    <a:pt x="13" y="0"/>
                    <a:pt x="10"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31"/>
            <p:cNvSpPr/>
            <p:nvPr/>
          </p:nvSpPr>
          <p:spPr>
            <a:xfrm>
              <a:off x="3974525" y="3176225"/>
              <a:ext cx="3175" cy="2925"/>
            </a:xfrm>
            <a:custGeom>
              <a:avLst/>
              <a:gdLst/>
              <a:ahLst/>
              <a:cxnLst/>
              <a:rect l="l" t="t" r="r" b="b"/>
              <a:pathLst>
                <a:path w="127" h="117" extrusionOk="0">
                  <a:moveTo>
                    <a:pt x="76" y="1"/>
                  </a:moveTo>
                  <a:cubicBezTo>
                    <a:pt x="39" y="1"/>
                    <a:pt x="13" y="26"/>
                    <a:pt x="1" y="51"/>
                  </a:cubicBezTo>
                  <a:cubicBezTo>
                    <a:pt x="1" y="76"/>
                    <a:pt x="26" y="114"/>
                    <a:pt x="51" y="114"/>
                  </a:cubicBezTo>
                  <a:cubicBezTo>
                    <a:pt x="56" y="116"/>
                    <a:pt x="61" y="117"/>
                    <a:pt x="66" y="117"/>
                  </a:cubicBezTo>
                  <a:cubicBezTo>
                    <a:pt x="89" y="117"/>
                    <a:pt x="114" y="96"/>
                    <a:pt x="114" y="76"/>
                  </a:cubicBezTo>
                  <a:cubicBezTo>
                    <a:pt x="126" y="38"/>
                    <a:pt x="101" y="13"/>
                    <a:pt x="76"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31"/>
            <p:cNvSpPr/>
            <p:nvPr/>
          </p:nvSpPr>
          <p:spPr>
            <a:xfrm>
              <a:off x="3965425" y="3172475"/>
              <a:ext cx="3175" cy="2925"/>
            </a:xfrm>
            <a:custGeom>
              <a:avLst/>
              <a:gdLst/>
              <a:ahLst/>
              <a:cxnLst/>
              <a:rect l="l" t="t" r="r" b="b"/>
              <a:pathLst>
                <a:path w="127" h="117" extrusionOk="0">
                  <a:moveTo>
                    <a:pt x="76" y="0"/>
                  </a:moveTo>
                  <a:cubicBezTo>
                    <a:pt x="39" y="0"/>
                    <a:pt x="14" y="25"/>
                    <a:pt x="1" y="50"/>
                  </a:cubicBezTo>
                  <a:cubicBezTo>
                    <a:pt x="1" y="88"/>
                    <a:pt x="26" y="113"/>
                    <a:pt x="51" y="113"/>
                  </a:cubicBezTo>
                  <a:cubicBezTo>
                    <a:pt x="56" y="115"/>
                    <a:pt x="61" y="116"/>
                    <a:pt x="66" y="116"/>
                  </a:cubicBezTo>
                  <a:cubicBezTo>
                    <a:pt x="89" y="116"/>
                    <a:pt x="114" y="96"/>
                    <a:pt x="114" y="75"/>
                  </a:cubicBezTo>
                  <a:cubicBezTo>
                    <a:pt x="126" y="38"/>
                    <a:pt x="101" y="13"/>
                    <a:pt x="76"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31"/>
            <p:cNvSpPr/>
            <p:nvPr/>
          </p:nvSpPr>
          <p:spPr>
            <a:xfrm>
              <a:off x="3954450" y="3166500"/>
              <a:ext cx="3175" cy="2925"/>
            </a:xfrm>
            <a:custGeom>
              <a:avLst/>
              <a:gdLst/>
              <a:ahLst/>
              <a:cxnLst/>
              <a:rect l="l" t="t" r="r" b="b"/>
              <a:pathLst>
                <a:path w="127" h="117" extrusionOk="0">
                  <a:moveTo>
                    <a:pt x="76" y="1"/>
                  </a:moveTo>
                  <a:cubicBezTo>
                    <a:pt x="38" y="1"/>
                    <a:pt x="13" y="26"/>
                    <a:pt x="1" y="51"/>
                  </a:cubicBezTo>
                  <a:cubicBezTo>
                    <a:pt x="1" y="88"/>
                    <a:pt x="13" y="114"/>
                    <a:pt x="51" y="114"/>
                  </a:cubicBezTo>
                  <a:cubicBezTo>
                    <a:pt x="56" y="116"/>
                    <a:pt x="61" y="117"/>
                    <a:pt x="66" y="117"/>
                  </a:cubicBezTo>
                  <a:cubicBezTo>
                    <a:pt x="89" y="117"/>
                    <a:pt x="114" y="96"/>
                    <a:pt x="114" y="76"/>
                  </a:cubicBezTo>
                  <a:cubicBezTo>
                    <a:pt x="126" y="38"/>
                    <a:pt x="101" y="13"/>
                    <a:pt x="76"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31"/>
            <p:cNvSpPr/>
            <p:nvPr/>
          </p:nvSpPr>
          <p:spPr>
            <a:xfrm>
              <a:off x="3944425" y="3159925"/>
              <a:ext cx="3150" cy="2925"/>
            </a:xfrm>
            <a:custGeom>
              <a:avLst/>
              <a:gdLst/>
              <a:ahLst/>
              <a:cxnLst/>
              <a:rect l="l" t="t" r="r" b="b"/>
              <a:pathLst>
                <a:path w="126" h="117" extrusionOk="0">
                  <a:moveTo>
                    <a:pt x="75" y="0"/>
                  </a:moveTo>
                  <a:cubicBezTo>
                    <a:pt x="38" y="0"/>
                    <a:pt x="13" y="13"/>
                    <a:pt x="13" y="50"/>
                  </a:cubicBezTo>
                  <a:cubicBezTo>
                    <a:pt x="0" y="75"/>
                    <a:pt x="25" y="113"/>
                    <a:pt x="50" y="113"/>
                  </a:cubicBezTo>
                  <a:cubicBezTo>
                    <a:pt x="57" y="115"/>
                    <a:pt x="63" y="116"/>
                    <a:pt x="69" y="116"/>
                  </a:cubicBezTo>
                  <a:cubicBezTo>
                    <a:pt x="96" y="116"/>
                    <a:pt x="113" y="94"/>
                    <a:pt x="113" y="63"/>
                  </a:cubicBezTo>
                  <a:cubicBezTo>
                    <a:pt x="126" y="38"/>
                    <a:pt x="101" y="13"/>
                    <a:pt x="75"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31"/>
            <p:cNvSpPr/>
            <p:nvPr/>
          </p:nvSpPr>
          <p:spPr>
            <a:xfrm>
              <a:off x="3935325" y="3152000"/>
              <a:ext cx="3150" cy="2925"/>
            </a:xfrm>
            <a:custGeom>
              <a:avLst/>
              <a:gdLst/>
              <a:ahLst/>
              <a:cxnLst/>
              <a:rect l="l" t="t" r="r" b="b"/>
              <a:pathLst>
                <a:path w="126" h="117" extrusionOk="0">
                  <a:moveTo>
                    <a:pt x="61" y="0"/>
                  </a:moveTo>
                  <a:cubicBezTo>
                    <a:pt x="38" y="0"/>
                    <a:pt x="13" y="21"/>
                    <a:pt x="13" y="41"/>
                  </a:cubicBezTo>
                  <a:cubicBezTo>
                    <a:pt x="0" y="79"/>
                    <a:pt x="25" y="104"/>
                    <a:pt x="50" y="116"/>
                  </a:cubicBezTo>
                  <a:cubicBezTo>
                    <a:pt x="88" y="116"/>
                    <a:pt x="113" y="104"/>
                    <a:pt x="126" y="66"/>
                  </a:cubicBezTo>
                  <a:cubicBezTo>
                    <a:pt x="126" y="41"/>
                    <a:pt x="101" y="3"/>
                    <a:pt x="76" y="3"/>
                  </a:cubicBezTo>
                  <a:cubicBezTo>
                    <a:pt x="71" y="1"/>
                    <a:pt x="66" y="0"/>
                    <a:pt x="61"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31"/>
            <p:cNvSpPr/>
            <p:nvPr/>
          </p:nvSpPr>
          <p:spPr>
            <a:xfrm>
              <a:off x="3928100" y="3145075"/>
              <a:ext cx="3175" cy="2950"/>
            </a:xfrm>
            <a:custGeom>
              <a:avLst/>
              <a:gdLst/>
              <a:ahLst/>
              <a:cxnLst/>
              <a:rect l="l" t="t" r="r" b="b"/>
              <a:pathLst>
                <a:path w="127" h="118" extrusionOk="0">
                  <a:moveTo>
                    <a:pt x="57" y="1"/>
                  </a:moveTo>
                  <a:cubicBezTo>
                    <a:pt x="30" y="1"/>
                    <a:pt x="13" y="21"/>
                    <a:pt x="13" y="42"/>
                  </a:cubicBezTo>
                  <a:cubicBezTo>
                    <a:pt x="1" y="80"/>
                    <a:pt x="26" y="105"/>
                    <a:pt x="51" y="117"/>
                  </a:cubicBezTo>
                  <a:cubicBezTo>
                    <a:pt x="88" y="117"/>
                    <a:pt x="114" y="105"/>
                    <a:pt x="126" y="67"/>
                  </a:cubicBezTo>
                  <a:cubicBezTo>
                    <a:pt x="126" y="42"/>
                    <a:pt x="101" y="4"/>
                    <a:pt x="76" y="4"/>
                  </a:cubicBezTo>
                  <a:cubicBezTo>
                    <a:pt x="69" y="2"/>
                    <a:pt x="63" y="1"/>
                    <a:pt x="57"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31"/>
            <p:cNvSpPr/>
            <p:nvPr/>
          </p:nvSpPr>
          <p:spPr>
            <a:xfrm>
              <a:off x="3971075" y="3175600"/>
              <a:ext cx="975" cy="1275"/>
            </a:xfrm>
            <a:custGeom>
              <a:avLst/>
              <a:gdLst/>
              <a:ahLst/>
              <a:cxnLst/>
              <a:rect l="l" t="t" r="r" b="b"/>
              <a:pathLst>
                <a:path w="39" h="51" extrusionOk="0">
                  <a:moveTo>
                    <a:pt x="26" y="1"/>
                  </a:moveTo>
                  <a:cubicBezTo>
                    <a:pt x="13" y="1"/>
                    <a:pt x="1" y="13"/>
                    <a:pt x="1" y="26"/>
                  </a:cubicBezTo>
                  <a:cubicBezTo>
                    <a:pt x="1" y="26"/>
                    <a:pt x="1" y="38"/>
                    <a:pt x="13" y="51"/>
                  </a:cubicBezTo>
                  <a:cubicBezTo>
                    <a:pt x="26" y="51"/>
                    <a:pt x="38" y="38"/>
                    <a:pt x="38" y="26"/>
                  </a:cubicBezTo>
                  <a:cubicBezTo>
                    <a:pt x="38" y="13"/>
                    <a:pt x="38" y="1"/>
                    <a:pt x="26"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31"/>
            <p:cNvSpPr/>
            <p:nvPr/>
          </p:nvSpPr>
          <p:spPr>
            <a:xfrm>
              <a:off x="3959800" y="3170450"/>
              <a:ext cx="1275" cy="1100"/>
            </a:xfrm>
            <a:custGeom>
              <a:avLst/>
              <a:gdLst/>
              <a:ahLst/>
              <a:cxnLst/>
              <a:rect l="l" t="t" r="r" b="b"/>
              <a:pathLst>
                <a:path w="51" h="44" extrusionOk="0">
                  <a:moveTo>
                    <a:pt x="27" y="1"/>
                  </a:moveTo>
                  <a:cubicBezTo>
                    <a:pt x="19" y="1"/>
                    <a:pt x="13" y="9"/>
                    <a:pt x="13" y="18"/>
                  </a:cubicBezTo>
                  <a:cubicBezTo>
                    <a:pt x="0" y="31"/>
                    <a:pt x="13" y="43"/>
                    <a:pt x="25" y="43"/>
                  </a:cubicBezTo>
                  <a:cubicBezTo>
                    <a:pt x="38" y="43"/>
                    <a:pt x="50" y="31"/>
                    <a:pt x="50" y="18"/>
                  </a:cubicBezTo>
                  <a:cubicBezTo>
                    <a:pt x="50" y="18"/>
                    <a:pt x="38" y="6"/>
                    <a:pt x="38" y="6"/>
                  </a:cubicBezTo>
                  <a:cubicBezTo>
                    <a:pt x="34" y="2"/>
                    <a:pt x="30" y="1"/>
                    <a:pt x="27"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31"/>
            <p:cNvSpPr/>
            <p:nvPr/>
          </p:nvSpPr>
          <p:spPr>
            <a:xfrm>
              <a:off x="3940650" y="3156775"/>
              <a:ext cx="975" cy="975"/>
            </a:xfrm>
            <a:custGeom>
              <a:avLst/>
              <a:gdLst/>
              <a:ahLst/>
              <a:cxnLst/>
              <a:rect l="l" t="t" r="r" b="b"/>
              <a:pathLst>
                <a:path w="39" h="39" extrusionOk="0">
                  <a:moveTo>
                    <a:pt x="26" y="1"/>
                  </a:moveTo>
                  <a:cubicBezTo>
                    <a:pt x="13" y="1"/>
                    <a:pt x="1" y="1"/>
                    <a:pt x="1" y="13"/>
                  </a:cubicBezTo>
                  <a:cubicBezTo>
                    <a:pt x="1" y="26"/>
                    <a:pt x="1" y="38"/>
                    <a:pt x="13" y="38"/>
                  </a:cubicBezTo>
                  <a:cubicBezTo>
                    <a:pt x="26" y="38"/>
                    <a:pt x="38" y="38"/>
                    <a:pt x="38" y="26"/>
                  </a:cubicBezTo>
                  <a:cubicBezTo>
                    <a:pt x="38" y="13"/>
                    <a:pt x="26" y="1"/>
                    <a:pt x="26"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31"/>
            <p:cNvSpPr/>
            <p:nvPr/>
          </p:nvSpPr>
          <p:spPr>
            <a:xfrm>
              <a:off x="3931875" y="3148925"/>
              <a:ext cx="1275" cy="1100"/>
            </a:xfrm>
            <a:custGeom>
              <a:avLst/>
              <a:gdLst/>
              <a:ahLst/>
              <a:cxnLst/>
              <a:rect l="l" t="t" r="r" b="b"/>
              <a:pathLst>
                <a:path w="51" h="44" extrusionOk="0">
                  <a:moveTo>
                    <a:pt x="25" y="1"/>
                  </a:moveTo>
                  <a:cubicBezTo>
                    <a:pt x="13" y="1"/>
                    <a:pt x="13" y="13"/>
                    <a:pt x="0" y="26"/>
                  </a:cubicBezTo>
                  <a:cubicBezTo>
                    <a:pt x="0" y="26"/>
                    <a:pt x="13" y="39"/>
                    <a:pt x="25" y="39"/>
                  </a:cubicBezTo>
                  <a:cubicBezTo>
                    <a:pt x="29" y="42"/>
                    <a:pt x="32" y="44"/>
                    <a:pt x="34" y="44"/>
                  </a:cubicBezTo>
                  <a:cubicBezTo>
                    <a:pt x="39" y="44"/>
                    <a:pt x="42" y="35"/>
                    <a:pt x="50" y="26"/>
                  </a:cubicBezTo>
                  <a:cubicBezTo>
                    <a:pt x="50" y="13"/>
                    <a:pt x="38" y="1"/>
                    <a:pt x="25"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31"/>
            <p:cNvSpPr/>
            <p:nvPr/>
          </p:nvSpPr>
          <p:spPr>
            <a:xfrm>
              <a:off x="3950375" y="3164000"/>
              <a:ext cx="975" cy="1275"/>
            </a:xfrm>
            <a:custGeom>
              <a:avLst/>
              <a:gdLst/>
              <a:ahLst/>
              <a:cxnLst/>
              <a:rect l="l" t="t" r="r" b="b"/>
              <a:pathLst>
                <a:path w="39" h="51" extrusionOk="0">
                  <a:moveTo>
                    <a:pt x="26" y="0"/>
                  </a:moveTo>
                  <a:cubicBezTo>
                    <a:pt x="13" y="0"/>
                    <a:pt x="1" y="13"/>
                    <a:pt x="1" y="25"/>
                  </a:cubicBezTo>
                  <a:cubicBezTo>
                    <a:pt x="1" y="38"/>
                    <a:pt x="1" y="50"/>
                    <a:pt x="13" y="50"/>
                  </a:cubicBezTo>
                  <a:cubicBezTo>
                    <a:pt x="26" y="50"/>
                    <a:pt x="38" y="38"/>
                    <a:pt x="38" y="25"/>
                  </a:cubicBezTo>
                  <a:cubicBezTo>
                    <a:pt x="38" y="13"/>
                    <a:pt x="38" y="13"/>
                    <a:pt x="26"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31"/>
            <p:cNvSpPr/>
            <p:nvPr/>
          </p:nvSpPr>
          <p:spPr>
            <a:xfrm>
              <a:off x="3957600" y="3181475"/>
              <a:ext cx="4400" cy="750"/>
            </a:xfrm>
            <a:custGeom>
              <a:avLst/>
              <a:gdLst/>
              <a:ahLst/>
              <a:cxnLst/>
              <a:rect l="l" t="t" r="r" b="b"/>
              <a:pathLst>
                <a:path w="176" h="30" extrusionOk="0">
                  <a:moveTo>
                    <a:pt x="169" y="0"/>
                  </a:moveTo>
                  <a:cubicBezTo>
                    <a:pt x="168" y="0"/>
                    <a:pt x="166" y="1"/>
                    <a:pt x="163" y="4"/>
                  </a:cubicBezTo>
                  <a:cubicBezTo>
                    <a:pt x="113" y="4"/>
                    <a:pt x="63" y="4"/>
                    <a:pt x="13" y="16"/>
                  </a:cubicBezTo>
                  <a:cubicBezTo>
                    <a:pt x="0" y="16"/>
                    <a:pt x="0" y="29"/>
                    <a:pt x="13" y="29"/>
                  </a:cubicBezTo>
                  <a:cubicBezTo>
                    <a:pt x="63" y="29"/>
                    <a:pt x="113" y="29"/>
                    <a:pt x="163" y="16"/>
                  </a:cubicBezTo>
                  <a:cubicBezTo>
                    <a:pt x="173" y="16"/>
                    <a:pt x="175" y="0"/>
                    <a:pt x="169"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31"/>
            <p:cNvSpPr/>
            <p:nvPr/>
          </p:nvSpPr>
          <p:spPr>
            <a:xfrm>
              <a:off x="3958525" y="3176150"/>
              <a:ext cx="5050" cy="1675"/>
            </a:xfrm>
            <a:custGeom>
              <a:avLst/>
              <a:gdLst/>
              <a:ahLst/>
              <a:cxnLst/>
              <a:rect l="l" t="t" r="r" b="b"/>
              <a:pathLst>
                <a:path w="202" h="67" extrusionOk="0">
                  <a:moveTo>
                    <a:pt x="195" y="0"/>
                  </a:moveTo>
                  <a:cubicBezTo>
                    <a:pt x="194" y="0"/>
                    <a:pt x="192" y="1"/>
                    <a:pt x="189" y="4"/>
                  </a:cubicBezTo>
                  <a:cubicBezTo>
                    <a:pt x="126" y="16"/>
                    <a:pt x="76" y="29"/>
                    <a:pt x="13" y="41"/>
                  </a:cubicBezTo>
                  <a:cubicBezTo>
                    <a:pt x="1" y="54"/>
                    <a:pt x="1" y="66"/>
                    <a:pt x="13" y="66"/>
                  </a:cubicBezTo>
                  <a:cubicBezTo>
                    <a:pt x="76" y="54"/>
                    <a:pt x="139" y="41"/>
                    <a:pt x="189" y="16"/>
                  </a:cubicBezTo>
                  <a:cubicBezTo>
                    <a:pt x="199" y="16"/>
                    <a:pt x="201" y="0"/>
                    <a:pt x="195"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31"/>
            <p:cNvSpPr/>
            <p:nvPr/>
          </p:nvSpPr>
          <p:spPr>
            <a:xfrm>
              <a:off x="3953200" y="3179050"/>
              <a:ext cx="4425" cy="1275"/>
            </a:xfrm>
            <a:custGeom>
              <a:avLst/>
              <a:gdLst/>
              <a:ahLst/>
              <a:cxnLst/>
              <a:rect l="l" t="t" r="r" b="b"/>
              <a:pathLst>
                <a:path w="177" h="51" extrusionOk="0">
                  <a:moveTo>
                    <a:pt x="164" y="1"/>
                  </a:moveTo>
                  <a:cubicBezTo>
                    <a:pt x="114" y="13"/>
                    <a:pt x="63" y="26"/>
                    <a:pt x="13" y="38"/>
                  </a:cubicBezTo>
                  <a:cubicBezTo>
                    <a:pt x="1" y="38"/>
                    <a:pt x="1" y="51"/>
                    <a:pt x="13" y="51"/>
                  </a:cubicBezTo>
                  <a:cubicBezTo>
                    <a:pt x="63" y="51"/>
                    <a:pt x="114" y="38"/>
                    <a:pt x="164" y="13"/>
                  </a:cubicBezTo>
                  <a:cubicBezTo>
                    <a:pt x="176" y="13"/>
                    <a:pt x="176" y="1"/>
                    <a:pt x="164"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31"/>
            <p:cNvSpPr/>
            <p:nvPr/>
          </p:nvSpPr>
          <p:spPr>
            <a:xfrm>
              <a:off x="3951325" y="3172475"/>
              <a:ext cx="4100" cy="1575"/>
            </a:xfrm>
            <a:custGeom>
              <a:avLst/>
              <a:gdLst/>
              <a:ahLst/>
              <a:cxnLst/>
              <a:rect l="l" t="t" r="r" b="b"/>
              <a:pathLst>
                <a:path w="164" h="63" extrusionOk="0">
                  <a:moveTo>
                    <a:pt x="151" y="0"/>
                  </a:moveTo>
                  <a:cubicBezTo>
                    <a:pt x="101" y="25"/>
                    <a:pt x="50" y="38"/>
                    <a:pt x="13" y="50"/>
                  </a:cubicBezTo>
                  <a:cubicBezTo>
                    <a:pt x="0" y="50"/>
                    <a:pt x="0" y="63"/>
                    <a:pt x="13" y="63"/>
                  </a:cubicBezTo>
                  <a:cubicBezTo>
                    <a:pt x="63" y="50"/>
                    <a:pt x="113" y="38"/>
                    <a:pt x="151" y="25"/>
                  </a:cubicBezTo>
                  <a:cubicBezTo>
                    <a:pt x="163" y="25"/>
                    <a:pt x="163" y="0"/>
                    <a:pt x="151"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31"/>
            <p:cNvSpPr/>
            <p:nvPr/>
          </p:nvSpPr>
          <p:spPr>
            <a:xfrm>
              <a:off x="3952250" y="3175275"/>
              <a:ext cx="3800" cy="1600"/>
            </a:xfrm>
            <a:custGeom>
              <a:avLst/>
              <a:gdLst/>
              <a:ahLst/>
              <a:cxnLst/>
              <a:rect l="l" t="t" r="r" b="b"/>
              <a:pathLst>
                <a:path w="152" h="64" extrusionOk="0">
                  <a:moveTo>
                    <a:pt x="126" y="1"/>
                  </a:moveTo>
                  <a:cubicBezTo>
                    <a:pt x="89" y="26"/>
                    <a:pt x="51" y="39"/>
                    <a:pt x="13" y="51"/>
                  </a:cubicBezTo>
                  <a:cubicBezTo>
                    <a:pt x="1" y="51"/>
                    <a:pt x="1" y="64"/>
                    <a:pt x="13" y="64"/>
                  </a:cubicBezTo>
                  <a:cubicBezTo>
                    <a:pt x="64" y="64"/>
                    <a:pt x="101" y="39"/>
                    <a:pt x="139" y="14"/>
                  </a:cubicBezTo>
                  <a:cubicBezTo>
                    <a:pt x="152" y="14"/>
                    <a:pt x="139" y="1"/>
                    <a:pt x="126"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31"/>
            <p:cNvSpPr/>
            <p:nvPr/>
          </p:nvSpPr>
          <p:spPr>
            <a:xfrm>
              <a:off x="3948500" y="3177800"/>
              <a:ext cx="3475" cy="1275"/>
            </a:xfrm>
            <a:custGeom>
              <a:avLst/>
              <a:gdLst/>
              <a:ahLst/>
              <a:cxnLst/>
              <a:rect l="l" t="t" r="r" b="b"/>
              <a:pathLst>
                <a:path w="139" h="51" extrusionOk="0">
                  <a:moveTo>
                    <a:pt x="126" y="0"/>
                  </a:moveTo>
                  <a:cubicBezTo>
                    <a:pt x="88" y="13"/>
                    <a:pt x="51" y="25"/>
                    <a:pt x="0" y="38"/>
                  </a:cubicBezTo>
                  <a:cubicBezTo>
                    <a:pt x="0" y="38"/>
                    <a:pt x="0" y="51"/>
                    <a:pt x="13" y="51"/>
                  </a:cubicBezTo>
                  <a:cubicBezTo>
                    <a:pt x="51" y="51"/>
                    <a:pt x="88" y="38"/>
                    <a:pt x="138" y="13"/>
                  </a:cubicBezTo>
                  <a:cubicBezTo>
                    <a:pt x="138" y="13"/>
                    <a:pt x="138" y="0"/>
                    <a:pt x="126"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31"/>
            <p:cNvSpPr/>
            <p:nvPr/>
          </p:nvSpPr>
          <p:spPr>
            <a:xfrm>
              <a:off x="3945975" y="3174975"/>
              <a:ext cx="4425" cy="1600"/>
            </a:xfrm>
            <a:custGeom>
              <a:avLst/>
              <a:gdLst/>
              <a:ahLst/>
              <a:cxnLst/>
              <a:rect l="l" t="t" r="r" b="b"/>
              <a:pathLst>
                <a:path w="177" h="64" extrusionOk="0">
                  <a:moveTo>
                    <a:pt x="164" y="0"/>
                  </a:moveTo>
                  <a:cubicBezTo>
                    <a:pt x="114" y="26"/>
                    <a:pt x="64" y="26"/>
                    <a:pt x="13" y="51"/>
                  </a:cubicBezTo>
                  <a:cubicBezTo>
                    <a:pt x="1" y="51"/>
                    <a:pt x="1" y="63"/>
                    <a:pt x="13" y="63"/>
                  </a:cubicBezTo>
                  <a:cubicBezTo>
                    <a:pt x="64" y="63"/>
                    <a:pt x="114" y="38"/>
                    <a:pt x="164" y="26"/>
                  </a:cubicBezTo>
                  <a:cubicBezTo>
                    <a:pt x="177" y="26"/>
                    <a:pt x="177" y="0"/>
                    <a:pt x="164"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31"/>
            <p:cNvSpPr/>
            <p:nvPr/>
          </p:nvSpPr>
          <p:spPr>
            <a:xfrm>
              <a:off x="3947325" y="3167450"/>
              <a:ext cx="3700" cy="2650"/>
            </a:xfrm>
            <a:custGeom>
              <a:avLst/>
              <a:gdLst/>
              <a:ahLst/>
              <a:cxnLst/>
              <a:rect l="l" t="t" r="r" b="b"/>
              <a:pathLst>
                <a:path w="148" h="106" extrusionOk="0">
                  <a:moveTo>
                    <a:pt x="123" y="0"/>
                  </a:moveTo>
                  <a:cubicBezTo>
                    <a:pt x="85" y="38"/>
                    <a:pt x="47" y="63"/>
                    <a:pt x="10" y="88"/>
                  </a:cubicBezTo>
                  <a:cubicBezTo>
                    <a:pt x="1" y="97"/>
                    <a:pt x="4" y="106"/>
                    <a:pt x="12" y="106"/>
                  </a:cubicBezTo>
                  <a:cubicBezTo>
                    <a:pt x="15" y="106"/>
                    <a:pt x="19" y="104"/>
                    <a:pt x="22" y="101"/>
                  </a:cubicBezTo>
                  <a:cubicBezTo>
                    <a:pt x="60" y="76"/>
                    <a:pt x="98" y="50"/>
                    <a:pt x="135" y="25"/>
                  </a:cubicBezTo>
                  <a:cubicBezTo>
                    <a:pt x="148" y="13"/>
                    <a:pt x="135" y="0"/>
                    <a:pt x="123"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31"/>
            <p:cNvSpPr/>
            <p:nvPr/>
          </p:nvSpPr>
          <p:spPr>
            <a:xfrm>
              <a:off x="3949425" y="3170500"/>
              <a:ext cx="2800" cy="1675"/>
            </a:xfrm>
            <a:custGeom>
              <a:avLst/>
              <a:gdLst/>
              <a:ahLst/>
              <a:cxnLst/>
              <a:rect l="l" t="t" r="r" b="b"/>
              <a:pathLst>
                <a:path w="112" h="67" extrusionOk="0">
                  <a:moveTo>
                    <a:pt x="96" y="0"/>
                  </a:moveTo>
                  <a:cubicBezTo>
                    <a:pt x="94" y="0"/>
                    <a:pt x="91" y="1"/>
                    <a:pt x="89" y="4"/>
                  </a:cubicBezTo>
                  <a:cubicBezTo>
                    <a:pt x="64" y="16"/>
                    <a:pt x="39" y="29"/>
                    <a:pt x="14" y="54"/>
                  </a:cubicBezTo>
                  <a:cubicBezTo>
                    <a:pt x="1" y="54"/>
                    <a:pt x="14" y="66"/>
                    <a:pt x="14" y="66"/>
                  </a:cubicBezTo>
                  <a:cubicBezTo>
                    <a:pt x="51" y="54"/>
                    <a:pt x="76" y="29"/>
                    <a:pt x="101" y="16"/>
                  </a:cubicBezTo>
                  <a:cubicBezTo>
                    <a:pt x="111" y="16"/>
                    <a:pt x="105" y="0"/>
                    <a:pt x="96"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31"/>
            <p:cNvSpPr/>
            <p:nvPr/>
          </p:nvSpPr>
          <p:spPr>
            <a:xfrm>
              <a:off x="3962625" y="3177800"/>
              <a:ext cx="4725" cy="950"/>
            </a:xfrm>
            <a:custGeom>
              <a:avLst/>
              <a:gdLst/>
              <a:ahLst/>
              <a:cxnLst/>
              <a:rect l="l" t="t" r="r" b="b"/>
              <a:pathLst>
                <a:path w="189" h="38" extrusionOk="0">
                  <a:moveTo>
                    <a:pt x="163" y="0"/>
                  </a:moveTo>
                  <a:cubicBezTo>
                    <a:pt x="113" y="13"/>
                    <a:pt x="63" y="13"/>
                    <a:pt x="13" y="25"/>
                  </a:cubicBezTo>
                  <a:cubicBezTo>
                    <a:pt x="0" y="25"/>
                    <a:pt x="0" y="38"/>
                    <a:pt x="13" y="38"/>
                  </a:cubicBezTo>
                  <a:cubicBezTo>
                    <a:pt x="63" y="38"/>
                    <a:pt x="126" y="38"/>
                    <a:pt x="176" y="25"/>
                  </a:cubicBezTo>
                  <a:cubicBezTo>
                    <a:pt x="188" y="13"/>
                    <a:pt x="176" y="0"/>
                    <a:pt x="163"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31"/>
            <p:cNvSpPr/>
            <p:nvPr/>
          </p:nvSpPr>
          <p:spPr>
            <a:xfrm>
              <a:off x="3948175" y="3181250"/>
              <a:ext cx="4425" cy="650"/>
            </a:xfrm>
            <a:custGeom>
              <a:avLst/>
              <a:gdLst/>
              <a:ahLst/>
              <a:cxnLst/>
              <a:rect l="l" t="t" r="r" b="b"/>
              <a:pathLst>
                <a:path w="177" h="26" extrusionOk="0">
                  <a:moveTo>
                    <a:pt x="13" y="0"/>
                  </a:moveTo>
                  <a:cubicBezTo>
                    <a:pt x="13" y="0"/>
                    <a:pt x="1" y="13"/>
                    <a:pt x="13" y="13"/>
                  </a:cubicBezTo>
                  <a:cubicBezTo>
                    <a:pt x="64" y="25"/>
                    <a:pt x="114" y="25"/>
                    <a:pt x="164" y="25"/>
                  </a:cubicBezTo>
                  <a:cubicBezTo>
                    <a:pt x="176" y="25"/>
                    <a:pt x="176" y="13"/>
                    <a:pt x="164" y="13"/>
                  </a:cubicBezTo>
                  <a:cubicBezTo>
                    <a:pt x="114" y="0"/>
                    <a:pt x="64" y="0"/>
                    <a:pt x="13"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31"/>
            <p:cNvSpPr/>
            <p:nvPr/>
          </p:nvSpPr>
          <p:spPr>
            <a:xfrm>
              <a:off x="3944100" y="3171700"/>
              <a:ext cx="2750" cy="2050"/>
            </a:xfrm>
            <a:custGeom>
              <a:avLst/>
              <a:gdLst/>
              <a:ahLst/>
              <a:cxnLst/>
              <a:rect l="l" t="t" r="r" b="b"/>
              <a:pathLst>
                <a:path w="110" h="82" extrusionOk="0">
                  <a:moveTo>
                    <a:pt x="99" y="1"/>
                  </a:moveTo>
                  <a:cubicBezTo>
                    <a:pt x="96" y="1"/>
                    <a:pt x="92" y="2"/>
                    <a:pt x="88" y="6"/>
                  </a:cubicBezTo>
                  <a:cubicBezTo>
                    <a:pt x="63" y="31"/>
                    <a:pt x="38" y="44"/>
                    <a:pt x="13" y="69"/>
                  </a:cubicBezTo>
                  <a:cubicBezTo>
                    <a:pt x="1" y="69"/>
                    <a:pt x="1" y="81"/>
                    <a:pt x="13" y="81"/>
                  </a:cubicBezTo>
                  <a:cubicBezTo>
                    <a:pt x="51" y="69"/>
                    <a:pt x="76" y="44"/>
                    <a:pt x="101" y="18"/>
                  </a:cubicBezTo>
                  <a:cubicBezTo>
                    <a:pt x="110" y="10"/>
                    <a:pt x="106" y="1"/>
                    <a:pt x="99"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31"/>
            <p:cNvSpPr/>
            <p:nvPr/>
          </p:nvSpPr>
          <p:spPr>
            <a:xfrm>
              <a:off x="3942850" y="3163675"/>
              <a:ext cx="2525" cy="3175"/>
            </a:xfrm>
            <a:custGeom>
              <a:avLst/>
              <a:gdLst/>
              <a:ahLst/>
              <a:cxnLst/>
              <a:rect l="l" t="t" r="r" b="b"/>
              <a:pathLst>
                <a:path w="101" h="127" extrusionOk="0">
                  <a:moveTo>
                    <a:pt x="88" y="1"/>
                  </a:moveTo>
                  <a:cubicBezTo>
                    <a:pt x="51" y="38"/>
                    <a:pt x="26" y="63"/>
                    <a:pt x="0" y="114"/>
                  </a:cubicBezTo>
                  <a:cubicBezTo>
                    <a:pt x="0" y="126"/>
                    <a:pt x="13" y="126"/>
                    <a:pt x="13" y="126"/>
                  </a:cubicBezTo>
                  <a:cubicBezTo>
                    <a:pt x="38" y="88"/>
                    <a:pt x="63" y="51"/>
                    <a:pt x="88" y="13"/>
                  </a:cubicBezTo>
                  <a:cubicBezTo>
                    <a:pt x="101" y="1"/>
                    <a:pt x="88" y="1"/>
                    <a:pt x="88"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31"/>
            <p:cNvSpPr/>
            <p:nvPr/>
          </p:nvSpPr>
          <p:spPr>
            <a:xfrm>
              <a:off x="3945050" y="3166050"/>
              <a:ext cx="2125" cy="2175"/>
            </a:xfrm>
            <a:custGeom>
              <a:avLst/>
              <a:gdLst/>
              <a:ahLst/>
              <a:cxnLst/>
              <a:rect l="l" t="t" r="r" b="b"/>
              <a:pathLst>
                <a:path w="85" h="87" extrusionOk="0">
                  <a:moveTo>
                    <a:pt x="68" y="1"/>
                  </a:moveTo>
                  <a:cubicBezTo>
                    <a:pt x="65" y="1"/>
                    <a:pt x="63" y="2"/>
                    <a:pt x="63" y="6"/>
                  </a:cubicBezTo>
                  <a:cubicBezTo>
                    <a:pt x="38" y="31"/>
                    <a:pt x="25" y="56"/>
                    <a:pt x="0" y="69"/>
                  </a:cubicBezTo>
                  <a:cubicBezTo>
                    <a:pt x="0" y="78"/>
                    <a:pt x="7" y="87"/>
                    <a:pt x="10" y="87"/>
                  </a:cubicBezTo>
                  <a:cubicBezTo>
                    <a:pt x="12" y="87"/>
                    <a:pt x="13" y="85"/>
                    <a:pt x="13" y="81"/>
                  </a:cubicBezTo>
                  <a:cubicBezTo>
                    <a:pt x="38" y="69"/>
                    <a:pt x="63" y="44"/>
                    <a:pt x="76" y="19"/>
                  </a:cubicBezTo>
                  <a:cubicBezTo>
                    <a:pt x="84" y="10"/>
                    <a:pt x="75" y="1"/>
                    <a:pt x="68"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31"/>
            <p:cNvSpPr/>
            <p:nvPr/>
          </p:nvSpPr>
          <p:spPr>
            <a:xfrm>
              <a:off x="3942225" y="3169100"/>
              <a:ext cx="1900" cy="2450"/>
            </a:xfrm>
            <a:custGeom>
              <a:avLst/>
              <a:gdLst/>
              <a:ahLst/>
              <a:cxnLst/>
              <a:rect l="l" t="t" r="r" b="b"/>
              <a:pathLst>
                <a:path w="76" h="98" extrusionOk="0">
                  <a:moveTo>
                    <a:pt x="69" y="0"/>
                  </a:moveTo>
                  <a:cubicBezTo>
                    <a:pt x="66" y="0"/>
                    <a:pt x="63" y="3"/>
                    <a:pt x="63" y="10"/>
                  </a:cubicBezTo>
                  <a:cubicBezTo>
                    <a:pt x="38" y="35"/>
                    <a:pt x="25" y="60"/>
                    <a:pt x="0" y="85"/>
                  </a:cubicBezTo>
                  <a:cubicBezTo>
                    <a:pt x="0" y="97"/>
                    <a:pt x="13" y="97"/>
                    <a:pt x="13" y="97"/>
                  </a:cubicBezTo>
                  <a:cubicBezTo>
                    <a:pt x="38" y="72"/>
                    <a:pt x="51" y="47"/>
                    <a:pt x="76" y="10"/>
                  </a:cubicBezTo>
                  <a:cubicBezTo>
                    <a:pt x="76" y="3"/>
                    <a:pt x="73" y="0"/>
                    <a:pt x="69"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31"/>
            <p:cNvSpPr/>
            <p:nvPr/>
          </p:nvSpPr>
          <p:spPr>
            <a:xfrm>
              <a:off x="3939075" y="3166375"/>
              <a:ext cx="1300" cy="3300"/>
            </a:xfrm>
            <a:custGeom>
              <a:avLst/>
              <a:gdLst/>
              <a:ahLst/>
              <a:cxnLst/>
              <a:rect l="l" t="t" r="r" b="b"/>
              <a:pathLst>
                <a:path w="52" h="132" extrusionOk="0">
                  <a:moveTo>
                    <a:pt x="38" y="0"/>
                  </a:moveTo>
                  <a:cubicBezTo>
                    <a:pt x="34" y="0"/>
                    <a:pt x="30" y="1"/>
                    <a:pt x="26" y="6"/>
                  </a:cubicBezTo>
                  <a:cubicBezTo>
                    <a:pt x="13" y="43"/>
                    <a:pt x="13" y="81"/>
                    <a:pt x="1" y="119"/>
                  </a:cubicBezTo>
                  <a:cubicBezTo>
                    <a:pt x="1" y="131"/>
                    <a:pt x="13" y="131"/>
                    <a:pt x="26" y="131"/>
                  </a:cubicBezTo>
                  <a:cubicBezTo>
                    <a:pt x="39" y="93"/>
                    <a:pt x="39" y="56"/>
                    <a:pt x="51" y="6"/>
                  </a:cubicBezTo>
                  <a:cubicBezTo>
                    <a:pt x="51" y="6"/>
                    <a:pt x="45" y="0"/>
                    <a:pt x="38"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31"/>
            <p:cNvSpPr/>
            <p:nvPr/>
          </p:nvSpPr>
          <p:spPr>
            <a:xfrm>
              <a:off x="3941275" y="3162100"/>
              <a:ext cx="1275" cy="2475"/>
            </a:xfrm>
            <a:custGeom>
              <a:avLst/>
              <a:gdLst/>
              <a:ahLst/>
              <a:cxnLst/>
              <a:rect l="l" t="t" r="r" b="b"/>
              <a:pathLst>
                <a:path w="51" h="99" extrusionOk="0">
                  <a:moveTo>
                    <a:pt x="38" y="1"/>
                  </a:moveTo>
                  <a:cubicBezTo>
                    <a:pt x="26" y="26"/>
                    <a:pt x="13" y="64"/>
                    <a:pt x="1" y="89"/>
                  </a:cubicBezTo>
                  <a:cubicBezTo>
                    <a:pt x="1" y="95"/>
                    <a:pt x="4" y="98"/>
                    <a:pt x="7" y="98"/>
                  </a:cubicBezTo>
                  <a:cubicBezTo>
                    <a:pt x="10" y="98"/>
                    <a:pt x="13" y="95"/>
                    <a:pt x="13" y="89"/>
                  </a:cubicBezTo>
                  <a:cubicBezTo>
                    <a:pt x="26" y="64"/>
                    <a:pt x="38" y="39"/>
                    <a:pt x="51" y="13"/>
                  </a:cubicBezTo>
                  <a:cubicBezTo>
                    <a:pt x="51" y="1"/>
                    <a:pt x="38" y="1"/>
                    <a:pt x="38"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31"/>
            <p:cNvSpPr/>
            <p:nvPr/>
          </p:nvSpPr>
          <p:spPr>
            <a:xfrm>
              <a:off x="3936900" y="3159050"/>
              <a:ext cx="1425" cy="3625"/>
            </a:xfrm>
            <a:custGeom>
              <a:avLst/>
              <a:gdLst/>
              <a:ahLst/>
              <a:cxnLst/>
              <a:rect l="l" t="t" r="r" b="b"/>
              <a:pathLst>
                <a:path w="57" h="145" extrusionOk="0">
                  <a:moveTo>
                    <a:pt x="49" y="1"/>
                  </a:moveTo>
                  <a:cubicBezTo>
                    <a:pt x="44" y="1"/>
                    <a:pt x="38" y="4"/>
                    <a:pt x="38" y="10"/>
                  </a:cubicBezTo>
                  <a:cubicBezTo>
                    <a:pt x="25" y="48"/>
                    <a:pt x="13" y="85"/>
                    <a:pt x="0" y="135"/>
                  </a:cubicBezTo>
                  <a:cubicBezTo>
                    <a:pt x="0" y="142"/>
                    <a:pt x="3" y="145"/>
                    <a:pt x="8" y="145"/>
                  </a:cubicBezTo>
                  <a:cubicBezTo>
                    <a:pt x="13" y="145"/>
                    <a:pt x="19" y="142"/>
                    <a:pt x="25" y="135"/>
                  </a:cubicBezTo>
                  <a:cubicBezTo>
                    <a:pt x="38" y="98"/>
                    <a:pt x="50" y="48"/>
                    <a:pt x="50" y="10"/>
                  </a:cubicBezTo>
                  <a:cubicBezTo>
                    <a:pt x="56" y="4"/>
                    <a:pt x="53" y="1"/>
                    <a:pt x="49"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31"/>
            <p:cNvSpPr/>
            <p:nvPr/>
          </p:nvSpPr>
          <p:spPr>
            <a:xfrm>
              <a:off x="3937525" y="3163750"/>
              <a:ext cx="1275" cy="3950"/>
            </a:xfrm>
            <a:custGeom>
              <a:avLst/>
              <a:gdLst/>
              <a:ahLst/>
              <a:cxnLst/>
              <a:rect l="l" t="t" r="r" b="b"/>
              <a:pathLst>
                <a:path w="51" h="158" extrusionOk="0">
                  <a:moveTo>
                    <a:pt x="44" y="1"/>
                  </a:moveTo>
                  <a:cubicBezTo>
                    <a:pt x="41" y="1"/>
                    <a:pt x="38" y="4"/>
                    <a:pt x="38" y="10"/>
                  </a:cubicBezTo>
                  <a:cubicBezTo>
                    <a:pt x="25" y="60"/>
                    <a:pt x="13" y="98"/>
                    <a:pt x="0" y="148"/>
                  </a:cubicBezTo>
                  <a:cubicBezTo>
                    <a:pt x="0" y="155"/>
                    <a:pt x="3" y="158"/>
                    <a:pt x="8" y="158"/>
                  </a:cubicBezTo>
                  <a:cubicBezTo>
                    <a:pt x="13" y="158"/>
                    <a:pt x="19" y="155"/>
                    <a:pt x="25" y="148"/>
                  </a:cubicBezTo>
                  <a:cubicBezTo>
                    <a:pt x="38" y="111"/>
                    <a:pt x="38" y="60"/>
                    <a:pt x="50" y="10"/>
                  </a:cubicBezTo>
                  <a:cubicBezTo>
                    <a:pt x="50" y="4"/>
                    <a:pt x="47" y="1"/>
                    <a:pt x="44"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31"/>
            <p:cNvSpPr/>
            <p:nvPr/>
          </p:nvSpPr>
          <p:spPr>
            <a:xfrm>
              <a:off x="3933125" y="3164800"/>
              <a:ext cx="1275" cy="4075"/>
            </a:xfrm>
            <a:custGeom>
              <a:avLst/>
              <a:gdLst/>
              <a:ahLst/>
              <a:cxnLst/>
              <a:rect l="l" t="t" r="r" b="b"/>
              <a:pathLst>
                <a:path w="51" h="163" extrusionOk="0">
                  <a:moveTo>
                    <a:pt x="15" y="1"/>
                  </a:moveTo>
                  <a:cubicBezTo>
                    <a:pt x="7" y="1"/>
                    <a:pt x="0" y="10"/>
                    <a:pt x="0" y="18"/>
                  </a:cubicBezTo>
                  <a:cubicBezTo>
                    <a:pt x="13" y="69"/>
                    <a:pt x="13" y="106"/>
                    <a:pt x="38" y="156"/>
                  </a:cubicBezTo>
                  <a:cubicBezTo>
                    <a:pt x="38" y="161"/>
                    <a:pt x="39" y="162"/>
                    <a:pt x="41" y="162"/>
                  </a:cubicBezTo>
                  <a:cubicBezTo>
                    <a:pt x="45" y="162"/>
                    <a:pt x="51" y="156"/>
                    <a:pt x="51" y="156"/>
                  </a:cubicBezTo>
                  <a:cubicBezTo>
                    <a:pt x="38" y="106"/>
                    <a:pt x="26" y="56"/>
                    <a:pt x="26" y="6"/>
                  </a:cubicBezTo>
                  <a:cubicBezTo>
                    <a:pt x="22" y="2"/>
                    <a:pt x="18" y="1"/>
                    <a:pt x="15"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31"/>
            <p:cNvSpPr/>
            <p:nvPr/>
          </p:nvSpPr>
          <p:spPr>
            <a:xfrm>
              <a:off x="3934375" y="3159150"/>
              <a:ext cx="975" cy="3225"/>
            </a:xfrm>
            <a:custGeom>
              <a:avLst/>
              <a:gdLst/>
              <a:ahLst/>
              <a:cxnLst/>
              <a:rect l="l" t="t" r="r" b="b"/>
              <a:pathLst>
                <a:path w="39" h="129" extrusionOk="0">
                  <a:moveTo>
                    <a:pt x="28" y="1"/>
                  </a:moveTo>
                  <a:cubicBezTo>
                    <a:pt x="27" y="1"/>
                    <a:pt x="26" y="2"/>
                    <a:pt x="26" y="6"/>
                  </a:cubicBezTo>
                  <a:cubicBezTo>
                    <a:pt x="13" y="44"/>
                    <a:pt x="1" y="81"/>
                    <a:pt x="1" y="119"/>
                  </a:cubicBezTo>
                  <a:cubicBezTo>
                    <a:pt x="1" y="125"/>
                    <a:pt x="7" y="128"/>
                    <a:pt x="13" y="128"/>
                  </a:cubicBezTo>
                  <a:cubicBezTo>
                    <a:pt x="19" y="128"/>
                    <a:pt x="26" y="125"/>
                    <a:pt x="26" y="119"/>
                  </a:cubicBezTo>
                  <a:cubicBezTo>
                    <a:pt x="26" y="81"/>
                    <a:pt x="38" y="44"/>
                    <a:pt x="38" y="19"/>
                  </a:cubicBezTo>
                  <a:cubicBezTo>
                    <a:pt x="38" y="10"/>
                    <a:pt x="32" y="1"/>
                    <a:pt x="28"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31"/>
            <p:cNvSpPr/>
            <p:nvPr/>
          </p:nvSpPr>
          <p:spPr>
            <a:xfrm>
              <a:off x="3929675" y="3156550"/>
              <a:ext cx="975" cy="4250"/>
            </a:xfrm>
            <a:custGeom>
              <a:avLst/>
              <a:gdLst/>
              <a:ahLst/>
              <a:cxnLst/>
              <a:rect l="l" t="t" r="r" b="b"/>
              <a:pathLst>
                <a:path w="39" h="170" extrusionOk="0">
                  <a:moveTo>
                    <a:pt x="32" y="0"/>
                  </a:moveTo>
                  <a:cubicBezTo>
                    <a:pt x="29" y="0"/>
                    <a:pt x="25" y="3"/>
                    <a:pt x="25" y="10"/>
                  </a:cubicBezTo>
                  <a:cubicBezTo>
                    <a:pt x="13" y="60"/>
                    <a:pt x="0" y="110"/>
                    <a:pt x="25" y="160"/>
                  </a:cubicBezTo>
                  <a:cubicBezTo>
                    <a:pt x="25" y="166"/>
                    <a:pt x="29" y="170"/>
                    <a:pt x="32" y="170"/>
                  </a:cubicBezTo>
                  <a:cubicBezTo>
                    <a:pt x="35" y="170"/>
                    <a:pt x="38" y="166"/>
                    <a:pt x="38" y="160"/>
                  </a:cubicBezTo>
                  <a:cubicBezTo>
                    <a:pt x="25" y="110"/>
                    <a:pt x="25" y="60"/>
                    <a:pt x="38" y="10"/>
                  </a:cubicBezTo>
                  <a:cubicBezTo>
                    <a:pt x="38" y="3"/>
                    <a:pt x="35" y="0"/>
                    <a:pt x="32"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31"/>
            <p:cNvSpPr/>
            <p:nvPr/>
          </p:nvSpPr>
          <p:spPr>
            <a:xfrm>
              <a:off x="3930775" y="3164075"/>
              <a:ext cx="1425" cy="4475"/>
            </a:xfrm>
            <a:custGeom>
              <a:avLst/>
              <a:gdLst/>
              <a:ahLst/>
              <a:cxnLst/>
              <a:rect l="l" t="t" r="r" b="b"/>
              <a:pathLst>
                <a:path w="57" h="179" extrusionOk="0">
                  <a:moveTo>
                    <a:pt x="8" y="0"/>
                  </a:moveTo>
                  <a:cubicBezTo>
                    <a:pt x="3" y="0"/>
                    <a:pt x="0" y="3"/>
                    <a:pt x="7" y="10"/>
                  </a:cubicBezTo>
                  <a:cubicBezTo>
                    <a:pt x="7" y="60"/>
                    <a:pt x="19" y="123"/>
                    <a:pt x="44" y="173"/>
                  </a:cubicBezTo>
                  <a:cubicBezTo>
                    <a:pt x="44" y="177"/>
                    <a:pt x="46" y="178"/>
                    <a:pt x="47" y="178"/>
                  </a:cubicBezTo>
                  <a:cubicBezTo>
                    <a:pt x="51" y="178"/>
                    <a:pt x="57" y="173"/>
                    <a:pt x="57" y="173"/>
                  </a:cubicBezTo>
                  <a:cubicBezTo>
                    <a:pt x="44" y="110"/>
                    <a:pt x="32" y="60"/>
                    <a:pt x="19" y="10"/>
                  </a:cubicBezTo>
                  <a:cubicBezTo>
                    <a:pt x="19" y="3"/>
                    <a:pt x="13" y="0"/>
                    <a:pt x="8"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31"/>
            <p:cNvSpPr/>
            <p:nvPr/>
          </p:nvSpPr>
          <p:spPr>
            <a:xfrm>
              <a:off x="3943800" y="3177475"/>
              <a:ext cx="3150" cy="650"/>
            </a:xfrm>
            <a:custGeom>
              <a:avLst/>
              <a:gdLst/>
              <a:ahLst/>
              <a:cxnLst/>
              <a:rect l="l" t="t" r="r" b="b"/>
              <a:pathLst>
                <a:path w="126" h="26" extrusionOk="0">
                  <a:moveTo>
                    <a:pt x="113" y="1"/>
                  </a:moveTo>
                  <a:cubicBezTo>
                    <a:pt x="88" y="1"/>
                    <a:pt x="38" y="13"/>
                    <a:pt x="13" y="13"/>
                  </a:cubicBezTo>
                  <a:cubicBezTo>
                    <a:pt x="0" y="13"/>
                    <a:pt x="0" y="26"/>
                    <a:pt x="13" y="26"/>
                  </a:cubicBezTo>
                  <a:cubicBezTo>
                    <a:pt x="50" y="26"/>
                    <a:pt x="75" y="26"/>
                    <a:pt x="113" y="13"/>
                  </a:cubicBezTo>
                  <a:cubicBezTo>
                    <a:pt x="126" y="13"/>
                    <a:pt x="126" y="1"/>
                    <a:pt x="113"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31"/>
            <p:cNvSpPr/>
            <p:nvPr/>
          </p:nvSpPr>
          <p:spPr>
            <a:xfrm>
              <a:off x="3943800" y="3179675"/>
              <a:ext cx="4100" cy="975"/>
            </a:xfrm>
            <a:custGeom>
              <a:avLst/>
              <a:gdLst/>
              <a:ahLst/>
              <a:cxnLst/>
              <a:rect l="l" t="t" r="r" b="b"/>
              <a:pathLst>
                <a:path w="164" h="39" extrusionOk="0">
                  <a:moveTo>
                    <a:pt x="13" y="1"/>
                  </a:moveTo>
                  <a:cubicBezTo>
                    <a:pt x="0" y="1"/>
                    <a:pt x="0" y="13"/>
                    <a:pt x="13" y="13"/>
                  </a:cubicBezTo>
                  <a:cubicBezTo>
                    <a:pt x="63" y="38"/>
                    <a:pt x="100" y="38"/>
                    <a:pt x="163" y="38"/>
                  </a:cubicBezTo>
                  <a:cubicBezTo>
                    <a:pt x="163" y="38"/>
                    <a:pt x="163" y="13"/>
                    <a:pt x="163" y="13"/>
                  </a:cubicBezTo>
                  <a:cubicBezTo>
                    <a:pt x="113" y="13"/>
                    <a:pt x="63" y="13"/>
                    <a:pt x="13"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31"/>
            <p:cNvSpPr/>
            <p:nvPr/>
          </p:nvSpPr>
          <p:spPr>
            <a:xfrm>
              <a:off x="3940975" y="3171375"/>
              <a:ext cx="2850" cy="3125"/>
            </a:xfrm>
            <a:custGeom>
              <a:avLst/>
              <a:gdLst/>
              <a:ahLst/>
              <a:cxnLst/>
              <a:rect l="l" t="t" r="r" b="b"/>
              <a:pathLst>
                <a:path w="114" h="125" extrusionOk="0">
                  <a:moveTo>
                    <a:pt x="104" y="1"/>
                  </a:moveTo>
                  <a:cubicBezTo>
                    <a:pt x="102" y="1"/>
                    <a:pt x="101" y="2"/>
                    <a:pt x="101" y="6"/>
                  </a:cubicBezTo>
                  <a:cubicBezTo>
                    <a:pt x="75" y="44"/>
                    <a:pt x="38" y="69"/>
                    <a:pt x="0" y="107"/>
                  </a:cubicBezTo>
                  <a:cubicBezTo>
                    <a:pt x="0" y="116"/>
                    <a:pt x="0" y="125"/>
                    <a:pt x="5" y="125"/>
                  </a:cubicBezTo>
                  <a:cubicBezTo>
                    <a:pt x="6" y="125"/>
                    <a:pt x="9" y="123"/>
                    <a:pt x="13" y="119"/>
                  </a:cubicBezTo>
                  <a:cubicBezTo>
                    <a:pt x="50" y="94"/>
                    <a:pt x="88" y="57"/>
                    <a:pt x="113" y="6"/>
                  </a:cubicBezTo>
                  <a:cubicBezTo>
                    <a:pt x="113" y="6"/>
                    <a:pt x="108" y="1"/>
                    <a:pt x="104"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31"/>
            <p:cNvSpPr/>
            <p:nvPr/>
          </p:nvSpPr>
          <p:spPr>
            <a:xfrm>
              <a:off x="3939400" y="3168550"/>
              <a:ext cx="2125" cy="4075"/>
            </a:xfrm>
            <a:custGeom>
              <a:avLst/>
              <a:gdLst/>
              <a:ahLst/>
              <a:cxnLst/>
              <a:rect l="l" t="t" r="r" b="b"/>
              <a:pathLst>
                <a:path w="85" h="163" extrusionOk="0">
                  <a:moveTo>
                    <a:pt x="75" y="1"/>
                  </a:moveTo>
                  <a:cubicBezTo>
                    <a:pt x="72" y="1"/>
                    <a:pt x="67" y="2"/>
                    <a:pt x="63" y="6"/>
                  </a:cubicBezTo>
                  <a:cubicBezTo>
                    <a:pt x="38" y="57"/>
                    <a:pt x="26" y="107"/>
                    <a:pt x="0" y="157"/>
                  </a:cubicBezTo>
                  <a:cubicBezTo>
                    <a:pt x="0" y="157"/>
                    <a:pt x="6" y="163"/>
                    <a:pt x="10" y="163"/>
                  </a:cubicBezTo>
                  <a:cubicBezTo>
                    <a:pt x="12" y="163"/>
                    <a:pt x="13" y="161"/>
                    <a:pt x="13" y="157"/>
                  </a:cubicBezTo>
                  <a:cubicBezTo>
                    <a:pt x="38" y="107"/>
                    <a:pt x="63" y="57"/>
                    <a:pt x="76" y="6"/>
                  </a:cubicBezTo>
                  <a:cubicBezTo>
                    <a:pt x="84" y="6"/>
                    <a:pt x="81" y="1"/>
                    <a:pt x="75"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31"/>
            <p:cNvSpPr/>
            <p:nvPr/>
          </p:nvSpPr>
          <p:spPr>
            <a:xfrm>
              <a:off x="3935625" y="3166575"/>
              <a:ext cx="975" cy="5825"/>
            </a:xfrm>
            <a:custGeom>
              <a:avLst/>
              <a:gdLst/>
              <a:ahLst/>
              <a:cxnLst/>
              <a:rect l="l" t="t" r="r" b="b"/>
              <a:pathLst>
                <a:path w="39" h="233" extrusionOk="0">
                  <a:moveTo>
                    <a:pt x="13" y="1"/>
                  </a:moveTo>
                  <a:cubicBezTo>
                    <a:pt x="7" y="1"/>
                    <a:pt x="1" y="4"/>
                    <a:pt x="1" y="10"/>
                  </a:cubicBezTo>
                  <a:cubicBezTo>
                    <a:pt x="1" y="85"/>
                    <a:pt x="1" y="161"/>
                    <a:pt x="13" y="223"/>
                  </a:cubicBezTo>
                  <a:cubicBezTo>
                    <a:pt x="20" y="230"/>
                    <a:pt x="26" y="233"/>
                    <a:pt x="31" y="233"/>
                  </a:cubicBezTo>
                  <a:cubicBezTo>
                    <a:pt x="35" y="233"/>
                    <a:pt x="38" y="230"/>
                    <a:pt x="38" y="223"/>
                  </a:cubicBezTo>
                  <a:cubicBezTo>
                    <a:pt x="26" y="148"/>
                    <a:pt x="13" y="85"/>
                    <a:pt x="26" y="10"/>
                  </a:cubicBezTo>
                  <a:cubicBezTo>
                    <a:pt x="26" y="4"/>
                    <a:pt x="20" y="1"/>
                    <a:pt x="13"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31"/>
            <p:cNvSpPr/>
            <p:nvPr/>
          </p:nvSpPr>
          <p:spPr>
            <a:xfrm>
              <a:off x="3507100" y="2693375"/>
              <a:ext cx="66825" cy="57675"/>
            </a:xfrm>
            <a:custGeom>
              <a:avLst/>
              <a:gdLst/>
              <a:ahLst/>
              <a:cxnLst/>
              <a:rect l="l" t="t" r="r" b="b"/>
              <a:pathLst>
                <a:path w="2673" h="2307" extrusionOk="0">
                  <a:moveTo>
                    <a:pt x="1313" y="0"/>
                  </a:moveTo>
                  <a:cubicBezTo>
                    <a:pt x="1192" y="0"/>
                    <a:pt x="1071" y="47"/>
                    <a:pt x="991" y="140"/>
                  </a:cubicBezTo>
                  <a:cubicBezTo>
                    <a:pt x="841" y="316"/>
                    <a:pt x="828" y="554"/>
                    <a:pt x="1004" y="880"/>
                  </a:cubicBezTo>
                  <a:cubicBezTo>
                    <a:pt x="849" y="702"/>
                    <a:pt x="649" y="591"/>
                    <a:pt x="404" y="591"/>
                  </a:cubicBezTo>
                  <a:cubicBezTo>
                    <a:pt x="390" y="591"/>
                    <a:pt x="377" y="591"/>
                    <a:pt x="364" y="592"/>
                  </a:cubicBezTo>
                  <a:cubicBezTo>
                    <a:pt x="113" y="604"/>
                    <a:pt x="0" y="943"/>
                    <a:pt x="126" y="1169"/>
                  </a:cubicBezTo>
                  <a:cubicBezTo>
                    <a:pt x="251" y="1382"/>
                    <a:pt x="866" y="1395"/>
                    <a:pt x="866" y="1395"/>
                  </a:cubicBezTo>
                  <a:cubicBezTo>
                    <a:pt x="866" y="1395"/>
                    <a:pt x="565" y="1495"/>
                    <a:pt x="414" y="1709"/>
                  </a:cubicBezTo>
                  <a:cubicBezTo>
                    <a:pt x="326" y="1847"/>
                    <a:pt x="289" y="1997"/>
                    <a:pt x="439" y="2160"/>
                  </a:cubicBezTo>
                  <a:cubicBezTo>
                    <a:pt x="508" y="2242"/>
                    <a:pt x="606" y="2276"/>
                    <a:pt x="703" y="2276"/>
                  </a:cubicBezTo>
                  <a:cubicBezTo>
                    <a:pt x="800" y="2276"/>
                    <a:pt x="897" y="2242"/>
                    <a:pt x="966" y="2185"/>
                  </a:cubicBezTo>
                  <a:cubicBezTo>
                    <a:pt x="1167" y="2010"/>
                    <a:pt x="1268" y="1734"/>
                    <a:pt x="1268" y="1734"/>
                  </a:cubicBezTo>
                  <a:cubicBezTo>
                    <a:pt x="1268" y="1734"/>
                    <a:pt x="1352" y="2307"/>
                    <a:pt x="1716" y="2307"/>
                  </a:cubicBezTo>
                  <a:cubicBezTo>
                    <a:pt x="1773" y="2307"/>
                    <a:pt x="1836" y="2293"/>
                    <a:pt x="1908" y="2261"/>
                  </a:cubicBezTo>
                  <a:cubicBezTo>
                    <a:pt x="2196" y="2123"/>
                    <a:pt x="2108" y="1633"/>
                    <a:pt x="1757" y="1395"/>
                  </a:cubicBezTo>
                  <a:lnTo>
                    <a:pt x="1757" y="1395"/>
                  </a:lnTo>
                  <a:cubicBezTo>
                    <a:pt x="1775" y="1396"/>
                    <a:pt x="1795" y="1397"/>
                    <a:pt x="1815" y="1397"/>
                  </a:cubicBezTo>
                  <a:cubicBezTo>
                    <a:pt x="1996" y="1397"/>
                    <a:pt x="2262" y="1349"/>
                    <a:pt x="2397" y="1282"/>
                  </a:cubicBezTo>
                  <a:cubicBezTo>
                    <a:pt x="2560" y="1194"/>
                    <a:pt x="2673" y="993"/>
                    <a:pt x="2585" y="843"/>
                  </a:cubicBezTo>
                  <a:cubicBezTo>
                    <a:pt x="2535" y="742"/>
                    <a:pt x="2422" y="680"/>
                    <a:pt x="2309" y="655"/>
                  </a:cubicBezTo>
                  <a:cubicBezTo>
                    <a:pt x="2266" y="644"/>
                    <a:pt x="2224" y="640"/>
                    <a:pt x="2182" y="640"/>
                  </a:cubicBezTo>
                  <a:cubicBezTo>
                    <a:pt x="1968" y="640"/>
                    <a:pt x="1768" y="761"/>
                    <a:pt x="1569" y="855"/>
                  </a:cubicBezTo>
                  <a:cubicBezTo>
                    <a:pt x="1682" y="629"/>
                    <a:pt x="1769" y="291"/>
                    <a:pt x="1606" y="115"/>
                  </a:cubicBezTo>
                  <a:cubicBezTo>
                    <a:pt x="1529" y="38"/>
                    <a:pt x="1421" y="0"/>
                    <a:pt x="1313" y="0"/>
                  </a:cubicBezTo>
                  <a:close/>
                </a:path>
              </a:pathLst>
            </a:custGeom>
            <a:solidFill>
              <a:srgbClr val="F5A1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31"/>
            <p:cNvSpPr/>
            <p:nvPr/>
          </p:nvSpPr>
          <p:spPr>
            <a:xfrm>
              <a:off x="3544100" y="2720275"/>
              <a:ext cx="7725" cy="4850"/>
            </a:xfrm>
            <a:custGeom>
              <a:avLst/>
              <a:gdLst/>
              <a:ahLst/>
              <a:cxnLst/>
              <a:rect l="l" t="t" r="r" b="b"/>
              <a:pathLst>
                <a:path w="309" h="194" extrusionOk="0">
                  <a:moveTo>
                    <a:pt x="257" y="1"/>
                  </a:moveTo>
                  <a:cubicBezTo>
                    <a:pt x="251" y="1"/>
                    <a:pt x="246" y="2"/>
                    <a:pt x="239" y="5"/>
                  </a:cubicBezTo>
                  <a:cubicBezTo>
                    <a:pt x="151" y="18"/>
                    <a:pt x="13" y="55"/>
                    <a:pt x="1" y="156"/>
                  </a:cubicBezTo>
                  <a:cubicBezTo>
                    <a:pt x="1" y="181"/>
                    <a:pt x="13" y="193"/>
                    <a:pt x="38" y="193"/>
                  </a:cubicBezTo>
                  <a:cubicBezTo>
                    <a:pt x="126" y="193"/>
                    <a:pt x="189" y="118"/>
                    <a:pt x="264" y="80"/>
                  </a:cubicBezTo>
                  <a:cubicBezTo>
                    <a:pt x="308" y="69"/>
                    <a:pt x="295" y="1"/>
                    <a:pt x="25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31"/>
            <p:cNvSpPr/>
            <p:nvPr/>
          </p:nvSpPr>
          <p:spPr>
            <a:xfrm>
              <a:off x="3540350" y="2717350"/>
              <a:ext cx="5825" cy="8300"/>
            </a:xfrm>
            <a:custGeom>
              <a:avLst/>
              <a:gdLst/>
              <a:ahLst/>
              <a:cxnLst/>
              <a:rect l="l" t="t" r="r" b="b"/>
              <a:pathLst>
                <a:path w="233" h="332" extrusionOk="0">
                  <a:moveTo>
                    <a:pt x="184" y="1"/>
                  </a:moveTo>
                  <a:cubicBezTo>
                    <a:pt x="176" y="1"/>
                    <a:pt x="169" y="3"/>
                    <a:pt x="163" y="9"/>
                  </a:cubicBezTo>
                  <a:cubicBezTo>
                    <a:pt x="88" y="72"/>
                    <a:pt x="0" y="248"/>
                    <a:pt x="88" y="323"/>
                  </a:cubicBezTo>
                  <a:cubicBezTo>
                    <a:pt x="99" y="328"/>
                    <a:pt x="107" y="331"/>
                    <a:pt x="114" y="331"/>
                  </a:cubicBezTo>
                  <a:cubicBezTo>
                    <a:pt x="124" y="331"/>
                    <a:pt x="131" y="325"/>
                    <a:pt x="138" y="310"/>
                  </a:cubicBezTo>
                  <a:cubicBezTo>
                    <a:pt x="163" y="285"/>
                    <a:pt x="151" y="260"/>
                    <a:pt x="163" y="210"/>
                  </a:cubicBezTo>
                  <a:cubicBezTo>
                    <a:pt x="163" y="147"/>
                    <a:pt x="188" y="97"/>
                    <a:pt x="214" y="47"/>
                  </a:cubicBezTo>
                  <a:cubicBezTo>
                    <a:pt x="233" y="28"/>
                    <a:pt x="208" y="1"/>
                    <a:pt x="18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31"/>
            <p:cNvSpPr/>
            <p:nvPr/>
          </p:nvSpPr>
          <p:spPr>
            <a:xfrm>
              <a:off x="3538150" y="2709475"/>
              <a:ext cx="3775" cy="9400"/>
            </a:xfrm>
            <a:custGeom>
              <a:avLst/>
              <a:gdLst/>
              <a:ahLst/>
              <a:cxnLst/>
              <a:rect l="l" t="t" r="r" b="b"/>
              <a:pathLst>
                <a:path w="151" h="376" extrusionOk="0">
                  <a:moveTo>
                    <a:pt x="60" y="0"/>
                  </a:moveTo>
                  <a:cubicBezTo>
                    <a:pt x="38" y="0"/>
                    <a:pt x="13" y="14"/>
                    <a:pt x="13" y="36"/>
                  </a:cubicBezTo>
                  <a:cubicBezTo>
                    <a:pt x="26" y="136"/>
                    <a:pt x="0" y="261"/>
                    <a:pt x="51" y="362"/>
                  </a:cubicBezTo>
                  <a:cubicBezTo>
                    <a:pt x="55" y="371"/>
                    <a:pt x="64" y="376"/>
                    <a:pt x="73" y="376"/>
                  </a:cubicBezTo>
                  <a:cubicBezTo>
                    <a:pt x="88" y="376"/>
                    <a:pt x="106" y="365"/>
                    <a:pt x="113" y="349"/>
                  </a:cubicBezTo>
                  <a:cubicBezTo>
                    <a:pt x="151" y="261"/>
                    <a:pt x="113" y="123"/>
                    <a:pt x="88" y="23"/>
                  </a:cubicBezTo>
                  <a:cubicBezTo>
                    <a:pt x="88" y="7"/>
                    <a:pt x="75" y="0"/>
                    <a:pt x="6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31"/>
            <p:cNvSpPr/>
            <p:nvPr/>
          </p:nvSpPr>
          <p:spPr>
            <a:xfrm>
              <a:off x="3535175" y="2716300"/>
              <a:ext cx="8650" cy="10400"/>
            </a:xfrm>
            <a:custGeom>
              <a:avLst/>
              <a:gdLst/>
              <a:ahLst/>
              <a:cxnLst/>
              <a:rect l="l" t="t" r="r" b="b"/>
              <a:pathLst>
                <a:path w="346" h="416" extrusionOk="0">
                  <a:moveTo>
                    <a:pt x="64" y="0"/>
                  </a:moveTo>
                  <a:cubicBezTo>
                    <a:pt x="31" y="0"/>
                    <a:pt x="0" y="38"/>
                    <a:pt x="19" y="76"/>
                  </a:cubicBezTo>
                  <a:cubicBezTo>
                    <a:pt x="69" y="139"/>
                    <a:pt x="107" y="214"/>
                    <a:pt x="157" y="290"/>
                  </a:cubicBezTo>
                  <a:cubicBezTo>
                    <a:pt x="182" y="340"/>
                    <a:pt x="195" y="390"/>
                    <a:pt x="257" y="415"/>
                  </a:cubicBezTo>
                  <a:cubicBezTo>
                    <a:pt x="270" y="415"/>
                    <a:pt x="295" y="403"/>
                    <a:pt x="295" y="390"/>
                  </a:cubicBezTo>
                  <a:cubicBezTo>
                    <a:pt x="345" y="265"/>
                    <a:pt x="170" y="101"/>
                    <a:pt x="94" y="14"/>
                  </a:cubicBezTo>
                  <a:cubicBezTo>
                    <a:pt x="85" y="4"/>
                    <a:pt x="74" y="0"/>
                    <a:pt x="6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31"/>
            <p:cNvSpPr/>
            <p:nvPr/>
          </p:nvSpPr>
          <p:spPr>
            <a:xfrm>
              <a:off x="3527025" y="2717400"/>
              <a:ext cx="5675" cy="4800"/>
            </a:xfrm>
            <a:custGeom>
              <a:avLst/>
              <a:gdLst/>
              <a:ahLst/>
              <a:cxnLst/>
              <a:rect l="l" t="t" r="r" b="b"/>
              <a:pathLst>
                <a:path w="227" h="192" extrusionOk="0">
                  <a:moveTo>
                    <a:pt x="64" y="0"/>
                  </a:moveTo>
                  <a:cubicBezTo>
                    <a:pt x="36" y="0"/>
                    <a:pt x="1" y="37"/>
                    <a:pt x="31" y="57"/>
                  </a:cubicBezTo>
                  <a:cubicBezTo>
                    <a:pt x="69" y="108"/>
                    <a:pt x="107" y="158"/>
                    <a:pt x="157" y="183"/>
                  </a:cubicBezTo>
                  <a:cubicBezTo>
                    <a:pt x="165" y="189"/>
                    <a:pt x="174" y="191"/>
                    <a:pt x="182" y="191"/>
                  </a:cubicBezTo>
                  <a:cubicBezTo>
                    <a:pt x="208" y="191"/>
                    <a:pt x="226" y="162"/>
                    <a:pt x="207" y="133"/>
                  </a:cubicBezTo>
                  <a:cubicBezTo>
                    <a:pt x="182" y="70"/>
                    <a:pt x="144" y="32"/>
                    <a:pt x="82" y="7"/>
                  </a:cubicBezTo>
                  <a:cubicBezTo>
                    <a:pt x="77" y="2"/>
                    <a:pt x="71" y="0"/>
                    <a:pt x="6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31"/>
            <p:cNvSpPr/>
            <p:nvPr/>
          </p:nvSpPr>
          <p:spPr>
            <a:xfrm>
              <a:off x="3532175" y="2723075"/>
              <a:ext cx="9675" cy="7500"/>
            </a:xfrm>
            <a:custGeom>
              <a:avLst/>
              <a:gdLst/>
              <a:ahLst/>
              <a:cxnLst/>
              <a:rect l="l" t="t" r="r" b="b"/>
              <a:pathLst>
                <a:path w="387" h="300" extrusionOk="0">
                  <a:moveTo>
                    <a:pt x="84" y="0"/>
                  </a:moveTo>
                  <a:cubicBezTo>
                    <a:pt x="69" y="0"/>
                    <a:pt x="53" y="2"/>
                    <a:pt x="39" y="6"/>
                  </a:cubicBezTo>
                  <a:cubicBezTo>
                    <a:pt x="1" y="19"/>
                    <a:pt x="1" y="94"/>
                    <a:pt x="51" y="94"/>
                  </a:cubicBezTo>
                  <a:cubicBezTo>
                    <a:pt x="56" y="93"/>
                    <a:pt x="61" y="93"/>
                    <a:pt x="66" y="93"/>
                  </a:cubicBezTo>
                  <a:cubicBezTo>
                    <a:pt x="181" y="93"/>
                    <a:pt x="230" y="234"/>
                    <a:pt x="315" y="295"/>
                  </a:cubicBezTo>
                  <a:cubicBezTo>
                    <a:pt x="321" y="298"/>
                    <a:pt x="329" y="299"/>
                    <a:pt x="337" y="299"/>
                  </a:cubicBezTo>
                  <a:cubicBezTo>
                    <a:pt x="361" y="299"/>
                    <a:pt x="387" y="285"/>
                    <a:pt x="377" y="257"/>
                  </a:cubicBezTo>
                  <a:cubicBezTo>
                    <a:pt x="377" y="134"/>
                    <a:pt x="217" y="0"/>
                    <a:pt x="8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31"/>
            <p:cNvSpPr/>
            <p:nvPr/>
          </p:nvSpPr>
          <p:spPr>
            <a:xfrm>
              <a:off x="3539725" y="2722575"/>
              <a:ext cx="7325" cy="8825"/>
            </a:xfrm>
            <a:custGeom>
              <a:avLst/>
              <a:gdLst/>
              <a:ahLst/>
              <a:cxnLst/>
              <a:rect l="l" t="t" r="r" b="b"/>
              <a:pathLst>
                <a:path w="293" h="353" extrusionOk="0">
                  <a:moveTo>
                    <a:pt x="231" y="0"/>
                  </a:moveTo>
                  <a:cubicBezTo>
                    <a:pt x="221" y="0"/>
                    <a:pt x="210" y="4"/>
                    <a:pt x="201" y="14"/>
                  </a:cubicBezTo>
                  <a:cubicBezTo>
                    <a:pt x="113" y="76"/>
                    <a:pt x="0" y="202"/>
                    <a:pt x="38" y="315"/>
                  </a:cubicBezTo>
                  <a:cubicBezTo>
                    <a:pt x="38" y="339"/>
                    <a:pt x="54" y="353"/>
                    <a:pt x="71" y="353"/>
                  </a:cubicBezTo>
                  <a:cubicBezTo>
                    <a:pt x="81" y="353"/>
                    <a:pt x="92" y="349"/>
                    <a:pt x="101" y="340"/>
                  </a:cubicBezTo>
                  <a:cubicBezTo>
                    <a:pt x="126" y="302"/>
                    <a:pt x="138" y="277"/>
                    <a:pt x="151" y="227"/>
                  </a:cubicBezTo>
                  <a:cubicBezTo>
                    <a:pt x="176" y="164"/>
                    <a:pt x="213" y="114"/>
                    <a:pt x="264" y="76"/>
                  </a:cubicBezTo>
                  <a:cubicBezTo>
                    <a:pt x="292" y="38"/>
                    <a:pt x="263" y="0"/>
                    <a:pt x="23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31"/>
            <p:cNvSpPr/>
            <p:nvPr/>
          </p:nvSpPr>
          <p:spPr>
            <a:xfrm>
              <a:off x="3541650" y="2724475"/>
              <a:ext cx="10650" cy="7000"/>
            </a:xfrm>
            <a:custGeom>
              <a:avLst/>
              <a:gdLst/>
              <a:ahLst/>
              <a:cxnLst/>
              <a:rect l="l" t="t" r="r" b="b"/>
              <a:pathLst>
                <a:path w="426" h="280" extrusionOk="0">
                  <a:moveTo>
                    <a:pt x="387" y="0"/>
                  </a:moveTo>
                  <a:cubicBezTo>
                    <a:pt x="249" y="13"/>
                    <a:pt x="49" y="76"/>
                    <a:pt x="11" y="226"/>
                  </a:cubicBezTo>
                  <a:cubicBezTo>
                    <a:pt x="1" y="257"/>
                    <a:pt x="24" y="280"/>
                    <a:pt x="54" y="280"/>
                  </a:cubicBezTo>
                  <a:cubicBezTo>
                    <a:pt x="60" y="280"/>
                    <a:pt x="67" y="279"/>
                    <a:pt x="74" y="276"/>
                  </a:cubicBezTo>
                  <a:cubicBezTo>
                    <a:pt x="124" y="239"/>
                    <a:pt x="149" y="189"/>
                    <a:pt x="199" y="151"/>
                  </a:cubicBezTo>
                  <a:cubicBezTo>
                    <a:pt x="262" y="101"/>
                    <a:pt x="325" y="76"/>
                    <a:pt x="400" y="63"/>
                  </a:cubicBezTo>
                  <a:cubicBezTo>
                    <a:pt x="425" y="63"/>
                    <a:pt x="425" y="0"/>
                    <a:pt x="38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31"/>
            <p:cNvSpPr/>
            <p:nvPr/>
          </p:nvSpPr>
          <p:spPr>
            <a:xfrm>
              <a:off x="3447475" y="2503125"/>
              <a:ext cx="41125" cy="39300"/>
            </a:xfrm>
            <a:custGeom>
              <a:avLst/>
              <a:gdLst/>
              <a:ahLst/>
              <a:cxnLst/>
              <a:rect l="l" t="t" r="r" b="b"/>
              <a:pathLst>
                <a:path w="1645" h="1572" extrusionOk="0">
                  <a:moveTo>
                    <a:pt x="664" y="1"/>
                  </a:moveTo>
                  <a:cubicBezTo>
                    <a:pt x="548" y="1"/>
                    <a:pt x="430" y="86"/>
                    <a:pt x="390" y="196"/>
                  </a:cubicBezTo>
                  <a:cubicBezTo>
                    <a:pt x="352" y="346"/>
                    <a:pt x="415" y="484"/>
                    <a:pt x="603" y="635"/>
                  </a:cubicBezTo>
                  <a:cubicBezTo>
                    <a:pt x="524" y="602"/>
                    <a:pt x="442" y="583"/>
                    <a:pt x="360" y="583"/>
                  </a:cubicBezTo>
                  <a:cubicBezTo>
                    <a:pt x="285" y="583"/>
                    <a:pt x="211" y="599"/>
                    <a:pt x="139" y="635"/>
                  </a:cubicBezTo>
                  <a:cubicBezTo>
                    <a:pt x="1" y="710"/>
                    <a:pt x="26" y="949"/>
                    <a:pt x="151" y="1036"/>
                  </a:cubicBezTo>
                  <a:cubicBezTo>
                    <a:pt x="184" y="1060"/>
                    <a:pt x="229" y="1069"/>
                    <a:pt x="279" y="1069"/>
                  </a:cubicBezTo>
                  <a:cubicBezTo>
                    <a:pt x="441" y="1069"/>
                    <a:pt x="653" y="974"/>
                    <a:pt x="653" y="974"/>
                  </a:cubicBezTo>
                  <a:lnTo>
                    <a:pt x="653" y="974"/>
                  </a:lnTo>
                  <a:cubicBezTo>
                    <a:pt x="653" y="974"/>
                    <a:pt x="503" y="1124"/>
                    <a:pt x="478" y="1287"/>
                  </a:cubicBezTo>
                  <a:cubicBezTo>
                    <a:pt x="453" y="1400"/>
                    <a:pt x="478" y="1488"/>
                    <a:pt x="603" y="1551"/>
                  </a:cubicBezTo>
                  <a:cubicBezTo>
                    <a:pt x="635" y="1565"/>
                    <a:pt x="667" y="1572"/>
                    <a:pt x="698" y="1572"/>
                  </a:cubicBezTo>
                  <a:cubicBezTo>
                    <a:pt x="800" y="1572"/>
                    <a:pt x="891" y="1500"/>
                    <a:pt x="929" y="1413"/>
                  </a:cubicBezTo>
                  <a:cubicBezTo>
                    <a:pt x="1005" y="1262"/>
                    <a:pt x="980" y="1074"/>
                    <a:pt x="980" y="1074"/>
                  </a:cubicBezTo>
                  <a:lnTo>
                    <a:pt x="980" y="1074"/>
                  </a:lnTo>
                  <a:cubicBezTo>
                    <a:pt x="980" y="1074"/>
                    <a:pt x="1141" y="1312"/>
                    <a:pt x="1322" y="1312"/>
                  </a:cubicBezTo>
                  <a:cubicBezTo>
                    <a:pt x="1383" y="1312"/>
                    <a:pt x="1446" y="1285"/>
                    <a:pt x="1507" y="1212"/>
                  </a:cubicBezTo>
                  <a:cubicBezTo>
                    <a:pt x="1645" y="1049"/>
                    <a:pt x="1456" y="785"/>
                    <a:pt x="1180" y="735"/>
                  </a:cubicBezTo>
                  <a:cubicBezTo>
                    <a:pt x="1293" y="698"/>
                    <a:pt x="1469" y="585"/>
                    <a:pt x="1532" y="497"/>
                  </a:cubicBezTo>
                  <a:cubicBezTo>
                    <a:pt x="1607" y="409"/>
                    <a:pt x="1620" y="258"/>
                    <a:pt x="1532" y="183"/>
                  </a:cubicBezTo>
                  <a:cubicBezTo>
                    <a:pt x="1490" y="150"/>
                    <a:pt x="1443" y="138"/>
                    <a:pt x="1393" y="138"/>
                  </a:cubicBezTo>
                  <a:cubicBezTo>
                    <a:pt x="1369" y="138"/>
                    <a:pt x="1344" y="141"/>
                    <a:pt x="1318" y="145"/>
                  </a:cubicBezTo>
                  <a:cubicBezTo>
                    <a:pt x="1143" y="183"/>
                    <a:pt x="1042" y="334"/>
                    <a:pt x="929" y="472"/>
                  </a:cubicBezTo>
                  <a:cubicBezTo>
                    <a:pt x="942" y="309"/>
                    <a:pt x="904" y="70"/>
                    <a:pt x="754" y="20"/>
                  </a:cubicBezTo>
                  <a:cubicBezTo>
                    <a:pt x="725" y="7"/>
                    <a:pt x="694" y="1"/>
                    <a:pt x="664" y="1"/>
                  </a:cubicBezTo>
                  <a:close/>
                </a:path>
              </a:pathLst>
            </a:custGeom>
            <a:solidFill>
              <a:srgbClr val="F5A1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31"/>
            <p:cNvSpPr/>
            <p:nvPr/>
          </p:nvSpPr>
          <p:spPr>
            <a:xfrm>
              <a:off x="3471000" y="2516625"/>
              <a:ext cx="5500" cy="5200"/>
            </a:xfrm>
            <a:custGeom>
              <a:avLst/>
              <a:gdLst/>
              <a:ahLst/>
              <a:cxnLst/>
              <a:rect l="l" t="t" r="r" b="b"/>
              <a:pathLst>
                <a:path w="220" h="208" extrusionOk="0">
                  <a:moveTo>
                    <a:pt x="149" y="0"/>
                  </a:moveTo>
                  <a:cubicBezTo>
                    <a:pt x="141" y="0"/>
                    <a:pt x="134" y="2"/>
                    <a:pt x="126" y="7"/>
                  </a:cubicBezTo>
                  <a:cubicBezTo>
                    <a:pt x="64" y="57"/>
                    <a:pt x="1" y="107"/>
                    <a:pt x="26" y="183"/>
                  </a:cubicBezTo>
                  <a:cubicBezTo>
                    <a:pt x="39" y="195"/>
                    <a:pt x="51" y="208"/>
                    <a:pt x="76" y="208"/>
                  </a:cubicBezTo>
                  <a:cubicBezTo>
                    <a:pt x="139" y="183"/>
                    <a:pt x="139" y="120"/>
                    <a:pt x="189" y="70"/>
                  </a:cubicBezTo>
                  <a:cubicBezTo>
                    <a:pt x="220" y="39"/>
                    <a:pt x="184" y="0"/>
                    <a:pt x="14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31"/>
            <p:cNvSpPr/>
            <p:nvPr/>
          </p:nvSpPr>
          <p:spPr>
            <a:xfrm>
              <a:off x="3469125" y="2516300"/>
              <a:ext cx="3475" cy="6150"/>
            </a:xfrm>
            <a:custGeom>
              <a:avLst/>
              <a:gdLst/>
              <a:ahLst/>
              <a:cxnLst/>
              <a:rect l="l" t="t" r="r" b="b"/>
              <a:pathLst>
                <a:path w="139" h="246" extrusionOk="0">
                  <a:moveTo>
                    <a:pt x="67" y="1"/>
                  </a:moveTo>
                  <a:cubicBezTo>
                    <a:pt x="54" y="1"/>
                    <a:pt x="43" y="6"/>
                    <a:pt x="38" y="20"/>
                  </a:cubicBezTo>
                  <a:cubicBezTo>
                    <a:pt x="1" y="95"/>
                    <a:pt x="1" y="208"/>
                    <a:pt x="89" y="246"/>
                  </a:cubicBezTo>
                  <a:cubicBezTo>
                    <a:pt x="114" y="246"/>
                    <a:pt x="126" y="233"/>
                    <a:pt x="126" y="221"/>
                  </a:cubicBezTo>
                  <a:cubicBezTo>
                    <a:pt x="139" y="158"/>
                    <a:pt x="101" y="108"/>
                    <a:pt x="114" y="33"/>
                  </a:cubicBezTo>
                  <a:cubicBezTo>
                    <a:pt x="114" y="17"/>
                    <a:pt x="89" y="1"/>
                    <a:pt x="6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31"/>
            <p:cNvSpPr/>
            <p:nvPr/>
          </p:nvSpPr>
          <p:spPr>
            <a:xfrm>
              <a:off x="3464325" y="2513200"/>
              <a:ext cx="4525" cy="6150"/>
            </a:xfrm>
            <a:custGeom>
              <a:avLst/>
              <a:gdLst/>
              <a:ahLst/>
              <a:cxnLst/>
              <a:rect l="l" t="t" r="r" b="b"/>
              <a:pathLst>
                <a:path w="181" h="246" extrusionOk="0">
                  <a:moveTo>
                    <a:pt x="47" y="0"/>
                  </a:moveTo>
                  <a:cubicBezTo>
                    <a:pt x="23" y="0"/>
                    <a:pt x="0" y="23"/>
                    <a:pt x="17" y="56"/>
                  </a:cubicBezTo>
                  <a:cubicBezTo>
                    <a:pt x="42" y="119"/>
                    <a:pt x="67" y="194"/>
                    <a:pt x="117" y="232"/>
                  </a:cubicBezTo>
                  <a:cubicBezTo>
                    <a:pt x="127" y="241"/>
                    <a:pt x="138" y="246"/>
                    <a:pt x="149" y="246"/>
                  </a:cubicBezTo>
                  <a:cubicBezTo>
                    <a:pt x="166" y="246"/>
                    <a:pt x="180" y="235"/>
                    <a:pt x="180" y="219"/>
                  </a:cubicBezTo>
                  <a:cubicBezTo>
                    <a:pt x="168" y="131"/>
                    <a:pt x="130" y="81"/>
                    <a:pt x="80" y="18"/>
                  </a:cubicBezTo>
                  <a:cubicBezTo>
                    <a:pt x="71" y="6"/>
                    <a:pt x="59" y="0"/>
                    <a:pt x="4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31"/>
            <p:cNvSpPr/>
            <p:nvPr/>
          </p:nvSpPr>
          <p:spPr>
            <a:xfrm>
              <a:off x="3464275" y="2517925"/>
              <a:ext cx="7700" cy="5500"/>
            </a:xfrm>
            <a:custGeom>
              <a:avLst/>
              <a:gdLst/>
              <a:ahLst/>
              <a:cxnLst/>
              <a:rect l="l" t="t" r="r" b="b"/>
              <a:pathLst>
                <a:path w="308" h="220" extrusionOk="0">
                  <a:moveTo>
                    <a:pt x="50" y="0"/>
                  </a:moveTo>
                  <a:cubicBezTo>
                    <a:pt x="13" y="0"/>
                    <a:pt x="1" y="61"/>
                    <a:pt x="44" y="93"/>
                  </a:cubicBezTo>
                  <a:cubicBezTo>
                    <a:pt x="103" y="128"/>
                    <a:pt x="173" y="220"/>
                    <a:pt x="255" y="220"/>
                  </a:cubicBezTo>
                  <a:cubicBezTo>
                    <a:pt x="260" y="220"/>
                    <a:pt x="265" y="219"/>
                    <a:pt x="270" y="219"/>
                  </a:cubicBezTo>
                  <a:cubicBezTo>
                    <a:pt x="283" y="219"/>
                    <a:pt x="308" y="206"/>
                    <a:pt x="308" y="193"/>
                  </a:cubicBezTo>
                  <a:cubicBezTo>
                    <a:pt x="295" y="80"/>
                    <a:pt x="157" y="43"/>
                    <a:pt x="69" y="5"/>
                  </a:cubicBezTo>
                  <a:cubicBezTo>
                    <a:pt x="62" y="2"/>
                    <a:pt x="56" y="0"/>
                    <a:pt x="5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31"/>
            <p:cNvSpPr/>
            <p:nvPr/>
          </p:nvSpPr>
          <p:spPr>
            <a:xfrm>
              <a:off x="3459400" y="2520550"/>
              <a:ext cx="5675" cy="3175"/>
            </a:xfrm>
            <a:custGeom>
              <a:avLst/>
              <a:gdLst/>
              <a:ahLst/>
              <a:cxnLst/>
              <a:rect l="l" t="t" r="r" b="b"/>
              <a:pathLst>
                <a:path w="227" h="127" extrusionOk="0">
                  <a:moveTo>
                    <a:pt x="89" y="1"/>
                  </a:moveTo>
                  <a:cubicBezTo>
                    <a:pt x="38" y="1"/>
                    <a:pt x="1" y="63"/>
                    <a:pt x="51" y="88"/>
                  </a:cubicBezTo>
                  <a:cubicBezTo>
                    <a:pt x="89" y="114"/>
                    <a:pt x="126" y="126"/>
                    <a:pt x="164" y="126"/>
                  </a:cubicBezTo>
                  <a:cubicBezTo>
                    <a:pt x="201" y="126"/>
                    <a:pt x="227" y="76"/>
                    <a:pt x="201" y="51"/>
                  </a:cubicBezTo>
                  <a:cubicBezTo>
                    <a:pt x="164" y="26"/>
                    <a:pt x="139" y="13"/>
                    <a:pt x="8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31"/>
            <p:cNvSpPr/>
            <p:nvPr/>
          </p:nvSpPr>
          <p:spPr>
            <a:xfrm>
              <a:off x="3464175" y="2522200"/>
              <a:ext cx="8750" cy="4025"/>
            </a:xfrm>
            <a:custGeom>
              <a:avLst/>
              <a:gdLst/>
              <a:ahLst/>
              <a:cxnLst/>
              <a:rect l="l" t="t" r="r" b="b"/>
              <a:pathLst>
                <a:path w="350" h="161" extrusionOk="0">
                  <a:moveTo>
                    <a:pt x="141" y="1"/>
                  </a:moveTo>
                  <a:cubicBezTo>
                    <a:pt x="98" y="1"/>
                    <a:pt x="55" y="12"/>
                    <a:pt x="23" y="35"/>
                  </a:cubicBezTo>
                  <a:cubicBezTo>
                    <a:pt x="1" y="69"/>
                    <a:pt x="28" y="112"/>
                    <a:pt x="61" y="112"/>
                  </a:cubicBezTo>
                  <a:cubicBezTo>
                    <a:pt x="65" y="112"/>
                    <a:pt x="69" y="112"/>
                    <a:pt x="73" y="110"/>
                  </a:cubicBezTo>
                  <a:cubicBezTo>
                    <a:pt x="86" y="106"/>
                    <a:pt x="98" y="104"/>
                    <a:pt x="109" y="104"/>
                  </a:cubicBezTo>
                  <a:cubicBezTo>
                    <a:pt x="169" y="104"/>
                    <a:pt x="222" y="150"/>
                    <a:pt x="274" y="160"/>
                  </a:cubicBezTo>
                  <a:cubicBezTo>
                    <a:pt x="312" y="160"/>
                    <a:pt x="349" y="135"/>
                    <a:pt x="324" y="98"/>
                  </a:cubicBezTo>
                  <a:cubicBezTo>
                    <a:pt x="292" y="34"/>
                    <a:pt x="215" y="1"/>
                    <a:pt x="14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31"/>
            <p:cNvSpPr/>
            <p:nvPr/>
          </p:nvSpPr>
          <p:spPr>
            <a:xfrm>
              <a:off x="3469750" y="2519150"/>
              <a:ext cx="4325" cy="7200"/>
            </a:xfrm>
            <a:custGeom>
              <a:avLst/>
              <a:gdLst/>
              <a:ahLst/>
              <a:cxnLst/>
              <a:rect l="l" t="t" r="r" b="b"/>
              <a:pathLst>
                <a:path w="173" h="288" extrusionOk="0">
                  <a:moveTo>
                    <a:pt x="113" y="1"/>
                  </a:moveTo>
                  <a:cubicBezTo>
                    <a:pt x="98" y="1"/>
                    <a:pt x="84" y="6"/>
                    <a:pt x="76" y="19"/>
                  </a:cubicBezTo>
                  <a:cubicBezTo>
                    <a:pt x="38" y="94"/>
                    <a:pt x="1" y="195"/>
                    <a:pt x="64" y="270"/>
                  </a:cubicBezTo>
                  <a:cubicBezTo>
                    <a:pt x="69" y="281"/>
                    <a:pt x="80" y="287"/>
                    <a:pt x="91" y="287"/>
                  </a:cubicBezTo>
                  <a:cubicBezTo>
                    <a:pt x="105" y="287"/>
                    <a:pt x="119" y="278"/>
                    <a:pt x="126" y="257"/>
                  </a:cubicBezTo>
                  <a:cubicBezTo>
                    <a:pt x="151" y="195"/>
                    <a:pt x="139" y="132"/>
                    <a:pt x="164" y="57"/>
                  </a:cubicBezTo>
                  <a:cubicBezTo>
                    <a:pt x="172" y="23"/>
                    <a:pt x="142" y="1"/>
                    <a:pt x="11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31"/>
            <p:cNvSpPr/>
            <p:nvPr/>
          </p:nvSpPr>
          <p:spPr>
            <a:xfrm>
              <a:off x="3471325" y="2518925"/>
              <a:ext cx="6475" cy="7100"/>
            </a:xfrm>
            <a:custGeom>
              <a:avLst/>
              <a:gdLst/>
              <a:ahLst/>
              <a:cxnLst/>
              <a:rect l="l" t="t" r="r" b="b"/>
              <a:pathLst>
                <a:path w="259" h="284" extrusionOk="0">
                  <a:moveTo>
                    <a:pt x="204" y="0"/>
                  </a:moveTo>
                  <a:cubicBezTo>
                    <a:pt x="199" y="0"/>
                    <a:pt x="194" y="1"/>
                    <a:pt x="189" y="3"/>
                  </a:cubicBezTo>
                  <a:cubicBezTo>
                    <a:pt x="101" y="53"/>
                    <a:pt x="1" y="141"/>
                    <a:pt x="26" y="254"/>
                  </a:cubicBezTo>
                  <a:cubicBezTo>
                    <a:pt x="26" y="275"/>
                    <a:pt x="41" y="284"/>
                    <a:pt x="59" y="284"/>
                  </a:cubicBezTo>
                  <a:cubicBezTo>
                    <a:pt x="73" y="284"/>
                    <a:pt x="90" y="278"/>
                    <a:pt x="101" y="266"/>
                  </a:cubicBezTo>
                  <a:cubicBezTo>
                    <a:pt x="151" y="191"/>
                    <a:pt x="164" y="116"/>
                    <a:pt x="226" y="53"/>
                  </a:cubicBezTo>
                  <a:cubicBezTo>
                    <a:pt x="259" y="31"/>
                    <a:pt x="235" y="0"/>
                    <a:pt x="20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31"/>
            <p:cNvSpPr/>
            <p:nvPr/>
          </p:nvSpPr>
          <p:spPr>
            <a:xfrm>
              <a:off x="3477275" y="2620000"/>
              <a:ext cx="75950" cy="67875"/>
            </a:xfrm>
            <a:custGeom>
              <a:avLst/>
              <a:gdLst/>
              <a:ahLst/>
              <a:cxnLst/>
              <a:rect l="l" t="t" r="r" b="b"/>
              <a:pathLst>
                <a:path w="3038" h="2715" extrusionOk="0">
                  <a:moveTo>
                    <a:pt x="1409" y="1"/>
                  </a:moveTo>
                  <a:cubicBezTo>
                    <a:pt x="1240" y="1"/>
                    <a:pt x="1067" y="83"/>
                    <a:pt x="980" y="226"/>
                  </a:cubicBezTo>
                  <a:cubicBezTo>
                    <a:pt x="829" y="465"/>
                    <a:pt x="879" y="728"/>
                    <a:pt x="1130" y="1067"/>
                  </a:cubicBezTo>
                  <a:cubicBezTo>
                    <a:pt x="950" y="917"/>
                    <a:pt x="746" y="839"/>
                    <a:pt x="518" y="839"/>
                  </a:cubicBezTo>
                  <a:cubicBezTo>
                    <a:pt x="460" y="839"/>
                    <a:pt x="401" y="844"/>
                    <a:pt x="340" y="854"/>
                  </a:cubicBezTo>
                  <a:cubicBezTo>
                    <a:pt x="64" y="904"/>
                    <a:pt x="1" y="1318"/>
                    <a:pt x="177" y="1544"/>
                  </a:cubicBezTo>
                  <a:cubicBezTo>
                    <a:pt x="270" y="1664"/>
                    <a:pt x="514" y="1692"/>
                    <a:pt x="723" y="1692"/>
                  </a:cubicBezTo>
                  <a:cubicBezTo>
                    <a:pt x="909" y="1692"/>
                    <a:pt x="1068" y="1670"/>
                    <a:pt x="1068" y="1670"/>
                  </a:cubicBezTo>
                  <a:lnTo>
                    <a:pt x="1068" y="1670"/>
                  </a:lnTo>
                  <a:cubicBezTo>
                    <a:pt x="1068" y="1670"/>
                    <a:pt x="729" y="1845"/>
                    <a:pt x="603" y="2109"/>
                  </a:cubicBezTo>
                  <a:cubicBezTo>
                    <a:pt x="528" y="2284"/>
                    <a:pt x="515" y="2460"/>
                    <a:pt x="704" y="2623"/>
                  </a:cubicBezTo>
                  <a:cubicBezTo>
                    <a:pt x="782" y="2687"/>
                    <a:pt x="872" y="2714"/>
                    <a:pt x="960" y="2714"/>
                  </a:cubicBezTo>
                  <a:cubicBezTo>
                    <a:pt x="1099" y="2714"/>
                    <a:pt x="1234" y="2647"/>
                    <a:pt x="1319" y="2548"/>
                  </a:cubicBezTo>
                  <a:cubicBezTo>
                    <a:pt x="1507" y="2322"/>
                    <a:pt x="1570" y="1983"/>
                    <a:pt x="1570" y="1983"/>
                  </a:cubicBezTo>
                  <a:cubicBezTo>
                    <a:pt x="1570" y="1983"/>
                    <a:pt x="1757" y="2563"/>
                    <a:pt x="2125" y="2563"/>
                  </a:cubicBezTo>
                  <a:cubicBezTo>
                    <a:pt x="2204" y="2563"/>
                    <a:pt x="2290" y="2537"/>
                    <a:pt x="2385" y="2473"/>
                  </a:cubicBezTo>
                  <a:cubicBezTo>
                    <a:pt x="2699" y="2272"/>
                    <a:pt x="2511" y="1732"/>
                    <a:pt x="2072" y="1519"/>
                  </a:cubicBezTo>
                  <a:cubicBezTo>
                    <a:pt x="2272" y="1494"/>
                    <a:pt x="2611" y="1381"/>
                    <a:pt x="2774" y="1268"/>
                  </a:cubicBezTo>
                  <a:cubicBezTo>
                    <a:pt x="2950" y="1155"/>
                    <a:pt x="3038" y="904"/>
                    <a:pt x="2912" y="741"/>
                  </a:cubicBezTo>
                  <a:cubicBezTo>
                    <a:pt x="2837" y="628"/>
                    <a:pt x="2699" y="590"/>
                    <a:pt x="2561" y="578"/>
                  </a:cubicBezTo>
                  <a:cubicBezTo>
                    <a:pt x="2545" y="576"/>
                    <a:pt x="2528" y="576"/>
                    <a:pt x="2512" y="576"/>
                  </a:cubicBezTo>
                  <a:cubicBezTo>
                    <a:pt x="2232" y="576"/>
                    <a:pt x="1995" y="775"/>
                    <a:pt x="1758" y="929"/>
                  </a:cubicBezTo>
                  <a:cubicBezTo>
                    <a:pt x="1858" y="666"/>
                    <a:pt x="1896" y="252"/>
                    <a:pt x="1682" y="88"/>
                  </a:cubicBezTo>
                  <a:cubicBezTo>
                    <a:pt x="1604" y="29"/>
                    <a:pt x="1507" y="1"/>
                    <a:pt x="1409" y="1"/>
                  </a:cubicBezTo>
                  <a:close/>
                </a:path>
              </a:pathLst>
            </a:custGeom>
            <a:solidFill>
              <a:srgbClr val="F5A1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31"/>
            <p:cNvSpPr/>
            <p:nvPr/>
          </p:nvSpPr>
          <p:spPr>
            <a:xfrm>
              <a:off x="3520275" y="2649050"/>
              <a:ext cx="8300" cy="6425"/>
            </a:xfrm>
            <a:custGeom>
              <a:avLst/>
              <a:gdLst/>
              <a:ahLst/>
              <a:cxnLst/>
              <a:rect l="l" t="t" r="r" b="b"/>
              <a:pathLst>
                <a:path w="332" h="257" extrusionOk="0">
                  <a:moveTo>
                    <a:pt x="271" y="1"/>
                  </a:moveTo>
                  <a:cubicBezTo>
                    <a:pt x="265" y="1"/>
                    <a:pt x="258" y="2"/>
                    <a:pt x="251" y="6"/>
                  </a:cubicBezTo>
                  <a:cubicBezTo>
                    <a:pt x="163" y="43"/>
                    <a:pt x="0" y="119"/>
                    <a:pt x="13" y="231"/>
                  </a:cubicBezTo>
                  <a:cubicBezTo>
                    <a:pt x="25" y="244"/>
                    <a:pt x="38" y="257"/>
                    <a:pt x="50" y="257"/>
                  </a:cubicBezTo>
                  <a:cubicBezTo>
                    <a:pt x="101" y="257"/>
                    <a:pt x="113" y="244"/>
                    <a:pt x="138" y="206"/>
                  </a:cubicBezTo>
                  <a:cubicBezTo>
                    <a:pt x="188" y="156"/>
                    <a:pt x="239" y="119"/>
                    <a:pt x="289" y="81"/>
                  </a:cubicBezTo>
                  <a:cubicBezTo>
                    <a:pt x="332" y="59"/>
                    <a:pt x="310" y="1"/>
                    <a:pt x="27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31"/>
            <p:cNvSpPr/>
            <p:nvPr/>
          </p:nvSpPr>
          <p:spPr>
            <a:xfrm>
              <a:off x="3516200" y="2646600"/>
              <a:ext cx="5475" cy="9625"/>
            </a:xfrm>
            <a:custGeom>
              <a:avLst/>
              <a:gdLst/>
              <a:ahLst/>
              <a:cxnLst/>
              <a:rect l="l" t="t" r="r" b="b"/>
              <a:pathLst>
                <a:path w="219" h="385" extrusionOk="0">
                  <a:moveTo>
                    <a:pt x="167" y="0"/>
                  </a:moveTo>
                  <a:cubicBezTo>
                    <a:pt x="156" y="0"/>
                    <a:pt x="145" y="5"/>
                    <a:pt x="138" y="16"/>
                  </a:cubicBezTo>
                  <a:cubicBezTo>
                    <a:pt x="75" y="104"/>
                    <a:pt x="0" y="304"/>
                    <a:pt x="125" y="380"/>
                  </a:cubicBezTo>
                  <a:cubicBezTo>
                    <a:pt x="129" y="383"/>
                    <a:pt x="134" y="385"/>
                    <a:pt x="139" y="385"/>
                  </a:cubicBezTo>
                  <a:cubicBezTo>
                    <a:pt x="151" y="385"/>
                    <a:pt x="163" y="376"/>
                    <a:pt x="163" y="367"/>
                  </a:cubicBezTo>
                  <a:cubicBezTo>
                    <a:pt x="176" y="317"/>
                    <a:pt x="163" y="292"/>
                    <a:pt x="163" y="242"/>
                  </a:cubicBezTo>
                  <a:cubicBezTo>
                    <a:pt x="151" y="179"/>
                    <a:pt x="176" y="116"/>
                    <a:pt x="201" y="53"/>
                  </a:cubicBezTo>
                  <a:cubicBezTo>
                    <a:pt x="219" y="27"/>
                    <a:pt x="192" y="0"/>
                    <a:pt x="16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31"/>
            <p:cNvSpPr/>
            <p:nvPr/>
          </p:nvSpPr>
          <p:spPr>
            <a:xfrm>
              <a:off x="3511800" y="2638775"/>
              <a:ext cx="4400" cy="10550"/>
            </a:xfrm>
            <a:custGeom>
              <a:avLst/>
              <a:gdLst/>
              <a:ahLst/>
              <a:cxnLst/>
              <a:rect l="l" t="t" r="r" b="b"/>
              <a:pathLst>
                <a:path w="176" h="422" extrusionOk="0">
                  <a:moveTo>
                    <a:pt x="46" y="0"/>
                  </a:moveTo>
                  <a:cubicBezTo>
                    <a:pt x="24" y="0"/>
                    <a:pt x="0" y="22"/>
                    <a:pt x="0" y="53"/>
                  </a:cubicBezTo>
                  <a:cubicBezTo>
                    <a:pt x="25" y="153"/>
                    <a:pt x="25" y="304"/>
                    <a:pt x="88" y="404"/>
                  </a:cubicBezTo>
                  <a:cubicBezTo>
                    <a:pt x="94" y="415"/>
                    <a:pt x="107" y="422"/>
                    <a:pt x="120" y="422"/>
                  </a:cubicBezTo>
                  <a:cubicBezTo>
                    <a:pt x="136" y="422"/>
                    <a:pt x="151" y="412"/>
                    <a:pt x="151" y="391"/>
                  </a:cubicBezTo>
                  <a:cubicBezTo>
                    <a:pt x="176" y="279"/>
                    <a:pt x="113" y="141"/>
                    <a:pt x="76" y="28"/>
                  </a:cubicBezTo>
                  <a:cubicBezTo>
                    <a:pt x="71" y="8"/>
                    <a:pt x="59" y="0"/>
                    <a:pt x="4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36;p31"/>
            <p:cNvSpPr/>
            <p:nvPr/>
          </p:nvSpPr>
          <p:spPr>
            <a:xfrm>
              <a:off x="3509250" y="2647325"/>
              <a:ext cx="10100" cy="10350"/>
            </a:xfrm>
            <a:custGeom>
              <a:avLst/>
              <a:gdLst/>
              <a:ahLst/>
              <a:cxnLst/>
              <a:rect l="l" t="t" r="r" b="b"/>
              <a:pathLst>
                <a:path w="404" h="414" extrusionOk="0">
                  <a:moveTo>
                    <a:pt x="69" y="0"/>
                  </a:moveTo>
                  <a:cubicBezTo>
                    <a:pt x="30" y="0"/>
                    <a:pt x="0" y="45"/>
                    <a:pt x="40" y="75"/>
                  </a:cubicBezTo>
                  <a:cubicBezTo>
                    <a:pt x="102" y="137"/>
                    <a:pt x="153" y="200"/>
                    <a:pt x="203" y="275"/>
                  </a:cubicBezTo>
                  <a:cubicBezTo>
                    <a:pt x="253" y="326"/>
                    <a:pt x="278" y="388"/>
                    <a:pt x="353" y="413"/>
                  </a:cubicBezTo>
                  <a:cubicBezTo>
                    <a:pt x="366" y="413"/>
                    <a:pt x="391" y="401"/>
                    <a:pt x="391" y="376"/>
                  </a:cubicBezTo>
                  <a:cubicBezTo>
                    <a:pt x="403" y="238"/>
                    <a:pt x="190" y="87"/>
                    <a:pt x="102" y="12"/>
                  </a:cubicBezTo>
                  <a:cubicBezTo>
                    <a:pt x="91" y="4"/>
                    <a:pt x="80" y="0"/>
                    <a:pt x="6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31"/>
            <p:cNvSpPr/>
            <p:nvPr/>
          </p:nvSpPr>
          <p:spPr>
            <a:xfrm>
              <a:off x="3500375" y="2649625"/>
              <a:ext cx="6650" cy="4650"/>
            </a:xfrm>
            <a:custGeom>
              <a:avLst/>
              <a:gdLst/>
              <a:ahLst/>
              <a:cxnLst/>
              <a:rect l="l" t="t" r="r" b="b"/>
              <a:pathLst>
                <a:path w="266" h="186" extrusionOk="0">
                  <a:moveTo>
                    <a:pt x="59" y="1"/>
                  </a:moveTo>
                  <a:cubicBezTo>
                    <a:pt x="28" y="1"/>
                    <a:pt x="0" y="40"/>
                    <a:pt x="31" y="70"/>
                  </a:cubicBezTo>
                  <a:cubicBezTo>
                    <a:pt x="81" y="121"/>
                    <a:pt x="131" y="171"/>
                    <a:pt x="194" y="183"/>
                  </a:cubicBezTo>
                  <a:cubicBezTo>
                    <a:pt x="199" y="185"/>
                    <a:pt x="204" y="186"/>
                    <a:pt x="209" y="186"/>
                  </a:cubicBezTo>
                  <a:cubicBezTo>
                    <a:pt x="241" y="186"/>
                    <a:pt x="266" y="155"/>
                    <a:pt x="244" y="133"/>
                  </a:cubicBezTo>
                  <a:cubicBezTo>
                    <a:pt x="206" y="70"/>
                    <a:pt x="144" y="33"/>
                    <a:pt x="81" y="8"/>
                  </a:cubicBezTo>
                  <a:cubicBezTo>
                    <a:pt x="74" y="3"/>
                    <a:pt x="66" y="1"/>
                    <a:pt x="5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638;p31"/>
            <p:cNvSpPr/>
            <p:nvPr/>
          </p:nvSpPr>
          <p:spPr>
            <a:xfrm>
              <a:off x="3506850" y="2655225"/>
              <a:ext cx="11875" cy="7100"/>
            </a:xfrm>
            <a:custGeom>
              <a:avLst/>
              <a:gdLst/>
              <a:ahLst/>
              <a:cxnLst/>
              <a:rect l="l" t="t" r="r" b="b"/>
              <a:pathLst>
                <a:path w="475" h="284" extrusionOk="0">
                  <a:moveTo>
                    <a:pt x="132" y="1"/>
                  </a:moveTo>
                  <a:cubicBezTo>
                    <a:pt x="97" y="1"/>
                    <a:pt x="64" y="7"/>
                    <a:pt x="35" y="22"/>
                  </a:cubicBezTo>
                  <a:cubicBezTo>
                    <a:pt x="0" y="34"/>
                    <a:pt x="19" y="99"/>
                    <a:pt x="62" y="99"/>
                  </a:cubicBezTo>
                  <a:cubicBezTo>
                    <a:pt x="65" y="99"/>
                    <a:pt x="69" y="98"/>
                    <a:pt x="73" y="97"/>
                  </a:cubicBezTo>
                  <a:cubicBezTo>
                    <a:pt x="87" y="94"/>
                    <a:pt x="100" y="92"/>
                    <a:pt x="114" y="92"/>
                  </a:cubicBezTo>
                  <a:cubicBezTo>
                    <a:pt x="229" y="92"/>
                    <a:pt x="310" y="228"/>
                    <a:pt x="412" y="273"/>
                  </a:cubicBezTo>
                  <a:cubicBezTo>
                    <a:pt x="419" y="280"/>
                    <a:pt x="427" y="283"/>
                    <a:pt x="435" y="283"/>
                  </a:cubicBezTo>
                  <a:cubicBezTo>
                    <a:pt x="455" y="283"/>
                    <a:pt x="474" y="263"/>
                    <a:pt x="474" y="235"/>
                  </a:cubicBezTo>
                  <a:cubicBezTo>
                    <a:pt x="444" y="114"/>
                    <a:pt x="275" y="1"/>
                    <a:pt x="1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639;p31"/>
            <p:cNvSpPr/>
            <p:nvPr/>
          </p:nvSpPr>
          <p:spPr>
            <a:xfrm>
              <a:off x="3516500" y="2652475"/>
              <a:ext cx="7000" cy="10500"/>
            </a:xfrm>
            <a:custGeom>
              <a:avLst/>
              <a:gdLst/>
              <a:ahLst/>
              <a:cxnLst/>
              <a:rect l="l" t="t" r="r" b="b"/>
              <a:pathLst>
                <a:path w="280" h="420" extrusionOk="0">
                  <a:moveTo>
                    <a:pt x="221" y="1"/>
                  </a:moveTo>
                  <a:cubicBezTo>
                    <a:pt x="210" y="1"/>
                    <a:pt x="199" y="6"/>
                    <a:pt x="189" y="19"/>
                  </a:cubicBezTo>
                  <a:cubicBezTo>
                    <a:pt x="113" y="107"/>
                    <a:pt x="1" y="270"/>
                    <a:pt x="51" y="396"/>
                  </a:cubicBezTo>
                  <a:cubicBezTo>
                    <a:pt x="58" y="409"/>
                    <a:pt x="72" y="419"/>
                    <a:pt x="86" y="419"/>
                  </a:cubicBezTo>
                  <a:cubicBezTo>
                    <a:pt x="97" y="419"/>
                    <a:pt x="108" y="413"/>
                    <a:pt x="113" y="396"/>
                  </a:cubicBezTo>
                  <a:cubicBezTo>
                    <a:pt x="139" y="358"/>
                    <a:pt x="139" y="308"/>
                    <a:pt x="151" y="258"/>
                  </a:cubicBezTo>
                  <a:cubicBezTo>
                    <a:pt x="176" y="195"/>
                    <a:pt x="201" y="132"/>
                    <a:pt x="252" y="82"/>
                  </a:cubicBezTo>
                  <a:cubicBezTo>
                    <a:pt x="279" y="45"/>
                    <a:pt x="252" y="1"/>
                    <a:pt x="22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31"/>
            <p:cNvSpPr/>
            <p:nvPr/>
          </p:nvSpPr>
          <p:spPr>
            <a:xfrm>
              <a:off x="3519000" y="2653850"/>
              <a:ext cx="10925" cy="9100"/>
            </a:xfrm>
            <a:custGeom>
              <a:avLst/>
              <a:gdLst/>
              <a:ahLst/>
              <a:cxnLst/>
              <a:rect l="l" t="t" r="r" b="b"/>
              <a:pathLst>
                <a:path w="437" h="364" extrusionOk="0">
                  <a:moveTo>
                    <a:pt x="400" y="0"/>
                  </a:moveTo>
                  <a:cubicBezTo>
                    <a:pt x="397" y="0"/>
                    <a:pt x="393" y="1"/>
                    <a:pt x="390" y="2"/>
                  </a:cubicBezTo>
                  <a:cubicBezTo>
                    <a:pt x="239" y="27"/>
                    <a:pt x="26" y="140"/>
                    <a:pt x="1" y="303"/>
                  </a:cubicBezTo>
                  <a:cubicBezTo>
                    <a:pt x="1" y="340"/>
                    <a:pt x="21" y="363"/>
                    <a:pt x="47" y="363"/>
                  </a:cubicBezTo>
                  <a:cubicBezTo>
                    <a:pt x="56" y="363"/>
                    <a:pt x="66" y="360"/>
                    <a:pt x="76" y="353"/>
                  </a:cubicBezTo>
                  <a:cubicBezTo>
                    <a:pt x="126" y="303"/>
                    <a:pt x="152" y="240"/>
                    <a:pt x="202" y="190"/>
                  </a:cubicBezTo>
                  <a:cubicBezTo>
                    <a:pt x="252" y="127"/>
                    <a:pt x="327" y="90"/>
                    <a:pt x="403" y="65"/>
                  </a:cubicBezTo>
                  <a:cubicBezTo>
                    <a:pt x="437" y="53"/>
                    <a:pt x="429" y="0"/>
                    <a:pt x="40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31"/>
            <p:cNvSpPr/>
            <p:nvPr/>
          </p:nvSpPr>
          <p:spPr>
            <a:xfrm>
              <a:off x="3424275" y="2699700"/>
              <a:ext cx="73750" cy="67850"/>
            </a:xfrm>
            <a:custGeom>
              <a:avLst/>
              <a:gdLst/>
              <a:ahLst/>
              <a:cxnLst/>
              <a:rect l="l" t="t" r="r" b="b"/>
              <a:pathLst>
                <a:path w="2950" h="2714" extrusionOk="0">
                  <a:moveTo>
                    <a:pt x="1678" y="0"/>
                  </a:moveTo>
                  <a:cubicBezTo>
                    <a:pt x="1595" y="0"/>
                    <a:pt x="1513" y="20"/>
                    <a:pt x="1443" y="63"/>
                  </a:cubicBezTo>
                  <a:cubicBezTo>
                    <a:pt x="1205" y="201"/>
                    <a:pt x="1117" y="452"/>
                    <a:pt x="1180" y="878"/>
                  </a:cubicBezTo>
                  <a:cubicBezTo>
                    <a:pt x="1067" y="602"/>
                    <a:pt x="879" y="414"/>
                    <a:pt x="590" y="326"/>
                  </a:cubicBezTo>
                  <a:cubicBezTo>
                    <a:pt x="560" y="317"/>
                    <a:pt x="530" y="312"/>
                    <a:pt x="501" y="312"/>
                  </a:cubicBezTo>
                  <a:cubicBezTo>
                    <a:pt x="265" y="312"/>
                    <a:pt x="81" y="609"/>
                    <a:pt x="126" y="866"/>
                  </a:cubicBezTo>
                  <a:cubicBezTo>
                    <a:pt x="176" y="1142"/>
                    <a:pt x="854" y="1380"/>
                    <a:pt x="854" y="1380"/>
                  </a:cubicBezTo>
                  <a:cubicBezTo>
                    <a:pt x="854" y="1380"/>
                    <a:pt x="477" y="1380"/>
                    <a:pt x="239" y="1556"/>
                  </a:cubicBezTo>
                  <a:cubicBezTo>
                    <a:pt x="88" y="1681"/>
                    <a:pt x="0" y="1832"/>
                    <a:pt x="88" y="2058"/>
                  </a:cubicBezTo>
                  <a:cubicBezTo>
                    <a:pt x="162" y="2234"/>
                    <a:pt x="338" y="2314"/>
                    <a:pt x="501" y="2314"/>
                  </a:cubicBezTo>
                  <a:cubicBezTo>
                    <a:pt x="559" y="2314"/>
                    <a:pt x="616" y="2304"/>
                    <a:pt x="665" y="2284"/>
                  </a:cubicBezTo>
                  <a:cubicBezTo>
                    <a:pt x="954" y="2171"/>
                    <a:pt x="1155" y="1895"/>
                    <a:pt x="1155" y="1895"/>
                  </a:cubicBezTo>
                  <a:lnTo>
                    <a:pt x="1155" y="1895"/>
                  </a:lnTo>
                  <a:cubicBezTo>
                    <a:pt x="1155" y="1895"/>
                    <a:pt x="1014" y="2714"/>
                    <a:pt x="1592" y="2714"/>
                  </a:cubicBezTo>
                  <a:cubicBezTo>
                    <a:pt x="1613" y="2714"/>
                    <a:pt x="1634" y="2713"/>
                    <a:pt x="1657" y="2710"/>
                  </a:cubicBezTo>
                  <a:cubicBezTo>
                    <a:pt x="2021" y="2673"/>
                    <a:pt x="2108" y="2096"/>
                    <a:pt x="1820" y="1707"/>
                  </a:cubicBezTo>
                  <a:lnTo>
                    <a:pt x="1820" y="1707"/>
                  </a:lnTo>
                  <a:cubicBezTo>
                    <a:pt x="1969" y="1770"/>
                    <a:pt x="2253" y="1825"/>
                    <a:pt x="2458" y="1825"/>
                  </a:cubicBezTo>
                  <a:cubicBezTo>
                    <a:pt x="2495" y="1825"/>
                    <a:pt x="2529" y="1823"/>
                    <a:pt x="2560" y="1820"/>
                  </a:cubicBezTo>
                  <a:cubicBezTo>
                    <a:pt x="2761" y="1794"/>
                    <a:pt x="2949" y="1619"/>
                    <a:pt x="2924" y="1418"/>
                  </a:cubicBezTo>
                  <a:cubicBezTo>
                    <a:pt x="2912" y="1280"/>
                    <a:pt x="2799" y="1180"/>
                    <a:pt x="2686" y="1104"/>
                  </a:cubicBezTo>
                  <a:cubicBezTo>
                    <a:pt x="2568" y="1028"/>
                    <a:pt x="2433" y="1004"/>
                    <a:pt x="2292" y="1004"/>
                  </a:cubicBezTo>
                  <a:cubicBezTo>
                    <a:pt x="2134" y="1004"/>
                    <a:pt x="1967" y="1034"/>
                    <a:pt x="1807" y="1054"/>
                  </a:cubicBezTo>
                  <a:cubicBezTo>
                    <a:pt x="2021" y="853"/>
                    <a:pt x="2234" y="514"/>
                    <a:pt x="2133" y="263"/>
                  </a:cubicBezTo>
                  <a:cubicBezTo>
                    <a:pt x="2056" y="99"/>
                    <a:pt x="1864" y="0"/>
                    <a:pt x="1678" y="0"/>
                  </a:cubicBezTo>
                  <a:close/>
                </a:path>
              </a:pathLst>
            </a:custGeom>
            <a:solidFill>
              <a:srgbClr val="F5A1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31"/>
            <p:cNvSpPr/>
            <p:nvPr/>
          </p:nvSpPr>
          <p:spPr>
            <a:xfrm>
              <a:off x="3463475" y="2733550"/>
              <a:ext cx="9450" cy="3625"/>
            </a:xfrm>
            <a:custGeom>
              <a:avLst/>
              <a:gdLst/>
              <a:ahLst/>
              <a:cxnLst/>
              <a:rect l="l" t="t" r="r" b="b"/>
              <a:pathLst>
                <a:path w="378" h="145" extrusionOk="0">
                  <a:moveTo>
                    <a:pt x="261" y="1"/>
                  </a:moveTo>
                  <a:cubicBezTo>
                    <a:pt x="166" y="1"/>
                    <a:pt x="54" y="9"/>
                    <a:pt x="13" y="89"/>
                  </a:cubicBezTo>
                  <a:cubicBezTo>
                    <a:pt x="1" y="102"/>
                    <a:pt x="13" y="127"/>
                    <a:pt x="38" y="139"/>
                  </a:cubicBezTo>
                  <a:cubicBezTo>
                    <a:pt x="49" y="143"/>
                    <a:pt x="58" y="144"/>
                    <a:pt x="67" y="144"/>
                  </a:cubicBezTo>
                  <a:cubicBezTo>
                    <a:pt x="87" y="144"/>
                    <a:pt x="103" y="136"/>
                    <a:pt x="139" y="127"/>
                  </a:cubicBezTo>
                  <a:cubicBezTo>
                    <a:pt x="202" y="102"/>
                    <a:pt x="264" y="89"/>
                    <a:pt x="327" y="89"/>
                  </a:cubicBezTo>
                  <a:cubicBezTo>
                    <a:pt x="377" y="89"/>
                    <a:pt x="377" y="1"/>
                    <a:pt x="327" y="1"/>
                  </a:cubicBezTo>
                  <a:cubicBezTo>
                    <a:pt x="307" y="1"/>
                    <a:pt x="284" y="1"/>
                    <a:pt x="26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43;p31"/>
            <p:cNvSpPr/>
            <p:nvPr/>
          </p:nvSpPr>
          <p:spPr>
            <a:xfrm>
              <a:off x="3460025" y="2728400"/>
              <a:ext cx="8025" cy="8375"/>
            </a:xfrm>
            <a:custGeom>
              <a:avLst/>
              <a:gdLst/>
              <a:ahLst/>
              <a:cxnLst/>
              <a:rect l="l" t="t" r="r" b="b"/>
              <a:pathLst>
                <a:path w="321" h="335" extrusionOk="0">
                  <a:moveTo>
                    <a:pt x="274" y="1"/>
                  </a:moveTo>
                  <a:cubicBezTo>
                    <a:pt x="267" y="1"/>
                    <a:pt x="260" y="2"/>
                    <a:pt x="252" y="6"/>
                  </a:cubicBezTo>
                  <a:cubicBezTo>
                    <a:pt x="151" y="57"/>
                    <a:pt x="1" y="195"/>
                    <a:pt x="76" y="320"/>
                  </a:cubicBezTo>
                  <a:cubicBezTo>
                    <a:pt x="76" y="327"/>
                    <a:pt x="84" y="335"/>
                    <a:pt x="94" y="335"/>
                  </a:cubicBezTo>
                  <a:cubicBezTo>
                    <a:pt x="101" y="335"/>
                    <a:pt x="108" y="331"/>
                    <a:pt x="114" y="320"/>
                  </a:cubicBezTo>
                  <a:cubicBezTo>
                    <a:pt x="151" y="295"/>
                    <a:pt x="151" y="270"/>
                    <a:pt x="164" y="232"/>
                  </a:cubicBezTo>
                  <a:cubicBezTo>
                    <a:pt x="189" y="157"/>
                    <a:pt x="239" y="107"/>
                    <a:pt x="289" y="69"/>
                  </a:cubicBezTo>
                  <a:cubicBezTo>
                    <a:pt x="321" y="48"/>
                    <a:pt x="308" y="1"/>
                    <a:pt x="27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31"/>
            <p:cNvSpPr/>
            <p:nvPr/>
          </p:nvSpPr>
          <p:spPr>
            <a:xfrm>
              <a:off x="3460350" y="2717825"/>
              <a:ext cx="4400" cy="10450"/>
            </a:xfrm>
            <a:custGeom>
              <a:avLst/>
              <a:gdLst/>
              <a:ahLst/>
              <a:cxnLst/>
              <a:rect l="l" t="t" r="r" b="b"/>
              <a:pathLst>
                <a:path w="176" h="418" extrusionOk="0">
                  <a:moveTo>
                    <a:pt x="131" y="1"/>
                  </a:moveTo>
                  <a:cubicBezTo>
                    <a:pt x="118" y="1"/>
                    <a:pt x="105" y="9"/>
                    <a:pt x="101" y="28"/>
                  </a:cubicBezTo>
                  <a:cubicBezTo>
                    <a:pt x="63" y="141"/>
                    <a:pt x="0" y="279"/>
                    <a:pt x="13" y="379"/>
                  </a:cubicBezTo>
                  <a:cubicBezTo>
                    <a:pt x="13" y="404"/>
                    <a:pt x="29" y="417"/>
                    <a:pt x="43" y="417"/>
                  </a:cubicBezTo>
                  <a:cubicBezTo>
                    <a:pt x="51" y="417"/>
                    <a:pt x="59" y="413"/>
                    <a:pt x="63" y="404"/>
                  </a:cubicBezTo>
                  <a:cubicBezTo>
                    <a:pt x="138" y="316"/>
                    <a:pt x="151" y="166"/>
                    <a:pt x="176" y="53"/>
                  </a:cubicBezTo>
                  <a:cubicBezTo>
                    <a:pt x="176" y="22"/>
                    <a:pt x="152" y="1"/>
                    <a:pt x="13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31"/>
            <p:cNvSpPr/>
            <p:nvPr/>
          </p:nvSpPr>
          <p:spPr>
            <a:xfrm>
              <a:off x="3456675" y="2724500"/>
              <a:ext cx="5900" cy="12775"/>
            </a:xfrm>
            <a:custGeom>
              <a:avLst/>
              <a:gdLst/>
              <a:ahLst/>
              <a:cxnLst/>
              <a:rect l="l" t="t" r="r" b="b"/>
              <a:pathLst>
                <a:path w="236" h="511" extrusionOk="0">
                  <a:moveTo>
                    <a:pt x="60" y="1"/>
                  </a:moveTo>
                  <a:cubicBezTo>
                    <a:pt x="32" y="1"/>
                    <a:pt x="1" y="29"/>
                    <a:pt x="9" y="62"/>
                  </a:cubicBezTo>
                  <a:cubicBezTo>
                    <a:pt x="34" y="137"/>
                    <a:pt x="59" y="225"/>
                    <a:pt x="72" y="313"/>
                  </a:cubicBezTo>
                  <a:cubicBezTo>
                    <a:pt x="85" y="376"/>
                    <a:pt x="85" y="451"/>
                    <a:pt x="135" y="501"/>
                  </a:cubicBezTo>
                  <a:cubicBezTo>
                    <a:pt x="141" y="508"/>
                    <a:pt x="150" y="511"/>
                    <a:pt x="160" y="511"/>
                  </a:cubicBezTo>
                  <a:cubicBezTo>
                    <a:pt x="169" y="511"/>
                    <a:pt x="179" y="508"/>
                    <a:pt x="185" y="501"/>
                  </a:cubicBezTo>
                  <a:cubicBezTo>
                    <a:pt x="235" y="426"/>
                    <a:pt x="198" y="351"/>
                    <a:pt x="185" y="275"/>
                  </a:cubicBezTo>
                  <a:cubicBezTo>
                    <a:pt x="160" y="188"/>
                    <a:pt x="135" y="112"/>
                    <a:pt x="97" y="24"/>
                  </a:cubicBezTo>
                  <a:cubicBezTo>
                    <a:pt x="89" y="8"/>
                    <a:pt x="75" y="1"/>
                    <a:pt x="6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31"/>
            <p:cNvSpPr/>
            <p:nvPr/>
          </p:nvSpPr>
          <p:spPr>
            <a:xfrm>
              <a:off x="3447575" y="2722450"/>
              <a:ext cx="4550" cy="6200"/>
            </a:xfrm>
            <a:custGeom>
              <a:avLst/>
              <a:gdLst/>
              <a:ahLst/>
              <a:cxnLst/>
              <a:rect l="l" t="t" r="r" b="b"/>
              <a:pathLst>
                <a:path w="182" h="248" extrusionOk="0">
                  <a:moveTo>
                    <a:pt x="55" y="0"/>
                  </a:moveTo>
                  <a:cubicBezTo>
                    <a:pt x="26" y="0"/>
                    <a:pt x="1" y="23"/>
                    <a:pt x="9" y="56"/>
                  </a:cubicBezTo>
                  <a:cubicBezTo>
                    <a:pt x="34" y="119"/>
                    <a:pt x="60" y="182"/>
                    <a:pt x="110" y="232"/>
                  </a:cubicBezTo>
                  <a:cubicBezTo>
                    <a:pt x="117" y="243"/>
                    <a:pt x="127" y="247"/>
                    <a:pt x="136" y="247"/>
                  </a:cubicBezTo>
                  <a:cubicBezTo>
                    <a:pt x="159" y="247"/>
                    <a:pt x="181" y="221"/>
                    <a:pt x="172" y="194"/>
                  </a:cubicBezTo>
                  <a:cubicBezTo>
                    <a:pt x="160" y="131"/>
                    <a:pt x="135" y="69"/>
                    <a:pt x="97" y="19"/>
                  </a:cubicBezTo>
                  <a:cubicBezTo>
                    <a:pt x="85" y="6"/>
                    <a:pt x="69" y="0"/>
                    <a:pt x="5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31"/>
            <p:cNvSpPr/>
            <p:nvPr/>
          </p:nvSpPr>
          <p:spPr>
            <a:xfrm>
              <a:off x="3450625" y="2730750"/>
              <a:ext cx="9125" cy="10500"/>
            </a:xfrm>
            <a:custGeom>
              <a:avLst/>
              <a:gdLst/>
              <a:ahLst/>
              <a:cxnLst/>
              <a:rect l="l" t="t" r="r" b="b"/>
              <a:pathLst>
                <a:path w="365" h="420" extrusionOk="0">
                  <a:moveTo>
                    <a:pt x="50" y="0"/>
                  </a:moveTo>
                  <a:cubicBezTo>
                    <a:pt x="13" y="0"/>
                    <a:pt x="0" y="76"/>
                    <a:pt x="50" y="76"/>
                  </a:cubicBezTo>
                  <a:cubicBezTo>
                    <a:pt x="189" y="113"/>
                    <a:pt x="189" y="301"/>
                    <a:pt x="251" y="402"/>
                  </a:cubicBezTo>
                  <a:cubicBezTo>
                    <a:pt x="263" y="413"/>
                    <a:pt x="279" y="419"/>
                    <a:pt x="295" y="419"/>
                  </a:cubicBezTo>
                  <a:cubicBezTo>
                    <a:pt x="314" y="419"/>
                    <a:pt x="332" y="410"/>
                    <a:pt x="339" y="389"/>
                  </a:cubicBezTo>
                  <a:cubicBezTo>
                    <a:pt x="364" y="239"/>
                    <a:pt x="214" y="0"/>
                    <a:pt x="5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31"/>
            <p:cNvSpPr/>
            <p:nvPr/>
          </p:nvSpPr>
          <p:spPr>
            <a:xfrm>
              <a:off x="3457525" y="2734150"/>
              <a:ext cx="9350" cy="8025"/>
            </a:xfrm>
            <a:custGeom>
              <a:avLst/>
              <a:gdLst/>
              <a:ahLst/>
              <a:cxnLst/>
              <a:rect l="l" t="t" r="r" b="b"/>
              <a:pathLst>
                <a:path w="374" h="321" extrusionOk="0">
                  <a:moveTo>
                    <a:pt x="313" y="1"/>
                  </a:moveTo>
                  <a:cubicBezTo>
                    <a:pt x="309" y="1"/>
                    <a:pt x="305" y="1"/>
                    <a:pt x="302" y="2"/>
                  </a:cubicBezTo>
                  <a:cubicBezTo>
                    <a:pt x="189" y="53"/>
                    <a:pt x="13" y="140"/>
                    <a:pt x="0" y="278"/>
                  </a:cubicBezTo>
                  <a:cubicBezTo>
                    <a:pt x="0" y="307"/>
                    <a:pt x="22" y="321"/>
                    <a:pt x="43" y="321"/>
                  </a:cubicBezTo>
                  <a:cubicBezTo>
                    <a:pt x="50" y="321"/>
                    <a:pt x="57" y="319"/>
                    <a:pt x="63" y="316"/>
                  </a:cubicBezTo>
                  <a:cubicBezTo>
                    <a:pt x="113" y="291"/>
                    <a:pt x="138" y="241"/>
                    <a:pt x="176" y="203"/>
                  </a:cubicBezTo>
                  <a:cubicBezTo>
                    <a:pt x="214" y="153"/>
                    <a:pt x="276" y="115"/>
                    <a:pt x="339" y="90"/>
                  </a:cubicBezTo>
                  <a:cubicBezTo>
                    <a:pt x="374" y="67"/>
                    <a:pt x="355" y="1"/>
                    <a:pt x="31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31"/>
            <p:cNvSpPr/>
            <p:nvPr/>
          </p:nvSpPr>
          <p:spPr>
            <a:xfrm>
              <a:off x="3458475" y="2738125"/>
              <a:ext cx="13500" cy="4875"/>
            </a:xfrm>
            <a:custGeom>
              <a:avLst/>
              <a:gdLst/>
              <a:ahLst/>
              <a:cxnLst/>
              <a:rect l="l" t="t" r="r" b="b"/>
              <a:pathLst>
                <a:path w="540" h="195" extrusionOk="0">
                  <a:moveTo>
                    <a:pt x="353" y="1"/>
                  </a:moveTo>
                  <a:cubicBezTo>
                    <a:pt x="225" y="1"/>
                    <a:pt x="95" y="36"/>
                    <a:pt x="25" y="132"/>
                  </a:cubicBezTo>
                  <a:cubicBezTo>
                    <a:pt x="0" y="157"/>
                    <a:pt x="38" y="195"/>
                    <a:pt x="75" y="195"/>
                  </a:cubicBezTo>
                  <a:cubicBezTo>
                    <a:pt x="138" y="170"/>
                    <a:pt x="201" y="119"/>
                    <a:pt x="264" y="107"/>
                  </a:cubicBezTo>
                  <a:cubicBezTo>
                    <a:pt x="351" y="82"/>
                    <a:pt x="427" y="82"/>
                    <a:pt x="502" y="82"/>
                  </a:cubicBezTo>
                  <a:cubicBezTo>
                    <a:pt x="505" y="83"/>
                    <a:pt x="508" y="83"/>
                    <a:pt x="511" y="83"/>
                  </a:cubicBezTo>
                  <a:cubicBezTo>
                    <a:pt x="539" y="83"/>
                    <a:pt x="537" y="30"/>
                    <a:pt x="515" y="19"/>
                  </a:cubicBezTo>
                  <a:cubicBezTo>
                    <a:pt x="465" y="8"/>
                    <a:pt x="409" y="1"/>
                    <a:pt x="35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31"/>
            <p:cNvSpPr/>
            <p:nvPr/>
          </p:nvSpPr>
          <p:spPr>
            <a:xfrm>
              <a:off x="3407950" y="2621175"/>
              <a:ext cx="54625" cy="51675"/>
            </a:xfrm>
            <a:custGeom>
              <a:avLst/>
              <a:gdLst/>
              <a:ahLst/>
              <a:cxnLst/>
              <a:rect l="l" t="t" r="r" b="b"/>
              <a:pathLst>
                <a:path w="2185" h="2067" extrusionOk="0">
                  <a:moveTo>
                    <a:pt x="860" y="0"/>
                  </a:moveTo>
                  <a:cubicBezTo>
                    <a:pt x="692" y="0"/>
                    <a:pt x="531" y="114"/>
                    <a:pt x="490" y="280"/>
                  </a:cubicBezTo>
                  <a:cubicBezTo>
                    <a:pt x="440" y="481"/>
                    <a:pt x="540" y="656"/>
                    <a:pt x="791" y="845"/>
                  </a:cubicBezTo>
                  <a:cubicBezTo>
                    <a:pt x="697" y="803"/>
                    <a:pt x="603" y="781"/>
                    <a:pt x="509" y="781"/>
                  </a:cubicBezTo>
                  <a:cubicBezTo>
                    <a:pt x="402" y="781"/>
                    <a:pt x="296" y="810"/>
                    <a:pt x="189" y="870"/>
                  </a:cubicBezTo>
                  <a:cubicBezTo>
                    <a:pt x="1" y="970"/>
                    <a:pt x="51" y="1284"/>
                    <a:pt x="227" y="1397"/>
                  </a:cubicBezTo>
                  <a:cubicBezTo>
                    <a:pt x="262" y="1419"/>
                    <a:pt x="309" y="1428"/>
                    <a:pt x="363" y="1428"/>
                  </a:cubicBezTo>
                  <a:cubicBezTo>
                    <a:pt x="578" y="1428"/>
                    <a:pt x="892" y="1284"/>
                    <a:pt x="892" y="1284"/>
                  </a:cubicBezTo>
                  <a:lnTo>
                    <a:pt x="892" y="1284"/>
                  </a:lnTo>
                  <a:cubicBezTo>
                    <a:pt x="892" y="1284"/>
                    <a:pt x="691" y="1485"/>
                    <a:pt x="666" y="1710"/>
                  </a:cubicBezTo>
                  <a:cubicBezTo>
                    <a:pt x="641" y="1848"/>
                    <a:pt x="678" y="1974"/>
                    <a:pt x="854" y="2049"/>
                  </a:cubicBezTo>
                  <a:cubicBezTo>
                    <a:pt x="888" y="2061"/>
                    <a:pt x="922" y="2067"/>
                    <a:pt x="955" y="2067"/>
                  </a:cubicBezTo>
                  <a:cubicBezTo>
                    <a:pt x="1093" y="2067"/>
                    <a:pt x="1217" y="1970"/>
                    <a:pt x="1268" y="1848"/>
                  </a:cubicBezTo>
                  <a:cubicBezTo>
                    <a:pt x="1356" y="1648"/>
                    <a:pt x="1318" y="1397"/>
                    <a:pt x="1318" y="1397"/>
                  </a:cubicBezTo>
                  <a:lnTo>
                    <a:pt x="1318" y="1397"/>
                  </a:lnTo>
                  <a:cubicBezTo>
                    <a:pt x="1318" y="1397"/>
                    <a:pt x="1528" y="1688"/>
                    <a:pt x="1764" y="1688"/>
                  </a:cubicBezTo>
                  <a:cubicBezTo>
                    <a:pt x="1849" y="1688"/>
                    <a:pt x="1938" y="1650"/>
                    <a:pt x="2021" y="1547"/>
                  </a:cubicBezTo>
                  <a:cubicBezTo>
                    <a:pt x="2184" y="1334"/>
                    <a:pt x="1933" y="995"/>
                    <a:pt x="1569" y="945"/>
                  </a:cubicBezTo>
                  <a:cubicBezTo>
                    <a:pt x="1707" y="882"/>
                    <a:pt x="1921" y="719"/>
                    <a:pt x="2021" y="606"/>
                  </a:cubicBezTo>
                  <a:cubicBezTo>
                    <a:pt x="2109" y="481"/>
                    <a:pt x="2121" y="280"/>
                    <a:pt x="1996" y="192"/>
                  </a:cubicBezTo>
                  <a:cubicBezTo>
                    <a:pt x="1949" y="158"/>
                    <a:pt x="1894" y="146"/>
                    <a:pt x="1841" y="146"/>
                  </a:cubicBezTo>
                  <a:cubicBezTo>
                    <a:pt x="1794" y="146"/>
                    <a:pt x="1748" y="155"/>
                    <a:pt x="1707" y="167"/>
                  </a:cubicBezTo>
                  <a:cubicBezTo>
                    <a:pt x="1481" y="205"/>
                    <a:pt x="1356" y="418"/>
                    <a:pt x="1218" y="594"/>
                  </a:cubicBezTo>
                  <a:cubicBezTo>
                    <a:pt x="1218" y="380"/>
                    <a:pt x="1155" y="92"/>
                    <a:pt x="967" y="16"/>
                  </a:cubicBezTo>
                  <a:cubicBezTo>
                    <a:pt x="932" y="5"/>
                    <a:pt x="895" y="0"/>
                    <a:pt x="860" y="0"/>
                  </a:cubicBezTo>
                  <a:close/>
                </a:path>
              </a:pathLst>
            </a:custGeom>
            <a:solidFill>
              <a:srgbClr val="F5A1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31"/>
            <p:cNvSpPr/>
            <p:nvPr/>
          </p:nvSpPr>
          <p:spPr>
            <a:xfrm>
              <a:off x="3439325" y="2638525"/>
              <a:ext cx="6100" cy="6425"/>
            </a:xfrm>
            <a:custGeom>
              <a:avLst/>
              <a:gdLst/>
              <a:ahLst/>
              <a:cxnLst/>
              <a:rect l="l" t="t" r="r" b="b"/>
              <a:pathLst>
                <a:path w="244" h="257" extrusionOk="0">
                  <a:moveTo>
                    <a:pt x="183" y="1"/>
                  </a:moveTo>
                  <a:cubicBezTo>
                    <a:pt x="173" y="1"/>
                    <a:pt x="162" y="4"/>
                    <a:pt x="151" y="12"/>
                  </a:cubicBezTo>
                  <a:cubicBezTo>
                    <a:pt x="101" y="63"/>
                    <a:pt x="1" y="151"/>
                    <a:pt x="38" y="238"/>
                  </a:cubicBezTo>
                  <a:cubicBezTo>
                    <a:pt x="47" y="247"/>
                    <a:pt x="56" y="256"/>
                    <a:pt x="65" y="256"/>
                  </a:cubicBezTo>
                  <a:cubicBezTo>
                    <a:pt x="68" y="256"/>
                    <a:pt x="72" y="255"/>
                    <a:pt x="76" y="251"/>
                  </a:cubicBezTo>
                  <a:cubicBezTo>
                    <a:pt x="151" y="238"/>
                    <a:pt x="176" y="138"/>
                    <a:pt x="214" y="75"/>
                  </a:cubicBezTo>
                  <a:cubicBezTo>
                    <a:pt x="243" y="46"/>
                    <a:pt x="219" y="1"/>
                    <a:pt x="18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31"/>
            <p:cNvSpPr/>
            <p:nvPr/>
          </p:nvSpPr>
          <p:spPr>
            <a:xfrm>
              <a:off x="3436825" y="2638425"/>
              <a:ext cx="3775" cy="7650"/>
            </a:xfrm>
            <a:custGeom>
              <a:avLst/>
              <a:gdLst/>
              <a:ahLst/>
              <a:cxnLst/>
              <a:rect l="l" t="t" r="r" b="b"/>
              <a:pathLst>
                <a:path w="151" h="306" extrusionOk="0">
                  <a:moveTo>
                    <a:pt x="75" y="1"/>
                  </a:moveTo>
                  <a:cubicBezTo>
                    <a:pt x="62" y="1"/>
                    <a:pt x="48" y="9"/>
                    <a:pt x="38" y="29"/>
                  </a:cubicBezTo>
                  <a:cubicBezTo>
                    <a:pt x="13" y="117"/>
                    <a:pt x="0" y="267"/>
                    <a:pt x="113" y="305"/>
                  </a:cubicBezTo>
                  <a:cubicBezTo>
                    <a:pt x="138" y="305"/>
                    <a:pt x="151" y="293"/>
                    <a:pt x="151" y="267"/>
                  </a:cubicBezTo>
                  <a:cubicBezTo>
                    <a:pt x="151" y="192"/>
                    <a:pt x="101" y="129"/>
                    <a:pt x="113" y="42"/>
                  </a:cubicBezTo>
                  <a:cubicBezTo>
                    <a:pt x="113" y="19"/>
                    <a:pt x="95" y="1"/>
                    <a:pt x="7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31"/>
            <p:cNvSpPr/>
            <p:nvPr/>
          </p:nvSpPr>
          <p:spPr>
            <a:xfrm>
              <a:off x="3430125" y="2634600"/>
              <a:ext cx="5450" cy="7500"/>
            </a:xfrm>
            <a:custGeom>
              <a:avLst/>
              <a:gdLst/>
              <a:ahLst/>
              <a:cxnLst/>
              <a:rect l="l" t="t" r="r" b="b"/>
              <a:pathLst>
                <a:path w="218" h="300" extrusionOk="0">
                  <a:moveTo>
                    <a:pt x="51" y="1"/>
                  </a:moveTo>
                  <a:cubicBezTo>
                    <a:pt x="23" y="1"/>
                    <a:pt x="0" y="23"/>
                    <a:pt x="17" y="57"/>
                  </a:cubicBezTo>
                  <a:cubicBezTo>
                    <a:pt x="67" y="132"/>
                    <a:pt x="92" y="232"/>
                    <a:pt x="168" y="295"/>
                  </a:cubicBezTo>
                  <a:cubicBezTo>
                    <a:pt x="174" y="298"/>
                    <a:pt x="181" y="300"/>
                    <a:pt x="187" y="300"/>
                  </a:cubicBezTo>
                  <a:cubicBezTo>
                    <a:pt x="204" y="300"/>
                    <a:pt x="218" y="288"/>
                    <a:pt x="218" y="270"/>
                  </a:cubicBezTo>
                  <a:cubicBezTo>
                    <a:pt x="218" y="169"/>
                    <a:pt x="143" y="94"/>
                    <a:pt x="92" y="19"/>
                  </a:cubicBezTo>
                  <a:cubicBezTo>
                    <a:pt x="80" y="6"/>
                    <a:pt x="65" y="1"/>
                    <a:pt x="5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31"/>
            <p:cNvSpPr/>
            <p:nvPr/>
          </p:nvSpPr>
          <p:spPr>
            <a:xfrm>
              <a:off x="3430650" y="2640900"/>
              <a:ext cx="9325" cy="6425"/>
            </a:xfrm>
            <a:custGeom>
              <a:avLst/>
              <a:gdLst/>
              <a:ahLst/>
              <a:cxnLst/>
              <a:rect l="l" t="t" r="r" b="b"/>
              <a:pathLst>
                <a:path w="373" h="257" extrusionOk="0">
                  <a:moveTo>
                    <a:pt x="54" y="1"/>
                  </a:moveTo>
                  <a:cubicBezTo>
                    <a:pt x="16" y="1"/>
                    <a:pt x="1" y="71"/>
                    <a:pt x="34" y="93"/>
                  </a:cubicBezTo>
                  <a:cubicBezTo>
                    <a:pt x="97" y="118"/>
                    <a:pt x="147" y="156"/>
                    <a:pt x="209" y="194"/>
                  </a:cubicBezTo>
                  <a:cubicBezTo>
                    <a:pt x="260" y="231"/>
                    <a:pt x="285" y="256"/>
                    <a:pt x="348" y="256"/>
                  </a:cubicBezTo>
                  <a:cubicBezTo>
                    <a:pt x="360" y="256"/>
                    <a:pt x="373" y="231"/>
                    <a:pt x="373" y="206"/>
                  </a:cubicBezTo>
                  <a:cubicBezTo>
                    <a:pt x="360" y="93"/>
                    <a:pt x="172" y="43"/>
                    <a:pt x="71" y="5"/>
                  </a:cubicBezTo>
                  <a:cubicBezTo>
                    <a:pt x="65" y="2"/>
                    <a:pt x="60" y="1"/>
                    <a:pt x="5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31"/>
            <p:cNvSpPr/>
            <p:nvPr/>
          </p:nvSpPr>
          <p:spPr>
            <a:xfrm>
              <a:off x="3424650" y="2644750"/>
              <a:ext cx="6225" cy="3200"/>
            </a:xfrm>
            <a:custGeom>
              <a:avLst/>
              <a:gdLst/>
              <a:ahLst/>
              <a:cxnLst/>
              <a:rect l="l" t="t" r="r" b="b"/>
              <a:pathLst>
                <a:path w="249" h="128" extrusionOk="0">
                  <a:moveTo>
                    <a:pt x="52" y="1"/>
                  </a:moveTo>
                  <a:cubicBezTo>
                    <a:pt x="19" y="1"/>
                    <a:pt x="1" y="67"/>
                    <a:pt x="35" y="90"/>
                  </a:cubicBezTo>
                  <a:cubicBezTo>
                    <a:pt x="86" y="115"/>
                    <a:pt x="136" y="127"/>
                    <a:pt x="199" y="127"/>
                  </a:cubicBezTo>
                  <a:cubicBezTo>
                    <a:pt x="236" y="127"/>
                    <a:pt x="249" y="77"/>
                    <a:pt x="211" y="52"/>
                  </a:cubicBezTo>
                  <a:cubicBezTo>
                    <a:pt x="173" y="14"/>
                    <a:pt x="123" y="2"/>
                    <a:pt x="60" y="2"/>
                  </a:cubicBezTo>
                  <a:cubicBezTo>
                    <a:pt x="58" y="1"/>
                    <a:pt x="55" y="1"/>
                    <a:pt x="5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31"/>
            <p:cNvSpPr/>
            <p:nvPr/>
          </p:nvSpPr>
          <p:spPr>
            <a:xfrm>
              <a:off x="3430700" y="2646400"/>
              <a:ext cx="10225" cy="4375"/>
            </a:xfrm>
            <a:custGeom>
              <a:avLst/>
              <a:gdLst/>
              <a:ahLst/>
              <a:cxnLst/>
              <a:rect l="l" t="t" r="r" b="b"/>
              <a:pathLst>
                <a:path w="409" h="175" extrusionOk="0">
                  <a:moveTo>
                    <a:pt x="171" y="0"/>
                  </a:moveTo>
                  <a:cubicBezTo>
                    <a:pt x="116" y="0"/>
                    <a:pt x="65" y="16"/>
                    <a:pt x="32" y="49"/>
                  </a:cubicBezTo>
                  <a:cubicBezTo>
                    <a:pt x="0" y="80"/>
                    <a:pt x="31" y="130"/>
                    <a:pt x="63" y="130"/>
                  </a:cubicBezTo>
                  <a:cubicBezTo>
                    <a:pt x="70" y="130"/>
                    <a:pt x="76" y="128"/>
                    <a:pt x="82" y="124"/>
                  </a:cubicBezTo>
                  <a:cubicBezTo>
                    <a:pt x="100" y="114"/>
                    <a:pt x="118" y="110"/>
                    <a:pt x="136" y="110"/>
                  </a:cubicBezTo>
                  <a:cubicBezTo>
                    <a:pt x="210" y="110"/>
                    <a:pt x="288" y="174"/>
                    <a:pt x="358" y="174"/>
                  </a:cubicBezTo>
                  <a:cubicBezTo>
                    <a:pt x="396" y="174"/>
                    <a:pt x="408" y="137"/>
                    <a:pt x="396" y="112"/>
                  </a:cubicBezTo>
                  <a:cubicBezTo>
                    <a:pt x="357" y="41"/>
                    <a:pt x="260" y="0"/>
                    <a:pt x="17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31"/>
            <p:cNvSpPr/>
            <p:nvPr/>
          </p:nvSpPr>
          <p:spPr>
            <a:xfrm>
              <a:off x="3438075" y="2642125"/>
              <a:ext cx="4300" cy="9000"/>
            </a:xfrm>
            <a:custGeom>
              <a:avLst/>
              <a:gdLst/>
              <a:ahLst/>
              <a:cxnLst/>
              <a:rect l="l" t="t" r="r" b="b"/>
              <a:pathLst>
                <a:path w="172" h="360" extrusionOk="0">
                  <a:moveTo>
                    <a:pt x="116" y="1"/>
                  </a:moveTo>
                  <a:cubicBezTo>
                    <a:pt x="104" y="1"/>
                    <a:pt x="92" y="7"/>
                    <a:pt x="88" y="19"/>
                  </a:cubicBezTo>
                  <a:cubicBezTo>
                    <a:pt x="38" y="119"/>
                    <a:pt x="0" y="257"/>
                    <a:pt x="76" y="345"/>
                  </a:cubicBezTo>
                  <a:cubicBezTo>
                    <a:pt x="85" y="355"/>
                    <a:pt x="97" y="359"/>
                    <a:pt x="107" y="359"/>
                  </a:cubicBezTo>
                  <a:cubicBezTo>
                    <a:pt x="124" y="359"/>
                    <a:pt x="138" y="348"/>
                    <a:pt x="138" y="333"/>
                  </a:cubicBezTo>
                  <a:cubicBezTo>
                    <a:pt x="163" y="232"/>
                    <a:pt x="138" y="145"/>
                    <a:pt x="163" y="57"/>
                  </a:cubicBezTo>
                  <a:cubicBezTo>
                    <a:pt x="172" y="23"/>
                    <a:pt x="141" y="1"/>
                    <a:pt x="11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31"/>
            <p:cNvSpPr/>
            <p:nvPr/>
          </p:nvSpPr>
          <p:spPr>
            <a:xfrm>
              <a:off x="3440275" y="2641575"/>
              <a:ext cx="7150" cy="9000"/>
            </a:xfrm>
            <a:custGeom>
              <a:avLst/>
              <a:gdLst/>
              <a:ahLst/>
              <a:cxnLst/>
              <a:rect l="l" t="t" r="r" b="b"/>
              <a:pathLst>
                <a:path w="286" h="360" extrusionOk="0">
                  <a:moveTo>
                    <a:pt x="237" y="1"/>
                  </a:moveTo>
                  <a:cubicBezTo>
                    <a:pt x="233" y="1"/>
                    <a:pt x="229" y="2"/>
                    <a:pt x="226" y="3"/>
                  </a:cubicBezTo>
                  <a:cubicBezTo>
                    <a:pt x="113" y="66"/>
                    <a:pt x="0" y="192"/>
                    <a:pt x="25" y="330"/>
                  </a:cubicBezTo>
                  <a:cubicBezTo>
                    <a:pt x="25" y="350"/>
                    <a:pt x="40" y="360"/>
                    <a:pt x="58" y="360"/>
                  </a:cubicBezTo>
                  <a:cubicBezTo>
                    <a:pt x="73" y="360"/>
                    <a:pt x="89" y="354"/>
                    <a:pt x="101" y="342"/>
                  </a:cubicBezTo>
                  <a:cubicBezTo>
                    <a:pt x="126" y="292"/>
                    <a:pt x="126" y="242"/>
                    <a:pt x="151" y="192"/>
                  </a:cubicBezTo>
                  <a:cubicBezTo>
                    <a:pt x="176" y="141"/>
                    <a:pt x="214" y="91"/>
                    <a:pt x="264" y="54"/>
                  </a:cubicBezTo>
                  <a:cubicBezTo>
                    <a:pt x="285" y="32"/>
                    <a:pt x="260" y="1"/>
                    <a:pt x="23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31"/>
            <p:cNvSpPr/>
            <p:nvPr/>
          </p:nvSpPr>
          <p:spPr>
            <a:xfrm>
              <a:off x="3438075" y="2570050"/>
              <a:ext cx="46850" cy="45300"/>
            </a:xfrm>
            <a:custGeom>
              <a:avLst/>
              <a:gdLst/>
              <a:ahLst/>
              <a:cxnLst/>
              <a:rect l="l" t="t" r="r" b="b"/>
              <a:pathLst>
                <a:path w="1874" h="1812" extrusionOk="0">
                  <a:moveTo>
                    <a:pt x="1375" y="0"/>
                  </a:moveTo>
                  <a:cubicBezTo>
                    <a:pt x="1318" y="0"/>
                    <a:pt x="1258" y="27"/>
                    <a:pt x="1205" y="53"/>
                  </a:cubicBezTo>
                  <a:cubicBezTo>
                    <a:pt x="1029" y="154"/>
                    <a:pt x="979" y="355"/>
                    <a:pt x="904" y="530"/>
                  </a:cubicBezTo>
                  <a:cubicBezTo>
                    <a:pt x="866" y="355"/>
                    <a:pt x="728" y="129"/>
                    <a:pt x="552" y="129"/>
                  </a:cubicBezTo>
                  <a:cubicBezTo>
                    <a:pt x="547" y="128"/>
                    <a:pt x="541" y="128"/>
                    <a:pt x="535" y="128"/>
                  </a:cubicBezTo>
                  <a:cubicBezTo>
                    <a:pt x="378" y="128"/>
                    <a:pt x="227" y="286"/>
                    <a:pt x="239" y="455"/>
                  </a:cubicBezTo>
                  <a:cubicBezTo>
                    <a:pt x="251" y="618"/>
                    <a:pt x="364" y="744"/>
                    <a:pt x="628" y="844"/>
                  </a:cubicBezTo>
                  <a:cubicBezTo>
                    <a:pt x="597" y="840"/>
                    <a:pt x="566" y="838"/>
                    <a:pt x="536" y="838"/>
                  </a:cubicBezTo>
                  <a:cubicBezTo>
                    <a:pt x="383" y="838"/>
                    <a:pt x="241" y="892"/>
                    <a:pt x="126" y="1007"/>
                  </a:cubicBezTo>
                  <a:cubicBezTo>
                    <a:pt x="0" y="1145"/>
                    <a:pt x="126" y="1384"/>
                    <a:pt x="302" y="1434"/>
                  </a:cubicBezTo>
                  <a:cubicBezTo>
                    <a:pt x="314" y="1438"/>
                    <a:pt x="328" y="1439"/>
                    <a:pt x="342" y="1439"/>
                  </a:cubicBezTo>
                  <a:cubicBezTo>
                    <a:pt x="515" y="1439"/>
                    <a:pt x="803" y="1183"/>
                    <a:pt x="803" y="1183"/>
                  </a:cubicBezTo>
                  <a:lnTo>
                    <a:pt x="803" y="1183"/>
                  </a:lnTo>
                  <a:cubicBezTo>
                    <a:pt x="803" y="1183"/>
                    <a:pt x="691" y="1396"/>
                    <a:pt x="728" y="1584"/>
                  </a:cubicBezTo>
                  <a:cubicBezTo>
                    <a:pt x="753" y="1697"/>
                    <a:pt x="803" y="1798"/>
                    <a:pt x="967" y="1810"/>
                  </a:cubicBezTo>
                  <a:cubicBezTo>
                    <a:pt x="974" y="1811"/>
                    <a:pt x="980" y="1811"/>
                    <a:pt x="987" y="1811"/>
                  </a:cubicBezTo>
                  <a:cubicBezTo>
                    <a:pt x="1140" y="1811"/>
                    <a:pt x="1256" y="1679"/>
                    <a:pt x="1268" y="1547"/>
                  </a:cubicBezTo>
                  <a:cubicBezTo>
                    <a:pt x="1280" y="1359"/>
                    <a:pt x="1193" y="1158"/>
                    <a:pt x="1192" y="1158"/>
                  </a:cubicBezTo>
                  <a:lnTo>
                    <a:pt x="1192" y="1158"/>
                  </a:lnTo>
                  <a:cubicBezTo>
                    <a:pt x="1193" y="1158"/>
                    <a:pt x="1380" y="1303"/>
                    <a:pt x="1553" y="1303"/>
                  </a:cubicBezTo>
                  <a:cubicBezTo>
                    <a:pt x="1649" y="1303"/>
                    <a:pt x="1741" y="1259"/>
                    <a:pt x="1795" y="1120"/>
                  </a:cubicBezTo>
                  <a:cubicBezTo>
                    <a:pt x="1874" y="917"/>
                    <a:pt x="1648" y="724"/>
                    <a:pt x="1373" y="724"/>
                  </a:cubicBezTo>
                  <a:cubicBezTo>
                    <a:pt x="1343" y="724"/>
                    <a:pt x="1312" y="726"/>
                    <a:pt x="1280" y="731"/>
                  </a:cubicBezTo>
                  <a:cubicBezTo>
                    <a:pt x="1381" y="643"/>
                    <a:pt x="1519" y="468"/>
                    <a:pt x="1569" y="342"/>
                  </a:cubicBezTo>
                  <a:cubicBezTo>
                    <a:pt x="1607" y="217"/>
                    <a:pt x="1569" y="53"/>
                    <a:pt x="1443" y="16"/>
                  </a:cubicBezTo>
                  <a:cubicBezTo>
                    <a:pt x="1421" y="5"/>
                    <a:pt x="1398" y="0"/>
                    <a:pt x="1375" y="0"/>
                  </a:cubicBezTo>
                  <a:close/>
                </a:path>
              </a:pathLst>
            </a:custGeom>
            <a:solidFill>
              <a:srgbClr val="F5A1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31"/>
            <p:cNvSpPr/>
            <p:nvPr/>
          </p:nvSpPr>
          <p:spPr>
            <a:xfrm>
              <a:off x="3463175" y="2583875"/>
              <a:ext cx="4475" cy="6275"/>
            </a:xfrm>
            <a:custGeom>
              <a:avLst/>
              <a:gdLst/>
              <a:ahLst/>
              <a:cxnLst/>
              <a:rect l="l" t="t" r="r" b="b"/>
              <a:pathLst>
                <a:path w="179" h="251" extrusionOk="0">
                  <a:moveTo>
                    <a:pt x="130" y="0"/>
                  </a:moveTo>
                  <a:cubicBezTo>
                    <a:pt x="115" y="0"/>
                    <a:pt x="98" y="8"/>
                    <a:pt x="88" y="28"/>
                  </a:cubicBezTo>
                  <a:cubicBezTo>
                    <a:pt x="50" y="90"/>
                    <a:pt x="0" y="166"/>
                    <a:pt x="50" y="241"/>
                  </a:cubicBezTo>
                  <a:cubicBezTo>
                    <a:pt x="50" y="247"/>
                    <a:pt x="60" y="250"/>
                    <a:pt x="71" y="250"/>
                  </a:cubicBezTo>
                  <a:cubicBezTo>
                    <a:pt x="82" y="250"/>
                    <a:pt x="94" y="247"/>
                    <a:pt x="101" y="241"/>
                  </a:cubicBezTo>
                  <a:cubicBezTo>
                    <a:pt x="151" y="191"/>
                    <a:pt x="138" y="128"/>
                    <a:pt x="163" y="53"/>
                  </a:cubicBezTo>
                  <a:cubicBezTo>
                    <a:pt x="179" y="22"/>
                    <a:pt x="156" y="0"/>
                    <a:pt x="13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31"/>
            <p:cNvSpPr/>
            <p:nvPr/>
          </p:nvSpPr>
          <p:spPr>
            <a:xfrm>
              <a:off x="3460975" y="2584975"/>
              <a:ext cx="4100" cy="6200"/>
            </a:xfrm>
            <a:custGeom>
              <a:avLst/>
              <a:gdLst/>
              <a:ahLst/>
              <a:cxnLst/>
              <a:rect l="l" t="t" r="r" b="b"/>
              <a:pathLst>
                <a:path w="164" h="248" extrusionOk="0">
                  <a:moveTo>
                    <a:pt x="37" y="1"/>
                  </a:moveTo>
                  <a:cubicBezTo>
                    <a:pt x="18" y="1"/>
                    <a:pt x="0" y="14"/>
                    <a:pt x="0" y="34"/>
                  </a:cubicBezTo>
                  <a:cubicBezTo>
                    <a:pt x="0" y="118"/>
                    <a:pt x="23" y="248"/>
                    <a:pt x="124" y="248"/>
                  </a:cubicBezTo>
                  <a:cubicBezTo>
                    <a:pt x="129" y="248"/>
                    <a:pt x="134" y="248"/>
                    <a:pt x="138" y="247"/>
                  </a:cubicBezTo>
                  <a:cubicBezTo>
                    <a:pt x="151" y="247"/>
                    <a:pt x="164" y="235"/>
                    <a:pt x="164" y="209"/>
                  </a:cubicBezTo>
                  <a:cubicBezTo>
                    <a:pt x="151" y="147"/>
                    <a:pt x="88" y="109"/>
                    <a:pt x="76" y="34"/>
                  </a:cubicBezTo>
                  <a:cubicBezTo>
                    <a:pt x="70" y="10"/>
                    <a:pt x="53" y="1"/>
                    <a:pt x="3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31"/>
            <p:cNvSpPr/>
            <p:nvPr/>
          </p:nvSpPr>
          <p:spPr>
            <a:xfrm>
              <a:off x="3453650" y="2583625"/>
              <a:ext cx="6650" cy="5750"/>
            </a:xfrm>
            <a:custGeom>
              <a:avLst/>
              <a:gdLst/>
              <a:ahLst/>
              <a:cxnLst/>
              <a:rect l="l" t="t" r="r" b="b"/>
              <a:pathLst>
                <a:path w="266" h="230" extrusionOk="0">
                  <a:moveTo>
                    <a:pt x="54" y="1"/>
                  </a:moveTo>
                  <a:cubicBezTo>
                    <a:pt x="25" y="1"/>
                    <a:pt x="1" y="43"/>
                    <a:pt x="30" y="63"/>
                  </a:cubicBezTo>
                  <a:cubicBezTo>
                    <a:pt x="80" y="125"/>
                    <a:pt x="130" y="201"/>
                    <a:pt x="218" y="226"/>
                  </a:cubicBezTo>
                  <a:cubicBezTo>
                    <a:pt x="220" y="228"/>
                    <a:pt x="224" y="229"/>
                    <a:pt x="227" y="229"/>
                  </a:cubicBezTo>
                  <a:cubicBezTo>
                    <a:pt x="243" y="229"/>
                    <a:pt x="266" y="209"/>
                    <a:pt x="256" y="188"/>
                  </a:cubicBezTo>
                  <a:cubicBezTo>
                    <a:pt x="218" y="100"/>
                    <a:pt x="143" y="50"/>
                    <a:pt x="80" y="12"/>
                  </a:cubicBezTo>
                  <a:cubicBezTo>
                    <a:pt x="72" y="4"/>
                    <a:pt x="63" y="1"/>
                    <a:pt x="5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31"/>
            <p:cNvSpPr/>
            <p:nvPr/>
          </p:nvSpPr>
          <p:spPr>
            <a:xfrm>
              <a:off x="3455650" y="2588625"/>
              <a:ext cx="9425" cy="4050"/>
            </a:xfrm>
            <a:custGeom>
              <a:avLst/>
              <a:gdLst/>
              <a:ahLst/>
              <a:cxnLst/>
              <a:rect l="l" t="t" r="r" b="b"/>
              <a:pathLst>
                <a:path w="377" h="162" extrusionOk="0">
                  <a:moveTo>
                    <a:pt x="63" y="1"/>
                  </a:moveTo>
                  <a:cubicBezTo>
                    <a:pt x="13" y="1"/>
                    <a:pt x="0" y="89"/>
                    <a:pt x="50" y="89"/>
                  </a:cubicBezTo>
                  <a:cubicBezTo>
                    <a:pt x="121" y="109"/>
                    <a:pt x="216" y="162"/>
                    <a:pt x="297" y="162"/>
                  </a:cubicBezTo>
                  <a:cubicBezTo>
                    <a:pt x="316" y="162"/>
                    <a:pt x="334" y="159"/>
                    <a:pt x="351" y="151"/>
                  </a:cubicBezTo>
                  <a:cubicBezTo>
                    <a:pt x="364" y="139"/>
                    <a:pt x="377" y="126"/>
                    <a:pt x="364" y="114"/>
                  </a:cubicBezTo>
                  <a:cubicBezTo>
                    <a:pt x="326" y="13"/>
                    <a:pt x="163" y="13"/>
                    <a:pt x="6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31"/>
            <p:cNvSpPr/>
            <p:nvPr/>
          </p:nvSpPr>
          <p:spPr>
            <a:xfrm>
              <a:off x="3451875" y="2593125"/>
              <a:ext cx="5675" cy="2675"/>
            </a:xfrm>
            <a:custGeom>
              <a:avLst/>
              <a:gdLst/>
              <a:ahLst/>
              <a:cxnLst/>
              <a:rect l="l" t="t" r="r" b="b"/>
              <a:pathLst>
                <a:path w="227" h="107" extrusionOk="0">
                  <a:moveTo>
                    <a:pt x="101" y="1"/>
                  </a:moveTo>
                  <a:cubicBezTo>
                    <a:pt x="80" y="1"/>
                    <a:pt x="59" y="4"/>
                    <a:pt x="38" y="9"/>
                  </a:cubicBezTo>
                  <a:cubicBezTo>
                    <a:pt x="0" y="21"/>
                    <a:pt x="0" y="84"/>
                    <a:pt x="38" y="97"/>
                  </a:cubicBezTo>
                  <a:cubicBezTo>
                    <a:pt x="63" y="103"/>
                    <a:pt x="88" y="106"/>
                    <a:pt x="113" y="106"/>
                  </a:cubicBezTo>
                  <a:cubicBezTo>
                    <a:pt x="139" y="106"/>
                    <a:pt x="164" y="103"/>
                    <a:pt x="189" y="97"/>
                  </a:cubicBezTo>
                  <a:cubicBezTo>
                    <a:pt x="226" y="84"/>
                    <a:pt x="214" y="21"/>
                    <a:pt x="189" y="21"/>
                  </a:cubicBezTo>
                  <a:cubicBezTo>
                    <a:pt x="159" y="7"/>
                    <a:pt x="130" y="1"/>
                    <a:pt x="1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31"/>
            <p:cNvSpPr/>
            <p:nvPr/>
          </p:nvSpPr>
          <p:spPr>
            <a:xfrm>
              <a:off x="3457375" y="2592325"/>
              <a:ext cx="9275" cy="3875"/>
            </a:xfrm>
            <a:custGeom>
              <a:avLst/>
              <a:gdLst/>
              <a:ahLst/>
              <a:cxnLst/>
              <a:rect l="l" t="t" r="r" b="b"/>
              <a:pathLst>
                <a:path w="371" h="155" extrusionOk="0">
                  <a:moveTo>
                    <a:pt x="192" y="1"/>
                  </a:moveTo>
                  <a:cubicBezTo>
                    <a:pt x="122" y="1"/>
                    <a:pt x="53" y="29"/>
                    <a:pt x="19" y="91"/>
                  </a:cubicBezTo>
                  <a:cubicBezTo>
                    <a:pt x="0" y="119"/>
                    <a:pt x="31" y="155"/>
                    <a:pt x="58" y="155"/>
                  </a:cubicBezTo>
                  <a:cubicBezTo>
                    <a:pt x="67" y="155"/>
                    <a:pt x="75" y="151"/>
                    <a:pt x="82" y="141"/>
                  </a:cubicBezTo>
                  <a:cubicBezTo>
                    <a:pt x="107" y="116"/>
                    <a:pt x="141" y="109"/>
                    <a:pt x="177" y="109"/>
                  </a:cubicBezTo>
                  <a:cubicBezTo>
                    <a:pt x="219" y="109"/>
                    <a:pt x="265" y="118"/>
                    <a:pt x="304" y="118"/>
                  </a:cubicBezTo>
                  <a:cubicBezTo>
                    <a:pt x="314" y="118"/>
                    <a:pt x="324" y="118"/>
                    <a:pt x="333" y="116"/>
                  </a:cubicBezTo>
                  <a:cubicBezTo>
                    <a:pt x="358" y="116"/>
                    <a:pt x="370" y="66"/>
                    <a:pt x="345" y="53"/>
                  </a:cubicBezTo>
                  <a:cubicBezTo>
                    <a:pt x="306" y="20"/>
                    <a:pt x="248" y="1"/>
                    <a:pt x="19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31"/>
            <p:cNvSpPr/>
            <p:nvPr/>
          </p:nvSpPr>
          <p:spPr>
            <a:xfrm>
              <a:off x="3463475" y="2587575"/>
              <a:ext cx="3800" cy="7750"/>
            </a:xfrm>
            <a:custGeom>
              <a:avLst/>
              <a:gdLst/>
              <a:ahLst/>
              <a:cxnLst/>
              <a:rect l="l" t="t" r="r" b="b"/>
              <a:pathLst>
                <a:path w="152" h="310" extrusionOk="0">
                  <a:moveTo>
                    <a:pt x="65" y="0"/>
                  </a:moveTo>
                  <a:cubicBezTo>
                    <a:pt x="44" y="0"/>
                    <a:pt x="20" y="16"/>
                    <a:pt x="13" y="43"/>
                  </a:cubicBezTo>
                  <a:cubicBezTo>
                    <a:pt x="1" y="131"/>
                    <a:pt x="1" y="243"/>
                    <a:pt x="89" y="306"/>
                  </a:cubicBezTo>
                  <a:cubicBezTo>
                    <a:pt x="93" y="308"/>
                    <a:pt x="98" y="310"/>
                    <a:pt x="103" y="310"/>
                  </a:cubicBezTo>
                  <a:cubicBezTo>
                    <a:pt x="126" y="310"/>
                    <a:pt x="151" y="289"/>
                    <a:pt x="151" y="269"/>
                  </a:cubicBezTo>
                  <a:cubicBezTo>
                    <a:pt x="139" y="193"/>
                    <a:pt x="101" y="131"/>
                    <a:pt x="101" y="43"/>
                  </a:cubicBezTo>
                  <a:cubicBezTo>
                    <a:pt x="101" y="13"/>
                    <a:pt x="84" y="0"/>
                    <a:pt x="6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31"/>
            <p:cNvSpPr/>
            <p:nvPr/>
          </p:nvSpPr>
          <p:spPr>
            <a:xfrm>
              <a:off x="3464725" y="2585875"/>
              <a:ext cx="5200" cy="8875"/>
            </a:xfrm>
            <a:custGeom>
              <a:avLst/>
              <a:gdLst/>
              <a:ahLst/>
              <a:cxnLst/>
              <a:rect l="l" t="t" r="r" b="b"/>
              <a:pathLst>
                <a:path w="208" h="355" extrusionOk="0">
                  <a:moveTo>
                    <a:pt x="164" y="0"/>
                  </a:moveTo>
                  <a:cubicBezTo>
                    <a:pt x="155" y="0"/>
                    <a:pt x="146" y="3"/>
                    <a:pt x="139" y="10"/>
                  </a:cubicBezTo>
                  <a:cubicBezTo>
                    <a:pt x="64" y="86"/>
                    <a:pt x="1" y="224"/>
                    <a:pt x="51" y="337"/>
                  </a:cubicBezTo>
                  <a:cubicBezTo>
                    <a:pt x="57" y="348"/>
                    <a:pt x="73" y="354"/>
                    <a:pt x="88" y="354"/>
                  </a:cubicBezTo>
                  <a:cubicBezTo>
                    <a:pt x="107" y="354"/>
                    <a:pt x="126" y="345"/>
                    <a:pt x="126" y="324"/>
                  </a:cubicBezTo>
                  <a:cubicBezTo>
                    <a:pt x="152" y="224"/>
                    <a:pt x="139" y="136"/>
                    <a:pt x="189" y="48"/>
                  </a:cubicBezTo>
                  <a:cubicBezTo>
                    <a:pt x="207" y="21"/>
                    <a:pt x="186" y="0"/>
                    <a:pt x="16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31"/>
            <p:cNvSpPr/>
            <p:nvPr/>
          </p:nvSpPr>
          <p:spPr>
            <a:xfrm>
              <a:off x="3428025" y="2889800"/>
              <a:ext cx="627800" cy="382200"/>
            </a:xfrm>
            <a:custGeom>
              <a:avLst/>
              <a:gdLst/>
              <a:ahLst/>
              <a:cxnLst/>
              <a:rect l="l" t="t" r="r" b="b"/>
              <a:pathLst>
                <a:path w="25112" h="15288" extrusionOk="0">
                  <a:moveTo>
                    <a:pt x="19826" y="1"/>
                  </a:moveTo>
                  <a:cubicBezTo>
                    <a:pt x="15633" y="1"/>
                    <a:pt x="11592" y="1106"/>
                    <a:pt x="8082" y="3100"/>
                  </a:cubicBezTo>
                  <a:cubicBezTo>
                    <a:pt x="5974" y="4305"/>
                    <a:pt x="1682" y="10040"/>
                    <a:pt x="1" y="13327"/>
                  </a:cubicBezTo>
                  <a:cubicBezTo>
                    <a:pt x="2547" y="14669"/>
                    <a:pt x="5144" y="15288"/>
                    <a:pt x="7637" y="15288"/>
                  </a:cubicBezTo>
                  <a:cubicBezTo>
                    <a:pt x="10367" y="15288"/>
                    <a:pt x="12972" y="14546"/>
                    <a:pt x="15248" y="13202"/>
                  </a:cubicBezTo>
                  <a:cubicBezTo>
                    <a:pt x="19602" y="10617"/>
                    <a:pt x="22827" y="5974"/>
                    <a:pt x="25111" y="590"/>
                  </a:cubicBezTo>
                  <a:cubicBezTo>
                    <a:pt x="23341" y="192"/>
                    <a:pt x="21571" y="1"/>
                    <a:pt x="19826" y="1"/>
                  </a:cubicBezTo>
                  <a:close/>
                </a:path>
              </a:pathLst>
            </a:custGeom>
            <a:solidFill>
              <a:srgbClr val="2EA0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31"/>
            <p:cNvSpPr/>
            <p:nvPr/>
          </p:nvSpPr>
          <p:spPr>
            <a:xfrm>
              <a:off x="3426775" y="2900475"/>
              <a:ext cx="631850" cy="327225"/>
            </a:xfrm>
            <a:custGeom>
              <a:avLst/>
              <a:gdLst/>
              <a:ahLst/>
              <a:cxnLst/>
              <a:rect l="l" t="t" r="r" b="b"/>
              <a:pathLst>
                <a:path w="25274" h="13089" extrusionOk="0">
                  <a:moveTo>
                    <a:pt x="25036" y="0"/>
                  </a:moveTo>
                  <a:cubicBezTo>
                    <a:pt x="24910" y="101"/>
                    <a:pt x="11558" y="9587"/>
                    <a:pt x="1" y="12712"/>
                  </a:cubicBezTo>
                  <a:lnTo>
                    <a:pt x="101" y="13089"/>
                  </a:lnTo>
                  <a:cubicBezTo>
                    <a:pt x="11734" y="9951"/>
                    <a:pt x="25136" y="414"/>
                    <a:pt x="25274" y="314"/>
                  </a:cubicBezTo>
                  <a:lnTo>
                    <a:pt x="25036" y="0"/>
                  </a:lnTo>
                  <a:close/>
                </a:path>
              </a:pathLst>
            </a:custGeom>
            <a:solidFill>
              <a:srgbClr val="08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31"/>
            <p:cNvSpPr/>
            <p:nvPr/>
          </p:nvSpPr>
          <p:spPr>
            <a:xfrm>
              <a:off x="3970775" y="2894825"/>
              <a:ext cx="39550" cy="66225"/>
            </a:xfrm>
            <a:custGeom>
              <a:avLst/>
              <a:gdLst/>
              <a:ahLst/>
              <a:cxnLst/>
              <a:rect l="l" t="t" r="r" b="b"/>
              <a:pathLst>
                <a:path w="1582" h="2649" extrusionOk="0">
                  <a:moveTo>
                    <a:pt x="1180" y="0"/>
                  </a:moveTo>
                  <a:cubicBezTo>
                    <a:pt x="1117" y="126"/>
                    <a:pt x="1054" y="264"/>
                    <a:pt x="1004" y="389"/>
                  </a:cubicBezTo>
                  <a:cubicBezTo>
                    <a:pt x="678" y="1130"/>
                    <a:pt x="414" y="1707"/>
                    <a:pt x="0" y="2460"/>
                  </a:cubicBezTo>
                  <a:lnTo>
                    <a:pt x="339" y="2648"/>
                  </a:lnTo>
                  <a:cubicBezTo>
                    <a:pt x="352" y="2623"/>
                    <a:pt x="377" y="2598"/>
                    <a:pt x="389" y="2560"/>
                  </a:cubicBezTo>
                  <a:cubicBezTo>
                    <a:pt x="352" y="2548"/>
                    <a:pt x="327" y="2548"/>
                    <a:pt x="301" y="2535"/>
                  </a:cubicBezTo>
                  <a:lnTo>
                    <a:pt x="427" y="2159"/>
                  </a:lnTo>
                  <a:cubicBezTo>
                    <a:pt x="477" y="2184"/>
                    <a:pt x="527" y="2196"/>
                    <a:pt x="578" y="2209"/>
                  </a:cubicBezTo>
                  <a:cubicBezTo>
                    <a:pt x="879" y="1644"/>
                    <a:pt x="1105" y="1130"/>
                    <a:pt x="1356" y="540"/>
                  </a:cubicBezTo>
                  <a:cubicBezTo>
                    <a:pt x="1431" y="389"/>
                    <a:pt x="1506" y="226"/>
                    <a:pt x="1581" y="51"/>
                  </a:cubicBezTo>
                  <a:cubicBezTo>
                    <a:pt x="1443" y="38"/>
                    <a:pt x="1305" y="13"/>
                    <a:pt x="1180" y="0"/>
                  </a:cubicBezTo>
                  <a:close/>
                </a:path>
              </a:pathLst>
            </a:custGeom>
            <a:solidFill>
              <a:srgbClr val="08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31"/>
            <p:cNvSpPr/>
            <p:nvPr/>
          </p:nvSpPr>
          <p:spPr>
            <a:xfrm>
              <a:off x="3915875" y="2891375"/>
              <a:ext cx="59950" cy="104175"/>
            </a:xfrm>
            <a:custGeom>
              <a:avLst/>
              <a:gdLst/>
              <a:ahLst/>
              <a:cxnLst/>
              <a:rect l="l" t="t" r="r" b="b"/>
              <a:pathLst>
                <a:path w="2398" h="4167" extrusionOk="0">
                  <a:moveTo>
                    <a:pt x="1996" y="0"/>
                  </a:moveTo>
                  <a:cubicBezTo>
                    <a:pt x="1368" y="1607"/>
                    <a:pt x="791" y="2748"/>
                    <a:pt x="0" y="3966"/>
                  </a:cubicBezTo>
                  <a:lnTo>
                    <a:pt x="301" y="4166"/>
                  </a:lnTo>
                  <a:lnTo>
                    <a:pt x="377" y="3815"/>
                  </a:lnTo>
                  <a:cubicBezTo>
                    <a:pt x="439" y="3828"/>
                    <a:pt x="490" y="3840"/>
                    <a:pt x="540" y="3853"/>
                  </a:cubicBezTo>
                  <a:cubicBezTo>
                    <a:pt x="1255" y="2698"/>
                    <a:pt x="1807" y="1569"/>
                    <a:pt x="2397" y="25"/>
                  </a:cubicBezTo>
                  <a:cubicBezTo>
                    <a:pt x="2259" y="13"/>
                    <a:pt x="2121" y="13"/>
                    <a:pt x="1996" y="0"/>
                  </a:cubicBezTo>
                  <a:close/>
                </a:path>
              </a:pathLst>
            </a:custGeom>
            <a:solidFill>
              <a:srgbClr val="08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31"/>
            <p:cNvSpPr/>
            <p:nvPr/>
          </p:nvSpPr>
          <p:spPr>
            <a:xfrm>
              <a:off x="3869450" y="2889800"/>
              <a:ext cx="70275" cy="133050"/>
            </a:xfrm>
            <a:custGeom>
              <a:avLst/>
              <a:gdLst/>
              <a:ahLst/>
              <a:cxnLst/>
              <a:rect l="l" t="t" r="r" b="b"/>
              <a:pathLst>
                <a:path w="2811" h="5322" extrusionOk="0">
                  <a:moveTo>
                    <a:pt x="2397" y="1"/>
                  </a:moveTo>
                  <a:cubicBezTo>
                    <a:pt x="1769" y="1895"/>
                    <a:pt x="966" y="3640"/>
                    <a:pt x="0" y="5196"/>
                  </a:cubicBezTo>
                  <a:lnTo>
                    <a:pt x="188" y="5321"/>
                  </a:lnTo>
                  <a:lnTo>
                    <a:pt x="276" y="4982"/>
                  </a:lnTo>
                  <a:cubicBezTo>
                    <a:pt x="364" y="5008"/>
                    <a:pt x="452" y="5033"/>
                    <a:pt x="540" y="5045"/>
                  </a:cubicBezTo>
                  <a:cubicBezTo>
                    <a:pt x="1456" y="3527"/>
                    <a:pt x="2209" y="1833"/>
                    <a:pt x="2811" y="13"/>
                  </a:cubicBezTo>
                  <a:cubicBezTo>
                    <a:pt x="2673" y="1"/>
                    <a:pt x="2535" y="1"/>
                    <a:pt x="2397" y="1"/>
                  </a:cubicBezTo>
                  <a:close/>
                </a:path>
              </a:pathLst>
            </a:custGeom>
            <a:solidFill>
              <a:srgbClr val="08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31"/>
            <p:cNvSpPr/>
            <p:nvPr/>
          </p:nvSpPr>
          <p:spPr>
            <a:xfrm>
              <a:off x="3807000" y="2890750"/>
              <a:ext cx="84100" cy="164725"/>
            </a:xfrm>
            <a:custGeom>
              <a:avLst/>
              <a:gdLst/>
              <a:ahLst/>
              <a:cxnLst/>
              <a:rect l="l" t="t" r="r" b="b"/>
              <a:pathLst>
                <a:path w="3364" h="6589" extrusionOk="0">
                  <a:moveTo>
                    <a:pt x="3364" y="0"/>
                  </a:moveTo>
                  <a:cubicBezTo>
                    <a:pt x="3226" y="0"/>
                    <a:pt x="3088" y="13"/>
                    <a:pt x="2950" y="25"/>
                  </a:cubicBezTo>
                  <a:cubicBezTo>
                    <a:pt x="2260" y="2447"/>
                    <a:pt x="1281" y="4618"/>
                    <a:pt x="1" y="6500"/>
                  </a:cubicBezTo>
                  <a:lnTo>
                    <a:pt x="151" y="6588"/>
                  </a:lnTo>
                  <a:lnTo>
                    <a:pt x="227" y="6337"/>
                  </a:lnTo>
                  <a:cubicBezTo>
                    <a:pt x="327" y="6375"/>
                    <a:pt x="415" y="6400"/>
                    <a:pt x="515" y="6425"/>
                  </a:cubicBezTo>
                  <a:cubicBezTo>
                    <a:pt x="1745" y="4555"/>
                    <a:pt x="2699" y="2397"/>
                    <a:pt x="3364" y="0"/>
                  </a:cubicBezTo>
                  <a:close/>
                </a:path>
              </a:pathLst>
            </a:custGeom>
            <a:solidFill>
              <a:srgbClr val="08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31"/>
            <p:cNvSpPr/>
            <p:nvPr/>
          </p:nvSpPr>
          <p:spPr>
            <a:xfrm>
              <a:off x="3759625" y="2894825"/>
              <a:ext cx="86000" cy="189825"/>
            </a:xfrm>
            <a:custGeom>
              <a:avLst/>
              <a:gdLst/>
              <a:ahLst/>
              <a:cxnLst/>
              <a:rect l="l" t="t" r="r" b="b"/>
              <a:pathLst>
                <a:path w="3440" h="7593" extrusionOk="0">
                  <a:moveTo>
                    <a:pt x="3439" y="0"/>
                  </a:moveTo>
                  <a:lnTo>
                    <a:pt x="3439" y="0"/>
                  </a:lnTo>
                  <a:cubicBezTo>
                    <a:pt x="3289" y="25"/>
                    <a:pt x="3151" y="51"/>
                    <a:pt x="3000" y="63"/>
                  </a:cubicBezTo>
                  <a:cubicBezTo>
                    <a:pt x="2034" y="2899"/>
                    <a:pt x="1030" y="5409"/>
                    <a:pt x="1" y="7505"/>
                  </a:cubicBezTo>
                  <a:lnTo>
                    <a:pt x="177" y="7592"/>
                  </a:lnTo>
                  <a:lnTo>
                    <a:pt x="239" y="7404"/>
                  </a:lnTo>
                  <a:cubicBezTo>
                    <a:pt x="315" y="7429"/>
                    <a:pt x="377" y="7454"/>
                    <a:pt x="453" y="7479"/>
                  </a:cubicBezTo>
                  <a:cubicBezTo>
                    <a:pt x="1469" y="5359"/>
                    <a:pt x="2473" y="2849"/>
                    <a:pt x="3439" y="0"/>
                  </a:cubicBezTo>
                  <a:close/>
                </a:path>
              </a:pathLst>
            </a:custGeom>
            <a:solidFill>
              <a:srgbClr val="08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31"/>
            <p:cNvSpPr/>
            <p:nvPr/>
          </p:nvSpPr>
          <p:spPr>
            <a:xfrm>
              <a:off x="3698450" y="2902350"/>
              <a:ext cx="104500" cy="214300"/>
            </a:xfrm>
            <a:custGeom>
              <a:avLst/>
              <a:gdLst/>
              <a:ahLst/>
              <a:cxnLst/>
              <a:rect l="l" t="t" r="r" b="b"/>
              <a:pathLst>
                <a:path w="4180" h="8572" extrusionOk="0">
                  <a:moveTo>
                    <a:pt x="4180" y="0"/>
                  </a:moveTo>
                  <a:lnTo>
                    <a:pt x="4180" y="0"/>
                  </a:lnTo>
                  <a:cubicBezTo>
                    <a:pt x="4029" y="26"/>
                    <a:pt x="3878" y="63"/>
                    <a:pt x="3728" y="88"/>
                  </a:cubicBezTo>
                  <a:cubicBezTo>
                    <a:pt x="2711" y="3050"/>
                    <a:pt x="1469" y="5836"/>
                    <a:pt x="1" y="8371"/>
                  </a:cubicBezTo>
                  <a:lnTo>
                    <a:pt x="352" y="8571"/>
                  </a:lnTo>
                  <a:cubicBezTo>
                    <a:pt x="352" y="8559"/>
                    <a:pt x="365" y="8546"/>
                    <a:pt x="365" y="8534"/>
                  </a:cubicBezTo>
                  <a:cubicBezTo>
                    <a:pt x="315" y="8509"/>
                    <a:pt x="277" y="8483"/>
                    <a:pt x="227" y="8471"/>
                  </a:cubicBezTo>
                  <a:lnTo>
                    <a:pt x="390" y="8107"/>
                  </a:lnTo>
                  <a:cubicBezTo>
                    <a:pt x="440" y="8132"/>
                    <a:pt x="503" y="8157"/>
                    <a:pt x="553" y="8182"/>
                  </a:cubicBezTo>
                  <a:cubicBezTo>
                    <a:pt x="1971" y="5660"/>
                    <a:pt x="3188" y="2924"/>
                    <a:pt x="4180" y="0"/>
                  </a:cubicBezTo>
                  <a:close/>
                </a:path>
              </a:pathLst>
            </a:custGeom>
            <a:solidFill>
              <a:srgbClr val="08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31"/>
            <p:cNvSpPr/>
            <p:nvPr/>
          </p:nvSpPr>
          <p:spPr>
            <a:xfrm>
              <a:off x="3643875" y="2917400"/>
              <a:ext cx="100725" cy="223725"/>
            </a:xfrm>
            <a:custGeom>
              <a:avLst/>
              <a:gdLst/>
              <a:ahLst/>
              <a:cxnLst/>
              <a:rect l="l" t="t" r="r" b="b"/>
              <a:pathLst>
                <a:path w="4029" h="8949" extrusionOk="0">
                  <a:moveTo>
                    <a:pt x="4029" y="1"/>
                  </a:moveTo>
                  <a:lnTo>
                    <a:pt x="4029" y="1"/>
                  </a:lnTo>
                  <a:cubicBezTo>
                    <a:pt x="3865" y="51"/>
                    <a:pt x="3715" y="101"/>
                    <a:pt x="3552" y="151"/>
                  </a:cubicBezTo>
                  <a:cubicBezTo>
                    <a:pt x="2874" y="1933"/>
                    <a:pt x="2109" y="3753"/>
                    <a:pt x="1368" y="5522"/>
                  </a:cubicBezTo>
                  <a:cubicBezTo>
                    <a:pt x="916" y="6614"/>
                    <a:pt x="440" y="7756"/>
                    <a:pt x="0" y="8848"/>
                  </a:cubicBezTo>
                  <a:lnTo>
                    <a:pt x="251" y="8948"/>
                  </a:lnTo>
                  <a:lnTo>
                    <a:pt x="402" y="8622"/>
                  </a:lnTo>
                  <a:cubicBezTo>
                    <a:pt x="427" y="8647"/>
                    <a:pt x="465" y="8660"/>
                    <a:pt x="490" y="8672"/>
                  </a:cubicBezTo>
                  <a:cubicBezTo>
                    <a:pt x="904" y="7681"/>
                    <a:pt x="1318" y="6664"/>
                    <a:pt x="1732" y="5673"/>
                  </a:cubicBezTo>
                  <a:cubicBezTo>
                    <a:pt x="2523" y="3803"/>
                    <a:pt x="3326" y="1871"/>
                    <a:pt x="4029" y="1"/>
                  </a:cubicBezTo>
                  <a:close/>
                </a:path>
              </a:pathLst>
            </a:custGeom>
            <a:solidFill>
              <a:srgbClr val="08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31"/>
            <p:cNvSpPr/>
            <p:nvPr/>
          </p:nvSpPr>
          <p:spPr>
            <a:xfrm>
              <a:off x="3593675" y="2937175"/>
              <a:ext cx="97600" cy="224325"/>
            </a:xfrm>
            <a:custGeom>
              <a:avLst/>
              <a:gdLst/>
              <a:ahLst/>
              <a:cxnLst/>
              <a:rect l="l" t="t" r="r" b="b"/>
              <a:pathLst>
                <a:path w="3904" h="8973" extrusionOk="0">
                  <a:moveTo>
                    <a:pt x="3903" y="0"/>
                  </a:moveTo>
                  <a:lnTo>
                    <a:pt x="3903" y="0"/>
                  </a:lnTo>
                  <a:cubicBezTo>
                    <a:pt x="3740" y="63"/>
                    <a:pt x="3577" y="138"/>
                    <a:pt x="3426" y="201"/>
                  </a:cubicBezTo>
                  <a:cubicBezTo>
                    <a:pt x="2485" y="3263"/>
                    <a:pt x="1343" y="6162"/>
                    <a:pt x="1" y="8847"/>
                  </a:cubicBezTo>
                  <a:lnTo>
                    <a:pt x="26" y="8860"/>
                  </a:lnTo>
                  <a:lnTo>
                    <a:pt x="63" y="8797"/>
                  </a:lnTo>
                  <a:cubicBezTo>
                    <a:pt x="164" y="8860"/>
                    <a:pt x="277" y="8910"/>
                    <a:pt x="377" y="8973"/>
                  </a:cubicBezTo>
                  <a:cubicBezTo>
                    <a:pt x="1770" y="6187"/>
                    <a:pt x="2950" y="3175"/>
                    <a:pt x="3903" y="0"/>
                  </a:cubicBezTo>
                  <a:close/>
                </a:path>
              </a:pathLst>
            </a:custGeom>
            <a:solidFill>
              <a:srgbClr val="08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31"/>
            <p:cNvSpPr/>
            <p:nvPr/>
          </p:nvSpPr>
          <p:spPr>
            <a:xfrm>
              <a:off x="3533125" y="2968850"/>
              <a:ext cx="94450" cy="217450"/>
            </a:xfrm>
            <a:custGeom>
              <a:avLst/>
              <a:gdLst/>
              <a:ahLst/>
              <a:cxnLst/>
              <a:rect l="l" t="t" r="r" b="b"/>
              <a:pathLst>
                <a:path w="3778" h="8698" extrusionOk="0">
                  <a:moveTo>
                    <a:pt x="3778" y="1"/>
                  </a:moveTo>
                  <a:lnTo>
                    <a:pt x="3778" y="1"/>
                  </a:lnTo>
                  <a:cubicBezTo>
                    <a:pt x="3602" y="101"/>
                    <a:pt x="3426" y="239"/>
                    <a:pt x="3238" y="390"/>
                  </a:cubicBezTo>
                  <a:cubicBezTo>
                    <a:pt x="2310" y="3264"/>
                    <a:pt x="1230" y="6024"/>
                    <a:pt x="1" y="8609"/>
                  </a:cubicBezTo>
                  <a:lnTo>
                    <a:pt x="176" y="8697"/>
                  </a:lnTo>
                  <a:lnTo>
                    <a:pt x="302" y="8421"/>
                  </a:lnTo>
                  <a:cubicBezTo>
                    <a:pt x="365" y="8446"/>
                    <a:pt x="427" y="8471"/>
                    <a:pt x="490" y="8496"/>
                  </a:cubicBezTo>
                  <a:cubicBezTo>
                    <a:pt x="1745" y="5823"/>
                    <a:pt x="2849" y="2975"/>
                    <a:pt x="3778" y="1"/>
                  </a:cubicBezTo>
                  <a:close/>
                </a:path>
              </a:pathLst>
            </a:custGeom>
            <a:solidFill>
              <a:srgbClr val="08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31"/>
            <p:cNvSpPr/>
            <p:nvPr/>
          </p:nvSpPr>
          <p:spPr>
            <a:xfrm>
              <a:off x="3499550" y="3023125"/>
              <a:ext cx="69050" cy="174150"/>
            </a:xfrm>
            <a:custGeom>
              <a:avLst/>
              <a:gdLst/>
              <a:ahLst/>
              <a:cxnLst/>
              <a:rect l="l" t="t" r="r" b="b"/>
              <a:pathLst>
                <a:path w="2762" h="6966" extrusionOk="0">
                  <a:moveTo>
                    <a:pt x="2762" y="1"/>
                  </a:moveTo>
                  <a:cubicBezTo>
                    <a:pt x="2561" y="227"/>
                    <a:pt x="2348" y="465"/>
                    <a:pt x="2134" y="729"/>
                  </a:cubicBezTo>
                  <a:cubicBezTo>
                    <a:pt x="1482" y="2824"/>
                    <a:pt x="766" y="4882"/>
                    <a:pt x="1" y="6878"/>
                  </a:cubicBezTo>
                  <a:lnTo>
                    <a:pt x="227" y="6965"/>
                  </a:lnTo>
                  <a:lnTo>
                    <a:pt x="302" y="6815"/>
                  </a:lnTo>
                  <a:cubicBezTo>
                    <a:pt x="340" y="6840"/>
                    <a:pt x="390" y="6852"/>
                    <a:pt x="428" y="6878"/>
                  </a:cubicBezTo>
                  <a:cubicBezTo>
                    <a:pt x="1281" y="4656"/>
                    <a:pt x="2059" y="2347"/>
                    <a:pt x="2762" y="1"/>
                  </a:cubicBezTo>
                  <a:close/>
                </a:path>
              </a:pathLst>
            </a:custGeom>
            <a:solidFill>
              <a:srgbClr val="08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31"/>
            <p:cNvSpPr/>
            <p:nvPr/>
          </p:nvSpPr>
          <p:spPr>
            <a:xfrm>
              <a:off x="3461925" y="3084000"/>
              <a:ext cx="56800" cy="128025"/>
            </a:xfrm>
            <a:custGeom>
              <a:avLst/>
              <a:gdLst/>
              <a:ahLst/>
              <a:cxnLst/>
              <a:rect l="l" t="t" r="r" b="b"/>
              <a:pathLst>
                <a:path w="2272" h="5121" extrusionOk="0">
                  <a:moveTo>
                    <a:pt x="2271" y="0"/>
                  </a:moveTo>
                  <a:lnTo>
                    <a:pt x="2271" y="0"/>
                  </a:lnTo>
                  <a:cubicBezTo>
                    <a:pt x="2033" y="314"/>
                    <a:pt x="1795" y="628"/>
                    <a:pt x="1569" y="954"/>
                  </a:cubicBezTo>
                  <a:cubicBezTo>
                    <a:pt x="1104" y="2385"/>
                    <a:pt x="577" y="3765"/>
                    <a:pt x="0" y="5095"/>
                  </a:cubicBezTo>
                  <a:lnTo>
                    <a:pt x="63" y="5120"/>
                  </a:lnTo>
                  <a:lnTo>
                    <a:pt x="264" y="4832"/>
                  </a:lnTo>
                  <a:cubicBezTo>
                    <a:pt x="339" y="4882"/>
                    <a:pt x="402" y="4932"/>
                    <a:pt x="477" y="4982"/>
                  </a:cubicBezTo>
                  <a:cubicBezTo>
                    <a:pt x="1155" y="3388"/>
                    <a:pt x="1757" y="1732"/>
                    <a:pt x="2271" y="0"/>
                  </a:cubicBezTo>
                  <a:close/>
                </a:path>
              </a:pathLst>
            </a:custGeom>
            <a:solidFill>
              <a:srgbClr val="08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31"/>
            <p:cNvSpPr/>
            <p:nvPr/>
          </p:nvSpPr>
          <p:spPr>
            <a:xfrm>
              <a:off x="3999625" y="2897650"/>
              <a:ext cx="30150" cy="42050"/>
            </a:xfrm>
            <a:custGeom>
              <a:avLst/>
              <a:gdLst/>
              <a:ahLst/>
              <a:cxnLst/>
              <a:rect l="l" t="t" r="r" b="b"/>
              <a:pathLst>
                <a:path w="1206" h="1682" extrusionOk="0">
                  <a:moveTo>
                    <a:pt x="804" y="0"/>
                  </a:moveTo>
                  <a:lnTo>
                    <a:pt x="1" y="1594"/>
                  </a:lnTo>
                  <a:lnTo>
                    <a:pt x="176" y="1682"/>
                  </a:lnTo>
                  <a:lnTo>
                    <a:pt x="252" y="1494"/>
                  </a:lnTo>
                  <a:cubicBezTo>
                    <a:pt x="315" y="1519"/>
                    <a:pt x="390" y="1544"/>
                    <a:pt x="453" y="1556"/>
                  </a:cubicBezTo>
                  <a:lnTo>
                    <a:pt x="1205" y="63"/>
                  </a:lnTo>
                  <a:cubicBezTo>
                    <a:pt x="1067" y="38"/>
                    <a:pt x="929" y="13"/>
                    <a:pt x="804" y="0"/>
                  </a:cubicBezTo>
                  <a:close/>
                </a:path>
              </a:pathLst>
            </a:custGeom>
            <a:solidFill>
              <a:srgbClr val="08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31"/>
            <p:cNvSpPr/>
            <p:nvPr/>
          </p:nvSpPr>
          <p:spPr>
            <a:xfrm>
              <a:off x="4002450" y="2934975"/>
              <a:ext cx="36100" cy="17275"/>
            </a:xfrm>
            <a:custGeom>
              <a:avLst/>
              <a:gdLst/>
              <a:ahLst/>
              <a:cxnLst/>
              <a:rect l="l" t="t" r="r" b="b"/>
              <a:pathLst>
                <a:path w="1444" h="691" extrusionOk="0">
                  <a:moveTo>
                    <a:pt x="139" y="1"/>
                  </a:moveTo>
                  <a:lnTo>
                    <a:pt x="63" y="189"/>
                  </a:lnTo>
                  <a:lnTo>
                    <a:pt x="1" y="364"/>
                  </a:lnTo>
                  <a:cubicBezTo>
                    <a:pt x="365" y="503"/>
                    <a:pt x="842" y="603"/>
                    <a:pt x="1268" y="691"/>
                  </a:cubicBezTo>
                  <a:cubicBezTo>
                    <a:pt x="1331" y="565"/>
                    <a:pt x="1381" y="440"/>
                    <a:pt x="1444" y="314"/>
                  </a:cubicBezTo>
                  <a:cubicBezTo>
                    <a:pt x="1092" y="252"/>
                    <a:pt x="678" y="176"/>
                    <a:pt x="340" y="63"/>
                  </a:cubicBezTo>
                  <a:cubicBezTo>
                    <a:pt x="277" y="51"/>
                    <a:pt x="202" y="26"/>
                    <a:pt x="139" y="1"/>
                  </a:cubicBezTo>
                  <a:close/>
                </a:path>
              </a:pathLst>
            </a:custGeom>
            <a:solidFill>
              <a:srgbClr val="08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31"/>
            <p:cNvSpPr/>
            <p:nvPr/>
          </p:nvSpPr>
          <p:spPr>
            <a:xfrm>
              <a:off x="3978300" y="2948775"/>
              <a:ext cx="49900" cy="23875"/>
            </a:xfrm>
            <a:custGeom>
              <a:avLst/>
              <a:gdLst/>
              <a:ahLst/>
              <a:cxnLst/>
              <a:rect l="l" t="t" r="r" b="b"/>
              <a:pathLst>
                <a:path w="1996" h="955" extrusionOk="0">
                  <a:moveTo>
                    <a:pt x="126" y="1"/>
                  </a:moveTo>
                  <a:lnTo>
                    <a:pt x="0" y="377"/>
                  </a:lnTo>
                  <a:cubicBezTo>
                    <a:pt x="26" y="390"/>
                    <a:pt x="51" y="390"/>
                    <a:pt x="88" y="402"/>
                  </a:cubicBezTo>
                  <a:cubicBezTo>
                    <a:pt x="666" y="616"/>
                    <a:pt x="1243" y="804"/>
                    <a:pt x="1820" y="954"/>
                  </a:cubicBezTo>
                  <a:cubicBezTo>
                    <a:pt x="1883" y="841"/>
                    <a:pt x="1946" y="729"/>
                    <a:pt x="1996" y="603"/>
                  </a:cubicBezTo>
                  <a:cubicBezTo>
                    <a:pt x="1431" y="452"/>
                    <a:pt x="841" y="264"/>
                    <a:pt x="277" y="51"/>
                  </a:cubicBezTo>
                  <a:cubicBezTo>
                    <a:pt x="226" y="38"/>
                    <a:pt x="176" y="26"/>
                    <a:pt x="126" y="1"/>
                  </a:cubicBezTo>
                  <a:close/>
                </a:path>
              </a:pathLst>
            </a:custGeom>
            <a:solidFill>
              <a:srgbClr val="08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31"/>
            <p:cNvSpPr/>
            <p:nvPr/>
          </p:nvSpPr>
          <p:spPr>
            <a:xfrm>
              <a:off x="3923400" y="2986750"/>
              <a:ext cx="88175" cy="19150"/>
            </a:xfrm>
            <a:custGeom>
              <a:avLst/>
              <a:gdLst/>
              <a:ahLst/>
              <a:cxnLst/>
              <a:rect l="l" t="t" r="r" b="b"/>
              <a:pathLst>
                <a:path w="3527" h="766" extrusionOk="0">
                  <a:moveTo>
                    <a:pt x="76" y="0"/>
                  </a:moveTo>
                  <a:lnTo>
                    <a:pt x="0" y="351"/>
                  </a:lnTo>
                  <a:lnTo>
                    <a:pt x="0" y="389"/>
                  </a:lnTo>
                  <a:cubicBezTo>
                    <a:pt x="1105" y="628"/>
                    <a:pt x="2222" y="753"/>
                    <a:pt x="3301" y="766"/>
                  </a:cubicBezTo>
                  <a:cubicBezTo>
                    <a:pt x="3376" y="628"/>
                    <a:pt x="3451" y="502"/>
                    <a:pt x="3527" y="364"/>
                  </a:cubicBezTo>
                  <a:cubicBezTo>
                    <a:pt x="2447" y="364"/>
                    <a:pt x="1343" y="264"/>
                    <a:pt x="239" y="38"/>
                  </a:cubicBezTo>
                  <a:cubicBezTo>
                    <a:pt x="189" y="25"/>
                    <a:pt x="138" y="13"/>
                    <a:pt x="76" y="0"/>
                  </a:cubicBezTo>
                  <a:close/>
                </a:path>
              </a:pathLst>
            </a:custGeom>
            <a:solidFill>
              <a:srgbClr val="08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31"/>
            <p:cNvSpPr/>
            <p:nvPr/>
          </p:nvSpPr>
          <p:spPr>
            <a:xfrm>
              <a:off x="3873825" y="3014350"/>
              <a:ext cx="116725" cy="27000"/>
            </a:xfrm>
            <a:custGeom>
              <a:avLst/>
              <a:gdLst/>
              <a:ahLst/>
              <a:cxnLst/>
              <a:rect l="l" t="t" r="r" b="b"/>
              <a:pathLst>
                <a:path w="4669" h="1080" extrusionOk="0">
                  <a:moveTo>
                    <a:pt x="101" y="0"/>
                  </a:moveTo>
                  <a:lnTo>
                    <a:pt x="13" y="339"/>
                  </a:lnTo>
                  <a:lnTo>
                    <a:pt x="1" y="389"/>
                  </a:lnTo>
                  <a:cubicBezTo>
                    <a:pt x="1481" y="741"/>
                    <a:pt x="2975" y="979"/>
                    <a:pt x="4430" y="1080"/>
                  </a:cubicBezTo>
                  <a:cubicBezTo>
                    <a:pt x="4506" y="954"/>
                    <a:pt x="4581" y="829"/>
                    <a:pt x="4669" y="703"/>
                  </a:cubicBezTo>
                  <a:cubicBezTo>
                    <a:pt x="3251" y="615"/>
                    <a:pt x="1808" y="402"/>
                    <a:pt x="365" y="63"/>
                  </a:cubicBezTo>
                  <a:cubicBezTo>
                    <a:pt x="277" y="51"/>
                    <a:pt x="189" y="26"/>
                    <a:pt x="101" y="0"/>
                  </a:cubicBezTo>
                  <a:close/>
                </a:path>
              </a:pathLst>
            </a:custGeom>
            <a:solidFill>
              <a:srgbClr val="08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31"/>
            <p:cNvSpPr/>
            <p:nvPr/>
          </p:nvSpPr>
          <p:spPr>
            <a:xfrm>
              <a:off x="3809825" y="3049175"/>
              <a:ext cx="153125" cy="33600"/>
            </a:xfrm>
            <a:custGeom>
              <a:avLst/>
              <a:gdLst/>
              <a:ahLst/>
              <a:cxnLst/>
              <a:rect l="l" t="t" r="r" b="b"/>
              <a:pathLst>
                <a:path w="6125" h="1344" extrusionOk="0">
                  <a:moveTo>
                    <a:pt x="114" y="0"/>
                  </a:moveTo>
                  <a:lnTo>
                    <a:pt x="38" y="251"/>
                  </a:lnTo>
                  <a:lnTo>
                    <a:pt x="1" y="377"/>
                  </a:lnTo>
                  <a:cubicBezTo>
                    <a:pt x="1971" y="992"/>
                    <a:pt x="3929" y="1305"/>
                    <a:pt x="5849" y="1343"/>
                  </a:cubicBezTo>
                  <a:cubicBezTo>
                    <a:pt x="5949" y="1218"/>
                    <a:pt x="6037" y="1092"/>
                    <a:pt x="6125" y="967"/>
                  </a:cubicBezTo>
                  <a:cubicBezTo>
                    <a:pt x="4255" y="954"/>
                    <a:pt x="2335" y="653"/>
                    <a:pt x="402" y="88"/>
                  </a:cubicBezTo>
                  <a:cubicBezTo>
                    <a:pt x="302" y="63"/>
                    <a:pt x="214" y="38"/>
                    <a:pt x="114" y="0"/>
                  </a:cubicBezTo>
                  <a:close/>
                </a:path>
              </a:pathLst>
            </a:custGeom>
            <a:solidFill>
              <a:srgbClr val="08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31"/>
            <p:cNvSpPr/>
            <p:nvPr/>
          </p:nvSpPr>
          <p:spPr>
            <a:xfrm>
              <a:off x="3762450" y="3079925"/>
              <a:ext cx="170075" cy="42050"/>
            </a:xfrm>
            <a:custGeom>
              <a:avLst/>
              <a:gdLst/>
              <a:ahLst/>
              <a:cxnLst/>
              <a:rect l="l" t="t" r="r" b="b"/>
              <a:pathLst>
                <a:path w="6803" h="1682" extrusionOk="0">
                  <a:moveTo>
                    <a:pt x="126" y="0"/>
                  </a:moveTo>
                  <a:lnTo>
                    <a:pt x="64" y="188"/>
                  </a:lnTo>
                  <a:lnTo>
                    <a:pt x="1" y="377"/>
                  </a:lnTo>
                  <a:cubicBezTo>
                    <a:pt x="2172" y="1167"/>
                    <a:pt x="4355" y="1606"/>
                    <a:pt x="6489" y="1682"/>
                  </a:cubicBezTo>
                  <a:cubicBezTo>
                    <a:pt x="6589" y="1556"/>
                    <a:pt x="6702" y="1431"/>
                    <a:pt x="6802" y="1305"/>
                  </a:cubicBezTo>
                  <a:cubicBezTo>
                    <a:pt x="4694" y="1255"/>
                    <a:pt x="2511" y="841"/>
                    <a:pt x="340" y="75"/>
                  </a:cubicBezTo>
                  <a:cubicBezTo>
                    <a:pt x="264" y="50"/>
                    <a:pt x="202" y="25"/>
                    <a:pt x="126" y="0"/>
                  </a:cubicBezTo>
                  <a:close/>
                </a:path>
              </a:pathLst>
            </a:custGeom>
            <a:solidFill>
              <a:srgbClr val="08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31"/>
            <p:cNvSpPr/>
            <p:nvPr/>
          </p:nvSpPr>
          <p:spPr>
            <a:xfrm>
              <a:off x="3704100" y="3105025"/>
              <a:ext cx="188275" cy="59925"/>
            </a:xfrm>
            <a:custGeom>
              <a:avLst/>
              <a:gdLst/>
              <a:ahLst/>
              <a:cxnLst/>
              <a:rect l="l" t="t" r="r" b="b"/>
              <a:pathLst>
                <a:path w="7531" h="2397" extrusionOk="0">
                  <a:moveTo>
                    <a:pt x="164" y="0"/>
                  </a:moveTo>
                  <a:lnTo>
                    <a:pt x="1" y="364"/>
                  </a:lnTo>
                  <a:cubicBezTo>
                    <a:pt x="51" y="376"/>
                    <a:pt x="89" y="402"/>
                    <a:pt x="139" y="427"/>
                  </a:cubicBezTo>
                  <a:cubicBezTo>
                    <a:pt x="2485" y="1481"/>
                    <a:pt x="4832" y="2146"/>
                    <a:pt x="7141" y="2397"/>
                  </a:cubicBezTo>
                  <a:cubicBezTo>
                    <a:pt x="7279" y="2271"/>
                    <a:pt x="7405" y="2158"/>
                    <a:pt x="7530" y="2033"/>
                  </a:cubicBezTo>
                  <a:cubicBezTo>
                    <a:pt x="5158" y="1820"/>
                    <a:pt x="2736" y="1167"/>
                    <a:pt x="327" y="75"/>
                  </a:cubicBezTo>
                  <a:cubicBezTo>
                    <a:pt x="277" y="50"/>
                    <a:pt x="214" y="25"/>
                    <a:pt x="164" y="0"/>
                  </a:cubicBezTo>
                  <a:close/>
                </a:path>
              </a:pathLst>
            </a:custGeom>
            <a:solidFill>
              <a:srgbClr val="08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31"/>
            <p:cNvSpPr/>
            <p:nvPr/>
          </p:nvSpPr>
          <p:spPr>
            <a:xfrm>
              <a:off x="3649825" y="3132925"/>
              <a:ext cx="195475" cy="70300"/>
            </a:xfrm>
            <a:custGeom>
              <a:avLst/>
              <a:gdLst/>
              <a:ahLst/>
              <a:cxnLst/>
              <a:rect l="l" t="t" r="r" b="b"/>
              <a:pathLst>
                <a:path w="7819" h="2812" extrusionOk="0">
                  <a:moveTo>
                    <a:pt x="164" y="1"/>
                  </a:moveTo>
                  <a:lnTo>
                    <a:pt x="13" y="327"/>
                  </a:lnTo>
                  <a:lnTo>
                    <a:pt x="1" y="365"/>
                  </a:lnTo>
                  <a:cubicBezTo>
                    <a:pt x="2460" y="1431"/>
                    <a:pt x="4933" y="2247"/>
                    <a:pt x="7392" y="2812"/>
                  </a:cubicBezTo>
                  <a:cubicBezTo>
                    <a:pt x="7530" y="2711"/>
                    <a:pt x="7681" y="2611"/>
                    <a:pt x="7819" y="2511"/>
                  </a:cubicBezTo>
                  <a:cubicBezTo>
                    <a:pt x="5309" y="1958"/>
                    <a:pt x="2762" y="1130"/>
                    <a:pt x="252" y="51"/>
                  </a:cubicBezTo>
                  <a:cubicBezTo>
                    <a:pt x="227" y="39"/>
                    <a:pt x="189" y="26"/>
                    <a:pt x="164" y="1"/>
                  </a:cubicBezTo>
                  <a:close/>
                </a:path>
              </a:pathLst>
            </a:custGeom>
            <a:solidFill>
              <a:srgbClr val="08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31"/>
            <p:cNvSpPr/>
            <p:nvPr/>
          </p:nvSpPr>
          <p:spPr>
            <a:xfrm>
              <a:off x="3590550" y="3157100"/>
              <a:ext cx="213650" cy="73100"/>
            </a:xfrm>
            <a:custGeom>
              <a:avLst/>
              <a:gdLst/>
              <a:ahLst/>
              <a:cxnLst/>
              <a:rect l="l" t="t" r="r" b="b"/>
              <a:pathLst>
                <a:path w="8546" h="2924" extrusionOk="0">
                  <a:moveTo>
                    <a:pt x="188" y="0"/>
                  </a:moveTo>
                  <a:lnTo>
                    <a:pt x="151" y="63"/>
                  </a:lnTo>
                  <a:lnTo>
                    <a:pt x="0" y="351"/>
                  </a:lnTo>
                  <a:cubicBezTo>
                    <a:pt x="2660" y="1832"/>
                    <a:pt x="5333" y="2497"/>
                    <a:pt x="7981" y="2924"/>
                  </a:cubicBezTo>
                  <a:cubicBezTo>
                    <a:pt x="8169" y="2836"/>
                    <a:pt x="8358" y="2723"/>
                    <a:pt x="8546" y="2623"/>
                  </a:cubicBezTo>
                  <a:cubicBezTo>
                    <a:pt x="5873" y="2209"/>
                    <a:pt x="3175" y="1594"/>
                    <a:pt x="502" y="176"/>
                  </a:cubicBezTo>
                  <a:cubicBezTo>
                    <a:pt x="402" y="113"/>
                    <a:pt x="289" y="63"/>
                    <a:pt x="188" y="0"/>
                  </a:cubicBezTo>
                  <a:close/>
                </a:path>
              </a:pathLst>
            </a:custGeom>
            <a:solidFill>
              <a:srgbClr val="08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31"/>
            <p:cNvSpPr/>
            <p:nvPr/>
          </p:nvSpPr>
          <p:spPr>
            <a:xfrm>
              <a:off x="3536575" y="3179375"/>
              <a:ext cx="223075" cy="71850"/>
            </a:xfrm>
            <a:custGeom>
              <a:avLst/>
              <a:gdLst/>
              <a:ahLst/>
              <a:cxnLst/>
              <a:rect l="l" t="t" r="r" b="b"/>
              <a:pathLst>
                <a:path w="8923" h="2874" extrusionOk="0">
                  <a:moveTo>
                    <a:pt x="164" y="0"/>
                  </a:moveTo>
                  <a:lnTo>
                    <a:pt x="38" y="276"/>
                  </a:lnTo>
                  <a:lnTo>
                    <a:pt x="1" y="351"/>
                  </a:lnTo>
                  <a:cubicBezTo>
                    <a:pt x="2724" y="1569"/>
                    <a:pt x="5472" y="2409"/>
                    <a:pt x="8183" y="2874"/>
                  </a:cubicBezTo>
                  <a:cubicBezTo>
                    <a:pt x="8434" y="2786"/>
                    <a:pt x="8684" y="2698"/>
                    <a:pt x="8923" y="2598"/>
                  </a:cubicBezTo>
                  <a:cubicBezTo>
                    <a:pt x="6087" y="2171"/>
                    <a:pt x="3201" y="1330"/>
                    <a:pt x="352" y="75"/>
                  </a:cubicBezTo>
                  <a:cubicBezTo>
                    <a:pt x="289" y="50"/>
                    <a:pt x="227" y="25"/>
                    <a:pt x="164" y="0"/>
                  </a:cubicBezTo>
                  <a:close/>
                </a:path>
              </a:pathLst>
            </a:custGeom>
            <a:solidFill>
              <a:srgbClr val="08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31"/>
            <p:cNvSpPr/>
            <p:nvPr/>
          </p:nvSpPr>
          <p:spPr>
            <a:xfrm>
              <a:off x="3502375" y="3193475"/>
              <a:ext cx="187950" cy="75325"/>
            </a:xfrm>
            <a:custGeom>
              <a:avLst/>
              <a:gdLst/>
              <a:ahLst/>
              <a:cxnLst/>
              <a:rect l="l" t="t" r="r" b="b"/>
              <a:pathLst>
                <a:path w="7518" h="3013" extrusionOk="0">
                  <a:moveTo>
                    <a:pt x="189" y="1"/>
                  </a:moveTo>
                  <a:lnTo>
                    <a:pt x="114" y="151"/>
                  </a:lnTo>
                  <a:lnTo>
                    <a:pt x="1" y="340"/>
                  </a:lnTo>
                  <a:cubicBezTo>
                    <a:pt x="2172" y="1519"/>
                    <a:pt x="4368" y="2410"/>
                    <a:pt x="6551" y="3013"/>
                  </a:cubicBezTo>
                  <a:cubicBezTo>
                    <a:pt x="6878" y="2975"/>
                    <a:pt x="7204" y="2925"/>
                    <a:pt x="7518" y="2862"/>
                  </a:cubicBezTo>
                  <a:cubicBezTo>
                    <a:pt x="5121" y="2272"/>
                    <a:pt x="2699" y="1344"/>
                    <a:pt x="315" y="64"/>
                  </a:cubicBezTo>
                  <a:cubicBezTo>
                    <a:pt x="277" y="38"/>
                    <a:pt x="239" y="26"/>
                    <a:pt x="189" y="1"/>
                  </a:cubicBezTo>
                  <a:close/>
                </a:path>
              </a:pathLst>
            </a:custGeom>
            <a:solidFill>
              <a:srgbClr val="08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31"/>
            <p:cNvSpPr/>
            <p:nvPr/>
          </p:nvSpPr>
          <p:spPr>
            <a:xfrm>
              <a:off x="3462850" y="3204775"/>
              <a:ext cx="169450" cy="67150"/>
            </a:xfrm>
            <a:custGeom>
              <a:avLst/>
              <a:gdLst/>
              <a:ahLst/>
              <a:cxnLst/>
              <a:rect l="l" t="t" r="r" b="b"/>
              <a:pathLst>
                <a:path w="6778" h="2686" extrusionOk="0">
                  <a:moveTo>
                    <a:pt x="227" y="1"/>
                  </a:moveTo>
                  <a:lnTo>
                    <a:pt x="26" y="289"/>
                  </a:lnTo>
                  <a:lnTo>
                    <a:pt x="1" y="314"/>
                  </a:lnTo>
                  <a:cubicBezTo>
                    <a:pt x="1607" y="1506"/>
                    <a:pt x="3314" y="2171"/>
                    <a:pt x="4970" y="2623"/>
                  </a:cubicBezTo>
                  <a:cubicBezTo>
                    <a:pt x="5382" y="2666"/>
                    <a:pt x="5793" y="2686"/>
                    <a:pt x="6205" y="2686"/>
                  </a:cubicBezTo>
                  <a:cubicBezTo>
                    <a:pt x="6396" y="2686"/>
                    <a:pt x="6586" y="2681"/>
                    <a:pt x="6777" y="2673"/>
                  </a:cubicBezTo>
                  <a:cubicBezTo>
                    <a:pt x="4719" y="2209"/>
                    <a:pt x="2498" y="1594"/>
                    <a:pt x="440" y="151"/>
                  </a:cubicBezTo>
                  <a:cubicBezTo>
                    <a:pt x="365" y="101"/>
                    <a:pt x="302" y="51"/>
                    <a:pt x="227" y="1"/>
                  </a:cubicBezTo>
                  <a:close/>
                </a:path>
              </a:pathLst>
            </a:custGeom>
            <a:solidFill>
              <a:srgbClr val="08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31"/>
            <p:cNvSpPr/>
            <p:nvPr/>
          </p:nvSpPr>
          <p:spPr>
            <a:xfrm>
              <a:off x="3312900" y="2750825"/>
              <a:ext cx="215225" cy="529575"/>
            </a:xfrm>
            <a:custGeom>
              <a:avLst/>
              <a:gdLst/>
              <a:ahLst/>
              <a:cxnLst/>
              <a:rect l="l" t="t" r="r" b="b"/>
              <a:pathLst>
                <a:path w="8609" h="21183" extrusionOk="0">
                  <a:moveTo>
                    <a:pt x="4581" y="0"/>
                  </a:moveTo>
                  <a:cubicBezTo>
                    <a:pt x="1644" y="3451"/>
                    <a:pt x="113" y="7793"/>
                    <a:pt x="38" y="12097"/>
                  </a:cubicBezTo>
                  <a:cubicBezTo>
                    <a:pt x="0" y="13930"/>
                    <a:pt x="1908" y="18861"/>
                    <a:pt x="3263" y="21183"/>
                  </a:cubicBezTo>
                  <a:cubicBezTo>
                    <a:pt x="6827" y="18723"/>
                    <a:pt x="8584" y="14946"/>
                    <a:pt x="8596" y="11131"/>
                  </a:cubicBezTo>
                  <a:cubicBezTo>
                    <a:pt x="8609" y="7329"/>
                    <a:pt x="6990" y="3489"/>
                    <a:pt x="4581" y="0"/>
                  </a:cubicBezTo>
                  <a:close/>
                </a:path>
              </a:pathLst>
            </a:custGeom>
            <a:solidFill>
              <a:srgbClr val="095E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31"/>
            <p:cNvSpPr/>
            <p:nvPr/>
          </p:nvSpPr>
          <p:spPr>
            <a:xfrm>
              <a:off x="3391650" y="2750500"/>
              <a:ext cx="61825" cy="530525"/>
            </a:xfrm>
            <a:custGeom>
              <a:avLst/>
              <a:gdLst/>
              <a:ahLst/>
              <a:cxnLst/>
              <a:rect l="l" t="t" r="r" b="b"/>
              <a:pathLst>
                <a:path w="2473" h="21221" extrusionOk="0">
                  <a:moveTo>
                    <a:pt x="1544" y="1"/>
                  </a:moveTo>
                  <a:lnTo>
                    <a:pt x="1318" y="26"/>
                  </a:lnTo>
                  <a:cubicBezTo>
                    <a:pt x="1330" y="151"/>
                    <a:pt x="2246" y="12424"/>
                    <a:pt x="0" y="21171"/>
                  </a:cubicBezTo>
                  <a:lnTo>
                    <a:pt x="226" y="21221"/>
                  </a:lnTo>
                  <a:cubicBezTo>
                    <a:pt x="2472" y="12437"/>
                    <a:pt x="1556" y="126"/>
                    <a:pt x="1544" y="1"/>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31"/>
            <p:cNvSpPr/>
            <p:nvPr/>
          </p:nvSpPr>
          <p:spPr>
            <a:xfrm>
              <a:off x="3402300" y="2778125"/>
              <a:ext cx="31100" cy="47075"/>
            </a:xfrm>
            <a:custGeom>
              <a:avLst/>
              <a:gdLst/>
              <a:ahLst/>
              <a:cxnLst/>
              <a:rect l="l" t="t" r="r" b="b"/>
              <a:pathLst>
                <a:path w="1244" h="1883" extrusionOk="0">
                  <a:moveTo>
                    <a:pt x="139" y="0"/>
                  </a:moveTo>
                  <a:cubicBezTo>
                    <a:pt x="101" y="63"/>
                    <a:pt x="51" y="138"/>
                    <a:pt x="1" y="201"/>
                  </a:cubicBezTo>
                  <a:lnTo>
                    <a:pt x="176" y="452"/>
                  </a:lnTo>
                  <a:cubicBezTo>
                    <a:pt x="490" y="941"/>
                    <a:pt x="754" y="1330"/>
                    <a:pt x="1055" y="1882"/>
                  </a:cubicBezTo>
                  <a:lnTo>
                    <a:pt x="1243" y="1770"/>
                  </a:lnTo>
                  <a:cubicBezTo>
                    <a:pt x="1231" y="1744"/>
                    <a:pt x="1218" y="1719"/>
                    <a:pt x="1205" y="1682"/>
                  </a:cubicBezTo>
                  <a:cubicBezTo>
                    <a:pt x="1193" y="1694"/>
                    <a:pt x="1180" y="1694"/>
                    <a:pt x="1168" y="1707"/>
                  </a:cubicBezTo>
                  <a:lnTo>
                    <a:pt x="1017" y="1544"/>
                  </a:lnTo>
                  <a:cubicBezTo>
                    <a:pt x="1042" y="1519"/>
                    <a:pt x="1067" y="1506"/>
                    <a:pt x="1080" y="1481"/>
                  </a:cubicBezTo>
                  <a:cubicBezTo>
                    <a:pt x="842" y="1067"/>
                    <a:pt x="616" y="715"/>
                    <a:pt x="365" y="326"/>
                  </a:cubicBezTo>
                  <a:lnTo>
                    <a:pt x="139" y="0"/>
                  </a:ln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31"/>
            <p:cNvSpPr/>
            <p:nvPr/>
          </p:nvSpPr>
          <p:spPr>
            <a:xfrm>
              <a:off x="3387875" y="2799450"/>
              <a:ext cx="46775" cy="74375"/>
            </a:xfrm>
            <a:custGeom>
              <a:avLst/>
              <a:gdLst/>
              <a:ahLst/>
              <a:cxnLst/>
              <a:rect l="l" t="t" r="r" b="b"/>
              <a:pathLst>
                <a:path w="1871" h="2975" extrusionOk="0">
                  <a:moveTo>
                    <a:pt x="139" y="0"/>
                  </a:moveTo>
                  <a:cubicBezTo>
                    <a:pt x="88" y="63"/>
                    <a:pt x="51" y="126"/>
                    <a:pt x="1" y="201"/>
                  </a:cubicBezTo>
                  <a:cubicBezTo>
                    <a:pt x="741" y="1205"/>
                    <a:pt x="1218" y="2008"/>
                    <a:pt x="1670" y="2975"/>
                  </a:cubicBezTo>
                  <a:lnTo>
                    <a:pt x="1870" y="2887"/>
                  </a:lnTo>
                  <a:cubicBezTo>
                    <a:pt x="1870" y="2874"/>
                    <a:pt x="1858" y="2849"/>
                    <a:pt x="1858" y="2837"/>
                  </a:cubicBezTo>
                  <a:lnTo>
                    <a:pt x="1707" y="2724"/>
                  </a:lnTo>
                  <a:cubicBezTo>
                    <a:pt x="1732" y="2698"/>
                    <a:pt x="1745" y="2673"/>
                    <a:pt x="1757" y="2648"/>
                  </a:cubicBezTo>
                  <a:cubicBezTo>
                    <a:pt x="1331" y="1745"/>
                    <a:pt x="854" y="954"/>
                    <a:pt x="139" y="0"/>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31"/>
            <p:cNvSpPr/>
            <p:nvPr/>
          </p:nvSpPr>
          <p:spPr>
            <a:xfrm>
              <a:off x="3374375" y="2822350"/>
              <a:ext cx="59325" cy="92875"/>
            </a:xfrm>
            <a:custGeom>
              <a:avLst/>
              <a:gdLst/>
              <a:ahLst/>
              <a:cxnLst/>
              <a:rect l="l" t="t" r="r" b="b"/>
              <a:pathLst>
                <a:path w="2373" h="3715" extrusionOk="0">
                  <a:moveTo>
                    <a:pt x="114" y="1"/>
                  </a:moveTo>
                  <a:cubicBezTo>
                    <a:pt x="76" y="63"/>
                    <a:pt x="39" y="139"/>
                    <a:pt x="1" y="214"/>
                  </a:cubicBezTo>
                  <a:cubicBezTo>
                    <a:pt x="904" y="1318"/>
                    <a:pt x="1657" y="2498"/>
                    <a:pt x="2235" y="3715"/>
                  </a:cubicBezTo>
                  <a:lnTo>
                    <a:pt x="2373" y="3652"/>
                  </a:lnTo>
                  <a:lnTo>
                    <a:pt x="2210" y="3502"/>
                  </a:lnTo>
                  <a:cubicBezTo>
                    <a:pt x="2247" y="3464"/>
                    <a:pt x="2285" y="3414"/>
                    <a:pt x="2322" y="3364"/>
                  </a:cubicBezTo>
                  <a:cubicBezTo>
                    <a:pt x="1733" y="2197"/>
                    <a:pt x="992" y="1067"/>
                    <a:pt x="114" y="1"/>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31"/>
            <p:cNvSpPr/>
            <p:nvPr/>
          </p:nvSpPr>
          <p:spPr>
            <a:xfrm>
              <a:off x="3434000" y="2912075"/>
              <a:ext cx="1575" cy="1275"/>
            </a:xfrm>
            <a:custGeom>
              <a:avLst/>
              <a:gdLst/>
              <a:ahLst/>
              <a:cxnLst/>
              <a:rect l="l" t="t" r="r" b="b"/>
              <a:pathLst>
                <a:path w="63" h="51" extrusionOk="0">
                  <a:moveTo>
                    <a:pt x="50" y="0"/>
                  </a:moveTo>
                  <a:cubicBezTo>
                    <a:pt x="25" y="13"/>
                    <a:pt x="13" y="38"/>
                    <a:pt x="0" y="51"/>
                  </a:cubicBezTo>
                  <a:lnTo>
                    <a:pt x="63" y="26"/>
                  </a:lnTo>
                  <a:cubicBezTo>
                    <a:pt x="50" y="13"/>
                    <a:pt x="50" y="13"/>
                    <a:pt x="50" y="0"/>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31"/>
            <p:cNvSpPr/>
            <p:nvPr/>
          </p:nvSpPr>
          <p:spPr>
            <a:xfrm>
              <a:off x="3357750" y="2854350"/>
              <a:ext cx="73450" cy="113900"/>
            </a:xfrm>
            <a:custGeom>
              <a:avLst/>
              <a:gdLst/>
              <a:ahLst/>
              <a:cxnLst/>
              <a:rect l="l" t="t" r="r" b="b"/>
              <a:pathLst>
                <a:path w="2938" h="4556" extrusionOk="0">
                  <a:moveTo>
                    <a:pt x="114" y="1"/>
                  </a:moveTo>
                  <a:cubicBezTo>
                    <a:pt x="76" y="76"/>
                    <a:pt x="38" y="151"/>
                    <a:pt x="1" y="226"/>
                  </a:cubicBezTo>
                  <a:cubicBezTo>
                    <a:pt x="1206" y="1582"/>
                    <a:pt x="2159" y="3037"/>
                    <a:pt x="2824" y="4556"/>
                  </a:cubicBezTo>
                  <a:lnTo>
                    <a:pt x="2912" y="4518"/>
                  </a:lnTo>
                  <a:lnTo>
                    <a:pt x="2799" y="4405"/>
                  </a:lnTo>
                  <a:cubicBezTo>
                    <a:pt x="2849" y="4368"/>
                    <a:pt x="2887" y="4317"/>
                    <a:pt x="2937" y="4267"/>
                  </a:cubicBezTo>
                  <a:cubicBezTo>
                    <a:pt x="2247" y="2761"/>
                    <a:pt x="1306" y="1331"/>
                    <a:pt x="114" y="1"/>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31"/>
            <p:cNvSpPr/>
            <p:nvPr/>
          </p:nvSpPr>
          <p:spPr>
            <a:xfrm>
              <a:off x="3344575" y="2886025"/>
              <a:ext cx="87250" cy="124275"/>
            </a:xfrm>
            <a:custGeom>
              <a:avLst/>
              <a:gdLst/>
              <a:ahLst/>
              <a:cxnLst/>
              <a:rect l="l" t="t" r="r" b="b"/>
              <a:pathLst>
                <a:path w="3490" h="4971" extrusionOk="0">
                  <a:moveTo>
                    <a:pt x="101" y="1"/>
                  </a:moveTo>
                  <a:cubicBezTo>
                    <a:pt x="64" y="76"/>
                    <a:pt x="26" y="164"/>
                    <a:pt x="1" y="239"/>
                  </a:cubicBezTo>
                  <a:cubicBezTo>
                    <a:pt x="1344" y="1933"/>
                    <a:pt x="2485" y="3515"/>
                    <a:pt x="3376" y="4970"/>
                  </a:cubicBezTo>
                  <a:lnTo>
                    <a:pt x="3464" y="4908"/>
                  </a:lnTo>
                  <a:lnTo>
                    <a:pt x="3389" y="4832"/>
                  </a:lnTo>
                  <a:cubicBezTo>
                    <a:pt x="3427" y="4795"/>
                    <a:pt x="3452" y="4769"/>
                    <a:pt x="3489" y="4732"/>
                  </a:cubicBezTo>
                  <a:cubicBezTo>
                    <a:pt x="2586" y="3276"/>
                    <a:pt x="1444" y="1682"/>
                    <a:pt x="101" y="1"/>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31"/>
            <p:cNvSpPr/>
            <p:nvPr/>
          </p:nvSpPr>
          <p:spPr>
            <a:xfrm>
              <a:off x="3334225" y="2916775"/>
              <a:ext cx="95400" cy="144350"/>
            </a:xfrm>
            <a:custGeom>
              <a:avLst/>
              <a:gdLst/>
              <a:ahLst/>
              <a:cxnLst/>
              <a:rect l="l" t="t" r="r" b="b"/>
              <a:pathLst>
                <a:path w="3816" h="5774" extrusionOk="0">
                  <a:moveTo>
                    <a:pt x="76" y="1"/>
                  </a:moveTo>
                  <a:cubicBezTo>
                    <a:pt x="51" y="89"/>
                    <a:pt x="26" y="176"/>
                    <a:pt x="1" y="264"/>
                  </a:cubicBezTo>
                  <a:cubicBezTo>
                    <a:pt x="1406" y="2021"/>
                    <a:pt x="2623" y="3878"/>
                    <a:pt x="3615" y="5773"/>
                  </a:cubicBezTo>
                  <a:lnTo>
                    <a:pt x="3816" y="5673"/>
                  </a:lnTo>
                  <a:cubicBezTo>
                    <a:pt x="3803" y="5648"/>
                    <a:pt x="3790" y="5635"/>
                    <a:pt x="3790" y="5610"/>
                  </a:cubicBezTo>
                  <a:cubicBezTo>
                    <a:pt x="3765" y="5623"/>
                    <a:pt x="3740" y="5648"/>
                    <a:pt x="3728" y="5660"/>
                  </a:cubicBezTo>
                  <a:lnTo>
                    <a:pt x="3590" y="5485"/>
                  </a:lnTo>
                  <a:cubicBezTo>
                    <a:pt x="3615" y="5459"/>
                    <a:pt x="3640" y="5434"/>
                    <a:pt x="3677" y="5409"/>
                  </a:cubicBezTo>
                  <a:cubicBezTo>
                    <a:pt x="2674" y="3539"/>
                    <a:pt x="1469" y="1732"/>
                    <a:pt x="76" y="1"/>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31"/>
            <p:cNvSpPr/>
            <p:nvPr/>
          </p:nvSpPr>
          <p:spPr>
            <a:xfrm>
              <a:off x="3322925" y="2960700"/>
              <a:ext cx="102925" cy="146225"/>
            </a:xfrm>
            <a:custGeom>
              <a:avLst/>
              <a:gdLst/>
              <a:ahLst/>
              <a:cxnLst/>
              <a:rect l="l" t="t" r="r" b="b"/>
              <a:pathLst>
                <a:path w="4117" h="5849" extrusionOk="0">
                  <a:moveTo>
                    <a:pt x="64" y="1"/>
                  </a:moveTo>
                  <a:cubicBezTo>
                    <a:pt x="51" y="101"/>
                    <a:pt x="26" y="201"/>
                    <a:pt x="1" y="302"/>
                  </a:cubicBezTo>
                  <a:cubicBezTo>
                    <a:pt x="829" y="1393"/>
                    <a:pt x="1645" y="2573"/>
                    <a:pt x="2435" y="3728"/>
                  </a:cubicBezTo>
                  <a:cubicBezTo>
                    <a:pt x="2925" y="4430"/>
                    <a:pt x="3439" y="5158"/>
                    <a:pt x="3929" y="5848"/>
                  </a:cubicBezTo>
                  <a:lnTo>
                    <a:pt x="4117" y="5723"/>
                  </a:lnTo>
                  <a:cubicBezTo>
                    <a:pt x="4117" y="5710"/>
                    <a:pt x="4117" y="5710"/>
                    <a:pt x="4104" y="5710"/>
                  </a:cubicBezTo>
                  <a:cubicBezTo>
                    <a:pt x="4104" y="5723"/>
                    <a:pt x="4092" y="5735"/>
                    <a:pt x="4079" y="5735"/>
                  </a:cubicBezTo>
                  <a:lnTo>
                    <a:pt x="3929" y="5560"/>
                  </a:lnTo>
                  <a:cubicBezTo>
                    <a:pt x="3954" y="5547"/>
                    <a:pt x="3966" y="5535"/>
                    <a:pt x="3979" y="5522"/>
                  </a:cubicBezTo>
                  <a:cubicBezTo>
                    <a:pt x="3527" y="4895"/>
                    <a:pt x="3075" y="4230"/>
                    <a:pt x="2624" y="3590"/>
                  </a:cubicBezTo>
                  <a:cubicBezTo>
                    <a:pt x="1783" y="2385"/>
                    <a:pt x="930" y="1155"/>
                    <a:pt x="64" y="1"/>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31"/>
            <p:cNvSpPr/>
            <p:nvPr/>
          </p:nvSpPr>
          <p:spPr>
            <a:xfrm>
              <a:off x="3316650" y="3003050"/>
              <a:ext cx="103250" cy="144025"/>
            </a:xfrm>
            <a:custGeom>
              <a:avLst/>
              <a:gdLst/>
              <a:ahLst/>
              <a:cxnLst/>
              <a:rect l="l" t="t" r="r" b="b"/>
              <a:pathLst>
                <a:path w="4130" h="5761" extrusionOk="0">
                  <a:moveTo>
                    <a:pt x="39" y="1"/>
                  </a:moveTo>
                  <a:cubicBezTo>
                    <a:pt x="26" y="114"/>
                    <a:pt x="1" y="214"/>
                    <a:pt x="1" y="314"/>
                  </a:cubicBezTo>
                  <a:cubicBezTo>
                    <a:pt x="1482" y="2059"/>
                    <a:pt x="2812" y="3878"/>
                    <a:pt x="3941" y="5761"/>
                  </a:cubicBezTo>
                  <a:cubicBezTo>
                    <a:pt x="4004" y="5710"/>
                    <a:pt x="4067" y="5673"/>
                    <a:pt x="4130" y="5635"/>
                  </a:cubicBezTo>
                  <a:cubicBezTo>
                    <a:pt x="2962" y="3690"/>
                    <a:pt x="1582" y="1808"/>
                    <a:pt x="39" y="1"/>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31"/>
            <p:cNvSpPr/>
            <p:nvPr/>
          </p:nvSpPr>
          <p:spPr>
            <a:xfrm>
              <a:off x="3313825" y="3056700"/>
              <a:ext cx="97925" cy="139950"/>
            </a:xfrm>
            <a:custGeom>
              <a:avLst/>
              <a:gdLst/>
              <a:ahLst/>
              <a:cxnLst/>
              <a:rect l="l" t="t" r="r" b="b"/>
              <a:pathLst>
                <a:path w="3917" h="5598" extrusionOk="0">
                  <a:moveTo>
                    <a:pt x="1" y="1"/>
                  </a:moveTo>
                  <a:cubicBezTo>
                    <a:pt x="1" y="126"/>
                    <a:pt x="14" y="251"/>
                    <a:pt x="39" y="402"/>
                  </a:cubicBezTo>
                  <a:cubicBezTo>
                    <a:pt x="1432" y="2071"/>
                    <a:pt x="2699" y="3815"/>
                    <a:pt x="3816" y="5597"/>
                  </a:cubicBezTo>
                  <a:lnTo>
                    <a:pt x="3916" y="5535"/>
                  </a:lnTo>
                  <a:lnTo>
                    <a:pt x="3791" y="5371"/>
                  </a:lnTo>
                  <a:cubicBezTo>
                    <a:pt x="3828" y="5346"/>
                    <a:pt x="3853" y="5321"/>
                    <a:pt x="3891" y="5296"/>
                  </a:cubicBezTo>
                  <a:cubicBezTo>
                    <a:pt x="2737" y="3489"/>
                    <a:pt x="1444" y="1707"/>
                    <a:pt x="1" y="1"/>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31"/>
            <p:cNvSpPr/>
            <p:nvPr/>
          </p:nvSpPr>
          <p:spPr>
            <a:xfrm>
              <a:off x="3325750" y="3116000"/>
              <a:ext cx="81275" cy="106375"/>
            </a:xfrm>
            <a:custGeom>
              <a:avLst/>
              <a:gdLst/>
              <a:ahLst/>
              <a:cxnLst/>
              <a:rect l="l" t="t" r="r" b="b"/>
              <a:pathLst>
                <a:path w="3251" h="4255" extrusionOk="0">
                  <a:moveTo>
                    <a:pt x="1" y="0"/>
                  </a:moveTo>
                  <a:lnTo>
                    <a:pt x="1" y="0"/>
                  </a:lnTo>
                  <a:cubicBezTo>
                    <a:pt x="51" y="176"/>
                    <a:pt x="114" y="352"/>
                    <a:pt x="164" y="540"/>
                  </a:cubicBezTo>
                  <a:cubicBezTo>
                    <a:pt x="1206" y="1757"/>
                    <a:pt x="2197" y="2999"/>
                    <a:pt x="3126" y="4254"/>
                  </a:cubicBezTo>
                  <a:lnTo>
                    <a:pt x="3226" y="4179"/>
                  </a:lnTo>
                  <a:lnTo>
                    <a:pt x="3176" y="4091"/>
                  </a:lnTo>
                  <a:cubicBezTo>
                    <a:pt x="3201" y="4079"/>
                    <a:pt x="3226" y="4066"/>
                    <a:pt x="3251" y="4041"/>
                  </a:cubicBezTo>
                  <a:cubicBezTo>
                    <a:pt x="2235" y="2673"/>
                    <a:pt x="1143" y="1330"/>
                    <a:pt x="1" y="0"/>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31"/>
            <p:cNvSpPr/>
            <p:nvPr/>
          </p:nvSpPr>
          <p:spPr>
            <a:xfrm>
              <a:off x="3344575" y="3171525"/>
              <a:ext cx="57450" cy="81600"/>
            </a:xfrm>
            <a:custGeom>
              <a:avLst/>
              <a:gdLst/>
              <a:ahLst/>
              <a:cxnLst/>
              <a:rect l="l" t="t" r="r" b="b"/>
              <a:pathLst>
                <a:path w="2298" h="3264" extrusionOk="0">
                  <a:moveTo>
                    <a:pt x="1" y="0"/>
                  </a:moveTo>
                  <a:cubicBezTo>
                    <a:pt x="76" y="214"/>
                    <a:pt x="164" y="427"/>
                    <a:pt x="252" y="653"/>
                  </a:cubicBezTo>
                  <a:cubicBezTo>
                    <a:pt x="954" y="1494"/>
                    <a:pt x="1620" y="2372"/>
                    <a:pt x="2222" y="3263"/>
                  </a:cubicBezTo>
                  <a:lnTo>
                    <a:pt x="2234" y="3251"/>
                  </a:lnTo>
                  <a:lnTo>
                    <a:pt x="2147" y="3062"/>
                  </a:lnTo>
                  <a:cubicBezTo>
                    <a:pt x="2197" y="3037"/>
                    <a:pt x="2247" y="3000"/>
                    <a:pt x="2297" y="2974"/>
                  </a:cubicBezTo>
                  <a:cubicBezTo>
                    <a:pt x="1607" y="1958"/>
                    <a:pt x="829" y="967"/>
                    <a:pt x="1" y="0"/>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31"/>
            <p:cNvSpPr/>
            <p:nvPr/>
          </p:nvSpPr>
          <p:spPr>
            <a:xfrm>
              <a:off x="3411100" y="2766500"/>
              <a:ext cx="19475" cy="32650"/>
            </a:xfrm>
            <a:custGeom>
              <a:avLst/>
              <a:gdLst/>
              <a:ahLst/>
              <a:cxnLst/>
              <a:rect l="l" t="t" r="r" b="b"/>
              <a:pathLst>
                <a:path w="779" h="1306" extrusionOk="0">
                  <a:moveTo>
                    <a:pt x="138" y="1"/>
                  </a:moveTo>
                  <a:cubicBezTo>
                    <a:pt x="88" y="64"/>
                    <a:pt x="50" y="126"/>
                    <a:pt x="0" y="189"/>
                  </a:cubicBezTo>
                  <a:lnTo>
                    <a:pt x="665" y="1306"/>
                  </a:lnTo>
                  <a:lnTo>
                    <a:pt x="753" y="1243"/>
                  </a:lnTo>
                  <a:lnTo>
                    <a:pt x="678" y="1168"/>
                  </a:lnTo>
                  <a:cubicBezTo>
                    <a:pt x="715" y="1130"/>
                    <a:pt x="753" y="1105"/>
                    <a:pt x="778" y="1067"/>
                  </a:cubicBezTo>
                  <a:lnTo>
                    <a:pt x="138" y="1"/>
                  </a:ln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31"/>
            <p:cNvSpPr/>
            <p:nvPr/>
          </p:nvSpPr>
          <p:spPr>
            <a:xfrm>
              <a:off x="3428025" y="2776850"/>
              <a:ext cx="19800" cy="22950"/>
            </a:xfrm>
            <a:custGeom>
              <a:avLst/>
              <a:gdLst/>
              <a:ahLst/>
              <a:cxnLst/>
              <a:rect l="l" t="t" r="r" b="b"/>
              <a:pathLst>
                <a:path w="792" h="918" extrusionOk="0">
                  <a:moveTo>
                    <a:pt x="666" y="1"/>
                  </a:moveTo>
                  <a:cubicBezTo>
                    <a:pt x="490" y="214"/>
                    <a:pt x="289" y="465"/>
                    <a:pt x="101" y="653"/>
                  </a:cubicBezTo>
                  <a:cubicBezTo>
                    <a:pt x="76" y="691"/>
                    <a:pt x="38" y="716"/>
                    <a:pt x="1" y="754"/>
                  </a:cubicBezTo>
                  <a:lnTo>
                    <a:pt x="76" y="829"/>
                  </a:lnTo>
                  <a:lnTo>
                    <a:pt x="151" y="917"/>
                  </a:lnTo>
                  <a:cubicBezTo>
                    <a:pt x="365" y="729"/>
                    <a:pt x="591" y="453"/>
                    <a:pt x="791" y="202"/>
                  </a:cubicBezTo>
                  <a:cubicBezTo>
                    <a:pt x="754" y="139"/>
                    <a:pt x="704" y="76"/>
                    <a:pt x="666" y="1"/>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31"/>
            <p:cNvSpPr/>
            <p:nvPr/>
          </p:nvSpPr>
          <p:spPr>
            <a:xfrm>
              <a:off x="3427725" y="2791300"/>
              <a:ext cx="28575" cy="29500"/>
            </a:xfrm>
            <a:custGeom>
              <a:avLst/>
              <a:gdLst/>
              <a:ahLst/>
              <a:cxnLst/>
              <a:rect l="l" t="t" r="r" b="b"/>
              <a:pathLst>
                <a:path w="1143" h="1180" extrusionOk="0">
                  <a:moveTo>
                    <a:pt x="1029" y="0"/>
                  </a:moveTo>
                  <a:cubicBezTo>
                    <a:pt x="728" y="326"/>
                    <a:pt x="402" y="653"/>
                    <a:pt x="63" y="954"/>
                  </a:cubicBezTo>
                  <a:cubicBezTo>
                    <a:pt x="50" y="979"/>
                    <a:pt x="25" y="992"/>
                    <a:pt x="0" y="1017"/>
                  </a:cubicBezTo>
                  <a:lnTo>
                    <a:pt x="151" y="1180"/>
                  </a:lnTo>
                  <a:cubicBezTo>
                    <a:pt x="163" y="1167"/>
                    <a:pt x="176" y="1167"/>
                    <a:pt x="188" y="1155"/>
                  </a:cubicBezTo>
                  <a:cubicBezTo>
                    <a:pt x="515" y="854"/>
                    <a:pt x="841" y="527"/>
                    <a:pt x="1142" y="201"/>
                  </a:cubicBezTo>
                  <a:cubicBezTo>
                    <a:pt x="1105" y="138"/>
                    <a:pt x="1067" y="75"/>
                    <a:pt x="1029" y="0"/>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31"/>
            <p:cNvSpPr/>
            <p:nvPr/>
          </p:nvSpPr>
          <p:spPr>
            <a:xfrm>
              <a:off x="3430550" y="2814200"/>
              <a:ext cx="39225" cy="56800"/>
            </a:xfrm>
            <a:custGeom>
              <a:avLst/>
              <a:gdLst/>
              <a:ahLst/>
              <a:cxnLst/>
              <a:rect l="l" t="t" r="r" b="b"/>
              <a:pathLst>
                <a:path w="1569" h="2272" extrusionOk="0">
                  <a:moveTo>
                    <a:pt x="1443" y="0"/>
                  </a:moveTo>
                  <a:cubicBezTo>
                    <a:pt x="1054" y="716"/>
                    <a:pt x="590" y="1406"/>
                    <a:pt x="50" y="2058"/>
                  </a:cubicBezTo>
                  <a:cubicBezTo>
                    <a:pt x="38" y="2083"/>
                    <a:pt x="25" y="2108"/>
                    <a:pt x="0" y="2134"/>
                  </a:cubicBezTo>
                  <a:lnTo>
                    <a:pt x="151" y="2247"/>
                  </a:lnTo>
                  <a:lnTo>
                    <a:pt x="176" y="2272"/>
                  </a:lnTo>
                  <a:cubicBezTo>
                    <a:pt x="715" y="1632"/>
                    <a:pt x="1180" y="941"/>
                    <a:pt x="1569" y="239"/>
                  </a:cubicBezTo>
                  <a:cubicBezTo>
                    <a:pt x="1531" y="163"/>
                    <a:pt x="1481" y="88"/>
                    <a:pt x="1443" y="0"/>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31"/>
            <p:cNvSpPr/>
            <p:nvPr/>
          </p:nvSpPr>
          <p:spPr>
            <a:xfrm>
              <a:off x="3429600" y="2841500"/>
              <a:ext cx="53675" cy="72175"/>
            </a:xfrm>
            <a:custGeom>
              <a:avLst/>
              <a:gdLst/>
              <a:ahLst/>
              <a:cxnLst/>
              <a:rect l="l" t="t" r="r" b="b"/>
              <a:pathLst>
                <a:path w="2147" h="2887" extrusionOk="0">
                  <a:moveTo>
                    <a:pt x="2033" y="0"/>
                  </a:moveTo>
                  <a:cubicBezTo>
                    <a:pt x="1469" y="904"/>
                    <a:pt x="829" y="1769"/>
                    <a:pt x="113" y="2598"/>
                  </a:cubicBezTo>
                  <a:cubicBezTo>
                    <a:pt x="76" y="2648"/>
                    <a:pt x="38" y="2698"/>
                    <a:pt x="1" y="2736"/>
                  </a:cubicBezTo>
                  <a:lnTo>
                    <a:pt x="164" y="2886"/>
                  </a:lnTo>
                  <a:cubicBezTo>
                    <a:pt x="176" y="2886"/>
                    <a:pt x="176" y="2874"/>
                    <a:pt x="176" y="2874"/>
                  </a:cubicBezTo>
                  <a:cubicBezTo>
                    <a:pt x="189" y="2861"/>
                    <a:pt x="201" y="2836"/>
                    <a:pt x="226" y="2823"/>
                  </a:cubicBezTo>
                  <a:cubicBezTo>
                    <a:pt x="942" y="1995"/>
                    <a:pt x="1582" y="1129"/>
                    <a:pt x="2146" y="238"/>
                  </a:cubicBezTo>
                  <a:cubicBezTo>
                    <a:pt x="2109" y="151"/>
                    <a:pt x="2071" y="75"/>
                    <a:pt x="2033" y="0"/>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31"/>
            <p:cNvSpPr/>
            <p:nvPr/>
          </p:nvSpPr>
          <p:spPr>
            <a:xfrm>
              <a:off x="3427725" y="2874750"/>
              <a:ext cx="70300" cy="93825"/>
            </a:xfrm>
            <a:custGeom>
              <a:avLst/>
              <a:gdLst/>
              <a:ahLst/>
              <a:cxnLst/>
              <a:rect l="l" t="t" r="r" b="b"/>
              <a:pathLst>
                <a:path w="2812" h="3753" extrusionOk="0">
                  <a:moveTo>
                    <a:pt x="2711" y="0"/>
                  </a:moveTo>
                  <a:cubicBezTo>
                    <a:pt x="2033" y="1230"/>
                    <a:pt x="1167" y="2384"/>
                    <a:pt x="138" y="3451"/>
                  </a:cubicBezTo>
                  <a:cubicBezTo>
                    <a:pt x="88" y="3501"/>
                    <a:pt x="50" y="3552"/>
                    <a:pt x="0" y="3589"/>
                  </a:cubicBezTo>
                  <a:lnTo>
                    <a:pt x="113" y="3702"/>
                  </a:lnTo>
                  <a:lnTo>
                    <a:pt x="163" y="3752"/>
                  </a:lnTo>
                  <a:cubicBezTo>
                    <a:pt x="1230" y="2686"/>
                    <a:pt x="2108" y="1519"/>
                    <a:pt x="2811" y="276"/>
                  </a:cubicBezTo>
                  <a:cubicBezTo>
                    <a:pt x="2774" y="176"/>
                    <a:pt x="2748" y="88"/>
                    <a:pt x="2711" y="0"/>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31"/>
            <p:cNvSpPr/>
            <p:nvPr/>
          </p:nvSpPr>
          <p:spPr>
            <a:xfrm>
              <a:off x="3429275" y="2909250"/>
              <a:ext cx="80975" cy="101675"/>
            </a:xfrm>
            <a:custGeom>
              <a:avLst/>
              <a:gdLst/>
              <a:ahLst/>
              <a:cxnLst/>
              <a:rect l="l" t="t" r="r" b="b"/>
              <a:pathLst>
                <a:path w="3239" h="4067" extrusionOk="0">
                  <a:moveTo>
                    <a:pt x="3151" y="1"/>
                  </a:moveTo>
                  <a:cubicBezTo>
                    <a:pt x="2360" y="1381"/>
                    <a:pt x="1344" y="2661"/>
                    <a:pt x="101" y="3803"/>
                  </a:cubicBezTo>
                  <a:cubicBezTo>
                    <a:pt x="64" y="3840"/>
                    <a:pt x="39" y="3866"/>
                    <a:pt x="1" y="3903"/>
                  </a:cubicBezTo>
                  <a:lnTo>
                    <a:pt x="76" y="3979"/>
                  </a:lnTo>
                  <a:lnTo>
                    <a:pt x="152" y="4066"/>
                  </a:lnTo>
                  <a:cubicBezTo>
                    <a:pt x="1406" y="2924"/>
                    <a:pt x="2435" y="1657"/>
                    <a:pt x="3239" y="289"/>
                  </a:cubicBezTo>
                  <a:cubicBezTo>
                    <a:pt x="3213" y="201"/>
                    <a:pt x="3176" y="101"/>
                    <a:pt x="3151" y="1"/>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31"/>
            <p:cNvSpPr/>
            <p:nvPr/>
          </p:nvSpPr>
          <p:spPr>
            <a:xfrm>
              <a:off x="3423950" y="2951925"/>
              <a:ext cx="96975" cy="106375"/>
            </a:xfrm>
            <a:custGeom>
              <a:avLst/>
              <a:gdLst/>
              <a:ahLst/>
              <a:cxnLst/>
              <a:rect l="l" t="t" r="r" b="b"/>
              <a:pathLst>
                <a:path w="3879" h="4255" extrusionOk="0">
                  <a:moveTo>
                    <a:pt x="3815" y="0"/>
                  </a:moveTo>
                  <a:cubicBezTo>
                    <a:pt x="2849" y="1481"/>
                    <a:pt x="1594" y="2824"/>
                    <a:pt x="88" y="4003"/>
                  </a:cubicBezTo>
                  <a:cubicBezTo>
                    <a:pt x="51" y="4028"/>
                    <a:pt x="26" y="4053"/>
                    <a:pt x="1" y="4079"/>
                  </a:cubicBezTo>
                  <a:lnTo>
                    <a:pt x="139" y="4254"/>
                  </a:lnTo>
                  <a:cubicBezTo>
                    <a:pt x="151" y="4242"/>
                    <a:pt x="176" y="4217"/>
                    <a:pt x="201" y="4204"/>
                  </a:cubicBezTo>
                  <a:cubicBezTo>
                    <a:pt x="1670" y="3050"/>
                    <a:pt x="2912" y="1744"/>
                    <a:pt x="3878" y="314"/>
                  </a:cubicBezTo>
                  <a:cubicBezTo>
                    <a:pt x="3866" y="201"/>
                    <a:pt x="3841" y="101"/>
                    <a:pt x="3815" y="0"/>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31"/>
            <p:cNvSpPr/>
            <p:nvPr/>
          </p:nvSpPr>
          <p:spPr>
            <a:xfrm>
              <a:off x="3421125" y="2997725"/>
              <a:ext cx="105750" cy="106375"/>
            </a:xfrm>
            <a:custGeom>
              <a:avLst/>
              <a:gdLst/>
              <a:ahLst/>
              <a:cxnLst/>
              <a:rect l="l" t="t" r="r" b="b"/>
              <a:pathLst>
                <a:path w="4230" h="4255" extrusionOk="0">
                  <a:moveTo>
                    <a:pt x="4205" y="0"/>
                  </a:moveTo>
                  <a:cubicBezTo>
                    <a:pt x="2987" y="1443"/>
                    <a:pt x="1594" y="2799"/>
                    <a:pt x="51" y="4041"/>
                  </a:cubicBezTo>
                  <a:cubicBezTo>
                    <a:pt x="38" y="4054"/>
                    <a:pt x="26" y="4066"/>
                    <a:pt x="1" y="4079"/>
                  </a:cubicBezTo>
                  <a:lnTo>
                    <a:pt x="151" y="4254"/>
                  </a:lnTo>
                  <a:cubicBezTo>
                    <a:pt x="164" y="4254"/>
                    <a:pt x="176" y="4242"/>
                    <a:pt x="176" y="4229"/>
                  </a:cubicBezTo>
                  <a:cubicBezTo>
                    <a:pt x="1682" y="3025"/>
                    <a:pt x="3038" y="1707"/>
                    <a:pt x="4230" y="314"/>
                  </a:cubicBezTo>
                  <a:cubicBezTo>
                    <a:pt x="4230" y="201"/>
                    <a:pt x="4217" y="101"/>
                    <a:pt x="4205" y="0"/>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31"/>
            <p:cNvSpPr/>
            <p:nvPr/>
          </p:nvSpPr>
          <p:spPr>
            <a:xfrm>
              <a:off x="3414850" y="3034750"/>
              <a:ext cx="112975" cy="117025"/>
            </a:xfrm>
            <a:custGeom>
              <a:avLst/>
              <a:gdLst/>
              <a:ahLst/>
              <a:cxnLst/>
              <a:rect l="l" t="t" r="r" b="b"/>
              <a:pathLst>
                <a:path w="4519" h="4681" extrusionOk="0">
                  <a:moveTo>
                    <a:pt x="4518" y="0"/>
                  </a:moveTo>
                  <a:lnTo>
                    <a:pt x="4518" y="0"/>
                  </a:lnTo>
                  <a:cubicBezTo>
                    <a:pt x="3326" y="1594"/>
                    <a:pt x="1996" y="3137"/>
                    <a:pt x="202" y="4367"/>
                  </a:cubicBezTo>
                  <a:cubicBezTo>
                    <a:pt x="139" y="4405"/>
                    <a:pt x="76" y="4442"/>
                    <a:pt x="13" y="4493"/>
                  </a:cubicBezTo>
                  <a:lnTo>
                    <a:pt x="1" y="4493"/>
                  </a:lnTo>
                  <a:lnTo>
                    <a:pt x="126" y="4681"/>
                  </a:lnTo>
                  <a:cubicBezTo>
                    <a:pt x="1958" y="3489"/>
                    <a:pt x="3301" y="1970"/>
                    <a:pt x="4506" y="389"/>
                  </a:cubicBezTo>
                  <a:cubicBezTo>
                    <a:pt x="4506" y="264"/>
                    <a:pt x="4506" y="138"/>
                    <a:pt x="4518" y="0"/>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31"/>
            <p:cNvSpPr/>
            <p:nvPr/>
          </p:nvSpPr>
          <p:spPr>
            <a:xfrm>
              <a:off x="3408575" y="3072075"/>
              <a:ext cx="116100" cy="123325"/>
            </a:xfrm>
            <a:custGeom>
              <a:avLst/>
              <a:gdLst/>
              <a:ahLst/>
              <a:cxnLst/>
              <a:rect l="l" t="t" r="r" b="b"/>
              <a:pathLst>
                <a:path w="4644" h="4933" extrusionOk="0">
                  <a:moveTo>
                    <a:pt x="4644" y="0"/>
                  </a:moveTo>
                  <a:lnTo>
                    <a:pt x="4644" y="0"/>
                  </a:lnTo>
                  <a:cubicBezTo>
                    <a:pt x="3389" y="1707"/>
                    <a:pt x="1858" y="3276"/>
                    <a:pt x="101" y="4681"/>
                  </a:cubicBezTo>
                  <a:cubicBezTo>
                    <a:pt x="63" y="4706"/>
                    <a:pt x="38" y="4731"/>
                    <a:pt x="1" y="4756"/>
                  </a:cubicBezTo>
                  <a:lnTo>
                    <a:pt x="126" y="4920"/>
                  </a:lnTo>
                  <a:lnTo>
                    <a:pt x="151" y="4932"/>
                  </a:lnTo>
                  <a:cubicBezTo>
                    <a:pt x="1845" y="3589"/>
                    <a:pt x="3326" y="2096"/>
                    <a:pt x="4569" y="477"/>
                  </a:cubicBezTo>
                  <a:cubicBezTo>
                    <a:pt x="4594" y="314"/>
                    <a:pt x="4619" y="164"/>
                    <a:pt x="4644" y="0"/>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31"/>
            <p:cNvSpPr/>
            <p:nvPr/>
          </p:nvSpPr>
          <p:spPr>
            <a:xfrm>
              <a:off x="3405125" y="3125725"/>
              <a:ext cx="106700" cy="97275"/>
            </a:xfrm>
            <a:custGeom>
              <a:avLst/>
              <a:gdLst/>
              <a:ahLst/>
              <a:cxnLst/>
              <a:rect l="l" t="t" r="r" b="b"/>
              <a:pathLst>
                <a:path w="4268" h="3891" extrusionOk="0">
                  <a:moveTo>
                    <a:pt x="4267" y="0"/>
                  </a:moveTo>
                  <a:cubicBezTo>
                    <a:pt x="3075" y="1343"/>
                    <a:pt x="1670" y="2573"/>
                    <a:pt x="76" y="3652"/>
                  </a:cubicBezTo>
                  <a:cubicBezTo>
                    <a:pt x="51" y="3677"/>
                    <a:pt x="26" y="3690"/>
                    <a:pt x="1" y="3702"/>
                  </a:cubicBezTo>
                  <a:lnTo>
                    <a:pt x="51" y="3790"/>
                  </a:lnTo>
                  <a:lnTo>
                    <a:pt x="126" y="3890"/>
                  </a:lnTo>
                  <a:cubicBezTo>
                    <a:pt x="1607" y="2899"/>
                    <a:pt x="2925" y="1782"/>
                    <a:pt x="4067" y="552"/>
                  </a:cubicBezTo>
                  <a:cubicBezTo>
                    <a:pt x="4142" y="364"/>
                    <a:pt x="4205" y="188"/>
                    <a:pt x="4267" y="0"/>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31"/>
            <p:cNvSpPr/>
            <p:nvPr/>
          </p:nvSpPr>
          <p:spPr>
            <a:xfrm>
              <a:off x="3398225" y="3166825"/>
              <a:ext cx="96650" cy="86300"/>
            </a:xfrm>
            <a:custGeom>
              <a:avLst/>
              <a:gdLst/>
              <a:ahLst/>
              <a:cxnLst/>
              <a:rect l="l" t="t" r="r" b="b"/>
              <a:pathLst>
                <a:path w="3866" h="3452" extrusionOk="0">
                  <a:moveTo>
                    <a:pt x="3866" y="0"/>
                  </a:moveTo>
                  <a:cubicBezTo>
                    <a:pt x="2862" y="1167"/>
                    <a:pt x="1720" y="2372"/>
                    <a:pt x="151" y="3162"/>
                  </a:cubicBezTo>
                  <a:cubicBezTo>
                    <a:pt x="101" y="3188"/>
                    <a:pt x="51" y="3225"/>
                    <a:pt x="1" y="3250"/>
                  </a:cubicBezTo>
                  <a:lnTo>
                    <a:pt x="88" y="3439"/>
                  </a:lnTo>
                  <a:lnTo>
                    <a:pt x="101" y="3451"/>
                  </a:lnTo>
                  <a:cubicBezTo>
                    <a:pt x="1406" y="2811"/>
                    <a:pt x="2423" y="1908"/>
                    <a:pt x="3301" y="966"/>
                  </a:cubicBezTo>
                  <a:cubicBezTo>
                    <a:pt x="3502" y="653"/>
                    <a:pt x="3690" y="326"/>
                    <a:pt x="3866" y="0"/>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31"/>
            <p:cNvSpPr/>
            <p:nvPr/>
          </p:nvSpPr>
          <p:spPr>
            <a:xfrm>
              <a:off x="3390375" y="2788150"/>
              <a:ext cx="15725" cy="15725"/>
            </a:xfrm>
            <a:custGeom>
              <a:avLst/>
              <a:gdLst/>
              <a:ahLst/>
              <a:cxnLst/>
              <a:rect l="l" t="t" r="r" b="b"/>
              <a:pathLst>
                <a:path w="629" h="629" extrusionOk="0">
                  <a:moveTo>
                    <a:pt x="315" y="1"/>
                  </a:moveTo>
                  <a:cubicBezTo>
                    <a:pt x="139" y="1"/>
                    <a:pt x="1" y="139"/>
                    <a:pt x="1" y="314"/>
                  </a:cubicBezTo>
                  <a:cubicBezTo>
                    <a:pt x="1" y="490"/>
                    <a:pt x="139" y="628"/>
                    <a:pt x="315" y="628"/>
                  </a:cubicBezTo>
                  <a:cubicBezTo>
                    <a:pt x="490" y="628"/>
                    <a:pt x="628" y="490"/>
                    <a:pt x="628" y="314"/>
                  </a:cubicBezTo>
                  <a:cubicBezTo>
                    <a:pt x="628" y="139"/>
                    <a:pt x="490" y="1"/>
                    <a:pt x="31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31"/>
            <p:cNvSpPr/>
            <p:nvPr/>
          </p:nvSpPr>
          <p:spPr>
            <a:xfrm>
              <a:off x="3548175" y="2771850"/>
              <a:ext cx="16025" cy="15700"/>
            </a:xfrm>
            <a:custGeom>
              <a:avLst/>
              <a:gdLst/>
              <a:ahLst/>
              <a:cxnLst/>
              <a:rect l="l" t="t" r="r" b="b"/>
              <a:pathLst>
                <a:path w="641" h="628" extrusionOk="0">
                  <a:moveTo>
                    <a:pt x="327" y="0"/>
                  </a:moveTo>
                  <a:cubicBezTo>
                    <a:pt x="152" y="0"/>
                    <a:pt x="1" y="138"/>
                    <a:pt x="1" y="314"/>
                  </a:cubicBezTo>
                  <a:cubicBezTo>
                    <a:pt x="1" y="490"/>
                    <a:pt x="152" y="628"/>
                    <a:pt x="327" y="628"/>
                  </a:cubicBezTo>
                  <a:cubicBezTo>
                    <a:pt x="503" y="628"/>
                    <a:pt x="641" y="490"/>
                    <a:pt x="641" y="314"/>
                  </a:cubicBezTo>
                  <a:cubicBezTo>
                    <a:pt x="641" y="138"/>
                    <a:pt x="503" y="0"/>
                    <a:pt x="32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31"/>
            <p:cNvSpPr/>
            <p:nvPr/>
          </p:nvSpPr>
          <p:spPr>
            <a:xfrm>
              <a:off x="3641675" y="2657950"/>
              <a:ext cx="16025" cy="16025"/>
            </a:xfrm>
            <a:custGeom>
              <a:avLst/>
              <a:gdLst/>
              <a:ahLst/>
              <a:cxnLst/>
              <a:rect l="l" t="t" r="r" b="b"/>
              <a:pathLst>
                <a:path w="641" h="641" extrusionOk="0">
                  <a:moveTo>
                    <a:pt x="327" y="1"/>
                  </a:moveTo>
                  <a:cubicBezTo>
                    <a:pt x="151" y="1"/>
                    <a:pt x="1" y="152"/>
                    <a:pt x="1" y="327"/>
                  </a:cubicBezTo>
                  <a:cubicBezTo>
                    <a:pt x="1" y="503"/>
                    <a:pt x="151" y="641"/>
                    <a:pt x="327" y="641"/>
                  </a:cubicBezTo>
                  <a:cubicBezTo>
                    <a:pt x="490" y="641"/>
                    <a:pt x="641" y="503"/>
                    <a:pt x="641" y="327"/>
                  </a:cubicBezTo>
                  <a:cubicBezTo>
                    <a:pt x="641" y="152"/>
                    <a:pt x="490" y="1"/>
                    <a:pt x="32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31"/>
            <p:cNvSpPr/>
            <p:nvPr/>
          </p:nvSpPr>
          <p:spPr>
            <a:xfrm>
              <a:off x="3545050" y="2555375"/>
              <a:ext cx="16025" cy="16025"/>
            </a:xfrm>
            <a:custGeom>
              <a:avLst/>
              <a:gdLst/>
              <a:ahLst/>
              <a:cxnLst/>
              <a:rect l="l" t="t" r="r" b="b"/>
              <a:pathLst>
                <a:path w="641" h="641" extrusionOk="0">
                  <a:moveTo>
                    <a:pt x="314" y="0"/>
                  </a:moveTo>
                  <a:cubicBezTo>
                    <a:pt x="139" y="0"/>
                    <a:pt x="0" y="139"/>
                    <a:pt x="0" y="314"/>
                  </a:cubicBezTo>
                  <a:cubicBezTo>
                    <a:pt x="0" y="490"/>
                    <a:pt x="139" y="640"/>
                    <a:pt x="314" y="640"/>
                  </a:cubicBezTo>
                  <a:cubicBezTo>
                    <a:pt x="490" y="640"/>
                    <a:pt x="640" y="490"/>
                    <a:pt x="640" y="314"/>
                  </a:cubicBezTo>
                  <a:cubicBezTo>
                    <a:pt x="640" y="139"/>
                    <a:pt x="490" y="0"/>
                    <a:pt x="31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31"/>
            <p:cNvSpPr/>
            <p:nvPr/>
          </p:nvSpPr>
          <p:spPr>
            <a:xfrm>
              <a:off x="3609050" y="2479150"/>
              <a:ext cx="9425" cy="9425"/>
            </a:xfrm>
            <a:custGeom>
              <a:avLst/>
              <a:gdLst/>
              <a:ahLst/>
              <a:cxnLst/>
              <a:rect l="l" t="t" r="r" b="b"/>
              <a:pathLst>
                <a:path w="377" h="377" extrusionOk="0">
                  <a:moveTo>
                    <a:pt x="189" y="0"/>
                  </a:moveTo>
                  <a:cubicBezTo>
                    <a:pt x="88" y="0"/>
                    <a:pt x="0" y="88"/>
                    <a:pt x="0" y="188"/>
                  </a:cubicBezTo>
                  <a:cubicBezTo>
                    <a:pt x="0" y="301"/>
                    <a:pt x="88" y="377"/>
                    <a:pt x="189" y="377"/>
                  </a:cubicBezTo>
                  <a:cubicBezTo>
                    <a:pt x="302" y="377"/>
                    <a:pt x="377" y="301"/>
                    <a:pt x="377" y="188"/>
                  </a:cubicBezTo>
                  <a:cubicBezTo>
                    <a:pt x="377" y="88"/>
                    <a:pt x="302" y="0"/>
                    <a:pt x="18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31"/>
            <p:cNvSpPr/>
            <p:nvPr/>
          </p:nvSpPr>
          <p:spPr>
            <a:xfrm>
              <a:off x="3831800" y="3010900"/>
              <a:ext cx="7550" cy="7550"/>
            </a:xfrm>
            <a:custGeom>
              <a:avLst/>
              <a:gdLst/>
              <a:ahLst/>
              <a:cxnLst/>
              <a:rect l="l" t="t" r="r" b="b"/>
              <a:pathLst>
                <a:path w="302" h="302" extrusionOk="0">
                  <a:moveTo>
                    <a:pt x="151" y="0"/>
                  </a:moveTo>
                  <a:cubicBezTo>
                    <a:pt x="63" y="0"/>
                    <a:pt x="0" y="63"/>
                    <a:pt x="0" y="151"/>
                  </a:cubicBezTo>
                  <a:cubicBezTo>
                    <a:pt x="0" y="239"/>
                    <a:pt x="63" y="302"/>
                    <a:pt x="151" y="302"/>
                  </a:cubicBezTo>
                  <a:cubicBezTo>
                    <a:pt x="239" y="302"/>
                    <a:pt x="301" y="239"/>
                    <a:pt x="301" y="151"/>
                  </a:cubicBezTo>
                  <a:cubicBezTo>
                    <a:pt x="301" y="63"/>
                    <a:pt x="239" y="0"/>
                    <a:pt x="15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31"/>
            <p:cNvSpPr/>
            <p:nvPr/>
          </p:nvSpPr>
          <p:spPr>
            <a:xfrm>
              <a:off x="3646375" y="2993650"/>
              <a:ext cx="7550" cy="7550"/>
            </a:xfrm>
            <a:custGeom>
              <a:avLst/>
              <a:gdLst/>
              <a:ahLst/>
              <a:cxnLst/>
              <a:rect l="l" t="t" r="r" b="b"/>
              <a:pathLst>
                <a:path w="302" h="302" extrusionOk="0">
                  <a:moveTo>
                    <a:pt x="151" y="0"/>
                  </a:moveTo>
                  <a:cubicBezTo>
                    <a:pt x="76" y="0"/>
                    <a:pt x="1" y="63"/>
                    <a:pt x="1" y="151"/>
                  </a:cubicBezTo>
                  <a:cubicBezTo>
                    <a:pt x="1" y="239"/>
                    <a:pt x="76" y="301"/>
                    <a:pt x="151" y="301"/>
                  </a:cubicBezTo>
                  <a:cubicBezTo>
                    <a:pt x="239" y="301"/>
                    <a:pt x="302" y="239"/>
                    <a:pt x="302" y="151"/>
                  </a:cubicBezTo>
                  <a:cubicBezTo>
                    <a:pt x="302" y="63"/>
                    <a:pt x="239" y="0"/>
                    <a:pt x="15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31"/>
            <p:cNvSpPr/>
            <p:nvPr/>
          </p:nvSpPr>
          <p:spPr>
            <a:xfrm>
              <a:off x="3453450" y="3137650"/>
              <a:ext cx="7550" cy="7550"/>
            </a:xfrm>
            <a:custGeom>
              <a:avLst/>
              <a:gdLst/>
              <a:ahLst/>
              <a:cxnLst/>
              <a:rect l="l" t="t" r="r" b="b"/>
              <a:pathLst>
                <a:path w="302" h="302" extrusionOk="0">
                  <a:moveTo>
                    <a:pt x="151" y="0"/>
                  </a:moveTo>
                  <a:cubicBezTo>
                    <a:pt x="63" y="0"/>
                    <a:pt x="0" y="63"/>
                    <a:pt x="0" y="151"/>
                  </a:cubicBezTo>
                  <a:cubicBezTo>
                    <a:pt x="0" y="239"/>
                    <a:pt x="63" y="301"/>
                    <a:pt x="151" y="301"/>
                  </a:cubicBezTo>
                  <a:cubicBezTo>
                    <a:pt x="239" y="301"/>
                    <a:pt x="301" y="239"/>
                    <a:pt x="301" y="151"/>
                  </a:cubicBezTo>
                  <a:cubicBezTo>
                    <a:pt x="301" y="63"/>
                    <a:pt x="239" y="0"/>
                    <a:pt x="15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29;p31"/>
            <p:cNvSpPr/>
            <p:nvPr/>
          </p:nvSpPr>
          <p:spPr>
            <a:xfrm>
              <a:off x="3537525" y="3214500"/>
              <a:ext cx="7550" cy="7550"/>
            </a:xfrm>
            <a:custGeom>
              <a:avLst/>
              <a:gdLst/>
              <a:ahLst/>
              <a:cxnLst/>
              <a:rect l="l" t="t" r="r" b="b"/>
              <a:pathLst>
                <a:path w="302" h="302" extrusionOk="0">
                  <a:moveTo>
                    <a:pt x="151" y="1"/>
                  </a:moveTo>
                  <a:cubicBezTo>
                    <a:pt x="63" y="1"/>
                    <a:pt x="0" y="63"/>
                    <a:pt x="0" y="151"/>
                  </a:cubicBezTo>
                  <a:cubicBezTo>
                    <a:pt x="0" y="239"/>
                    <a:pt x="63" y="302"/>
                    <a:pt x="151" y="302"/>
                  </a:cubicBezTo>
                  <a:cubicBezTo>
                    <a:pt x="239" y="302"/>
                    <a:pt x="301" y="239"/>
                    <a:pt x="301" y="151"/>
                  </a:cubicBezTo>
                  <a:cubicBezTo>
                    <a:pt x="301" y="63"/>
                    <a:pt x="239" y="1"/>
                    <a:pt x="15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730;p31"/>
            <p:cNvSpPr/>
            <p:nvPr/>
          </p:nvSpPr>
          <p:spPr>
            <a:xfrm>
              <a:off x="3391325" y="3223925"/>
              <a:ext cx="7550" cy="7550"/>
            </a:xfrm>
            <a:custGeom>
              <a:avLst/>
              <a:gdLst/>
              <a:ahLst/>
              <a:cxnLst/>
              <a:rect l="l" t="t" r="r" b="b"/>
              <a:pathLst>
                <a:path w="302" h="302" extrusionOk="0">
                  <a:moveTo>
                    <a:pt x="151" y="0"/>
                  </a:moveTo>
                  <a:cubicBezTo>
                    <a:pt x="63" y="0"/>
                    <a:pt x="1" y="75"/>
                    <a:pt x="1" y="151"/>
                  </a:cubicBezTo>
                  <a:cubicBezTo>
                    <a:pt x="1" y="238"/>
                    <a:pt x="63" y="301"/>
                    <a:pt x="151" y="301"/>
                  </a:cubicBezTo>
                  <a:cubicBezTo>
                    <a:pt x="239" y="301"/>
                    <a:pt x="302" y="238"/>
                    <a:pt x="302" y="151"/>
                  </a:cubicBezTo>
                  <a:cubicBezTo>
                    <a:pt x="302" y="75"/>
                    <a:pt x="239" y="0"/>
                    <a:pt x="15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31"/>
            <p:cNvSpPr/>
            <p:nvPr/>
          </p:nvSpPr>
          <p:spPr>
            <a:xfrm>
              <a:off x="3476025" y="2656700"/>
              <a:ext cx="9750" cy="9450"/>
            </a:xfrm>
            <a:custGeom>
              <a:avLst/>
              <a:gdLst/>
              <a:ahLst/>
              <a:cxnLst/>
              <a:rect l="l" t="t" r="r" b="b"/>
              <a:pathLst>
                <a:path w="390" h="378" extrusionOk="0">
                  <a:moveTo>
                    <a:pt x="189" y="1"/>
                  </a:moveTo>
                  <a:cubicBezTo>
                    <a:pt x="89" y="1"/>
                    <a:pt x="1" y="76"/>
                    <a:pt x="1" y="189"/>
                  </a:cubicBezTo>
                  <a:cubicBezTo>
                    <a:pt x="1" y="289"/>
                    <a:pt x="89" y="377"/>
                    <a:pt x="189" y="377"/>
                  </a:cubicBezTo>
                  <a:cubicBezTo>
                    <a:pt x="302" y="377"/>
                    <a:pt x="390" y="289"/>
                    <a:pt x="390" y="189"/>
                  </a:cubicBezTo>
                  <a:cubicBezTo>
                    <a:pt x="390" y="76"/>
                    <a:pt x="302" y="1"/>
                    <a:pt x="18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31"/>
            <p:cNvSpPr/>
            <p:nvPr/>
          </p:nvSpPr>
          <p:spPr>
            <a:xfrm>
              <a:off x="3489525" y="2928400"/>
              <a:ext cx="9750" cy="9750"/>
            </a:xfrm>
            <a:custGeom>
              <a:avLst/>
              <a:gdLst/>
              <a:ahLst/>
              <a:cxnLst/>
              <a:rect l="l" t="t" r="r" b="b"/>
              <a:pathLst>
                <a:path w="390" h="390" extrusionOk="0">
                  <a:moveTo>
                    <a:pt x="189" y="0"/>
                  </a:moveTo>
                  <a:cubicBezTo>
                    <a:pt x="88" y="0"/>
                    <a:pt x="0" y="88"/>
                    <a:pt x="0" y="201"/>
                  </a:cubicBezTo>
                  <a:cubicBezTo>
                    <a:pt x="0" y="301"/>
                    <a:pt x="88" y="389"/>
                    <a:pt x="189" y="389"/>
                  </a:cubicBezTo>
                  <a:cubicBezTo>
                    <a:pt x="302" y="389"/>
                    <a:pt x="389" y="301"/>
                    <a:pt x="389" y="201"/>
                  </a:cubicBezTo>
                  <a:cubicBezTo>
                    <a:pt x="389" y="88"/>
                    <a:pt x="302" y="0"/>
                    <a:pt x="18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31"/>
            <p:cNvSpPr/>
            <p:nvPr/>
          </p:nvSpPr>
          <p:spPr>
            <a:xfrm>
              <a:off x="3385375" y="2475700"/>
              <a:ext cx="9750" cy="9750"/>
            </a:xfrm>
            <a:custGeom>
              <a:avLst/>
              <a:gdLst/>
              <a:ahLst/>
              <a:cxnLst/>
              <a:rect l="l" t="t" r="r" b="b"/>
              <a:pathLst>
                <a:path w="390" h="390" extrusionOk="0">
                  <a:moveTo>
                    <a:pt x="201" y="0"/>
                  </a:moveTo>
                  <a:cubicBezTo>
                    <a:pt x="88" y="0"/>
                    <a:pt x="0" y="88"/>
                    <a:pt x="0" y="201"/>
                  </a:cubicBezTo>
                  <a:cubicBezTo>
                    <a:pt x="0" y="301"/>
                    <a:pt x="88" y="389"/>
                    <a:pt x="201" y="389"/>
                  </a:cubicBezTo>
                  <a:cubicBezTo>
                    <a:pt x="301" y="389"/>
                    <a:pt x="389" y="301"/>
                    <a:pt x="389" y="201"/>
                  </a:cubicBezTo>
                  <a:cubicBezTo>
                    <a:pt x="389" y="88"/>
                    <a:pt x="301" y="0"/>
                    <a:pt x="20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31"/>
            <p:cNvSpPr/>
            <p:nvPr/>
          </p:nvSpPr>
          <p:spPr>
            <a:xfrm>
              <a:off x="3964175" y="3087750"/>
              <a:ext cx="9750" cy="9450"/>
            </a:xfrm>
            <a:custGeom>
              <a:avLst/>
              <a:gdLst/>
              <a:ahLst/>
              <a:cxnLst/>
              <a:rect l="l" t="t" r="r" b="b"/>
              <a:pathLst>
                <a:path w="390" h="378" extrusionOk="0">
                  <a:moveTo>
                    <a:pt x="189" y="1"/>
                  </a:moveTo>
                  <a:cubicBezTo>
                    <a:pt x="89" y="1"/>
                    <a:pt x="1" y="76"/>
                    <a:pt x="1" y="189"/>
                  </a:cubicBezTo>
                  <a:cubicBezTo>
                    <a:pt x="1" y="289"/>
                    <a:pt x="89" y="377"/>
                    <a:pt x="189" y="377"/>
                  </a:cubicBezTo>
                  <a:cubicBezTo>
                    <a:pt x="302" y="377"/>
                    <a:pt x="390" y="289"/>
                    <a:pt x="390" y="189"/>
                  </a:cubicBezTo>
                  <a:cubicBezTo>
                    <a:pt x="390" y="76"/>
                    <a:pt x="302" y="1"/>
                    <a:pt x="18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31"/>
            <p:cNvSpPr/>
            <p:nvPr/>
          </p:nvSpPr>
          <p:spPr>
            <a:xfrm>
              <a:off x="3767175" y="2817650"/>
              <a:ext cx="9750" cy="9750"/>
            </a:xfrm>
            <a:custGeom>
              <a:avLst/>
              <a:gdLst/>
              <a:ahLst/>
              <a:cxnLst/>
              <a:rect l="l" t="t" r="r" b="b"/>
              <a:pathLst>
                <a:path w="390" h="390" extrusionOk="0">
                  <a:moveTo>
                    <a:pt x="188" y="0"/>
                  </a:moveTo>
                  <a:cubicBezTo>
                    <a:pt x="88" y="0"/>
                    <a:pt x="0" y="88"/>
                    <a:pt x="0" y="201"/>
                  </a:cubicBezTo>
                  <a:cubicBezTo>
                    <a:pt x="0" y="301"/>
                    <a:pt x="88" y="389"/>
                    <a:pt x="188" y="389"/>
                  </a:cubicBezTo>
                  <a:cubicBezTo>
                    <a:pt x="301" y="389"/>
                    <a:pt x="389" y="301"/>
                    <a:pt x="389" y="201"/>
                  </a:cubicBezTo>
                  <a:cubicBezTo>
                    <a:pt x="389" y="88"/>
                    <a:pt x="301" y="0"/>
                    <a:pt x="18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31"/>
            <p:cNvSpPr/>
            <p:nvPr/>
          </p:nvSpPr>
          <p:spPr>
            <a:xfrm>
              <a:off x="4299875" y="3137325"/>
              <a:ext cx="9750" cy="9750"/>
            </a:xfrm>
            <a:custGeom>
              <a:avLst/>
              <a:gdLst/>
              <a:ahLst/>
              <a:cxnLst/>
              <a:rect l="l" t="t" r="r" b="b"/>
              <a:pathLst>
                <a:path w="390" h="390" extrusionOk="0">
                  <a:moveTo>
                    <a:pt x="188" y="1"/>
                  </a:moveTo>
                  <a:cubicBezTo>
                    <a:pt x="88" y="1"/>
                    <a:pt x="0" y="88"/>
                    <a:pt x="0" y="201"/>
                  </a:cubicBezTo>
                  <a:cubicBezTo>
                    <a:pt x="0" y="302"/>
                    <a:pt x="88" y="390"/>
                    <a:pt x="188" y="390"/>
                  </a:cubicBezTo>
                  <a:cubicBezTo>
                    <a:pt x="301" y="390"/>
                    <a:pt x="389" y="302"/>
                    <a:pt x="389" y="201"/>
                  </a:cubicBezTo>
                  <a:cubicBezTo>
                    <a:pt x="389" y="88"/>
                    <a:pt x="301" y="1"/>
                    <a:pt x="18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31"/>
            <p:cNvSpPr/>
            <p:nvPr/>
          </p:nvSpPr>
          <p:spPr>
            <a:xfrm>
              <a:off x="3707550" y="3149250"/>
              <a:ext cx="9750" cy="9425"/>
            </a:xfrm>
            <a:custGeom>
              <a:avLst/>
              <a:gdLst/>
              <a:ahLst/>
              <a:cxnLst/>
              <a:rect l="l" t="t" r="r" b="b"/>
              <a:pathLst>
                <a:path w="390" h="377" extrusionOk="0">
                  <a:moveTo>
                    <a:pt x="202" y="0"/>
                  </a:moveTo>
                  <a:cubicBezTo>
                    <a:pt x="89" y="0"/>
                    <a:pt x="1" y="76"/>
                    <a:pt x="1" y="189"/>
                  </a:cubicBezTo>
                  <a:cubicBezTo>
                    <a:pt x="1" y="289"/>
                    <a:pt x="89" y="377"/>
                    <a:pt x="202" y="377"/>
                  </a:cubicBezTo>
                  <a:cubicBezTo>
                    <a:pt x="302" y="377"/>
                    <a:pt x="390" y="289"/>
                    <a:pt x="390" y="189"/>
                  </a:cubicBezTo>
                  <a:cubicBezTo>
                    <a:pt x="390" y="76"/>
                    <a:pt x="302" y="0"/>
                    <a:pt x="20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31"/>
            <p:cNvSpPr/>
            <p:nvPr/>
          </p:nvSpPr>
          <p:spPr>
            <a:xfrm>
              <a:off x="4200100" y="2984850"/>
              <a:ext cx="9750" cy="9750"/>
            </a:xfrm>
            <a:custGeom>
              <a:avLst/>
              <a:gdLst/>
              <a:ahLst/>
              <a:cxnLst/>
              <a:rect l="l" t="t" r="r" b="b"/>
              <a:pathLst>
                <a:path w="390" h="390" extrusionOk="0">
                  <a:moveTo>
                    <a:pt x="189" y="1"/>
                  </a:moveTo>
                  <a:cubicBezTo>
                    <a:pt x="88" y="1"/>
                    <a:pt x="1" y="89"/>
                    <a:pt x="1" y="202"/>
                  </a:cubicBezTo>
                  <a:cubicBezTo>
                    <a:pt x="1" y="302"/>
                    <a:pt x="88" y="390"/>
                    <a:pt x="189" y="390"/>
                  </a:cubicBezTo>
                  <a:cubicBezTo>
                    <a:pt x="302" y="390"/>
                    <a:pt x="390" y="302"/>
                    <a:pt x="390" y="202"/>
                  </a:cubicBezTo>
                  <a:cubicBezTo>
                    <a:pt x="390" y="89"/>
                    <a:pt x="302" y="1"/>
                    <a:pt x="18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31"/>
            <p:cNvSpPr/>
            <p:nvPr/>
          </p:nvSpPr>
          <p:spPr>
            <a:xfrm>
              <a:off x="3928425" y="2855300"/>
              <a:ext cx="9750" cy="9750"/>
            </a:xfrm>
            <a:custGeom>
              <a:avLst/>
              <a:gdLst/>
              <a:ahLst/>
              <a:cxnLst/>
              <a:rect l="l" t="t" r="r" b="b"/>
              <a:pathLst>
                <a:path w="390" h="390" extrusionOk="0">
                  <a:moveTo>
                    <a:pt x="201" y="0"/>
                  </a:moveTo>
                  <a:cubicBezTo>
                    <a:pt x="88" y="0"/>
                    <a:pt x="0" y="88"/>
                    <a:pt x="0" y="188"/>
                  </a:cubicBezTo>
                  <a:cubicBezTo>
                    <a:pt x="0" y="301"/>
                    <a:pt x="88" y="389"/>
                    <a:pt x="201" y="389"/>
                  </a:cubicBezTo>
                  <a:cubicBezTo>
                    <a:pt x="301" y="389"/>
                    <a:pt x="389" y="301"/>
                    <a:pt x="389" y="188"/>
                  </a:cubicBezTo>
                  <a:cubicBezTo>
                    <a:pt x="389" y="88"/>
                    <a:pt x="301" y="0"/>
                    <a:pt x="20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31"/>
            <p:cNvSpPr/>
            <p:nvPr/>
          </p:nvSpPr>
          <p:spPr>
            <a:xfrm>
              <a:off x="4047950" y="2931850"/>
              <a:ext cx="9750" cy="9750"/>
            </a:xfrm>
            <a:custGeom>
              <a:avLst/>
              <a:gdLst/>
              <a:ahLst/>
              <a:cxnLst/>
              <a:rect l="l" t="t" r="r" b="b"/>
              <a:pathLst>
                <a:path w="390" h="390" extrusionOk="0">
                  <a:moveTo>
                    <a:pt x="201" y="0"/>
                  </a:moveTo>
                  <a:cubicBezTo>
                    <a:pt x="88" y="0"/>
                    <a:pt x="0" y="88"/>
                    <a:pt x="0" y="201"/>
                  </a:cubicBezTo>
                  <a:cubicBezTo>
                    <a:pt x="0" y="301"/>
                    <a:pt x="88" y="389"/>
                    <a:pt x="201" y="389"/>
                  </a:cubicBezTo>
                  <a:cubicBezTo>
                    <a:pt x="301" y="389"/>
                    <a:pt x="389" y="301"/>
                    <a:pt x="389" y="201"/>
                  </a:cubicBezTo>
                  <a:cubicBezTo>
                    <a:pt x="389" y="88"/>
                    <a:pt x="301" y="0"/>
                    <a:pt x="20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34"/>
        <p:cNvGrpSpPr/>
        <p:nvPr/>
      </p:nvGrpSpPr>
      <p:grpSpPr>
        <a:xfrm>
          <a:off x="0" y="0"/>
          <a:ext cx="0" cy="0"/>
          <a:chOff x="0" y="0"/>
          <a:chExt cx="0" cy="0"/>
        </a:xfrm>
      </p:grpSpPr>
      <p:grpSp>
        <p:nvGrpSpPr>
          <p:cNvPr id="35" name="Google Shape;35;p4"/>
          <p:cNvGrpSpPr/>
          <p:nvPr/>
        </p:nvGrpSpPr>
        <p:grpSpPr>
          <a:xfrm>
            <a:off x="17" y="-7"/>
            <a:ext cx="9143983" cy="5145645"/>
            <a:chOff x="17" y="-7"/>
            <a:chExt cx="9143983" cy="5145645"/>
          </a:xfrm>
        </p:grpSpPr>
        <p:grpSp>
          <p:nvGrpSpPr>
            <p:cNvPr id="36" name="Google Shape;36;p4"/>
            <p:cNvGrpSpPr/>
            <p:nvPr/>
          </p:nvGrpSpPr>
          <p:grpSpPr>
            <a:xfrm flipH="1">
              <a:off x="5713554" y="-7"/>
              <a:ext cx="3430446" cy="1998576"/>
              <a:chOff x="2387099" y="3646800"/>
              <a:chExt cx="1386375" cy="807701"/>
            </a:xfrm>
          </p:grpSpPr>
          <p:sp>
            <p:nvSpPr>
              <p:cNvPr id="37" name="Google Shape;37;p4"/>
              <p:cNvSpPr/>
              <p:nvPr/>
            </p:nvSpPr>
            <p:spPr>
              <a:xfrm>
                <a:off x="2387100" y="4186725"/>
                <a:ext cx="122700" cy="91000"/>
              </a:xfrm>
              <a:custGeom>
                <a:avLst/>
                <a:gdLst/>
                <a:ahLst/>
                <a:cxnLst/>
                <a:rect l="l" t="t" r="r" b="b"/>
                <a:pathLst>
                  <a:path w="4908" h="3640" extrusionOk="0">
                    <a:moveTo>
                      <a:pt x="4907" y="0"/>
                    </a:moveTo>
                    <a:lnTo>
                      <a:pt x="4907" y="0"/>
                    </a:lnTo>
                    <a:cubicBezTo>
                      <a:pt x="3615" y="452"/>
                      <a:pt x="2335" y="854"/>
                      <a:pt x="1092" y="1218"/>
                    </a:cubicBezTo>
                    <a:cubicBezTo>
                      <a:pt x="729" y="1331"/>
                      <a:pt x="365" y="1431"/>
                      <a:pt x="1" y="1531"/>
                    </a:cubicBezTo>
                    <a:lnTo>
                      <a:pt x="1" y="3640"/>
                    </a:lnTo>
                    <a:cubicBezTo>
                      <a:pt x="1670" y="2510"/>
                      <a:pt x="3301" y="1293"/>
                      <a:pt x="4907" y="0"/>
                    </a:cubicBezTo>
                    <a:close/>
                  </a:path>
                </a:pathLst>
              </a:custGeom>
              <a:solidFill>
                <a:srgbClr val="FDD5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4"/>
              <p:cNvSpPr/>
              <p:nvPr/>
            </p:nvSpPr>
            <p:spPr>
              <a:xfrm>
                <a:off x="3596828" y="3646803"/>
                <a:ext cx="128325" cy="225902"/>
              </a:xfrm>
              <a:custGeom>
                <a:avLst/>
                <a:gdLst/>
                <a:ahLst/>
                <a:cxnLst/>
                <a:rect l="l" t="t" r="r" b="b"/>
                <a:pathLst>
                  <a:path w="5133" h="10705" extrusionOk="0">
                    <a:moveTo>
                      <a:pt x="766" y="1"/>
                    </a:moveTo>
                    <a:cubicBezTo>
                      <a:pt x="1129" y="3552"/>
                      <a:pt x="1079" y="7794"/>
                      <a:pt x="0" y="10705"/>
                    </a:cubicBezTo>
                    <a:cubicBezTo>
                      <a:pt x="1669" y="8911"/>
                      <a:pt x="2949" y="6388"/>
                      <a:pt x="3978" y="3803"/>
                    </a:cubicBezTo>
                    <a:cubicBezTo>
                      <a:pt x="4442" y="2611"/>
                      <a:pt x="4882" y="1318"/>
                      <a:pt x="5133" y="1"/>
                    </a:cubicBezTo>
                    <a:close/>
                  </a:path>
                </a:pathLst>
              </a:custGeom>
              <a:solidFill>
                <a:srgbClr val="FDD5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4"/>
              <p:cNvSpPr/>
              <p:nvPr/>
            </p:nvSpPr>
            <p:spPr>
              <a:xfrm>
                <a:off x="2387100" y="3646800"/>
                <a:ext cx="128650" cy="202075"/>
              </a:xfrm>
              <a:custGeom>
                <a:avLst/>
                <a:gdLst/>
                <a:ahLst/>
                <a:cxnLst/>
                <a:rect l="l" t="t" r="r" b="b"/>
                <a:pathLst>
                  <a:path w="5146" h="8083" extrusionOk="0">
                    <a:moveTo>
                      <a:pt x="1" y="1"/>
                    </a:moveTo>
                    <a:lnTo>
                      <a:pt x="1" y="8082"/>
                    </a:lnTo>
                    <a:cubicBezTo>
                      <a:pt x="1582" y="5309"/>
                      <a:pt x="3314" y="2548"/>
                      <a:pt x="5146" y="1"/>
                    </a:cubicBezTo>
                    <a:close/>
                  </a:path>
                </a:pathLst>
              </a:custGeom>
              <a:solidFill>
                <a:srgbClr val="FDD5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4"/>
              <p:cNvSpPr/>
              <p:nvPr/>
            </p:nvSpPr>
            <p:spPr>
              <a:xfrm>
                <a:off x="2387099" y="3646803"/>
                <a:ext cx="1232950" cy="483564"/>
              </a:xfrm>
              <a:custGeom>
                <a:avLst/>
                <a:gdLst/>
                <a:ahLst/>
                <a:cxnLst/>
                <a:rect l="l" t="t" r="r" b="b"/>
                <a:pathLst>
                  <a:path w="49318" h="22915" extrusionOk="0">
                    <a:moveTo>
                      <a:pt x="5447" y="1"/>
                    </a:moveTo>
                    <a:cubicBezTo>
                      <a:pt x="3527" y="2649"/>
                      <a:pt x="1707" y="5560"/>
                      <a:pt x="1" y="8572"/>
                    </a:cubicBezTo>
                    <a:lnTo>
                      <a:pt x="1" y="22915"/>
                    </a:lnTo>
                    <a:cubicBezTo>
                      <a:pt x="339" y="22815"/>
                      <a:pt x="678" y="22714"/>
                      <a:pt x="1017" y="22614"/>
                    </a:cubicBezTo>
                    <a:cubicBezTo>
                      <a:pt x="2448" y="22187"/>
                      <a:pt x="3928" y="21723"/>
                      <a:pt x="5409" y="21196"/>
                    </a:cubicBezTo>
                    <a:cubicBezTo>
                      <a:pt x="10052" y="17419"/>
                      <a:pt x="14482" y="13077"/>
                      <a:pt x="19100" y="8559"/>
                    </a:cubicBezTo>
                    <a:lnTo>
                      <a:pt x="20593" y="7091"/>
                    </a:lnTo>
                    <a:cubicBezTo>
                      <a:pt x="21484" y="6263"/>
                      <a:pt x="22451" y="5685"/>
                      <a:pt x="23467" y="5372"/>
                    </a:cubicBezTo>
                    <a:cubicBezTo>
                      <a:pt x="24079" y="5184"/>
                      <a:pt x="24724" y="5092"/>
                      <a:pt x="25393" y="5092"/>
                    </a:cubicBezTo>
                    <a:cubicBezTo>
                      <a:pt x="25752" y="5092"/>
                      <a:pt x="26119" y="5118"/>
                      <a:pt x="26491" y="5171"/>
                    </a:cubicBezTo>
                    <a:cubicBezTo>
                      <a:pt x="29666" y="5761"/>
                      <a:pt x="32465" y="7718"/>
                      <a:pt x="35175" y="9613"/>
                    </a:cubicBezTo>
                    <a:cubicBezTo>
                      <a:pt x="37170" y="11019"/>
                      <a:pt x="39241" y="12449"/>
                      <a:pt x="41424" y="13315"/>
                    </a:cubicBezTo>
                    <a:cubicBezTo>
                      <a:pt x="41802" y="13358"/>
                      <a:pt x="42178" y="13382"/>
                      <a:pt x="42551" y="13382"/>
                    </a:cubicBezTo>
                    <a:cubicBezTo>
                      <a:pt x="43802" y="13382"/>
                      <a:pt x="45026" y="13119"/>
                      <a:pt x="46206" y="12462"/>
                    </a:cubicBezTo>
                    <a:cubicBezTo>
                      <a:pt x="46820" y="12110"/>
                      <a:pt x="47398" y="11671"/>
                      <a:pt x="47950" y="11144"/>
                    </a:cubicBezTo>
                    <a:cubicBezTo>
                      <a:pt x="49255" y="8296"/>
                      <a:pt x="49318" y="3765"/>
                      <a:pt x="48929" y="1"/>
                    </a:cubicBezTo>
                    <a:close/>
                  </a:path>
                </a:pathLst>
              </a:custGeom>
              <a:solidFill>
                <a:srgbClr val="FDD5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4"/>
              <p:cNvSpPr/>
              <p:nvPr/>
            </p:nvSpPr>
            <p:spPr>
              <a:xfrm>
                <a:off x="2387099" y="3646803"/>
                <a:ext cx="1386375" cy="807698"/>
              </a:xfrm>
              <a:custGeom>
                <a:avLst/>
                <a:gdLst/>
                <a:ahLst/>
                <a:cxnLst/>
                <a:rect l="l" t="t" r="r" b="b"/>
                <a:pathLst>
                  <a:path w="55455" h="38275" extrusionOk="0">
                    <a:moveTo>
                      <a:pt x="54300" y="1"/>
                    </a:moveTo>
                    <a:cubicBezTo>
                      <a:pt x="55228" y="4180"/>
                      <a:pt x="53220" y="9400"/>
                      <a:pt x="50598" y="11834"/>
                    </a:cubicBezTo>
                    <a:cubicBezTo>
                      <a:pt x="49104" y="13215"/>
                      <a:pt x="47385" y="14131"/>
                      <a:pt x="45628" y="14457"/>
                    </a:cubicBezTo>
                    <a:cubicBezTo>
                      <a:pt x="45064" y="14561"/>
                      <a:pt x="44503" y="14608"/>
                      <a:pt x="43946" y="14608"/>
                    </a:cubicBezTo>
                    <a:cubicBezTo>
                      <a:pt x="40449" y="14608"/>
                      <a:pt x="37120" y="12744"/>
                      <a:pt x="34359" y="11207"/>
                    </a:cubicBezTo>
                    <a:cubicBezTo>
                      <a:pt x="34083" y="11044"/>
                      <a:pt x="33782" y="10881"/>
                      <a:pt x="33481" y="10692"/>
                    </a:cubicBezTo>
                    <a:lnTo>
                      <a:pt x="33481" y="10692"/>
                    </a:lnTo>
                    <a:cubicBezTo>
                      <a:pt x="33958" y="10881"/>
                      <a:pt x="34422" y="11081"/>
                      <a:pt x="34886" y="11270"/>
                    </a:cubicBezTo>
                    <a:cubicBezTo>
                      <a:pt x="36643" y="12010"/>
                      <a:pt x="38488" y="12763"/>
                      <a:pt x="40308" y="13139"/>
                    </a:cubicBezTo>
                    <a:cubicBezTo>
                      <a:pt x="38488" y="12261"/>
                      <a:pt x="36756" y="11056"/>
                      <a:pt x="35062" y="9877"/>
                    </a:cubicBezTo>
                    <a:cubicBezTo>
                      <a:pt x="32377" y="7994"/>
                      <a:pt x="29591" y="6049"/>
                      <a:pt x="26454" y="5460"/>
                    </a:cubicBezTo>
                    <a:cubicBezTo>
                      <a:pt x="26104" y="5408"/>
                      <a:pt x="25759" y="5383"/>
                      <a:pt x="25419" y="5383"/>
                    </a:cubicBezTo>
                    <a:cubicBezTo>
                      <a:pt x="24760" y="5383"/>
                      <a:pt x="24122" y="5478"/>
                      <a:pt x="23517" y="5660"/>
                    </a:cubicBezTo>
                    <a:cubicBezTo>
                      <a:pt x="22526" y="5962"/>
                      <a:pt x="21585" y="6526"/>
                      <a:pt x="20731" y="7329"/>
                    </a:cubicBezTo>
                    <a:lnTo>
                      <a:pt x="19238" y="8798"/>
                    </a:lnTo>
                    <a:cubicBezTo>
                      <a:pt x="14833" y="13102"/>
                      <a:pt x="10592" y="17255"/>
                      <a:pt x="6175" y="20907"/>
                    </a:cubicBezTo>
                    <a:cubicBezTo>
                      <a:pt x="6012" y="21045"/>
                      <a:pt x="5848" y="21183"/>
                      <a:pt x="5673" y="21321"/>
                    </a:cubicBezTo>
                    <a:cubicBezTo>
                      <a:pt x="3828" y="22840"/>
                      <a:pt x="1946" y="24258"/>
                      <a:pt x="1" y="25563"/>
                    </a:cubicBezTo>
                    <a:lnTo>
                      <a:pt x="1" y="38275"/>
                    </a:lnTo>
                    <a:cubicBezTo>
                      <a:pt x="2234" y="35727"/>
                      <a:pt x="4807" y="33745"/>
                      <a:pt x="7329" y="31737"/>
                    </a:cubicBezTo>
                    <a:cubicBezTo>
                      <a:pt x="10366" y="29327"/>
                      <a:pt x="13428" y="26755"/>
                      <a:pt x="15699" y="23091"/>
                    </a:cubicBezTo>
                    <a:cubicBezTo>
                      <a:pt x="18322" y="18862"/>
                      <a:pt x="19966" y="13114"/>
                      <a:pt x="23605" y="10642"/>
                    </a:cubicBezTo>
                    <a:cubicBezTo>
                      <a:pt x="24924" y="9751"/>
                      <a:pt x="26343" y="9406"/>
                      <a:pt x="27799" y="9406"/>
                    </a:cubicBezTo>
                    <a:cubicBezTo>
                      <a:pt x="29293" y="9406"/>
                      <a:pt x="30826" y="9770"/>
                      <a:pt x="32327" y="10278"/>
                    </a:cubicBezTo>
                    <a:cubicBezTo>
                      <a:pt x="32590" y="10441"/>
                      <a:pt x="32866" y="10592"/>
                      <a:pt x="33130" y="10743"/>
                    </a:cubicBezTo>
                    <a:cubicBezTo>
                      <a:pt x="33519" y="10969"/>
                      <a:pt x="33895" y="11194"/>
                      <a:pt x="34246" y="11395"/>
                    </a:cubicBezTo>
                    <a:cubicBezTo>
                      <a:pt x="37020" y="12939"/>
                      <a:pt x="40379" y="14816"/>
                      <a:pt x="43924" y="14816"/>
                    </a:cubicBezTo>
                    <a:cubicBezTo>
                      <a:pt x="44500" y="14816"/>
                      <a:pt x="45081" y="14767"/>
                      <a:pt x="45666" y="14658"/>
                    </a:cubicBezTo>
                    <a:cubicBezTo>
                      <a:pt x="47473" y="14332"/>
                      <a:pt x="49242" y="13403"/>
                      <a:pt x="50761" y="11985"/>
                    </a:cubicBezTo>
                    <a:cubicBezTo>
                      <a:pt x="53409" y="9513"/>
                      <a:pt x="55454" y="4242"/>
                      <a:pt x="54538" y="1"/>
                    </a:cubicBezTo>
                    <a:close/>
                  </a:path>
                </a:pathLst>
              </a:custGeom>
              <a:solidFill>
                <a:srgbClr val="FDD5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4"/>
              <p:cNvSpPr/>
              <p:nvPr/>
            </p:nvSpPr>
            <p:spPr>
              <a:xfrm>
                <a:off x="2387100" y="4176675"/>
                <a:ext cx="135250" cy="48350"/>
              </a:xfrm>
              <a:custGeom>
                <a:avLst/>
                <a:gdLst/>
                <a:ahLst/>
                <a:cxnLst/>
                <a:rect l="l" t="t" r="r" b="b"/>
                <a:pathLst>
                  <a:path w="5410" h="1934" extrusionOk="0">
                    <a:moveTo>
                      <a:pt x="5409" y="1"/>
                    </a:moveTo>
                    <a:lnTo>
                      <a:pt x="5409" y="1"/>
                    </a:lnTo>
                    <a:cubicBezTo>
                      <a:pt x="3928" y="528"/>
                      <a:pt x="2448" y="992"/>
                      <a:pt x="1017" y="1419"/>
                    </a:cubicBezTo>
                    <a:cubicBezTo>
                      <a:pt x="678" y="1519"/>
                      <a:pt x="339" y="1620"/>
                      <a:pt x="1" y="1720"/>
                    </a:cubicBezTo>
                    <a:lnTo>
                      <a:pt x="1" y="1933"/>
                    </a:lnTo>
                    <a:cubicBezTo>
                      <a:pt x="365" y="1833"/>
                      <a:pt x="729" y="1733"/>
                      <a:pt x="1092" y="1620"/>
                    </a:cubicBezTo>
                    <a:cubicBezTo>
                      <a:pt x="2335" y="1256"/>
                      <a:pt x="3615" y="854"/>
                      <a:pt x="4907" y="402"/>
                    </a:cubicBezTo>
                    <a:cubicBezTo>
                      <a:pt x="5070" y="264"/>
                      <a:pt x="5246" y="139"/>
                      <a:pt x="5409" y="1"/>
                    </a:cubicBezTo>
                    <a:close/>
                  </a:path>
                </a:pathLst>
              </a:custGeom>
              <a:solidFill>
                <a:srgbClr val="FDD5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3" name="Google Shape;43;p4"/>
            <p:cNvSpPr/>
            <p:nvPr/>
          </p:nvSpPr>
          <p:spPr>
            <a:xfrm rot="10800000">
              <a:off x="17" y="4053222"/>
              <a:ext cx="2065033" cy="1092415"/>
            </a:xfrm>
            <a:custGeom>
              <a:avLst/>
              <a:gdLst/>
              <a:ahLst/>
              <a:cxnLst/>
              <a:rect l="l" t="t" r="r" b="b"/>
              <a:pathLst>
                <a:path w="28563" h="15110" extrusionOk="0">
                  <a:moveTo>
                    <a:pt x="1" y="1"/>
                  </a:moveTo>
                  <a:cubicBezTo>
                    <a:pt x="1231" y="1795"/>
                    <a:pt x="4079" y="2498"/>
                    <a:pt x="6639" y="3125"/>
                  </a:cubicBezTo>
                  <a:cubicBezTo>
                    <a:pt x="7744" y="3401"/>
                    <a:pt x="8785" y="3652"/>
                    <a:pt x="9676" y="3979"/>
                  </a:cubicBezTo>
                  <a:cubicBezTo>
                    <a:pt x="14131" y="5585"/>
                    <a:pt x="17481" y="7894"/>
                    <a:pt x="21033" y="10328"/>
                  </a:cubicBezTo>
                  <a:cubicBezTo>
                    <a:pt x="21434" y="10592"/>
                    <a:pt x="21836" y="10868"/>
                    <a:pt x="22238" y="11144"/>
                  </a:cubicBezTo>
                  <a:cubicBezTo>
                    <a:pt x="23254" y="11834"/>
                    <a:pt x="24258" y="12386"/>
                    <a:pt x="25262" y="12788"/>
                  </a:cubicBezTo>
                  <a:cubicBezTo>
                    <a:pt x="26266" y="13754"/>
                    <a:pt x="27370" y="14557"/>
                    <a:pt x="28562" y="15109"/>
                  </a:cubicBezTo>
                  <a:lnTo>
                    <a:pt x="28562" y="13604"/>
                  </a:lnTo>
                  <a:lnTo>
                    <a:pt x="28562" y="13403"/>
                  </a:lnTo>
                  <a:lnTo>
                    <a:pt x="28562" y="1"/>
                  </a:lnTo>
                  <a:lnTo>
                    <a:pt x="7781" y="1"/>
                  </a:lnTo>
                  <a:cubicBezTo>
                    <a:pt x="9664" y="1368"/>
                    <a:pt x="12550" y="2247"/>
                    <a:pt x="14470" y="3376"/>
                  </a:cubicBezTo>
                  <a:cubicBezTo>
                    <a:pt x="18849" y="5911"/>
                    <a:pt x="21660" y="9061"/>
                    <a:pt x="24860" y="12386"/>
                  </a:cubicBezTo>
                  <a:cubicBezTo>
                    <a:pt x="24873" y="12386"/>
                    <a:pt x="24873" y="12399"/>
                    <a:pt x="24873" y="12399"/>
                  </a:cubicBezTo>
                  <a:cubicBezTo>
                    <a:pt x="24057" y="12035"/>
                    <a:pt x="23229" y="11571"/>
                    <a:pt x="22401" y="11006"/>
                  </a:cubicBezTo>
                  <a:cubicBezTo>
                    <a:pt x="21999" y="10730"/>
                    <a:pt x="21598" y="10454"/>
                    <a:pt x="21208" y="10178"/>
                  </a:cubicBezTo>
                  <a:cubicBezTo>
                    <a:pt x="17632" y="7731"/>
                    <a:pt x="14269" y="5434"/>
                    <a:pt x="9789" y="3816"/>
                  </a:cubicBezTo>
                  <a:cubicBezTo>
                    <a:pt x="8873" y="3477"/>
                    <a:pt x="7831" y="3226"/>
                    <a:pt x="6727" y="2950"/>
                  </a:cubicBezTo>
                  <a:cubicBezTo>
                    <a:pt x="4129" y="2310"/>
                    <a:pt x="1482" y="1645"/>
                    <a:pt x="277" y="1"/>
                  </a:cubicBezTo>
                  <a:close/>
                </a:path>
              </a:pathLst>
            </a:custGeom>
            <a:solidFill>
              <a:srgbClr val="EA8C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4" name="Google Shape;44;p4"/>
          <p:cNvSpPr txBox="1">
            <a:spLocks noGrp="1"/>
          </p:cNvSpPr>
          <p:nvPr>
            <p:ph type="title"/>
          </p:nvPr>
        </p:nvSpPr>
        <p:spPr>
          <a:xfrm>
            <a:off x="713225" y="539500"/>
            <a:ext cx="5776500" cy="429900"/>
          </a:xfrm>
          <a:prstGeom prst="rect">
            <a:avLst/>
          </a:prstGeom>
        </p:spPr>
        <p:txBody>
          <a:bodyPr spcFirstLastPara="1" wrap="square" lIns="0" tIns="0" rIns="0" bIns="0" anchor="t" anchorCtr="0">
            <a:noAutofit/>
          </a:bodyPr>
          <a:lstStyle>
            <a:lvl1pPr lvl="0">
              <a:spcBef>
                <a:spcPts val="0"/>
              </a:spcBef>
              <a:spcAft>
                <a:spcPts val="0"/>
              </a:spcAft>
              <a:buSzPts val="2800"/>
              <a:buNone/>
              <a:defRPr sz="3500"/>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45" name="Google Shape;45;p4"/>
          <p:cNvSpPr txBox="1">
            <a:spLocks noGrp="1"/>
          </p:cNvSpPr>
          <p:nvPr>
            <p:ph type="body" idx="1"/>
          </p:nvPr>
        </p:nvSpPr>
        <p:spPr>
          <a:xfrm>
            <a:off x="713225" y="1152475"/>
            <a:ext cx="7717500" cy="3416400"/>
          </a:xfrm>
          <a:prstGeom prst="rect">
            <a:avLst/>
          </a:prstGeom>
        </p:spPr>
        <p:txBody>
          <a:bodyPr spcFirstLastPara="1" wrap="square" lIns="91425" tIns="91425" rIns="91425" bIns="91425" anchor="t" anchorCtr="0">
            <a:noAutofit/>
          </a:bodyPr>
          <a:lstStyle>
            <a:lvl1pPr marL="457200" lvl="0" indent="-304800">
              <a:lnSpc>
                <a:spcPct val="100000"/>
              </a:lnSpc>
              <a:spcBef>
                <a:spcPts val="0"/>
              </a:spcBef>
              <a:spcAft>
                <a:spcPts val="0"/>
              </a:spcAft>
              <a:buClr>
                <a:schemeClr val="lt1"/>
              </a:buClr>
              <a:buSzPts val="1200"/>
              <a:buFont typeface="Livvic"/>
              <a:buChar char="●"/>
              <a:defRPr sz="1200"/>
            </a:lvl1pPr>
            <a:lvl2pPr marL="914400" lvl="1" indent="-304800">
              <a:spcBef>
                <a:spcPts val="1600"/>
              </a:spcBef>
              <a:spcAft>
                <a:spcPts val="0"/>
              </a:spcAft>
              <a:buClr>
                <a:srgbClr val="434343"/>
              </a:buClr>
              <a:buSzPts val="1200"/>
              <a:buFont typeface="Roboto Condensed Light"/>
              <a:buChar char="○"/>
              <a:defRPr/>
            </a:lvl2pPr>
            <a:lvl3pPr marL="1371600" lvl="2" indent="-304800">
              <a:spcBef>
                <a:spcPts val="1600"/>
              </a:spcBef>
              <a:spcAft>
                <a:spcPts val="0"/>
              </a:spcAft>
              <a:buClr>
                <a:srgbClr val="434343"/>
              </a:buClr>
              <a:buSzPts val="1200"/>
              <a:buFont typeface="Roboto Condensed Light"/>
              <a:buChar char="■"/>
              <a:defRPr/>
            </a:lvl3pPr>
            <a:lvl4pPr marL="1828800" lvl="3" indent="-304800">
              <a:spcBef>
                <a:spcPts val="1600"/>
              </a:spcBef>
              <a:spcAft>
                <a:spcPts val="0"/>
              </a:spcAft>
              <a:buClr>
                <a:srgbClr val="434343"/>
              </a:buClr>
              <a:buSzPts val="1200"/>
              <a:buFont typeface="Roboto Condensed Light"/>
              <a:buChar char="●"/>
              <a:defRPr/>
            </a:lvl4pPr>
            <a:lvl5pPr marL="2286000" lvl="4" indent="-304800">
              <a:spcBef>
                <a:spcPts val="1600"/>
              </a:spcBef>
              <a:spcAft>
                <a:spcPts val="0"/>
              </a:spcAft>
              <a:buClr>
                <a:srgbClr val="434343"/>
              </a:buClr>
              <a:buSzPts val="1200"/>
              <a:buFont typeface="Roboto Condensed Light"/>
              <a:buChar char="○"/>
              <a:defRPr/>
            </a:lvl5pPr>
            <a:lvl6pPr marL="2743200" lvl="5" indent="-304800">
              <a:spcBef>
                <a:spcPts val="1600"/>
              </a:spcBef>
              <a:spcAft>
                <a:spcPts val="0"/>
              </a:spcAft>
              <a:buClr>
                <a:srgbClr val="434343"/>
              </a:buClr>
              <a:buSzPts val="1200"/>
              <a:buFont typeface="Roboto Condensed Light"/>
              <a:buChar char="■"/>
              <a:defRPr/>
            </a:lvl6pPr>
            <a:lvl7pPr marL="3200400" lvl="6" indent="-304800">
              <a:spcBef>
                <a:spcPts val="1600"/>
              </a:spcBef>
              <a:spcAft>
                <a:spcPts val="0"/>
              </a:spcAft>
              <a:buClr>
                <a:srgbClr val="434343"/>
              </a:buClr>
              <a:buSzPts val="1200"/>
              <a:buFont typeface="Roboto Condensed Light"/>
              <a:buChar char="●"/>
              <a:defRPr/>
            </a:lvl7pPr>
            <a:lvl8pPr marL="3657600" lvl="7" indent="-304800">
              <a:spcBef>
                <a:spcPts val="1600"/>
              </a:spcBef>
              <a:spcAft>
                <a:spcPts val="0"/>
              </a:spcAft>
              <a:buClr>
                <a:srgbClr val="434343"/>
              </a:buClr>
              <a:buSzPts val="1200"/>
              <a:buFont typeface="Roboto Condensed Light"/>
              <a:buChar char="○"/>
              <a:defRPr/>
            </a:lvl8pPr>
            <a:lvl9pPr marL="4114800" lvl="8" indent="-304800">
              <a:spcBef>
                <a:spcPts val="1600"/>
              </a:spcBef>
              <a:spcAft>
                <a:spcPts val="1600"/>
              </a:spcAft>
              <a:buClr>
                <a:srgbClr val="434343"/>
              </a:buClr>
              <a:buSzPts val="1200"/>
              <a:buFont typeface="Roboto Condensed Light"/>
              <a:buChar char="■"/>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ext">
  <p:cSld name="CUSTOM_1">
    <p:spTree>
      <p:nvGrpSpPr>
        <p:cNvPr id="1" name="Shape 59"/>
        <p:cNvGrpSpPr/>
        <p:nvPr/>
      </p:nvGrpSpPr>
      <p:grpSpPr>
        <a:xfrm>
          <a:off x="0" y="0"/>
          <a:ext cx="0" cy="0"/>
          <a:chOff x="0" y="0"/>
          <a:chExt cx="0" cy="0"/>
        </a:xfrm>
      </p:grpSpPr>
      <p:grpSp>
        <p:nvGrpSpPr>
          <p:cNvPr id="60" name="Google Shape;60;p6"/>
          <p:cNvGrpSpPr/>
          <p:nvPr/>
        </p:nvGrpSpPr>
        <p:grpSpPr>
          <a:xfrm flipH="1">
            <a:off x="-11" y="2541651"/>
            <a:ext cx="8997424" cy="2597361"/>
            <a:chOff x="1213475" y="1281350"/>
            <a:chExt cx="3125625" cy="902300"/>
          </a:xfrm>
        </p:grpSpPr>
        <p:sp>
          <p:nvSpPr>
            <p:cNvPr id="61" name="Google Shape;61;p6"/>
            <p:cNvSpPr/>
            <p:nvPr/>
          </p:nvSpPr>
          <p:spPr>
            <a:xfrm>
              <a:off x="1766875" y="1635550"/>
              <a:ext cx="2572225" cy="548100"/>
            </a:xfrm>
            <a:custGeom>
              <a:avLst/>
              <a:gdLst/>
              <a:ahLst/>
              <a:cxnLst/>
              <a:rect l="l" t="t" r="r" b="b"/>
              <a:pathLst>
                <a:path w="102889" h="21924" extrusionOk="0">
                  <a:moveTo>
                    <a:pt x="102889" y="0"/>
                  </a:moveTo>
                  <a:cubicBezTo>
                    <a:pt x="102675" y="76"/>
                    <a:pt x="102449" y="163"/>
                    <a:pt x="102236" y="251"/>
                  </a:cubicBezTo>
                  <a:cubicBezTo>
                    <a:pt x="89813" y="5516"/>
                    <a:pt x="75827" y="8098"/>
                    <a:pt x="59245" y="8098"/>
                  </a:cubicBezTo>
                  <a:cubicBezTo>
                    <a:pt x="51874" y="8098"/>
                    <a:pt x="43989" y="7588"/>
                    <a:pt x="35501" y="6576"/>
                  </a:cubicBezTo>
                  <a:cubicBezTo>
                    <a:pt x="34061" y="6423"/>
                    <a:pt x="32619" y="6348"/>
                    <a:pt x="31186" y="6348"/>
                  </a:cubicBezTo>
                  <a:cubicBezTo>
                    <a:pt x="22173" y="6348"/>
                    <a:pt x="13524" y="9319"/>
                    <a:pt x="7894" y="14494"/>
                  </a:cubicBezTo>
                  <a:cubicBezTo>
                    <a:pt x="6400" y="15674"/>
                    <a:pt x="4857" y="17042"/>
                    <a:pt x="3188" y="18673"/>
                  </a:cubicBezTo>
                  <a:cubicBezTo>
                    <a:pt x="2046" y="19790"/>
                    <a:pt x="979" y="20894"/>
                    <a:pt x="1" y="21923"/>
                  </a:cubicBezTo>
                  <a:lnTo>
                    <a:pt x="102889" y="21923"/>
                  </a:lnTo>
                  <a:lnTo>
                    <a:pt x="102889" y="0"/>
                  </a:lnTo>
                  <a:close/>
                </a:path>
              </a:pathLst>
            </a:custGeom>
            <a:solidFill>
              <a:srgbClr val="FFD6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6"/>
            <p:cNvSpPr/>
            <p:nvPr/>
          </p:nvSpPr>
          <p:spPr>
            <a:xfrm>
              <a:off x="1213475" y="1281350"/>
              <a:ext cx="3125625" cy="902300"/>
            </a:xfrm>
            <a:custGeom>
              <a:avLst/>
              <a:gdLst/>
              <a:ahLst/>
              <a:cxnLst/>
              <a:rect l="l" t="t" r="r" b="b"/>
              <a:pathLst>
                <a:path w="125025" h="36092" extrusionOk="0">
                  <a:moveTo>
                    <a:pt x="125025" y="1"/>
                  </a:moveTo>
                  <a:cubicBezTo>
                    <a:pt x="122540" y="63"/>
                    <a:pt x="120068" y="202"/>
                    <a:pt x="117608" y="415"/>
                  </a:cubicBezTo>
                  <a:cubicBezTo>
                    <a:pt x="115362" y="603"/>
                    <a:pt x="113216" y="854"/>
                    <a:pt x="111233" y="1155"/>
                  </a:cubicBezTo>
                  <a:cubicBezTo>
                    <a:pt x="102261" y="2724"/>
                    <a:pt x="96614" y="6062"/>
                    <a:pt x="90641" y="9588"/>
                  </a:cubicBezTo>
                  <a:cubicBezTo>
                    <a:pt x="88432" y="10893"/>
                    <a:pt x="86186" y="12223"/>
                    <a:pt x="83726" y="13478"/>
                  </a:cubicBezTo>
                  <a:cubicBezTo>
                    <a:pt x="80401" y="14846"/>
                    <a:pt x="76937" y="16101"/>
                    <a:pt x="73110" y="17004"/>
                  </a:cubicBezTo>
                  <a:cubicBezTo>
                    <a:pt x="68090" y="18209"/>
                    <a:pt x="62607" y="18799"/>
                    <a:pt x="57022" y="19238"/>
                  </a:cubicBezTo>
                  <a:cubicBezTo>
                    <a:pt x="54638" y="19326"/>
                    <a:pt x="52216" y="19389"/>
                    <a:pt x="49757" y="19439"/>
                  </a:cubicBezTo>
                  <a:cubicBezTo>
                    <a:pt x="44900" y="19552"/>
                    <a:pt x="39868" y="19665"/>
                    <a:pt x="34936" y="20129"/>
                  </a:cubicBezTo>
                  <a:cubicBezTo>
                    <a:pt x="32326" y="20317"/>
                    <a:pt x="30231" y="20493"/>
                    <a:pt x="28348" y="20681"/>
                  </a:cubicBezTo>
                  <a:cubicBezTo>
                    <a:pt x="20543" y="21484"/>
                    <a:pt x="15109" y="22727"/>
                    <a:pt x="10730" y="24697"/>
                  </a:cubicBezTo>
                  <a:cubicBezTo>
                    <a:pt x="5271" y="27144"/>
                    <a:pt x="1544" y="30934"/>
                    <a:pt x="201" y="35363"/>
                  </a:cubicBezTo>
                  <a:cubicBezTo>
                    <a:pt x="138" y="35589"/>
                    <a:pt x="63" y="35840"/>
                    <a:pt x="0" y="36091"/>
                  </a:cubicBezTo>
                  <a:lnTo>
                    <a:pt x="502" y="36091"/>
                  </a:lnTo>
                  <a:cubicBezTo>
                    <a:pt x="565" y="35840"/>
                    <a:pt x="628" y="35614"/>
                    <a:pt x="691" y="35414"/>
                  </a:cubicBezTo>
                  <a:cubicBezTo>
                    <a:pt x="2008" y="31059"/>
                    <a:pt x="5672" y="27332"/>
                    <a:pt x="11018" y="24935"/>
                  </a:cubicBezTo>
                  <a:cubicBezTo>
                    <a:pt x="15335" y="22990"/>
                    <a:pt x="20706" y="21773"/>
                    <a:pt x="28436" y="20970"/>
                  </a:cubicBezTo>
                  <a:cubicBezTo>
                    <a:pt x="30306" y="20782"/>
                    <a:pt x="32389" y="20606"/>
                    <a:pt x="34999" y="20418"/>
                  </a:cubicBezTo>
                  <a:cubicBezTo>
                    <a:pt x="39876" y="19970"/>
                    <a:pt x="44839" y="19855"/>
                    <a:pt x="49656" y="19743"/>
                  </a:cubicBezTo>
                  <a:lnTo>
                    <a:pt x="49656" y="19743"/>
                  </a:lnTo>
                  <a:cubicBezTo>
                    <a:pt x="39809" y="20417"/>
                    <a:pt x="30199" y="21209"/>
                    <a:pt x="22864" y="24546"/>
                  </a:cubicBezTo>
                  <a:cubicBezTo>
                    <a:pt x="16979" y="27232"/>
                    <a:pt x="13654" y="31222"/>
                    <a:pt x="12449" y="35263"/>
                  </a:cubicBezTo>
                  <a:cubicBezTo>
                    <a:pt x="12374" y="35526"/>
                    <a:pt x="12298" y="35803"/>
                    <a:pt x="12223" y="36091"/>
                  </a:cubicBezTo>
                  <a:lnTo>
                    <a:pt x="21572" y="36091"/>
                  </a:lnTo>
                  <a:cubicBezTo>
                    <a:pt x="22576" y="35024"/>
                    <a:pt x="23705" y="33857"/>
                    <a:pt x="24897" y="32690"/>
                  </a:cubicBezTo>
                  <a:cubicBezTo>
                    <a:pt x="26579" y="31047"/>
                    <a:pt x="28122" y="29666"/>
                    <a:pt x="29628" y="28499"/>
                  </a:cubicBezTo>
                  <a:cubicBezTo>
                    <a:pt x="35338" y="23244"/>
                    <a:pt x="44153" y="20225"/>
                    <a:pt x="53344" y="20225"/>
                  </a:cubicBezTo>
                  <a:cubicBezTo>
                    <a:pt x="54799" y="20225"/>
                    <a:pt x="56263" y="20301"/>
                    <a:pt x="57725" y="20455"/>
                  </a:cubicBezTo>
                  <a:cubicBezTo>
                    <a:pt x="66185" y="21464"/>
                    <a:pt x="74040" y="21973"/>
                    <a:pt x="81380" y="21973"/>
                  </a:cubicBezTo>
                  <a:cubicBezTo>
                    <a:pt x="97864" y="21973"/>
                    <a:pt x="111755" y="19408"/>
                    <a:pt x="124083" y="14181"/>
                  </a:cubicBezTo>
                  <a:cubicBezTo>
                    <a:pt x="124397" y="14043"/>
                    <a:pt x="124711" y="13930"/>
                    <a:pt x="125025" y="13830"/>
                  </a:cubicBezTo>
                  <a:lnTo>
                    <a:pt x="125025" y="4631"/>
                  </a:lnTo>
                  <a:cubicBezTo>
                    <a:pt x="122490" y="4049"/>
                    <a:pt x="119698" y="3786"/>
                    <a:pt x="116871" y="3786"/>
                  </a:cubicBezTo>
                  <a:cubicBezTo>
                    <a:pt x="113848" y="3786"/>
                    <a:pt x="110786" y="4087"/>
                    <a:pt x="107958" y="4619"/>
                  </a:cubicBezTo>
                  <a:cubicBezTo>
                    <a:pt x="101332" y="5886"/>
                    <a:pt x="95711" y="8245"/>
                    <a:pt x="90315" y="10630"/>
                  </a:cubicBezTo>
                  <a:cubicBezTo>
                    <a:pt x="89298" y="11081"/>
                    <a:pt x="88269" y="11533"/>
                    <a:pt x="87253" y="11985"/>
                  </a:cubicBezTo>
                  <a:cubicBezTo>
                    <a:pt x="88533" y="11257"/>
                    <a:pt x="89762" y="10529"/>
                    <a:pt x="90992" y="9801"/>
                  </a:cubicBezTo>
                  <a:cubicBezTo>
                    <a:pt x="96915" y="6300"/>
                    <a:pt x="102512" y="2987"/>
                    <a:pt x="111359" y="1444"/>
                  </a:cubicBezTo>
                  <a:cubicBezTo>
                    <a:pt x="113317" y="1143"/>
                    <a:pt x="115437" y="892"/>
                    <a:pt x="117684" y="703"/>
                  </a:cubicBezTo>
                  <a:cubicBezTo>
                    <a:pt x="120118" y="503"/>
                    <a:pt x="122565" y="365"/>
                    <a:pt x="125025" y="302"/>
                  </a:cubicBezTo>
                  <a:lnTo>
                    <a:pt x="125025" y="1"/>
                  </a:lnTo>
                  <a:close/>
                </a:path>
              </a:pathLst>
            </a:custGeom>
            <a:solidFill>
              <a:srgbClr val="FFD6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63" name="Google Shape;63;p6"/>
          <p:cNvPicPr preferRelativeResize="0"/>
          <p:nvPr/>
        </p:nvPicPr>
        <p:blipFill>
          <a:blip r:embed="rId2">
            <a:alphaModFix/>
          </a:blip>
          <a:stretch>
            <a:fillRect/>
          </a:stretch>
        </p:blipFill>
        <p:spPr>
          <a:xfrm>
            <a:off x="0" y="0"/>
            <a:ext cx="9143999" cy="5142278"/>
          </a:xfrm>
          <a:prstGeom prst="rect">
            <a:avLst/>
          </a:prstGeom>
          <a:noFill/>
          <a:ln>
            <a:noFill/>
          </a:ln>
        </p:spPr>
      </p:pic>
      <p:sp>
        <p:nvSpPr>
          <p:cNvPr id="64" name="Google Shape;64;p6"/>
          <p:cNvSpPr txBox="1">
            <a:spLocks noGrp="1"/>
          </p:cNvSpPr>
          <p:nvPr>
            <p:ph type="ctrTitle"/>
          </p:nvPr>
        </p:nvSpPr>
        <p:spPr>
          <a:xfrm>
            <a:off x="713225" y="539500"/>
            <a:ext cx="3449400" cy="1122900"/>
          </a:xfrm>
          <a:prstGeom prst="rect">
            <a:avLst/>
          </a:prstGeom>
        </p:spPr>
        <p:txBody>
          <a:bodyPr spcFirstLastPara="1" wrap="square" lIns="0" tIns="0" rIns="0" bIns="0" anchor="b" anchorCtr="0">
            <a:noAutofit/>
          </a:bodyPr>
          <a:lstStyle>
            <a:lvl1pPr lvl="0" rtl="0">
              <a:spcBef>
                <a:spcPts val="0"/>
              </a:spcBef>
              <a:spcAft>
                <a:spcPts val="0"/>
              </a:spcAft>
              <a:buClr>
                <a:srgbClr val="EA8C6D"/>
              </a:buClr>
              <a:buSzPts val="8300"/>
              <a:buFont typeface="Amatic SC"/>
              <a:buNone/>
              <a:defRPr sz="8000">
                <a:solidFill>
                  <a:srgbClr val="EA8C6D"/>
                </a:solidFill>
                <a:latin typeface="Amatic SC"/>
                <a:ea typeface="Amatic SC"/>
                <a:cs typeface="Amatic SC"/>
                <a:sym typeface="Amatic SC"/>
              </a:defRPr>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65" name="Google Shape;65;p6"/>
          <p:cNvSpPr txBox="1">
            <a:spLocks noGrp="1"/>
          </p:cNvSpPr>
          <p:nvPr>
            <p:ph type="subTitle" idx="1"/>
          </p:nvPr>
        </p:nvSpPr>
        <p:spPr>
          <a:xfrm>
            <a:off x="4701175" y="592700"/>
            <a:ext cx="3729600" cy="1979100"/>
          </a:xfrm>
          <a:prstGeom prst="rect">
            <a:avLst/>
          </a:prstGeom>
        </p:spPr>
        <p:txBody>
          <a:bodyPr spcFirstLastPara="1" wrap="square" lIns="0" tIns="0" rIns="0" bIns="0" anchor="t" anchorCtr="0">
            <a:noAutofit/>
          </a:bodyPr>
          <a:lstStyle>
            <a:lvl1pPr lvl="0" algn="r" rtl="0">
              <a:lnSpc>
                <a:spcPct val="100000"/>
              </a:lnSpc>
              <a:spcBef>
                <a:spcPts val="0"/>
              </a:spcBef>
              <a:spcAft>
                <a:spcPts val="0"/>
              </a:spcAft>
              <a:buClr>
                <a:schemeClr val="dk1"/>
              </a:buClr>
              <a:buSzPts val="1500"/>
              <a:buFont typeface="Happy Monkey"/>
              <a:buNone/>
              <a:defRPr>
                <a:solidFill>
                  <a:schemeClr val="dk1"/>
                </a:solidFill>
                <a:latin typeface="Mallanna"/>
                <a:ea typeface="Mallanna"/>
                <a:cs typeface="Mallanna"/>
                <a:sym typeface="Mallanna"/>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able of contents">
  <p:cSld name="CUSTOM_2">
    <p:spTree>
      <p:nvGrpSpPr>
        <p:cNvPr id="1" name="Shape 66"/>
        <p:cNvGrpSpPr/>
        <p:nvPr/>
      </p:nvGrpSpPr>
      <p:grpSpPr>
        <a:xfrm>
          <a:off x="0" y="0"/>
          <a:ext cx="0" cy="0"/>
          <a:chOff x="0" y="0"/>
          <a:chExt cx="0" cy="0"/>
        </a:xfrm>
      </p:grpSpPr>
      <p:grpSp>
        <p:nvGrpSpPr>
          <p:cNvPr id="67" name="Google Shape;67;p7"/>
          <p:cNvGrpSpPr/>
          <p:nvPr/>
        </p:nvGrpSpPr>
        <p:grpSpPr>
          <a:xfrm>
            <a:off x="-685793" y="-76207"/>
            <a:ext cx="9829793" cy="5221307"/>
            <a:chOff x="-685793" y="-76207"/>
            <a:chExt cx="9829793" cy="5221307"/>
          </a:xfrm>
        </p:grpSpPr>
        <p:grpSp>
          <p:nvGrpSpPr>
            <p:cNvPr id="68" name="Google Shape;68;p7"/>
            <p:cNvGrpSpPr/>
            <p:nvPr/>
          </p:nvGrpSpPr>
          <p:grpSpPr>
            <a:xfrm>
              <a:off x="-685793" y="-76207"/>
              <a:ext cx="3430446" cy="2367692"/>
              <a:chOff x="2109942" y="3616005"/>
              <a:chExt cx="1386375" cy="956875"/>
            </a:xfrm>
          </p:grpSpPr>
          <p:sp>
            <p:nvSpPr>
              <p:cNvPr id="69" name="Google Shape;69;p7"/>
              <p:cNvSpPr/>
              <p:nvPr/>
            </p:nvSpPr>
            <p:spPr>
              <a:xfrm>
                <a:off x="2387100" y="4186725"/>
                <a:ext cx="122700" cy="91000"/>
              </a:xfrm>
              <a:custGeom>
                <a:avLst/>
                <a:gdLst/>
                <a:ahLst/>
                <a:cxnLst/>
                <a:rect l="l" t="t" r="r" b="b"/>
                <a:pathLst>
                  <a:path w="4908" h="3640" extrusionOk="0">
                    <a:moveTo>
                      <a:pt x="4907" y="0"/>
                    </a:moveTo>
                    <a:lnTo>
                      <a:pt x="4907" y="0"/>
                    </a:lnTo>
                    <a:cubicBezTo>
                      <a:pt x="3615" y="452"/>
                      <a:pt x="2335" y="854"/>
                      <a:pt x="1092" y="1218"/>
                    </a:cubicBezTo>
                    <a:cubicBezTo>
                      <a:pt x="729" y="1331"/>
                      <a:pt x="365" y="1431"/>
                      <a:pt x="1" y="1531"/>
                    </a:cubicBezTo>
                    <a:lnTo>
                      <a:pt x="1" y="3640"/>
                    </a:lnTo>
                    <a:cubicBezTo>
                      <a:pt x="1670" y="2510"/>
                      <a:pt x="3301" y="1293"/>
                      <a:pt x="4907" y="0"/>
                    </a:cubicBezTo>
                    <a:close/>
                  </a:path>
                </a:pathLst>
              </a:custGeom>
              <a:solidFill>
                <a:srgbClr val="FDD5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7"/>
              <p:cNvSpPr/>
              <p:nvPr/>
            </p:nvSpPr>
            <p:spPr>
              <a:xfrm>
                <a:off x="3319667" y="3616005"/>
                <a:ext cx="128325" cy="267625"/>
              </a:xfrm>
              <a:custGeom>
                <a:avLst/>
                <a:gdLst/>
                <a:ahLst/>
                <a:cxnLst/>
                <a:rect l="l" t="t" r="r" b="b"/>
                <a:pathLst>
                  <a:path w="5133" h="10705" extrusionOk="0">
                    <a:moveTo>
                      <a:pt x="766" y="1"/>
                    </a:moveTo>
                    <a:cubicBezTo>
                      <a:pt x="1129" y="3552"/>
                      <a:pt x="1079" y="7794"/>
                      <a:pt x="0" y="10705"/>
                    </a:cubicBezTo>
                    <a:cubicBezTo>
                      <a:pt x="1669" y="8911"/>
                      <a:pt x="2949" y="6388"/>
                      <a:pt x="3978" y="3803"/>
                    </a:cubicBezTo>
                    <a:cubicBezTo>
                      <a:pt x="4442" y="2611"/>
                      <a:pt x="4882" y="1318"/>
                      <a:pt x="5133" y="1"/>
                    </a:cubicBezTo>
                    <a:close/>
                  </a:path>
                </a:pathLst>
              </a:custGeom>
              <a:solidFill>
                <a:srgbClr val="FDD5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7"/>
              <p:cNvSpPr/>
              <p:nvPr/>
            </p:nvSpPr>
            <p:spPr>
              <a:xfrm>
                <a:off x="2109942" y="3616005"/>
                <a:ext cx="128650" cy="202075"/>
              </a:xfrm>
              <a:custGeom>
                <a:avLst/>
                <a:gdLst/>
                <a:ahLst/>
                <a:cxnLst/>
                <a:rect l="l" t="t" r="r" b="b"/>
                <a:pathLst>
                  <a:path w="5146" h="8083" extrusionOk="0">
                    <a:moveTo>
                      <a:pt x="1" y="1"/>
                    </a:moveTo>
                    <a:lnTo>
                      <a:pt x="1" y="8082"/>
                    </a:lnTo>
                    <a:cubicBezTo>
                      <a:pt x="1582" y="5309"/>
                      <a:pt x="3314" y="2548"/>
                      <a:pt x="5146" y="1"/>
                    </a:cubicBezTo>
                    <a:close/>
                  </a:path>
                </a:pathLst>
              </a:custGeom>
              <a:solidFill>
                <a:srgbClr val="FDD5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7"/>
              <p:cNvSpPr/>
              <p:nvPr/>
            </p:nvSpPr>
            <p:spPr>
              <a:xfrm>
                <a:off x="2109942" y="3616005"/>
                <a:ext cx="1232950" cy="572875"/>
              </a:xfrm>
              <a:custGeom>
                <a:avLst/>
                <a:gdLst/>
                <a:ahLst/>
                <a:cxnLst/>
                <a:rect l="l" t="t" r="r" b="b"/>
                <a:pathLst>
                  <a:path w="49318" h="22915" extrusionOk="0">
                    <a:moveTo>
                      <a:pt x="5447" y="1"/>
                    </a:moveTo>
                    <a:cubicBezTo>
                      <a:pt x="3527" y="2649"/>
                      <a:pt x="1707" y="5560"/>
                      <a:pt x="1" y="8572"/>
                    </a:cubicBezTo>
                    <a:lnTo>
                      <a:pt x="1" y="22915"/>
                    </a:lnTo>
                    <a:cubicBezTo>
                      <a:pt x="339" y="22815"/>
                      <a:pt x="678" y="22714"/>
                      <a:pt x="1017" y="22614"/>
                    </a:cubicBezTo>
                    <a:cubicBezTo>
                      <a:pt x="2448" y="22187"/>
                      <a:pt x="3928" y="21723"/>
                      <a:pt x="5409" y="21196"/>
                    </a:cubicBezTo>
                    <a:cubicBezTo>
                      <a:pt x="10052" y="17419"/>
                      <a:pt x="14482" y="13077"/>
                      <a:pt x="19100" y="8559"/>
                    </a:cubicBezTo>
                    <a:lnTo>
                      <a:pt x="20593" y="7091"/>
                    </a:lnTo>
                    <a:cubicBezTo>
                      <a:pt x="21484" y="6263"/>
                      <a:pt x="22451" y="5685"/>
                      <a:pt x="23467" y="5372"/>
                    </a:cubicBezTo>
                    <a:cubicBezTo>
                      <a:pt x="24079" y="5184"/>
                      <a:pt x="24724" y="5092"/>
                      <a:pt x="25393" y="5092"/>
                    </a:cubicBezTo>
                    <a:cubicBezTo>
                      <a:pt x="25752" y="5092"/>
                      <a:pt x="26119" y="5118"/>
                      <a:pt x="26491" y="5171"/>
                    </a:cubicBezTo>
                    <a:cubicBezTo>
                      <a:pt x="29666" y="5761"/>
                      <a:pt x="32465" y="7718"/>
                      <a:pt x="35175" y="9613"/>
                    </a:cubicBezTo>
                    <a:cubicBezTo>
                      <a:pt x="37170" y="11019"/>
                      <a:pt x="39241" y="12449"/>
                      <a:pt x="41424" y="13315"/>
                    </a:cubicBezTo>
                    <a:cubicBezTo>
                      <a:pt x="41802" y="13358"/>
                      <a:pt x="42178" y="13382"/>
                      <a:pt x="42551" y="13382"/>
                    </a:cubicBezTo>
                    <a:cubicBezTo>
                      <a:pt x="43802" y="13382"/>
                      <a:pt x="45026" y="13119"/>
                      <a:pt x="46206" y="12462"/>
                    </a:cubicBezTo>
                    <a:cubicBezTo>
                      <a:pt x="46820" y="12110"/>
                      <a:pt x="47398" y="11671"/>
                      <a:pt x="47950" y="11144"/>
                    </a:cubicBezTo>
                    <a:cubicBezTo>
                      <a:pt x="49255" y="8296"/>
                      <a:pt x="49318" y="3765"/>
                      <a:pt x="48929" y="1"/>
                    </a:cubicBezTo>
                    <a:close/>
                  </a:path>
                </a:pathLst>
              </a:custGeom>
              <a:solidFill>
                <a:srgbClr val="FDD5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7"/>
              <p:cNvSpPr/>
              <p:nvPr/>
            </p:nvSpPr>
            <p:spPr>
              <a:xfrm>
                <a:off x="2109942" y="3616005"/>
                <a:ext cx="1386375" cy="956875"/>
              </a:xfrm>
              <a:custGeom>
                <a:avLst/>
                <a:gdLst/>
                <a:ahLst/>
                <a:cxnLst/>
                <a:rect l="l" t="t" r="r" b="b"/>
                <a:pathLst>
                  <a:path w="55455" h="38275" extrusionOk="0">
                    <a:moveTo>
                      <a:pt x="54300" y="1"/>
                    </a:moveTo>
                    <a:cubicBezTo>
                      <a:pt x="55228" y="4180"/>
                      <a:pt x="53220" y="9400"/>
                      <a:pt x="50598" y="11834"/>
                    </a:cubicBezTo>
                    <a:cubicBezTo>
                      <a:pt x="49104" y="13215"/>
                      <a:pt x="47385" y="14131"/>
                      <a:pt x="45628" y="14457"/>
                    </a:cubicBezTo>
                    <a:cubicBezTo>
                      <a:pt x="45064" y="14561"/>
                      <a:pt x="44503" y="14608"/>
                      <a:pt x="43946" y="14608"/>
                    </a:cubicBezTo>
                    <a:cubicBezTo>
                      <a:pt x="40449" y="14608"/>
                      <a:pt x="37120" y="12744"/>
                      <a:pt x="34359" y="11207"/>
                    </a:cubicBezTo>
                    <a:cubicBezTo>
                      <a:pt x="34083" y="11044"/>
                      <a:pt x="33782" y="10881"/>
                      <a:pt x="33481" y="10692"/>
                    </a:cubicBezTo>
                    <a:lnTo>
                      <a:pt x="33481" y="10692"/>
                    </a:lnTo>
                    <a:cubicBezTo>
                      <a:pt x="33958" y="10881"/>
                      <a:pt x="34422" y="11081"/>
                      <a:pt x="34886" y="11270"/>
                    </a:cubicBezTo>
                    <a:cubicBezTo>
                      <a:pt x="36643" y="12010"/>
                      <a:pt x="38488" y="12763"/>
                      <a:pt x="40308" y="13139"/>
                    </a:cubicBezTo>
                    <a:cubicBezTo>
                      <a:pt x="38488" y="12261"/>
                      <a:pt x="36756" y="11056"/>
                      <a:pt x="35062" y="9877"/>
                    </a:cubicBezTo>
                    <a:cubicBezTo>
                      <a:pt x="32377" y="7994"/>
                      <a:pt x="29591" y="6049"/>
                      <a:pt x="26454" y="5460"/>
                    </a:cubicBezTo>
                    <a:cubicBezTo>
                      <a:pt x="26104" y="5408"/>
                      <a:pt x="25759" y="5383"/>
                      <a:pt x="25419" y="5383"/>
                    </a:cubicBezTo>
                    <a:cubicBezTo>
                      <a:pt x="24760" y="5383"/>
                      <a:pt x="24122" y="5478"/>
                      <a:pt x="23517" y="5660"/>
                    </a:cubicBezTo>
                    <a:cubicBezTo>
                      <a:pt x="22526" y="5962"/>
                      <a:pt x="21585" y="6526"/>
                      <a:pt x="20731" y="7329"/>
                    </a:cubicBezTo>
                    <a:lnTo>
                      <a:pt x="19238" y="8798"/>
                    </a:lnTo>
                    <a:cubicBezTo>
                      <a:pt x="14833" y="13102"/>
                      <a:pt x="10592" y="17255"/>
                      <a:pt x="6175" y="20907"/>
                    </a:cubicBezTo>
                    <a:cubicBezTo>
                      <a:pt x="6012" y="21045"/>
                      <a:pt x="5848" y="21183"/>
                      <a:pt x="5673" y="21321"/>
                    </a:cubicBezTo>
                    <a:cubicBezTo>
                      <a:pt x="3828" y="22840"/>
                      <a:pt x="1946" y="24258"/>
                      <a:pt x="1" y="25563"/>
                    </a:cubicBezTo>
                    <a:lnTo>
                      <a:pt x="1" y="38275"/>
                    </a:lnTo>
                    <a:cubicBezTo>
                      <a:pt x="2234" y="35727"/>
                      <a:pt x="4807" y="33745"/>
                      <a:pt x="7329" y="31737"/>
                    </a:cubicBezTo>
                    <a:cubicBezTo>
                      <a:pt x="10366" y="29327"/>
                      <a:pt x="13428" y="26755"/>
                      <a:pt x="15699" y="23091"/>
                    </a:cubicBezTo>
                    <a:cubicBezTo>
                      <a:pt x="18322" y="18862"/>
                      <a:pt x="19966" y="13114"/>
                      <a:pt x="23605" y="10642"/>
                    </a:cubicBezTo>
                    <a:cubicBezTo>
                      <a:pt x="24924" y="9751"/>
                      <a:pt x="26343" y="9406"/>
                      <a:pt x="27799" y="9406"/>
                    </a:cubicBezTo>
                    <a:cubicBezTo>
                      <a:pt x="29293" y="9406"/>
                      <a:pt x="30826" y="9770"/>
                      <a:pt x="32327" y="10278"/>
                    </a:cubicBezTo>
                    <a:cubicBezTo>
                      <a:pt x="32590" y="10441"/>
                      <a:pt x="32866" y="10592"/>
                      <a:pt x="33130" y="10743"/>
                    </a:cubicBezTo>
                    <a:cubicBezTo>
                      <a:pt x="33519" y="10969"/>
                      <a:pt x="33895" y="11194"/>
                      <a:pt x="34246" y="11395"/>
                    </a:cubicBezTo>
                    <a:cubicBezTo>
                      <a:pt x="37020" y="12939"/>
                      <a:pt x="40379" y="14816"/>
                      <a:pt x="43924" y="14816"/>
                    </a:cubicBezTo>
                    <a:cubicBezTo>
                      <a:pt x="44500" y="14816"/>
                      <a:pt x="45081" y="14767"/>
                      <a:pt x="45666" y="14658"/>
                    </a:cubicBezTo>
                    <a:cubicBezTo>
                      <a:pt x="47473" y="14332"/>
                      <a:pt x="49242" y="13403"/>
                      <a:pt x="50761" y="11985"/>
                    </a:cubicBezTo>
                    <a:cubicBezTo>
                      <a:pt x="53409" y="9513"/>
                      <a:pt x="55454" y="4242"/>
                      <a:pt x="54538" y="1"/>
                    </a:cubicBezTo>
                    <a:close/>
                  </a:path>
                </a:pathLst>
              </a:custGeom>
              <a:solidFill>
                <a:srgbClr val="FDD5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7"/>
              <p:cNvSpPr/>
              <p:nvPr/>
            </p:nvSpPr>
            <p:spPr>
              <a:xfrm>
                <a:off x="2387100" y="4176675"/>
                <a:ext cx="135250" cy="48350"/>
              </a:xfrm>
              <a:custGeom>
                <a:avLst/>
                <a:gdLst/>
                <a:ahLst/>
                <a:cxnLst/>
                <a:rect l="l" t="t" r="r" b="b"/>
                <a:pathLst>
                  <a:path w="5410" h="1934" extrusionOk="0">
                    <a:moveTo>
                      <a:pt x="5409" y="1"/>
                    </a:moveTo>
                    <a:lnTo>
                      <a:pt x="5409" y="1"/>
                    </a:lnTo>
                    <a:cubicBezTo>
                      <a:pt x="3928" y="528"/>
                      <a:pt x="2448" y="992"/>
                      <a:pt x="1017" y="1419"/>
                    </a:cubicBezTo>
                    <a:cubicBezTo>
                      <a:pt x="678" y="1519"/>
                      <a:pt x="339" y="1620"/>
                      <a:pt x="1" y="1720"/>
                    </a:cubicBezTo>
                    <a:lnTo>
                      <a:pt x="1" y="1933"/>
                    </a:lnTo>
                    <a:cubicBezTo>
                      <a:pt x="365" y="1833"/>
                      <a:pt x="729" y="1733"/>
                      <a:pt x="1092" y="1620"/>
                    </a:cubicBezTo>
                    <a:cubicBezTo>
                      <a:pt x="2335" y="1256"/>
                      <a:pt x="3615" y="854"/>
                      <a:pt x="4907" y="402"/>
                    </a:cubicBezTo>
                    <a:cubicBezTo>
                      <a:pt x="5070" y="264"/>
                      <a:pt x="5246" y="139"/>
                      <a:pt x="5409" y="1"/>
                    </a:cubicBezTo>
                    <a:close/>
                  </a:path>
                </a:pathLst>
              </a:custGeom>
              <a:solidFill>
                <a:srgbClr val="FDD5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5" name="Google Shape;75;p7"/>
            <p:cNvSpPr/>
            <p:nvPr/>
          </p:nvSpPr>
          <p:spPr>
            <a:xfrm rot="10800000" flipH="1">
              <a:off x="7080895" y="4053742"/>
              <a:ext cx="2063105" cy="1091358"/>
            </a:xfrm>
            <a:custGeom>
              <a:avLst/>
              <a:gdLst/>
              <a:ahLst/>
              <a:cxnLst/>
              <a:rect l="l" t="t" r="r" b="b"/>
              <a:pathLst>
                <a:path w="28563" h="15110" extrusionOk="0">
                  <a:moveTo>
                    <a:pt x="1" y="1"/>
                  </a:moveTo>
                  <a:cubicBezTo>
                    <a:pt x="1231" y="1795"/>
                    <a:pt x="4079" y="2498"/>
                    <a:pt x="6639" y="3125"/>
                  </a:cubicBezTo>
                  <a:cubicBezTo>
                    <a:pt x="7744" y="3401"/>
                    <a:pt x="8785" y="3652"/>
                    <a:pt x="9676" y="3979"/>
                  </a:cubicBezTo>
                  <a:cubicBezTo>
                    <a:pt x="14131" y="5585"/>
                    <a:pt x="17481" y="7894"/>
                    <a:pt x="21033" y="10328"/>
                  </a:cubicBezTo>
                  <a:cubicBezTo>
                    <a:pt x="21434" y="10592"/>
                    <a:pt x="21836" y="10868"/>
                    <a:pt x="22238" y="11144"/>
                  </a:cubicBezTo>
                  <a:cubicBezTo>
                    <a:pt x="23254" y="11834"/>
                    <a:pt x="24258" y="12386"/>
                    <a:pt x="25262" y="12788"/>
                  </a:cubicBezTo>
                  <a:cubicBezTo>
                    <a:pt x="26266" y="13754"/>
                    <a:pt x="27370" y="14557"/>
                    <a:pt x="28562" y="15109"/>
                  </a:cubicBezTo>
                  <a:lnTo>
                    <a:pt x="28562" y="13604"/>
                  </a:lnTo>
                  <a:lnTo>
                    <a:pt x="28562" y="13403"/>
                  </a:lnTo>
                  <a:lnTo>
                    <a:pt x="28562" y="1"/>
                  </a:lnTo>
                  <a:lnTo>
                    <a:pt x="7781" y="1"/>
                  </a:lnTo>
                  <a:cubicBezTo>
                    <a:pt x="9664" y="1368"/>
                    <a:pt x="12550" y="2247"/>
                    <a:pt x="14470" y="3376"/>
                  </a:cubicBezTo>
                  <a:cubicBezTo>
                    <a:pt x="18849" y="5911"/>
                    <a:pt x="21660" y="9061"/>
                    <a:pt x="24860" y="12386"/>
                  </a:cubicBezTo>
                  <a:cubicBezTo>
                    <a:pt x="24873" y="12386"/>
                    <a:pt x="24873" y="12399"/>
                    <a:pt x="24873" y="12399"/>
                  </a:cubicBezTo>
                  <a:cubicBezTo>
                    <a:pt x="24057" y="12035"/>
                    <a:pt x="23229" y="11571"/>
                    <a:pt x="22401" y="11006"/>
                  </a:cubicBezTo>
                  <a:cubicBezTo>
                    <a:pt x="21999" y="10730"/>
                    <a:pt x="21598" y="10454"/>
                    <a:pt x="21208" y="10178"/>
                  </a:cubicBezTo>
                  <a:cubicBezTo>
                    <a:pt x="17632" y="7731"/>
                    <a:pt x="14269" y="5434"/>
                    <a:pt x="9789" y="3816"/>
                  </a:cubicBezTo>
                  <a:cubicBezTo>
                    <a:pt x="8873" y="3477"/>
                    <a:pt x="7831" y="3226"/>
                    <a:pt x="6727" y="2950"/>
                  </a:cubicBezTo>
                  <a:cubicBezTo>
                    <a:pt x="4129" y="2310"/>
                    <a:pt x="1482" y="1645"/>
                    <a:pt x="277" y="1"/>
                  </a:cubicBezTo>
                  <a:close/>
                </a:path>
              </a:pathLst>
            </a:custGeom>
            <a:solidFill>
              <a:srgbClr val="EA8C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6" name="Google Shape;76;p7"/>
          <p:cNvSpPr txBox="1">
            <a:spLocks noGrp="1"/>
          </p:cNvSpPr>
          <p:nvPr>
            <p:ph type="title"/>
          </p:nvPr>
        </p:nvSpPr>
        <p:spPr>
          <a:xfrm>
            <a:off x="2203175" y="1564125"/>
            <a:ext cx="2141400" cy="364800"/>
          </a:xfrm>
          <a:prstGeom prst="rect">
            <a:avLst/>
          </a:prstGeom>
        </p:spPr>
        <p:txBody>
          <a:bodyPr spcFirstLastPara="1" wrap="square" lIns="0" tIns="0" rIns="0" bIns="0" anchor="t" anchorCtr="0">
            <a:noAutofit/>
          </a:bodyPr>
          <a:lstStyle>
            <a:lvl1pPr lvl="0" rtl="0">
              <a:lnSpc>
                <a:spcPct val="80000"/>
              </a:lnSpc>
              <a:spcBef>
                <a:spcPts val="0"/>
              </a:spcBef>
              <a:spcAft>
                <a:spcPts val="0"/>
              </a:spcAft>
              <a:buSzPts val="3500"/>
              <a:buNone/>
              <a:defRPr sz="3000" b="1"/>
            </a:lvl1pPr>
            <a:lvl2pPr lvl="1" rtl="0">
              <a:spcBef>
                <a:spcPts val="0"/>
              </a:spcBef>
              <a:spcAft>
                <a:spcPts val="0"/>
              </a:spcAft>
              <a:buClr>
                <a:srgbClr val="EA8C6D"/>
              </a:buClr>
              <a:buSzPts val="3200"/>
              <a:buNone/>
              <a:defRPr sz="3200" b="1">
                <a:solidFill>
                  <a:srgbClr val="EA8C6D"/>
                </a:solidFill>
              </a:defRPr>
            </a:lvl2pPr>
            <a:lvl3pPr lvl="2" rtl="0">
              <a:spcBef>
                <a:spcPts val="0"/>
              </a:spcBef>
              <a:spcAft>
                <a:spcPts val="0"/>
              </a:spcAft>
              <a:buClr>
                <a:srgbClr val="EA8C6D"/>
              </a:buClr>
              <a:buSzPts val="3200"/>
              <a:buNone/>
              <a:defRPr sz="3200" b="1">
                <a:solidFill>
                  <a:srgbClr val="EA8C6D"/>
                </a:solidFill>
              </a:defRPr>
            </a:lvl3pPr>
            <a:lvl4pPr lvl="3" rtl="0">
              <a:spcBef>
                <a:spcPts val="0"/>
              </a:spcBef>
              <a:spcAft>
                <a:spcPts val="0"/>
              </a:spcAft>
              <a:buClr>
                <a:srgbClr val="EA8C6D"/>
              </a:buClr>
              <a:buSzPts val="3200"/>
              <a:buNone/>
              <a:defRPr sz="3200" b="1">
                <a:solidFill>
                  <a:srgbClr val="EA8C6D"/>
                </a:solidFill>
              </a:defRPr>
            </a:lvl4pPr>
            <a:lvl5pPr lvl="4" rtl="0">
              <a:spcBef>
                <a:spcPts val="0"/>
              </a:spcBef>
              <a:spcAft>
                <a:spcPts val="0"/>
              </a:spcAft>
              <a:buClr>
                <a:srgbClr val="EA8C6D"/>
              </a:buClr>
              <a:buSzPts val="3200"/>
              <a:buNone/>
              <a:defRPr sz="3200" b="1">
                <a:solidFill>
                  <a:srgbClr val="EA8C6D"/>
                </a:solidFill>
              </a:defRPr>
            </a:lvl5pPr>
            <a:lvl6pPr lvl="5" rtl="0">
              <a:spcBef>
                <a:spcPts val="0"/>
              </a:spcBef>
              <a:spcAft>
                <a:spcPts val="0"/>
              </a:spcAft>
              <a:buClr>
                <a:srgbClr val="EA8C6D"/>
              </a:buClr>
              <a:buSzPts val="3200"/>
              <a:buNone/>
              <a:defRPr sz="3200" b="1">
                <a:solidFill>
                  <a:srgbClr val="EA8C6D"/>
                </a:solidFill>
              </a:defRPr>
            </a:lvl6pPr>
            <a:lvl7pPr lvl="6" rtl="0">
              <a:spcBef>
                <a:spcPts val="0"/>
              </a:spcBef>
              <a:spcAft>
                <a:spcPts val="0"/>
              </a:spcAft>
              <a:buClr>
                <a:srgbClr val="EA8C6D"/>
              </a:buClr>
              <a:buSzPts val="3200"/>
              <a:buNone/>
              <a:defRPr sz="3200" b="1">
                <a:solidFill>
                  <a:srgbClr val="EA8C6D"/>
                </a:solidFill>
              </a:defRPr>
            </a:lvl7pPr>
            <a:lvl8pPr lvl="7" rtl="0">
              <a:spcBef>
                <a:spcPts val="0"/>
              </a:spcBef>
              <a:spcAft>
                <a:spcPts val="0"/>
              </a:spcAft>
              <a:buClr>
                <a:srgbClr val="EA8C6D"/>
              </a:buClr>
              <a:buSzPts val="3200"/>
              <a:buNone/>
              <a:defRPr sz="3200" b="1">
                <a:solidFill>
                  <a:srgbClr val="EA8C6D"/>
                </a:solidFill>
              </a:defRPr>
            </a:lvl8pPr>
            <a:lvl9pPr lvl="8" rtl="0">
              <a:spcBef>
                <a:spcPts val="0"/>
              </a:spcBef>
              <a:spcAft>
                <a:spcPts val="0"/>
              </a:spcAft>
              <a:buClr>
                <a:srgbClr val="EA8C6D"/>
              </a:buClr>
              <a:buSzPts val="3200"/>
              <a:buNone/>
              <a:defRPr sz="3200" b="1">
                <a:solidFill>
                  <a:srgbClr val="EA8C6D"/>
                </a:solidFill>
              </a:defRPr>
            </a:lvl9pPr>
          </a:lstStyle>
          <a:p>
            <a:endParaRPr/>
          </a:p>
        </p:txBody>
      </p:sp>
      <p:sp>
        <p:nvSpPr>
          <p:cNvPr id="77" name="Google Shape;77;p7"/>
          <p:cNvSpPr txBox="1">
            <a:spLocks noGrp="1"/>
          </p:cNvSpPr>
          <p:nvPr>
            <p:ph type="title" idx="2"/>
          </p:nvPr>
        </p:nvSpPr>
        <p:spPr>
          <a:xfrm>
            <a:off x="5545275" y="1564125"/>
            <a:ext cx="2141400" cy="364800"/>
          </a:xfrm>
          <a:prstGeom prst="rect">
            <a:avLst/>
          </a:prstGeom>
        </p:spPr>
        <p:txBody>
          <a:bodyPr spcFirstLastPara="1" wrap="square" lIns="0" tIns="0" rIns="0" bIns="0" anchor="t" anchorCtr="0">
            <a:noAutofit/>
          </a:bodyPr>
          <a:lstStyle>
            <a:lvl1pPr lvl="0" rtl="0">
              <a:lnSpc>
                <a:spcPct val="80000"/>
              </a:lnSpc>
              <a:spcBef>
                <a:spcPts val="0"/>
              </a:spcBef>
              <a:spcAft>
                <a:spcPts val="0"/>
              </a:spcAft>
              <a:buSzPts val="3500"/>
              <a:buNone/>
              <a:defRPr sz="3000" b="1"/>
            </a:lvl1pPr>
            <a:lvl2pPr lvl="1" rtl="0">
              <a:spcBef>
                <a:spcPts val="0"/>
              </a:spcBef>
              <a:spcAft>
                <a:spcPts val="0"/>
              </a:spcAft>
              <a:buClr>
                <a:srgbClr val="EA8C6D"/>
              </a:buClr>
              <a:buSzPts val="3000"/>
              <a:buNone/>
              <a:defRPr sz="3000" b="1">
                <a:solidFill>
                  <a:srgbClr val="EA8C6D"/>
                </a:solidFill>
              </a:defRPr>
            </a:lvl2pPr>
            <a:lvl3pPr lvl="2" rtl="0">
              <a:spcBef>
                <a:spcPts val="0"/>
              </a:spcBef>
              <a:spcAft>
                <a:spcPts val="0"/>
              </a:spcAft>
              <a:buClr>
                <a:srgbClr val="EA8C6D"/>
              </a:buClr>
              <a:buSzPts val="3000"/>
              <a:buNone/>
              <a:defRPr sz="3000" b="1">
                <a:solidFill>
                  <a:srgbClr val="EA8C6D"/>
                </a:solidFill>
              </a:defRPr>
            </a:lvl3pPr>
            <a:lvl4pPr lvl="3" rtl="0">
              <a:spcBef>
                <a:spcPts val="0"/>
              </a:spcBef>
              <a:spcAft>
                <a:spcPts val="0"/>
              </a:spcAft>
              <a:buClr>
                <a:srgbClr val="EA8C6D"/>
              </a:buClr>
              <a:buSzPts val="3000"/>
              <a:buNone/>
              <a:defRPr sz="3000" b="1">
                <a:solidFill>
                  <a:srgbClr val="EA8C6D"/>
                </a:solidFill>
              </a:defRPr>
            </a:lvl4pPr>
            <a:lvl5pPr lvl="4" rtl="0">
              <a:spcBef>
                <a:spcPts val="0"/>
              </a:spcBef>
              <a:spcAft>
                <a:spcPts val="0"/>
              </a:spcAft>
              <a:buClr>
                <a:srgbClr val="EA8C6D"/>
              </a:buClr>
              <a:buSzPts val="3000"/>
              <a:buNone/>
              <a:defRPr sz="3000" b="1">
                <a:solidFill>
                  <a:srgbClr val="EA8C6D"/>
                </a:solidFill>
              </a:defRPr>
            </a:lvl5pPr>
            <a:lvl6pPr lvl="5" rtl="0">
              <a:spcBef>
                <a:spcPts val="0"/>
              </a:spcBef>
              <a:spcAft>
                <a:spcPts val="0"/>
              </a:spcAft>
              <a:buClr>
                <a:srgbClr val="EA8C6D"/>
              </a:buClr>
              <a:buSzPts val="3000"/>
              <a:buNone/>
              <a:defRPr sz="3000" b="1">
                <a:solidFill>
                  <a:srgbClr val="EA8C6D"/>
                </a:solidFill>
              </a:defRPr>
            </a:lvl6pPr>
            <a:lvl7pPr lvl="6" rtl="0">
              <a:spcBef>
                <a:spcPts val="0"/>
              </a:spcBef>
              <a:spcAft>
                <a:spcPts val="0"/>
              </a:spcAft>
              <a:buClr>
                <a:srgbClr val="EA8C6D"/>
              </a:buClr>
              <a:buSzPts val="3000"/>
              <a:buNone/>
              <a:defRPr sz="3000" b="1">
                <a:solidFill>
                  <a:srgbClr val="EA8C6D"/>
                </a:solidFill>
              </a:defRPr>
            </a:lvl7pPr>
            <a:lvl8pPr lvl="7" rtl="0">
              <a:spcBef>
                <a:spcPts val="0"/>
              </a:spcBef>
              <a:spcAft>
                <a:spcPts val="0"/>
              </a:spcAft>
              <a:buClr>
                <a:srgbClr val="EA8C6D"/>
              </a:buClr>
              <a:buSzPts val="3000"/>
              <a:buNone/>
              <a:defRPr sz="3000" b="1">
                <a:solidFill>
                  <a:srgbClr val="EA8C6D"/>
                </a:solidFill>
              </a:defRPr>
            </a:lvl8pPr>
            <a:lvl9pPr lvl="8" rtl="0">
              <a:spcBef>
                <a:spcPts val="0"/>
              </a:spcBef>
              <a:spcAft>
                <a:spcPts val="0"/>
              </a:spcAft>
              <a:buClr>
                <a:srgbClr val="EA8C6D"/>
              </a:buClr>
              <a:buSzPts val="3000"/>
              <a:buNone/>
              <a:defRPr sz="3000" b="1">
                <a:solidFill>
                  <a:srgbClr val="EA8C6D"/>
                </a:solidFill>
              </a:defRPr>
            </a:lvl9pPr>
          </a:lstStyle>
          <a:p>
            <a:endParaRPr/>
          </a:p>
        </p:txBody>
      </p:sp>
      <p:sp>
        <p:nvSpPr>
          <p:cNvPr id="78" name="Google Shape;78;p7"/>
          <p:cNvSpPr txBox="1">
            <a:spLocks noGrp="1"/>
          </p:cNvSpPr>
          <p:nvPr>
            <p:ph type="title" idx="3"/>
          </p:nvPr>
        </p:nvSpPr>
        <p:spPr>
          <a:xfrm>
            <a:off x="5545275" y="3325125"/>
            <a:ext cx="2141400" cy="364800"/>
          </a:xfrm>
          <a:prstGeom prst="rect">
            <a:avLst/>
          </a:prstGeom>
        </p:spPr>
        <p:txBody>
          <a:bodyPr spcFirstLastPara="1" wrap="square" lIns="0" tIns="0" rIns="0" bIns="0" anchor="t" anchorCtr="0">
            <a:noAutofit/>
          </a:bodyPr>
          <a:lstStyle>
            <a:lvl1pPr lvl="0" rtl="0">
              <a:lnSpc>
                <a:spcPct val="80000"/>
              </a:lnSpc>
              <a:spcBef>
                <a:spcPts val="0"/>
              </a:spcBef>
              <a:spcAft>
                <a:spcPts val="0"/>
              </a:spcAft>
              <a:buSzPts val="3500"/>
              <a:buNone/>
              <a:defRPr sz="3000" b="1"/>
            </a:lvl1pPr>
            <a:lvl2pPr lvl="1" rtl="0">
              <a:spcBef>
                <a:spcPts val="0"/>
              </a:spcBef>
              <a:spcAft>
                <a:spcPts val="0"/>
              </a:spcAft>
              <a:buClr>
                <a:srgbClr val="EA8C6D"/>
              </a:buClr>
              <a:buSzPts val="3000"/>
              <a:buNone/>
              <a:defRPr sz="3000" b="1">
                <a:solidFill>
                  <a:srgbClr val="EA8C6D"/>
                </a:solidFill>
              </a:defRPr>
            </a:lvl2pPr>
            <a:lvl3pPr lvl="2" rtl="0">
              <a:spcBef>
                <a:spcPts val="0"/>
              </a:spcBef>
              <a:spcAft>
                <a:spcPts val="0"/>
              </a:spcAft>
              <a:buClr>
                <a:srgbClr val="EA8C6D"/>
              </a:buClr>
              <a:buSzPts val="3000"/>
              <a:buNone/>
              <a:defRPr sz="3000" b="1">
                <a:solidFill>
                  <a:srgbClr val="EA8C6D"/>
                </a:solidFill>
              </a:defRPr>
            </a:lvl3pPr>
            <a:lvl4pPr lvl="3" rtl="0">
              <a:spcBef>
                <a:spcPts val="0"/>
              </a:spcBef>
              <a:spcAft>
                <a:spcPts val="0"/>
              </a:spcAft>
              <a:buClr>
                <a:srgbClr val="EA8C6D"/>
              </a:buClr>
              <a:buSzPts val="3000"/>
              <a:buNone/>
              <a:defRPr sz="3000" b="1">
                <a:solidFill>
                  <a:srgbClr val="EA8C6D"/>
                </a:solidFill>
              </a:defRPr>
            </a:lvl4pPr>
            <a:lvl5pPr lvl="4" rtl="0">
              <a:spcBef>
                <a:spcPts val="0"/>
              </a:spcBef>
              <a:spcAft>
                <a:spcPts val="0"/>
              </a:spcAft>
              <a:buClr>
                <a:srgbClr val="EA8C6D"/>
              </a:buClr>
              <a:buSzPts val="3000"/>
              <a:buNone/>
              <a:defRPr sz="3000" b="1">
                <a:solidFill>
                  <a:srgbClr val="EA8C6D"/>
                </a:solidFill>
              </a:defRPr>
            </a:lvl5pPr>
            <a:lvl6pPr lvl="5" rtl="0">
              <a:spcBef>
                <a:spcPts val="0"/>
              </a:spcBef>
              <a:spcAft>
                <a:spcPts val="0"/>
              </a:spcAft>
              <a:buClr>
                <a:srgbClr val="EA8C6D"/>
              </a:buClr>
              <a:buSzPts val="3000"/>
              <a:buNone/>
              <a:defRPr sz="3000" b="1">
                <a:solidFill>
                  <a:srgbClr val="EA8C6D"/>
                </a:solidFill>
              </a:defRPr>
            </a:lvl6pPr>
            <a:lvl7pPr lvl="6" rtl="0">
              <a:spcBef>
                <a:spcPts val="0"/>
              </a:spcBef>
              <a:spcAft>
                <a:spcPts val="0"/>
              </a:spcAft>
              <a:buClr>
                <a:srgbClr val="EA8C6D"/>
              </a:buClr>
              <a:buSzPts val="3000"/>
              <a:buNone/>
              <a:defRPr sz="3000" b="1">
                <a:solidFill>
                  <a:srgbClr val="EA8C6D"/>
                </a:solidFill>
              </a:defRPr>
            </a:lvl7pPr>
            <a:lvl8pPr lvl="7" rtl="0">
              <a:spcBef>
                <a:spcPts val="0"/>
              </a:spcBef>
              <a:spcAft>
                <a:spcPts val="0"/>
              </a:spcAft>
              <a:buClr>
                <a:srgbClr val="EA8C6D"/>
              </a:buClr>
              <a:buSzPts val="3000"/>
              <a:buNone/>
              <a:defRPr sz="3000" b="1">
                <a:solidFill>
                  <a:srgbClr val="EA8C6D"/>
                </a:solidFill>
              </a:defRPr>
            </a:lvl8pPr>
            <a:lvl9pPr lvl="8" rtl="0">
              <a:spcBef>
                <a:spcPts val="0"/>
              </a:spcBef>
              <a:spcAft>
                <a:spcPts val="0"/>
              </a:spcAft>
              <a:buClr>
                <a:srgbClr val="EA8C6D"/>
              </a:buClr>
              <a:buSzPts val="3000"/>
              <a:buNone/>
              <a:defRPr sz="3000" b="1">
                <a:solidFill>
                  <a:srgbClr val="EA8C6D"/>
                </a:solidFill>
              </a:defRPr>
            </a:lvl9pPr>
          </a:lstStyle>
          <a:p>
            <a:endParaRPr/>
          </a:p>
        </p:txBody>
      </p:sp>
      <p:sp>
        <p:nvSpPr>
          <p:cNvPr id="79" name="Google Shape;79;p7"/>
          <p:cNvSpPr txBox="1">
            <a:spLocks noGrp="1"/>
          </p:cNvSpPr>
          <p:nvPr>
            <p:ph type="title" idx="4"/>
          </p:nvPr>
        </p:nvSpPr>
        <p:spPr>
          <a:xfrm>
            <a:off x="2203175" y="3325125"/>
            <a:ext cx="2141400" cy="364800"/>
          </a:xfrm>
          <a:prstGeom prst="rect">
            <a:avLst/>
          </a:prstGeom>
        </p:spPr>
        <p:txBody>
          <a:bodyPr spcFirstLastPara="1" wrap="square" lIns="0" tIns="0" rIns="0" bIns="0" anchor="t" anchorCtr="0">
            <a:noAutofit/>
          </a:bodyPr>
          <a:lstStyle>
            <a:lvl1pPr lvl="0" rtl="0">
              <a:lnSpc>
                <a:spcPct val="80000"/>
              </a:lnSpc>
              <a:spcBef>
                <a:spcPts val="0"/>
              </a:spcBef>
              <a:spcAft>
                <a:spcPts val="0"/>
              </a:spcAft>
              <a:buSzPts val="3500"/>
              <a:buNone/>
              <a:defRPr sz="3000" b="1"/>
            </a:lvl1pPr>
            <a:lvl2pPr lvl="1" rtl="0">
              <a:spcBef>
                <a:spcPts val="0"/>
              </a:spcBef>
              <a:spcAft>
                <a:spcPts val="0"/>
              </a:spcAft>
              <a:buClr>
                <a:srgbClr val="EA8C6D"/>
              </a:buClr>
              <a:buSzPts val="3000"/>
              <a:buNone/>
              <a:defRPr sz="3000" b="1">
                <a:solidFill>
                  <a:srgbClr val="EA8C6D"/>
                </a:solidFill>
              </a:defRPr>
            </a:lvl2pPr>
            <a:lvl3pPr lvl="2" rtl="0">
              <a:spcBef>
                <a:spcPts val="0"/>
              </a:spcBef>
              <a:spcAft>
                <a:spcPts val="0"/>
              </a:spcAft>
              <a:buClr>
                <a:srgbClr val="EA8C6D"/>
              </a:buClr>
              <a:buSzPts val="3000"/>
              <a:buNone/>
              <a:defRPr sz="3000" b="1">
                <a:solidFill>
                  <a:srgbClr val="EA8C6D"/>
                </a:solidFill>
              </a:defRPr>
            </a:lvl3pPr>
            <a:lvl4pPr lvl="3" rtl="0">
              <a:spcBef>
                <a:spcPts val="0"/>
              </a:spcBef>
              <a:spcAft>
                <a:spcPts val="0"/>
              </a:spcAft>
              <a:buClr>
                <a:srgbClr val="EA8C6D"/>
              </a:buClr>
              <a:buSzPts val="3000"/>
              <a:buNone/>
              <a:defRPr sz="3000" b="1">
                <a:solidFill>
                  <a:srgbClr val="EA8C6D"/>
                </a:solidFill>
              </a:defRPr>
            </a:lvl4pPr>
            <a:lvl5pPr lvl="4" rtl="0">
              <a:spcBef>
                <a:spcPts val="0"/>
              </a:spcBef>
              <a:spcAft>
                <a:spcPts val="0"/>
              </a:spcAft>
              <a:buClr>
                <a:srgbClr val="EA8C6D"/>
              </a:buClr>
              <a:buSzPts val="3000"/>
              <a:buNone/>
              <a:defRPr sz="3000" b="1">
                <a:solidFill>
                  <a:srgbClr val="EA8C6D"/>
                </a:solidFill>
              </a:defRPr>
            </a:lvl5pPr>
            <a:lvl6pPr lvl="5" rtl="0">
              <a:spcBef>
                <a:spcPts val="0"/>
              </a:spcBef>
              <a:spcAft>
                <a:spcPts val="0"/>
              </a:spcAft>
              <a:buClr>
                <a:srgbClr val="EA8C6D"/>
              </a:buClr>
              <a:buSzPts val="3000"/>
              <a:buNone/>
              <a:defRPr sz="3000" b="1">
                <a:solidFill>
                  <a:srgbClr val="EA8C6D"/>
                </a:solidFill>
              </a:defRPr>
            </a:lvl6pPr>
            <a:lvl7pPr lvl="6" rtl="0">
              <a:spcBef>
                <a:spcPts val="0"/>
              </a:spcBef>
              <a:spcAft>
                <a:spcPts val="0"/>
              </a:spcAft>
              <a:buClr>
                <a:srgbClr val="EA8C6D"/>
              </a:buClr>
              <a:buSzPts val="3000"/>
              <a:buNone/>
              <a:defRPr sz="3000" b="1">
                <a:solidFill>
                  <a:srgbClr val="EA8C6D"/>
                </a:solidFill>
              </a:defRPr>
            </a:lvl7pPr>
            <a:lvl8pPr lvl="7" rtl="0">
              <a:spcBef>
                <a:spcPts val="0"/>
              </a:spcBef>
              <a:spcAft>
                <a:spcPts val="0"/>
              </a:spcAft>
              <a:buClr>
                <a:srgbClr val="EA8C6D"/>
              </a:buClr>
              <a:buSzPts val="3000"/>
              <a:buNone/>
              <a:defRPr sz="3000" b="1">
                <a:solidFill>
                  <a:srgbClr val="EA8C6D"/>
                </a:solidFill>
              </a:defRPr>
            </a:lvl8pPr>
            <a:lvl9pPr lvl="8" rtl="0">
              <a:spcBef>
                <a:spcPts val="0"/>
              </a:spcBef>
              <a:spcAft>
                <a:spcPts val="0"/>
              </a:spcAft>
              <a:buClr>
                <a:srgbClr val="EA8C6D"/>
              </a:buClr>
              <a:buSzPts val="3000"/>
              <a:buNone/>
              <a:defRPr sz="3000" b="1">
                <a:solidFill>
                  <a:srgbClr val="EA8C6D"/>
                </a:solidFill>
              </a:defRPr>
            </a:lvl9pPr>
          </a:lstStyle>
          <a:p>
            <a:endParaRPr/>
          </a:p>
        </p:txBody>
      </p:sp>
      <p:sp>
        <p:nvSpPr>
          <p:cNvPr id="80" name="Google Shape;80;p7"/>
          <p:cNvSpPr txBox="1">
            <a:spLocks noGrp="1"/>
          </p:cNvSpPr>
          <p:nvPr>
            <p:ph type="subTitle" idx="1"/>
          </p:nvPr>
        </p:nvSpPr>
        <p:spPr>
          <a:xfrm>
            <a:off x="2203151" y="2012050"/>
            <a:ext cx="2368800" cy="826500"/>
          </a:xfrm>
          <a:prstGeom prst="rect">
            <a:avLst/>
          </a:prstGeom>
        </p:spPr>
        <p:txBody>
          <a:bodyPr spcFirstLastPara="1" wrap="square" lIns="0" tIns="0" rIns="0" bIns="0" anchor="t" anchorCtr="0">
            <a:noAutofit/>
          </a:bodyPr>
          <a:lstStyle>
            <a:lvl1pPr lvl="0" rtl="0">
              <a:lnSpc>
                <a:spcPct val="90000"/>
              </a:lnSpc>
              <a:spcBef>
                <a:spcPts val="0"/>
              </a:spcBef>
              <a:spcAft>
                <a:spcPts val="0"/>
              </a:spcAft>
              <a:buClr>
                <a:schemeClr val="dk1"/>
              </a:buClr>
              <a:buSzPts val="1200"/>
              <a:buFont typeface="Happy Monkey"/>
              <a:buNone/>
              <a:defRPr sz="1600">
                <a:solidFill>
                  <a:schemeClr val="dk1"/>
                </a:solidFill>
                <a:latin typeface="Mallanna"/>
                <a:ea typeface="Mallanna"/>
                <a:cs typeface="Mallanna"/>
                <a:sym typeface="Mallanna"/>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81" name="Google Shape;81;p7"/>
          <p:cNvSpPr txBox="1">
            <a:spLocks noGrp="1"/>
          </p:cNvSpPr>
          <p:nvPr>
            <p:ph type="subTitle" idx="5"/>
          </p:nvPr>
        </p:nvSpPr>
        <p:spPr>
          <a:xfrm>
            <a:off x="5545301" y="2012050"/>
            <a:ext cx="2368800" cy="826500"/>
          </a:xfrm>
          <a:prstGeom prst="rect">
            <a:avLst/>
          </a:prstGeom>
        </p:spPr>
        <p:txBody>
          <a:bodyPr spcFirstLastPara="1" wrap="square" lIns="0" tIns="0" rIns="0" bIns="0" anchor="t" anchorCtr="0">
            <a:noAutofit/>
          </a:bodyPr>
          <a:lstStyle>
            <a:lvl1pPr lvl="0" rtl="0">
              <a:lnSpc>
                <a:spcPct val="90000"/>
              </a:lnSpc>
              <a:spcBef>
                <a:spcPts val="0"/>
              </a:spcBef>
              <a:spcAft>
                <a:spcPts val="0"/>
              </a:spcAft>
              <a:buClr>
                <a:schemeClr val="dk1"/>
              </a:buClr>
              <a:buSzPts val="1800"/>
              <a:buFont typeface="Happy Monkey"/>
              <a:buNone/>
              <a:defRPr sz="1600">
                <a:solidFill>
                  <a:schemeClr val="dk1"/>
                </a:solidFill>
                <a:latin typeface="Mallanna"/>
                <a:ea typeface="Mallanna"/>
                <a:cs typeface="Mallanna"/>
                <a:sym typeface="Mallanna"/>
              </a:defRPr>
            </a:lvl1pPr>
            <a:lvl2pPr lvl="1" algn="ctr" rtl="0">
              <a:lnSpc>
                <a:spcPct val="100000"/>
              </a:lnSpc>
              <a:spcBef>
                <a:spcPts val="0"/>
              </a:spcBef>
              <a:spcAft>
                <a:spcPts val="0"/>
              </a:spcAft>
              <a:buSzPts val="1800"/>
              <a:buNone/>
              <a:defRPr sz="1800"/>
            </a:lvl2pPr>
            <a:lvl3pPr lvl="2" algn="ctr" rtl="0">
              <a:lnSpc>
                <a:spcPct val="100000"/>
              </a:lnSpc>
              <a:spcBef>
                <a:spcPts val="0"/>
              </a:spcBef>
              <a:spcAft>
                <a:spcPts val="0"/>
              </a:spcAft>
              <a:buSzPts val="1800"/>
              <a:buNone/>
              <a:defRPr sz="1800"/>
            </a:lvl3pPr>
            <a:lvl4pPr lvl="3" algn="ctr" rtl="0">
              <a:lnSpc>
                <a:spcPct val="100000"/>
              </a:lnSpc>
              <a:spcBef>
                <a:spcPts val="0"/>
              </a:spcBef>
              <a:spcAft>
                <a:spcPts val="0"/>
              </a:spcAft>
              <a:buSzPts val="1800"/>
              <a:buNone/>
              <a:defRPr sz="1800"/>
            </a:lvl4pPr>
            <a:lvl5pPr lvl="4" algn="ctr" rtl="0">
              <a:lnSpc>
                <a:spcPct val="100000"/>
              </a:lnSpc>
              <a:spcBef>
                <a:spcPts val="0"/>
              </a:spcBef>
              <a:spcAft>
                <a:spcPts val="0"/>
              </a:spcAft>
              <a:buSzPts val="1800"/>
              <a:buNone/>
              <a:defRPr sz="1800"/>
            </a:lvl5pPr>
            <a:lvl6pPr lvl="5" algn="ctr" rtl="0">
              <a:lnSpc>
                <a:spcPct val="100000"/>
              </a:lnSpc>
              <a:spcBef>
                <a:spcPts val="0"/>
              </a:spcBef>
              <a:spcAft>
                <a:spcPts val="0"/>
              </a:spcAft>
              <a:buSzPts val="1800"/>
              <a:buNone/>
              <a:defRPr sz="1800"/>
            </a:lvl6pPr>
            <a:lvl7pPr lvl="6" algn="ctr" rtl="0">
              <a:lnSpc>
                <a:spcPct val="100000"/>
              </a:lnSpc>
              <a:spcBef>
                <a:spcPts val="0"/>
              </a:spcBef>
              <a:spcAft>
                <a:spcPts val="0"/>
              </a:spcAft>
              <a:buSzPts val="1800"/>
              <a:buNone/>
              <a:defRPr sz="1800"/>
            </a:lvl7pPr>
            <a:lvl8pPr lvl="7" algn="ctr" rtl="0">
              <a:lnSpc>
                <a:spcPct val="100000"/>
              </a:lnSpc>
              <a:spcBef>
                <a:spcPts val="0"/>
              </a:spcBef>
              <a:spcAft>
                <a:spcPts val="0"/>
              </a:spcAft>
              <a:buSzPts val="1800"/>
              <a:buNone/>
              <a:defRPr sz="1800"/>
            </a:lvl8pPr>
            <a:lvl9pPr lvl="8" algn="ctr" rtl="0">
              <a:lnSpc>
                <a:spcPct val="100000"/>
              </a:lnSpc>
              <a:spcBef>
                <a:spcPts val="0"/>
              </a:spcBef>
              <a:spcAft>
                <a:spcPts val="0"/>
              </a:spcAft>
              <a:buSzPts val="1800"/>
              <a:buNone/>
              <a:defRPr sz="1800"/>
            </a:lvl9pPr>
          </a:lstStyle>
          <a:p>
            <a:endParaRPr/>
          </a:p>
        </p:txBody>
      </p:sp>
      <p:sp>
        <p:nvSpPr>
          <p:cNvPr id="82" name="Google Shape;82;p7"/>
          <p:cNvSpPr txBox="1">
            <a:spLocks noGrp="1"/>
          </p:cNvSpPr>
          <p:nvPr>
            <p:ph type="subTitle" idx="6"/>
          </p:nvPr>
        </p:nvSpPr>
        <p:spPr>
          <a:xfrm>
            <a:off x="2203201" y="3773050"/>
            <a:ext cx="2368800" cy="826500"/>
          </a:xfrm>
          <a:prstGeom prst="rect">
            <a:avLst/>
          </a:prstGeom>
        </p:spPr>
        <p:txBody>
          <a:bodyPr spcFirstLastPara="1" wrap="square" lIns="0" tIns="0" rIns="0" bIns="0" anchor="t" anchorCtr="0">
            <a:noAutofit/>
          </a:bodyPr>
          <a:lstStyle>
            <a:lvl1pPr lvl="0" rtl="0">
              <a:lnSpc>
                <a:spcPct val="90000"/>
              </a:lnSpc>
              <a:spcBef>
                <a:spcPts val="0"/>
              </a:spcBef>
              <a:spcAft>
                <a:spcPts val="0"/>
              </a:spcAft>
              <a:buClr>
                <a:schemeClr val="dk1"/>
              </a:buClr>
              <a:buSzPts val="1800"/>
              <a:buFont typeface="Happy Monkey"/>
              <a:buNone/>
              <a:defRPr sz="1600">
                <a:solidFill>
                  <a:schemeClr val="dk1"/>
                </a:solidFill>
                <a:latin typeface="Mallanna"/>
                <a:ea typeface="Mallanna"/>
                <a:cs typeface="Mallanna"/>
                <a:sym typeface="Mallanna"/>
              </a:defRPr>
            </a:lvl1pPr>
            <a:lvl2pPr lvl="1" algn="ctr" rtl="0">
              <a:lnSpc>
                <a:spcPct val="100000"/>
              </a:lnSpc>
              <a:spcBef>
                <a:spcPts val="0"/>
              </a:spcBef>
              <a:spcAft>
                <a:spcPts val="0"/>
              </a:spcAft>
              <a:buSzPts val="1800"/>
              <a:buNone/>
              <a:defRPr sz="1800"/>
            </a:lvl2pPr>
            <a:lvl3pPr lvl="2" algn="ctr" rtl="0">
              <a:lnSpc>
                <a:spcPct val="100000"/>
              </a:lnSpc>
              <a:spcBef>
                <a:spcPts val="0"/>
              </a:spcBef>
              <a:spcAft>
                <a:spcPts val="0"/>
              </a:spcAft>
              <a:buSzPts val="1800"/>
              <a:buNone/>
              <a:defRPr sz="1800"/>
            </a:lvl3pPr>
            <a:lvl4pPr lvl="3" algn="ctr" rtl="0">
              <a:lnSpc>
                <a:spcPct val="100000"/>
              </a:lnSpc>
              <a:spcBef>
                <a:spcPts val="0"/>
              </a:spcBef>
              <a:spcAft>
                <a:spcPts val="0"/>
              </a:spcAft>
              <a:buSzPts val="1800"/>
              <a:buNone/>
              <a:defRPr sz="1800"/>
            </a:lvl4pPr>
            <a:lvl5pPr lvl="4" algn="ctr" rtl="0">
              <a:lnSpc>
                <a:spcPct val="100000"/>
              </a:lnSpc>
              <a:spcBef>
                <a:spcPts val="0"/>
              </a:spcBef>
              <a:spcAft>
                <a:spcPts val="0"/>
              </a:spcAft>
              <a:buSzPts val="1800"/>
              <a:buNone/>
              <a:defRPr sz="1800"/>
            </a:lvl5pPr>
            <a:lvl6pPr lvl="5" algn="ctr" rtl="0">
              <a:lnSpc>
                <a:spcPct val="100000"/>
              </a:lnSpc>
              <a:spcBef>
                <a:spcPts val="0"/>
              </a:spcBef>
              <a:spcAft>
                <a:spcPts val="0"/>
              </a:spcAft>
              <a:buSzPts val="1800"/>
              <a:buNone/>
              <a:defRPr sz="1800"/>
            </a:lvl6pPr>
            <a:lvl7pPr lvl="6" algn="ctr" rtl="0">
              <a:lnSpc>
                <a:spcPct val="100000"/>
              </a:lnSpc>
              <a:spcBef>
                <a:spcPts val="0"/>
              </a:spcBef>
              <a:spcAft>
                <a:spcPts val="0"/>
              </a:spcAft>
              <a:buSzPts val="1800"/>
              <a:buNone/>
              <a:defRPr sz="1800"/>
            </a:lvl7pPr>
            <a:lvl8pPr lvl="7" algn="ctr" rtl="0">
              <a:lnSpc>
                <a:spcPct val="100000"/>
              </a:lnSpc>
              <a:spcBef>
                <a:spcPts val="0"/>
              </a:spcBef>
              <a:spcAft>
                <a:spcPts val="0"/>
              </a:spcAft>
              <a:buSzPts val="1800"/>
              <a:buNone/>
              <a:defRPr sz="1800"/>
            </a:lvl8pPr>
            <a:lvl9pPr lvl="8" algn="ctr" rtl="0">
              <a:lnSpc>
                <a:spcPct val="100000"/>
              </a:lnSpc>
              <a:spcBef>
                <a:spcPts val="0"/>
              </a:spcBef>
              <a:spcAft>
                <a:spcPts val="0"/>
              </a:spcAft>
              <a:buSzPts val="1800"/>
              <a:buNone/>
              <a:defRPr sz="1800"/>
            </a:lvl9pPr>
          </a:lstStyle>
          <a:p>
            <a:endParaRPr/>
          </a:p>
        </p:txBody>
      </p:sp>
      <p:sp>
        <p:nvSpPr>
          <p:cNvPr id="83" name="Google Shape;83;p7"/>
          <p:cNvSpPr txBox="1">
            <a:spLocks noGrp="1"/>
          </p:cNvSpPr>
          <p:nvPr>
            <p:ph type="subTitle" idx="7"/>
          </p:nvPr>
        </p:nvSpPr>
        <p:spPr>
          <a:xfrm>
            <a:off x="5545301" y="3773050"/>
            <a:ext cx="2368800" cy="826500"/>
          </a:xfrm>
          <a:prstGeom prst="rect">
            <a:avLst/>
          </a:prstGeom>
        </p:spPr>
        <p:txBody>
          <a:bodyPr spcFirstLastPara="1" wrap="square" lIns="0" tIns="0" rIns="0" bIns="0" anchor="t" anchorCtr="0">
            <a:noAutofit/>
          </a:bodyPr>
          <a:lstStyle>
            <a:lvl1pPr lvl="0" rtl="0">
              <a:lnSpc>
                <a:spcPct val="90000"/>
              </a:lnSpc>
              <a:spcBef>
                <a:spcPts val="0"/>
              </a:spcBef>
              <a:spcAft>
                <a:spcPts val="0"/>
              </a:spcAft>
              <a:buClr>
                <a:schemeClr val="dk1"/>
              </a:buClr>
              <a:buSzPts val="1800"/>
              <a:buFont typeface="Happy Monkey"/>
              <a:buNone/>
              <a:defRPr sz="1600">
                <a:solidFill>
                  <a:schemeClr val="dk1"/>
                </a:solidFill>
                <a:latin typeface="Mallanna"/>
                <a:ea typeface="Mallanna"/>
                <a:cs typeface="Mallanna"/>
                <a:sym typeface="Mallanna"/>
              </a:defRPr>
            </a:lvl1pPr>
            <a:lvl2pPr lvl="1" algn="ctr" rtl="0">
              <a:lnSpc>
                <a:spcPct val="100000"/>
              </a:lnSpc>
              <a:spcBef>
                <a:spcPts val="0"/>
              </a:spcBef>
              <a:spcAft>
                <a:spcPts val="0"/>
              </a:spcAft>
              <a:buSzPts val="1800"/>
              <a:buNone/>
              <a:defRPr sz="1800"/>
            </a:lvl2pPr>
            <a:lvl3pPr lvl="2" algn="ctr" rtl="0">
              <a:lnSpc>
                <a:spcPct val="100000"/>
              </a:lnSpc>
              <a:spcBef>
                <a:spcPts val="0"/>
              </a:spcBef>
              <a:spcAft>
                <a:spcPts val="0"/>
              </a:spcAft>
              <a:buSzPts val="1800"/>
              <a:buNone/>
              <a:defRPr sz="1800"/>
            </a:lvl3pPr>
            <a:lvl4pPr lvl="3" algn="ctr" rtl="0">
              <a:lnSpc>
                <a:spcPct val="100000"/>
              </a:lnSpc>
              <a:spcBef>
                <a:spcPts val="0"/>
              </a:spcBef>
              <a:spcAft>
                <a:spcPts val="0"/>
              </a:spcAft>
              <a:buSzPts val="1800"/>
              <a:buNone/>
              <a:defRPr sz="1800"/>
            </a:lvl4pPr>
            <a:lvl5pPr lvl="4" algn="ctr" rtl="0">
              <a:lnSpc>
                <a:spcPct val="100000"/>
              </a:lnSpc>
              <a:spcBef>
                <a:spcPts val="0"/>
              </a:spcBef>
              <a:spcAft>
                <a:spcPts val="0"/>
              </a:spcAft>
              <a:buSzPts val="1800"/>
              <a:buNone/>
              <a:defRPr sz="1800"/>
            </a:lvl5pPr>
            <a:lvl6pPr lvl="5" algn="ctr" rtl="0">
              <a:lnSpc>
                <a:spcPct val="100000"/>
              </a:lnSpc>
              <a:spcBef>
                <a:spcPts val="0"/>
              </a:spcBef>
              <a:spcAft>
                <a:spcPts val="0"/>
              </a:spcAft>
              <a:buSzPts val="1800"/>
              <a:buNone/>
              <a:defRPr sz="1800"/>
            </a:lvl6pPr>
            <a:lvl7pPr lvl="6" algn="ctr" rtl="0">
              <a:lnSpc>
                <a:spcPct val="100000"/>
              </a:lnSpc>
              <a:spcBef>
                <a:spcPts val="0"/>
              </a:spcBef>
              <a:spcAft>
                <a:spcPts val="0"/>
              </a:spcAft>
              <a:buSzPts val="1800"/>
              <a:buNone/>
              <a:defRPr sz="1800"/>
            </a:lvl7pPr>
            <a:lvl8pPr lvl="7" algn="ctr" rtl="0">
              <a:lnSpc>
                <a:spcPct val="100000"/>
              </a:lnSpc>
              <a:spcBef>
                <a:spcPts val="0"/>
              </a:spcBef>
              <a:spcAft>
                <a:spcPts val="0"/>
              </a:spcAft>
              <a:buSzPts val="1800"/>
              <a:buNone/>
              <a:defRPr sz="1800"/>
            </a:lvl8pPr>
            <a:lvl9pPr lvl="8" algn="ctr" rtl="0">
              <a:lnSpc>
                <a:spcPct val="100000"/>
              </a:lnSpc>
              <a:spcBef>
                <a:spcPts val="0"/>
              </a:spcBef>
              <a:spcAft>
                <a:spcPts val="0"/>
              </a:spcAft>
              <a:buSzPts val="1800"/>
              <a:buNone/>
              <a:defRPr sz="1800"/>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Quote">
  <p:cSld name="CUSTOM_3">
    <p:spTree>
      <p:nvGrpSpPr>
        <p:cNvPr id="1" name="Shape 84"/>
        <p:cNvGrpSpPr/>
        <p:nvPr/>
      </p:nvGrpSpPr>
      <p:grpSpPr>
        <a:xfrm>
          <a:off x="0" y="0"/>
          <a:ext cx="0" cy="0"/>
          <a:chOff x="0" y="0"/>
          <a:chExt cx="0" cy="0"/>
        </a:xfrm>
      </p:grpSpPr>
      <p:grpSp>
        <p:nvGrpSpPr>
          <p:cNvPr id="85" name="Google Shape;85;p8"/>
          <p:cNvGrpSpPr/>
          <p:nvPr/>
        </p:nvGrpSpPr>
        <p:grpSpPr>
          <a:xfrm>
            <a:off x="146748" y="-6183"/>
            <a:ext cx="8997424" cy="5145194"/>
            <a:chOff x="146748" y="-6183"/>
            <a:chExt cx="8997424" cy="5145194"/>
          </a:xfrm>
        </p:grpSpPr>
        <p:grpSp>
          <p:nvGrpSpPr>
            <p:cNvPr id="86" name="Google Shape;86;p8"/>
            <p:cNvGrpSpPr/>
            <p:nvPr/>
          </p:nvGrpSpPr>
          <p:grpSpPr>
            <a:xfrm>
              <a:off x="146748" y="2541651"/>
              <a:ext cx="8997424" cy="2597361"/>
              <a:chOff x="1213475" y="1281350"/>
              <a:chExt cx="3125625" cy="902300"/>
            </a:xfrm>
          </p:grpSpPr>
          <p:sp>
            <p:nvSpPr>
              <p:cNvPr id="87" name="Google Shape;87;p8"/>
              <p:cNvSpPr/>
              <p:nvPr/>
            </p:nvSpPr>
            <p:spPr>
              <a:xfrm>
                <a:off x="1766875" y="1635550"/>
                <a:ext cx="2572225" cy="548100"/>
              </a:xfrm>
              <a:custGeom>
                <a:avLst/>
                <a:gdLst/>
                <a:ahLst/>
                <a:cxnLst/>
                <a:rect l="l" t="t" r="r" b="b"/>
                <a:pathLst>
                  <a:path w="102889" h="21924" extrusionOk="0">
                    <a:moveTo>
                      <a:pt x="102889" y="0"/>
                    </a:moveTo>
                    <a:cubicBezTo>
                      <a:pt x="102675" y="76"/>
                      <a:pt x="102449" y="163"/>
                      <a:pt x="102236" y="251"/>
                    </a:cubicBezTo>
                    <a:cubicBezTo>
                      <a:pt x="89813" y="5516"/>
                      <a:pt x="75827" y="8098"/>
                      <a:pt x="59245" y="8098"/>
                    </a:cubicBezTo>
                    <a:cubicBezTo>
                      <a:pt x="51874" y="8098"/>
                      <a:pt x="43989" y="7588"/>
                      <a:pt x="35501" y="6576"/>
                    </a:cubicBezTo>
                    <a:cubicBezTo>
                      <a:pt x="34061" y="6423"/>
                      <a:pt x="32619" y="6348"/>
                      <a:pt x="31186" y="6348"/>
                    </a:cubicBezTo>
                    <a:cubicBezTo>
                      <a:pt x="22173" y="6348"/>
                      <a:pt x="13524" y="9319"/>
                      <a:pt x="7894" y="14494"/>
                    </a:cubicBezTo>
                    <a:cubicBezTo>
                      <a:pt x="6400" y="15674"/>
                      <a:pt x="4857" y="17042"/>
                      <a:pt x="3188" y="18673"/>
                    </a:cubicBezTo>
                    <a:cubicBezTo>
                      <a:pt x="2046" y="19790"/>
                      <a:pt x="979" y="20894"/>
                      <a:pt x="1" y="21923"/>
                    </a:cubicBezTo>
                    <a:lnTo>
                      <a:pt x="102889" y="21923"/>
                    </a:lnTo>
                    <a:lnTo>
                      <a:pt x="102889" y="0"/>
                    </a:lnTo>
                    <a:close/>
                  </a:path>
                </a:pathLst>
              </a:custGeom>
              <a:solidFill>
                <a:srgbClr val="FFD6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8"/>
              <p:cNvSpPr/>
              <p:nvPr/>
            </p:nvSpPr>
            <p:spPr>
              <a:xfrm>
                <a:off x="1213475" y="1281350"/>
                <a:ext cx="3125625" cy="902300"/>
              </a:xfrm>
              <a:custGeom>
                <a:avLst/>
                <a:gdLst/>
                <a:ahLst/>
                <a:cxnLst/>
                <a:rect l="l" t="t" r="r" b="b"/>
                <a:pathLst>
                  <a:path w="125025" h="36092" extrusionOk="0">
                    <a:moveTo>
                      <a:pt x="125025" y="1"/>
                    </a:moveTo>
                    <a:cubicBezTo>
                      <a:pt x="122540" y="63"/>
                      <a:pt x="120068" y="202"/>
                      <a:pt x="117608" y="415"/>
                    </a:cubicBezTo>
                    <a:cubicBezTo>
                      <a:pt x="115362" y="603"/>
                      <a:pt x="113216" y="854"/>
                      <a:pt x="111233" y="1155"/>
                    </a:cubicBezTo>
                    <a:cubicBezTo>
                      <a:pt x="102261" y="2724"/>
                      <a:pt x="96614" y="6062"/>
                      <a:pt x="90641" y="9588"/>
                    </a:cubicBezTo>
                    <a:cubicBezTo>
                      <a:pt x="88432" y="10893"/>
                      <a:pt x="86186" y="12223"/>
                      <a:pt x="83726" y="13478"/>
                    </a:cubicBezTo>
                    <a:cubicBezTo>
                      <a:pt x="80401" y="14846"/>
                      <a:pt x="76937" y="16101"/>
                      <a:pt x="73110" y="17004"/>
                    </a:cubicBezTo>
                    <a:cubicBezTo>
                      <a:pt x="68090" y="18209"/>
                      <a:pt x="62607" y="18799"/>
                      <a:pt x="57022" y="19238"/>
                    </a:cubicBezTo>
                    <a:cubicBezTo>
                      <a:pt x="54638" y="19326"/>
                      <a:pt x="52216" y="19389"/>
                      <a:pt x="49757" y="19439"/>
                    </a:cubicBezTo>
                    <a:cubicBezTo>
                      <a:pt x="44900" y="19552"/>
                      <a:pt x="39868" y="19665"/>
                      <a:pt x="34936" y="20129"/>
                    </a:cubicBezTo>
                    <a:cubicBezTo>
                      <a:pt x="32326" y="20317"/>
                      <a:pt x="30231" y="20493"/>
                      <a:pt x="28348" y="20681"/>
                    </a:cubicBezTo>
                    <a:cubicBezTo>
                      <a:pt x="20543" y="21484"/>
                      <a:pt x="15109" y="22727"/>
                      <a:pt x="10730" y="24697"/>
                    </a:cubicBezTo>
                    <a:cubicBezTo>
                      <a:pt x="5271" y="27144"/>
                      <a:pt x="1544" y="30934"/>
                      <a:pt x="201" y="35363"/>
                    </a:cubicBezTo>
                    <a:cubicBezTo>
                      <a:pt x="138" y="35589"/>
                      <a:pt x="63" y="35840"/>
                      <a:pt x="0" y="36091"/>
                    </a:cubicBezTo>
                    <a:lnTo>
                      <a:pt x="502" y="36091"/>
                    </a:lnTo>
                    <a:cubicBezTo>
                      <a:pt x="565" y="35840"/>
                      <a:pt x="628" y="35614"/>
                      <a:pt x="691" y="35414"/>
                    </a:cubicBezTo>
                    <a:cubicBezTo>
                      <a:pt x="2008" y="31059"/>
                      <a:pt x="5672" y="27332"/>
                      <a:pt x="11018" y="24935"/>
                    </a:cubicBezTo>
                    <a:cubicBezTo>
                      <a:pt x="15335" y="22990"/>
                      <a:pt x="20706" y="21773"/>
                      <a:pt x="28436" y="20970"/>
                    </a:cubicBezTo>
                    <a:cubicBezTo>
                      <a:pt x="30306" y="20782"/>
                      <a:pt x="32389" y="20606"/>
                      <a:pt x="34999" y="20418"/>
                    </a:cubicBezTo>
                    <a:cubicBezTo>
                      <a:pt x="39876" y="19970"/>
                      <a:pt x="44839" y="19855"/>
                      <a:pt x="49656" y="19743"/>
                    </a:cubicBezTo>
                    <a:lnTo>
                      <a:pt x="49656" y="19743"/>
                    </a:lnTo>
                    <a:cubicBezTo>
                      <a:pt x="39809" y="20417"/>
                      <a:pt x="30199" y="21209"/>
                      <a:pt x="22864" y="24546"/>
                    </a:cubicBezTo>
                    <a:cubicBezTo>
                      <a:pt x="16979" y="27232"/>
                      <a:pt x="13654" y="31222"/>
                      <a:pt x="12449" y="35263"/>
                    </a:cubicBezTo>
                    <a:cubicBezTo>
                      <a:pt x="12374" y="35526"/>
                      <a:pt x="12298" y="35803"/>
                      <a:pt x="12223" y="36091"/>
                    </a:cubicBezTo>
                    <a:lnTo>
                      <a:pt x="21572" y="36091"/>
                    </a:lnTo>
                    <a:cubicBezTo>
                      <a:pt x="22576" y="35024"/>
                      <a:pt x="23705" y="33857"/>
                      <a:pt x="24897" y="32690"/>
                    </a:cubicBezTo>
                    <a:cubicBezTo>
                      <a:pt x="26579" y="31047"/>
                      <a:pt x="28122" y="29666"/>
                      <a:pt x="29628" y="28499"/>
                    </a:cubicBezTo>
                    <a:cubicBezTo>
                      <a:pt x="35338" y="23244"/>
                      <a:pt x="44153" y="20225"/>
                      <a:pt x="53344" y="20225"/>
                    </a:cubicBezTo>
                    <a:cubicBezTo>
                      <a:pt x="54799" y="20225"/>
                      <a:pt x="56263" y="20301"/>
                      <a:pt x="57725" y="20455"/>
                    </a:cubicBezTo>
                    <a:cubicBezTo>
                      <a:pt x="66185" y="21464"/>
                      <a:pt x="74040" y="21973"/>
                      <a:pt x="81380" y="21973"/>
                    </a:cubicBezTo>
                    <a:cubicBezTo>
                      <a:pt x="97864" y="21973"/>
                      <a:pt x="111755" y="19408"/>
                      <a:pt x="124083" y="14181"/>
                    </a:cubicBezTo>
                    <a:cubicBezTo>
                      <a:pt x="124397" y="14043"/>
                      <a:pt x="124711" y="13930"/>
                      <a:pt x="125025" y="13830"/>
                    </a:cubicBezTo>
                    <a:lnTo>
                      <a:pt x="125025" y="4631"/>
                    </a:lnTo>
                    <a:cubicBezTo>
                      <a:pt x="122490" y="4049"/>
                      <a:pt x="119698" y="3786"/>
                      <a:pt x="116871" y="3786"/>
                    </a:cubicBezTo>
                    <a:cubicBezTo>
                      <a:pt x="113848" y="3786"/>
                      <a:pt x="110786" y="4087"/>
                      <a:pt x="107958" y="4619"/>
                    </a:cubicBezTo>
                    <a:cubicBezTo>
                      <a:pt x="101332" y="5886"/>
                      <a:pt x="95711" y="8245"/>
                      <a:pt x="90315" y="10630"/>
                    </a:cubicBezTo>
                    <a:cubicBezTo>
                      <a:pt x="89298" y="11081"/>
                      <a:pt x="88269" y="11533"/>
                      <a:pt x="87253" y="11985"/>
                    </a:cubicBezTo>
                    <a:cubicBezTo>
                      <a:pt x="88533" y="11257"/>
                      <a:pt x="89762" y="10529"/>
                      <a:pt x="90992" y="9801"/>
                    </a:cubicBezTo>
                    <a:cubicBezTo>
                      <a:pt x="96915" y="6300"/>
                      <a:pt x="102512" y="2987"/>
                      <a:pt x="111359" y="1444"/>
                    </a:cubicBezTo>
                    <a:cubicBezTo>
                      <a:pt x="113317" y="1143"/>
                      <a:pt x="115437" y="892"/>
                      <a:pt x="117684" y="703"/>
                    </a:cubicBezTo>
                    <a:cubicBezTo>
                      <a:pt x="120118" y="503"/>
                      <a:pt x="122565" y="365"/>
                      <a:pt x="125025" y="302"/>
                    </a:cubicBezTo>
                    <a:lnTo>
                      <a:pt x="125025" y="1"/>
                    </a:lnTo>
                    <a:close/>
                  </a:path>
                </a:pathLst>
              </a:custGeom>
              <a:solidFill>
                <a:srgbClr val="FFD6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9" name="Google Shape;89;p8"/>
            <p:cNvSpPr/>
            <p:nvPr/>
          </p:nvSpPr>
          <p:spPr>
            <a:xfrm>
              <a:off x="7080895" y="-6183"/>
              <a:ext cx="2063105" cy="1091358"/>
            </a:xfrm>
            <a:custGeom>
              <a:avLst/>
              <a:gdLst/>
              <a:ahLst/>
              <a:cxnLst/>
              <a:rect l="l" t="t" r="r" b="b"/>
              <a:pathLst>
                <a:path w="28563" h="15110" extrusionOk="0">
                  <a:moveTo>
                    <a:pt x="1" y="1"/>
                  </a:moveTo>
                  <a:cubicBezTo>
                    <a:pt x="1231" y="1795"/>
                    <a:pt x="4079" y="2498"/>
                    <a:pt x="6639" y="3125"/>
                  </a:cubicBezTo>
                  <a:cubicBezTo>
                    <a:pt x="7744" y="3401"/>
                    <a:pt x="8785" y="3652"/>
                    <a:pt x="9676" y="3979"/>
                  </a:cubicBezTo>
                  <a:cubicBezTo>
                    <a:pt x="14131" y="5585"/>
                    <a:pt x="17481" y="7894"/>
                    <a:pt x="21033" y="10328"/>
                  </a:cubicBezTo>
                  <a:cubicBezTo>
                    <a:pt x="21434" y="10592"/>
                    <a:pt x="21836" y="10868"/>
                    <a:pt x="22238" y="11144"/>
                  </a:cubicBezTo>
                  <a:cubicBezTo>
                    <a:pt x="23254" y="11834"/>
                    <a:pt x="24258" y="12386"/>
                    <a:pt x="25262" y="12788"/>
                  </a:cubicBezTo>
                  <a:cubicBezTo>
                    <a:pt x="26266" y="13754"/>
                    <a:pt x="27370" y="14557"/>
                    <a:pt x="28562" y="15109"/>
                  </a:cubicBezTo>
                  <a:lnTo>
                    <a:pt x="28562" y="13604"/>
                  </a:lnTo>
                  <a:lnTo>
                    <a:pt x="28562" y="13403"/>
                  </a:lnTo>
                  <a:lnTo>
                    <a:pt x="28562" y="1"/>
                  </a:lnTo>
                  <a:lnTo>
                    <a:pt x="7781" y="1"/>
                  </a:lnTo>
                  <a:cubicBezTo>
                    <a:pt x="9664" y="1368"/>
                    <a:pt x="12550" y="2247"/>
                    <a:pt x="14470" y="3376"/>
                  </a:cubicBezTo>
                  <a:cubicBezTo>
                    <a:pt x="18849" y="5911"/>
                    <a:pt x="21660" y="9061"/>
                    <a:pt x="24860" y="12386"/>
                  </a:cubicBezTo>
                  <a:cubicBezTo>
                    <a:pt x="24873" y="12386"/>
                    <a:pt x="24873" y="12399"/>
                    <a:pt x="24873" y="12399"/>
                  </a:cubicBezTo>
                  <a:cubicBezTo>
                    <a:pt x="24057" y="12035"/>
                    <a:pt x="23229" y="11571"/>
                    <a:pt x="22401" y="11006"/>
                  </a:cubicBezTo>
                  <a:cubicBezTo>
                    <a:pt x="21999" y="10730"/>
                    <a:pt x="21598" y="10454"/>
                    <a:pt x="21208" y="10178"/>
                  </a:cubicBezTo>
                  <a:cubicBezTo>
                    <a:pt x="17632" y="7731"/>
                    <a:pt x="14269" y="5434"/>
                    <a:pt x="9789" y="3816"/>
                  </a:cubicBezTo>
                  <a:cubicBezTo>
                    <a:pt x="8873" y="3477"/>
                    <a:pt x="7831" y="3226"/>
                    <a:pt x="6727" y="2950"/>
                  </a:cubicBezTo>
                  <a:cubicBezTo>
                    <a:pt x="4129" y="2310"/>
                    <a:pt x="1482" y="1645"/>
                    <a:pt x="277" y="1"/>
                  </a:cubicBezTo>
                  <a:close/>
                </a:path>
              </a:pathLst>
            </a:custGeom>
            <a:solidFill>
              <a:srgbClr val="EA8C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0" name="Google Shape;90;p8"/>
          <p:cNvSpPr txBox="1">
            <a:spLocks noGrp="1"/>
          </p:cNvSpPr>
          <p:nvPr>
            <p:ph type="subTitle" idx="1"/>
          </p:nvPr>
        </p:nvSpPr>
        <p:spPr>
          <a:xfrm>
            <a:off x="720000" y="1564250"/>
            <a:ext cx="5026200" cy="1007400"/>
          </a:xfrm>
          <a:prstGeom prst="rect">
            <a:avLst/>
          </a:prstGeom>
        </p:spPr>
        <p:txBody>
          <a:bodyPr spcFirstLastPara="1" wrap="square" lIns="0" tIns="0" rIns="0" bIns="0" anchor="t" anchorCtr="0">
            <a:noAutofit/>
          </a:bodyPr>
          <a:lstStyle>
            <a:lvl1pPr lvl="0" rtl="0">
              <a:lnSpc>
                <a:spcPct val="100000"/>
              </a:lnSpc>
              <a:spcBef>
                <a:spcPts val="0"/>
              </a:spcBef>
              <a:spcAft>
                <a:spcPts val="0"/>
              </a:spcAft>
              <a:buClr>
                <a:schemeClr val="dk1"/>
              </a:buClr>
              <a:buSzPts val="1800"/>
              <a:buFont typeface="Happy Monkey"/>
              <a:buNone/>
              <a:defRPr sz="2100">
                <a:solidFill>
                  <a:schemeClr val="dk1"/>
                </a:solidFill>
                <a:latin typeface="Mallanna"/>
                <a:ea typeface="Mallanna"/>
                <a:cs typeface="Mallanna"/>
                <a:sym typeface="Mallanna"/>
              </a:defRPr>
            </a:lvl1pPr>
            <a:lvl2pPr lvl="1" rtl="0">
              <a:lnSpc>
                <a:spcPct val="100000"/>
              </a:lnSpc>
              <a:spcBef>
                <a:spcPts val="0"/>
              </a:spcBef>
              <a:spcAft>
                <a:spcPts val="0"/>
              </a:spcAft>
              <a:buSzPts val="1800"/>
              <a:buNone/>
              <a:defRPr sz="1800"/>
            </a:lvl2pPr>
            <a:lvl3pPr lvl="2" rtl="0">
              <a:lnSpc>
                <a:spcPct val="100000"/>
              </a:lnSpc>
              <a:spcBef>
                <a:spcPts val="0"/>
              </a:spcBef>
              <a:spcAft>
                <a:spcPts val="0"/>
              </a:spcAft>
              <a:buSzPts val="1800"/>
              <a:buNone/>
              <a:defRPr sz="1800"/>
            </a:lvl3pPr>
            <a:lvl4pPr lvl="3" rtl="0">
              <a:lnSpc>
                <a:spcPct val="100000"/>
              </a:lnSpc>
              <a:spcBef>
                <a:spcPts val="0"/>
              </a:spcBef>
              <a:spcAft>
                <a:spcPts val="0"/>
              </a:spcAft>
              <a:buSzPts val="1800"/>
              <a:buNone/>
              <a:defRPr sz="1800"/>
            </a:lvl4pPr>
            <a:lvl5pPr lvl="4" rtl="0">
              <a:lnSpc>
                <a:spcPct val="100000"/>
              </a:lnSpc>
              <a:spcBef>
                <a:spcPts val="0"/>
              </a:spcBef>
              <a:spcAft>
                <a:spcPts val="0"/>
              </a:spcAft>
              <a:buSzPts val="1800"/>
              <a:buNone/>
              <a:defRPr sz="1800"/>
            </a:lvl5pPr>
            <a:lvl6pPr lvl="5" rtl="0">
              <a:lnSpc>
                <a:spcPct val="100000"/>
              </a:lnSpc>
              <a:spcBef>
                <a:spcPts val="0"/>
              </a:spcBef>
              <a:spcAft>
                <a:spcPts val="0"/>
              </a:spcAft>
              <a:buSzPts val="1800"/>
              <a:buNone/>
              <a:defRPr sz="1800"/>
            </a:lvl6pPr>
            <a:lvl7pPr lvl="6" rtl="0">
              <a:lnSpc>
                <a:spcPct val="100000"/>
              </a:lnSpc>
              <a:spcBef>
                <a:spcPts val="0"/>
              </a:spcBef>
              <a:spcAft>
                <a:spcPts val="0"/>
              </a:spcAft>
              <a:buSzPts val="1800"/>
              <a:buNone/>
              <a:defRPr sz="1800"/>
            </a:lvl7pPr>
            <a:lvl8pPr lvl="7" rtl="0">
              <a:lnSpc>
                <a:spcPct val="100000"/>
              </a:lnSpc>
              <a:spcBef>
                <a:spcPts val="0"/>
              </a:spcBef>
              <a:spcAft>
                <a:spcPts val="0"/>
              </a:spcAft>
              <a:buSzPts val="1800"/>
              <a:buNone/>
              <a:defRPr sz="1800"/>
            </a:lvl8pPr>
            <a:lvl9pPr lvl="8" rtl="0">
              <a:lnSpc>
                <a:spcPct val="100000"/>
              </a:lnSpc>
              <a:spcBef>
                <a:spcPts val="0"/>
              </a:spcBef>
              <a:spcAft>
                <a:spcPts val="0"/>
              </a:spcAft>
              <a:buSzPts val="1800"/>
              <a:buNone/>
              <a:defRPr sz="1800"/>
            </a:lvl9pPr>
          </a:lstStyle>
          <a:p>
            <a:endParaRPr/>
          </a:p>
        </p:txBody>
      </p:sp>
      <p:sp>
        <p:nvSpPr>
          <p:cNvPr id="91" name="Google Shape;91;p8"/>
          <p:cNvSpPr txBox="1">
            <a:spLocks noGrp="1"/>
          </p:cNvSpPr>
          <p:nvPr>
            <p:ph type="title"/>
          </p:nvPr>
        </p:nvSpPr>
        <p:spPr>
          <a:xfrm>
            <a:off x="720154" y="2731750"/>
            <a:ext cx="5026200" cy="603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2200" b="1">
                <a:solidFill>
                  <a:srgbClr val="EA8C6D"/>
                </a:solidFill>
                <a:latin typeface="Amatic SC"/>
                <a:ea typeface="Amatic SC"/>
                <a:cs typeface="Amatic SC"/>
                <a:sym typeface="Amatic SC"/>
              </a:defRPr>
            </a:lvl1pPr>
            <a:lvl2pPr lvl="1" rtl="0">
              <a:spcBef>
                <a:spcPts val="0"/>
              </a:spcBef>
              <a:spcAft>
                <a:spcPts val="0"/>
              </a:spcAft>
              <a:buNone/>
              <a:defRPr sz="2200" b="1">
                <a:solidFill>
                  <a:srgbClr val="EA8C6D"/>
                </a:solidFill>
                <a:latin typeface="Amatic SC"/>
                <a:ea typeface="Amatic SC"/>
                <a:cs typeface="Amatic SC"/>
                <a:sym typeface="Amatic SC"/>
              </a:defRPr>
            </a:lvl2pPr>
            <a:lvl3pPr lvl="2" rtl="0">
              <a:spcBef>
                <a:spcPts val="0"/>
              </a:spcBef>
              <a:spcAft>
                <a:spcPts val="0"/>
              </a:spcAft>
              <a:buNone/>
              <a:defRPr sz="2200" b="1">
                <a:solidFill>
                  <a:srgbClr val="EA8C6D"/>
                </a:solidFill>
                <a:latin typeface="Amatic SC"/>
                <a:ea typeface="Amatic SC"/>
                <a:cs typeface="Amatic SC"/>
                <a:sym typeface="Amatic SC"/>
              </a:defRPr>
            </a:lvl3pPr>
            <a:lvl4pPr lvl="3" rtl="0">
              <a:spcBef>
                <a:spcPts val="0"/>
              </a:spcBef>
              <a:spcAft>
                <a:spcPts val="0"/>
              </a:spcAft>
              <a:buNone/>
              <a:defRPr sz="2200" b="1">
                <a:solidFill>
                  <a:srgbClr val="EA8C6D"/>
                </a:solidFill>
                <a:latin typeface="Amatic SC"/>
                <a:ea typeface="Amatic SC"/>
                <a:cs typeface="Amatic SC"/>
                <a:sym typeface="Amatic SC"/>
              </a:defRPr>
            </a:lvl4pPr>
            <a:lvl5pPr lvl="4" rtl="0">
              <a:spcBef>
                <a:spcPts val="0"/>
              </a:spcBef>
              <a:spcAft>
                <a:spcPts val="0"/>
              </a:spcAft>
              <a:buNone/>
              <a:defRPr sz="2200" b="1">
                <a:solidFill>
                  <a:srgbClr val="EA8C6D"/>
                </a:solidFill>
                <a:latin typeface="Amatic SC"/>
                <a:ea typeface="Amatic SC"/>
                <a:cs typeface="Amatic SC"/>
                <a:sym typeface="Amatic SC"/>
              </a:defRPr>
            </a:lvl5pPr>
            <a:lvl6pPr lvl="5" rtl="0">
              <a:spcBef>
                <a:spcPts val="0"/>
              </a:spcBef>
              <a:spcAft>
                <a:spcPts val="0"/>
              </a:spcAft>
              <a:buNone/>
              <a:defRPr sz="2200" b="1">
                <a:solidFill>
                  <a:srgbClr val="EA8C6D"/>
                </a:solidFill>
                <a:latin typeface="Amatic SC"/>
                <a:ea typeface="Amatic SC"/>
                <a:cs typeface="Amatic SC"/>
                <a:sym typeface="Amatic SC"/>
              </a:defRPr>
            </a:lvl6pPr>
            <a:lvl7pPr lvl="6" rtl="0">
              <a:spcBef>
                <a:spcPts val="0"/>
              </a:spcBef>
              <a:spcAft>
                <a:spcPts val="0"/>
              </a:spcAft>
              <a:buNone/>
              <a:defRPr sz="2200" b="1">
                <a:solidFill>
                  <a:srgbClr val="EA8C6D"/>
                </a:solidFill>
                <a:latin typeface="Amatic SC"/>
                <a:ea typeface="Amatic SC"/>
                <a:cs typeface="Amatic SC"/>
                <a:sym typeface="Amatic SC"/>
              </a:defRPr>
            </a:lvl7pPr>
            <a:lvl8pPr lvl="7" rtl="0">
              <a:spcBef>
                <a:spcPts val="0"/>
              </a:spcBef>
              <a:spcAft>
                <a:spcPts val="0"/>
              </a:spcAft>
              <a:buNone/>
              <a:defRPr sz="2200" b="1">
                <a:solidFill>
                  <a:srgbClr val="EA8C6D"/>
                </a:solidFill>
                <a:latin typeface="Amatic SC"/>
                <a:ea typeface="Amatic SC"/>
                <a:cs typeface="Amatic SC"/>
                <a:sym typeface="Amatic SC"/>
              </a:defRPr>
            </a:lvl8pPr>
            <a:lvl9pPr lvl="8" rtl="0">
              <a:spcBef>
                <a:spcPts val="0"/>
              </a:spcBef>
              <a:spcAft>
                <a:spcPts val="0"/>
              </a:spcAft>
              <a:buNone/>
              <a:defRPr sz="2200" b="1">
                <a:solidFill>
                  <a:srgbClr val="EA8C6D"/>
                </a:solidFill>
                <a:latin typeface="Amatic SC"/>
                <a:ea typeface="Amatic SC"/>
                <a:cs typeface="Amatic SC"/>
                <a:sym typeface="Amatic SC"/>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92"/>
        <p:cNvGrpSpPr/>
        <p:nvPr/>
      </p:nvGrpSpPr>
      <p:grpSpPr>
        <a:xfrm>
          <a:off x="0" y="0"/>
          <a:ext cx="0" cy="0"/>
          <a:chOff x="0" y="0"/>
          <a:chExt cx="0" cy="0"/>
        </a:xfrm>
      </p:grpSpPr>
      <p:grpSp>
        <p:nvGrpSpPr>
          <p:cNvPr id="93" name="Google Shape;93;p9"/>
          <p:cNvGrpSpPr/>
          <p:nvPr/>
        </p:nvGrpSpPr>
        <p:grpSpPr>
          <a:xfrm>
            <a:off x="4" y="-75"/>
            <a:ext cx="9438222" cy="5143565"/>
            <a:chOff x="4" y="-75"/>
            <a:chExt cx="9438222" cy="5143565"/>
          </a:xfrm>
        </p:grpSpPr>
        <p:grpSp>
          <p:nvGrpSpPr>
            <p:cNvPr id="94" name="Google Shape;94;p9"/>
            <p:cNvGrpSpPr/>
            <p:nvPr/>
          </p:nvGrpSpPr>
          <p:grpSpPr>
            <a:xfrm>
              <a:off x="4" y="2520635"/>
              <a:ext cx="3576210" cy="2622855"/>
              <a:chOff x="529875" y="3526025"/>
              <a:chExt cx="1175225" cy="808475"/>
            </a:xfrm>
          </p:grpSpPr>
          <p:sp>
            <p:nvSpPr>
              <p:cNvPr id="95" name="Google Shape;95;p9"/>
              <p:cNvSpPr/>
              <p:nvPr/>
            </p:nvSpPr>
            <p:spPr>
              <a:xfrm>
                <a:off x="529875" y="3801475"/>
                <a:ext cx="1041575" cy="533025"/>
              </a:xfrm>
              <a:custGeom>
                <a:avLst/>
                <a:gdLst/>
                <a:ahLst/>
                <a:cxnLst/>
                <a:rect l="l" t="t" r="r" b="b"/>
                <a:pathLst>
                  <a:path w="41663" h="21321" extrusionOk="0">
                    <a:moveTo>
                      <a:pt x="0" y="0"/>
                    </a:moveTo>
                    <a:lnTo>
                      <a:pt x="0" y="14080"/>
                    </a:lnTo>
                    <a:cubicBezTo>
                      <a:pt x="1431" y="16628"/>
                      <a:pt x="2975" y="19087"/>
                      <a:pt x="4593" y="21321"/>
                    </a:cubicBezTo>
                    <a:lnTo>
                      <a:pt x="41336" y="21321"/>
                    </a:lnTo>
                    <a:cubicBezTo>
                      <a:pt x="41663" y="18146"/>
                      <a:pt x="41612" y="14306"/>
                      <a:pt x="40508" y="11897"/>
                    </a:cubicBezTo>
                    <a:cubicBezTo>
                      <a:pt x="40044" y="11457"/>
                      <a:pt x="39554" y="11081"/>
                      <a:pt x="39027" y="10792"/>
                    </a:cubicBezTo>
                    <a:cubicBezTo>
                      <a:pt x="38031" y="10235"/>
                      <a:pt x="36981" y="10013"/>
                      <a:pt x="35913" y="10013"/>
                    </a:cubicBezTo>
                    <a:cubicBezTo>
                      <a:pt x="35610" y="10013"/>
                      <a:pt x="35305" y="10031"/>
                      <a:pt x="34999" y="10065"/>
                    </a:cubicBezTo>
                    <a:cubicBezTo>
                      <a:pt x="33142" y="10805"/>
                      <a:pt x="31410" y="12022"/>
                      <a:pt x="29716" y="13202"/>
                    </a:cubicBezTo>
                    <a:cubicBezTo>
                      <a:pt x="27420" y="14795"/>
                      <a:pt x="25061" y="16452"/>
                      <a:pt x="22375" y="16954"/>
                    </a:cubicBezTo>
                    <a:cubicBezTo>
                      <a:pt x="22060" y="16998"/>
                      <a:pt x="21751" y="17020"/>
                      <a:pt x="21449" y="17020"/>
                    </a:cubicBezTo>
                    <a:cubicBezTo>
                      <a:pt x="20884" y="17020"/>
                      <a:pt x="20343" y="16942"/>
                      <a:pt x="19828" y="16778"/>
                    </a:cubicBezTo>
                    <a:cubicBezTo>
                      <a:pt x="18962" y="16515"/>
                      <a:pt x="18146" y="16025"/>
                      <a:pt x="17393" y="15323"/>
                    </a:cubicBezTo>
                    <a:lnTo>
                      <a:pt x="16126" y="14080"/>
                    </a:lnTo>
                    <a:cubicBezTo>
                      <a:pt x="10755" y="8822"/>
                      <a:pt x="5660" y="3840"/>
                      <a:pt x="0" y="0"/>
                    </a:cubicBezTo>
                    <a:close/>
                  </a:path>
                </a:pathLst>
              </a:custGeom>
              <a:solidFill>
                <a:srgbClr val="FFD6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9"/>
              <p:cNvSpPr/>
              <p:nvPr/>
            </p:nvSpPr>
            <p:spPr>
              <a:xfrm>
                <a:off x="1551675" y="4108300"/>
                <a:ext cx="102925" cy="226200"/>
              </a:xfrm>
              <a:custGeom>
                <a:avLst/>
                <a:gdLst/>
                <a:ahLst/>
                <a:cxnLst/>
                <a:rect l="l" t="t" r="r" b="b"/>
                <a:pathLst>
                  <a:path w="4117" h="9048" extrusionOk="0">
                    <a:moveTo>
                      <a:pt x="0" y="0"/>
                    </a:moveTo>
                    <a:lnTo>
                      <a:pt x="0" y="0"/>
                    </a:lnTo>
                    <a:cubicBezTo>
                      <a:pt x="929" y="2472"/>
                      <a:pt x="966" y="6049"/>
                      <a:pt x="653" y="9048"/>
                    </a:cubicBezTo>
                    <a:lnTo>
                      <a:pt x="3526" y="9048"/>
                    </a:lnTo>
                    <a:cubicBezTo>
                      <a:pt x="3740" y="8747"/>
                      <a:pt x="3940" y="8420"/>
                      <a:pt x="4116" y="8069"/>
                    </a:cubicBezTo>
                    <a:cubicBezTo>
                      <a:pt x="3915" y="7304"/>
                      <a:pt x="3652" y="6551"/>
                      <a:pt x="3363" y="5835"/>
                    </a:cubicBezTo>
                    <a:cubicBezTo>
                      <a:pt x="2497" y="3652"/>
                      <a:pt x="1406" y="1519"/>
                      <a:pt x="0" y="0"/>
                    </a:cubicBezTo>
                    <a:close/>
                  </a:path>
                </a:pathLst>
              </a:custGeom>
              <a:solidFill>
                <a:srgbClr val="FFD6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9"/>
              <p:cNvSpPr/>
              <p:nvPr/>
            </p:nvSpPr>
            <p:spPr>
              <a:xfrm>
                <a:off x="1646400" y="4317550"/>
                <a:ext cx="13825" cy="16950"/>
              </a:xfrm>
              <a:custGeom>
                <a:avLst/>
                <a:gdLst/>
                <a:ahLst/>
                <a:cxnLst/>
                <a:rect l="l" t="t" r="r" b="b"/>
                <a:pathLst>
                  <a:path w="553" h="678" extrusionOk="0">
                    <a:moveTo>
                      <a:pt x="402" y="0"/>
                    </a:moveTo>
                    <a:cubicBezTo>
                      <a:pt x="277" y="239"/>
                      <a:pt x="151" y="465"/>
                      <a:pt x="1" y="678"/>
                    </a:cubicBezTo>
                    <a:lnTo>
                      <a:pt x="553" y="678"/>
                    </a:lnTo>
                    <a:cubicBezTo>
                      <a:pt x="515" y="452"/>
                      <a:pt x="465" y="226"/>
                      <a:pt x="402" y="0"/>
                    </a:cubicBezTo>
                    <a:close/>
                  </a:path>
                </a:pathLst>
              </a:custGeom>
              <a:solidFill>
                <a:srgbClr val="FFD6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9"/>
              <p:cNvSpPr/>
              <p:nvPr/>
            </p:nvSpPr>
            <p:spPr>
              <a:xfrm>
                <a:off x="529875" y="4163825"/>
                <a:ext cx="108575" cy="170675"/>
              </a:xfrm>
              <a:custGeom>
                <a:avLst/>
                <a:gdLst/>
                <a:ahLst/>
                <a:cxnLst/>
                <a:rect l="l" t="t" r="r" b="b"/>
                <a:pathLst>
                  <a:path w="4343" h="6827" extrusionOk="0">
                    <a:moveTo>
                      <a:pt x="0" y="0"/>
                    </a:moveTo>
                    <a:lnTo>
                      <a:pt x="0" y="6827"/>
                    </a:lnTo>
                    <a:lnTo>
                      <a:pt x="4342" y="6827"/>
                    </a:lnTo>
                    <a:cubicBezTo>
                      <a:pt x="2799" y="4668"/>
                      <a:pt x="1331" y="2334"/>
                      <a:pt x="0" y="0"/>
                    </a:cubicBezTo>
                    <a:close/>
                  </a:path>
                </a:pathLst>
              </a:custGeom>
              <a:solidFill>
                <a:srgbClr val="FFD6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9"/>
              <p:cNvSpPr/>
              <p:nvPr/>
            </p:nvSpPr>
            <p:spPr>
              <a:xfrm>
                <a:off x="529875" y="3526025"/>
                <a:ext cx="1175225" cy="808475"/>
              </a:xfrm>
              <a:custGeom>
                <a:avLst/>
                <a:gdLst/>
                <a:ahLst/>
                <a:cxnLst/>
                <a:rect l="l" t="t" r="r" b="b"/>
                <a:pathLst>
                  <a:path w="47009" h="32339" extrusionOk="0">
                    <a:moveTo>
                      <a:pt x="0" y="1"/>
                    </a:moveTo>
                    <a:lnTo>
                      <a:pt x="0" y="1519"/>
                    </a:lnTo>
                    <a:lnTo>
                      <a:pt x="0" y="1782"/>
                    </a:lnTo>
                    <a:lnTo>
                      <a:pt x="0" y="10742"/>
                    </a:lnTo>
                    <a:cubicBezTo>
                      <a:pt x="5710" y="14595"/>
                      <a:pt x="10830" y="19602"/>
                      <a:pt x="16251" y="24897"/>
                    </a:cubicBezTo>
                    <a:lnTo>
                      <a:pt x="17519" y="26140"/>
                    </a:lnTo>
                    <a:cubicBezTo>
                      <a:pt x="18234" y="26830"/>
                      <a:pt x="19025" y="27294"/>
                      <a:pt x="19865" y="27558"/>
                    </a:cubicBezTo>
                    <a:cubicBezTo>
                      <a:pt x="20369" y="27712"/>
                      <a:pt x="20894" y="27788"/>
                      <a:pt x="21439" y="27788"/>
                    </a:cubicBezTo>
                    <a:cubicBezTo>
                      <a:pt x="21737" y="27788"/>
                      <a:pt x="22040" y="27765"/>
                      <a:pt x="22350" y="27721"/>
                    </a:cubicBezTo>
                    <a:cubicBezTo>
                      <a:pt x="24998" y="27231"/>
                      <a:pt x="27344" y="25588"/>
                      <a:pt x="29628" y="23994"/>
                    </a:cubicBezTo>
                    <a:cubicBezTo>
                      <a:pt x="31046" y="23003"/>
                      <a:pt x="32515" y="21974"/>
                      <a:pt x="34045" y="21246"/>
                    </a:cubicBezTo>
                    <a:lnTo>
                      <a:pt x="34045" y="21246"/>
                    </a:lnTo>
                    <a:cubicBezTo>
                      <a:pt x="32515" y="21559"/>
                      <a:pt x="30958" y="22199"/>
                      <a:pt x="29478" y="22814"/>
                    </a:cubicBezTo>
                    <a:cubicBezTo>
                      <a:pt x="27548" y="23628"/>
                      <a:pt x="25480" y="24394"/>
                      <a:pt x="23492" y="24394"/>
                    </a:cubicBezTo>
                    <a:cubicBezTo>
                      <a:pt x="22260" y="24394"/>
                      <a:pt x="21059" y="24100"/>
                      <a:pt x="19941" y="23341"/>
                    </a:cubicBezTo>
                    <a:cubicBezTo>
                      <a:pt x="16866" y="21258"/>
                      <a:pt x="15486" y="16402"/>
                      <a:pt x="13265" y="12825"/>
                    </a:cubicBezTo>
                    <a:cubicBezTo>
                      <a:pt x="11345" y="9738"/>
                      <a:pt x="8760" y="7567"/>
                      <a:pt x="6187" y="5522"/>
                    </a:cubicBezTo>
                    <a:cubicBezTo>
                      <a:pt x="5208" y="4744"/>
                      <a:pt x="4217" y="3979"/>
                      <a:pt x="3251" y="3150"/>
                    </a:cubicBezTo>
                    <a:lnTo>
                      <a:pt x="3251" y="3150"/>
                    </a:lnTo>
                    <a:cubicBezTo>
                      <a:pt x="8483" y="5547"/>
                      <a:pt x="14068" y="9199"/>
                      <a:pt x="18410" y="16502"/>
                    </a:cubicBezTo>
                    <a:lnTo>
                      <a:pt x="18497" y="16665"/>
                    </a:lnTo>
                    <a:cubicBezTo>
                      <a:pt x="19025" y="17544"/>
                      <a:pt x="19552" y="18435"/>
                      <a:pt x="20317" y="18887"/>
                    </a:cubicBezTo>
                    <a:cubicBezTo>
                      <a:pt x="20880" y="19211"/>
                      <a:pt x="21460" y="19350"/>
                      <a:pt x="22047" y="19350"/>
                    </a:cubicBezTo>
                    <a:cubicBezTo>
                      <a:pt x="24117" y="19350"/>
                      <a:pt x="26276" y="17617"/>
                      <a:pt x="28085" y="16151"/>
                    </a:cubicBezTo>
                    <a:cubicBezTo>
                      <a:pt x="28411" y="15887"/>
                      <a:pt x="28725" y="15636"/>
                      <a:pt x="29026" y="15398"/>
                    </a:cubicBezTo>
                    <a:cubicBezTo>
                      <a:pt x="31348" y="13616"/>
                      <a:pt x="34163" y="11453"/>
                      <a:pt x="37103" y="11453"/>
                    </a:cubicBezTo>
                    <a:cubicBezTo>
                      <a:pt x="37578" y="11453"/>
                      <a:pt x="38057" y="11509"/>
                      <a:pt x="38538" y="11633"/>
                    </a:cubicBezTo>
                    <a:cubicBezTo>
                      <a:pt x="40031" y="12010"/>
                      <a:pt x="41487" y="13064"/>
                      <a:pt x="42754" y="14683"/>
                    </a:cubicBezTo>
                    <a:cubicBezTo>
                      <a:pt x="45051" y="17632"/>
                      <a:pt x="46808" y="24132"/>
                      <a:pt x="45754" y="29089"/>
                    </a:cubicBezTo>
                    <a:cubicBezTo>
                      <a:pt x="45578" y="29942"/>
                      <a:pt x="45327" y="30695"/>
                      <a:pt x="44988" y="31360"/>
                    </a:cubicBezTo>
                    <a:cubicBezTo>
                      <a:pt x="44812" y="31711"/>
                      <a:pt x="44612" y="32038"/>
                      <a:pt x="44398" y="32339"/>
                    </a:cubicBezTo>
                    <a:lnTo>
                      <a:pt x="44662" y="32339"/>
                    </a:lnTo>
                    <a:cubicBezTo>
                      <a:pt x="44812" y="32126"/>
                      <a:pt x="44938" y="31900"/>
                      <a:pt x="45063" y="31661"/>
                    </a:cubicBezTo>
                    <a:cubicBezTo>
                      <a:pt x="45452" y="30933"/>
                      <a:pt x="45741" y="30105"/>
                      <a:pt x="45942" y="29151"/>
                    </a:cubicBezTo>
                    <a:cubicBezTo>
                      <a:pt x="47008" y="24107"/>
                      <a:pt x="45227" y="17506"/>
                      <a:pt x="42880" y="14507"/>
                    </a:cubicBezTo>
                    <a:cubicBezTo>
                      <a:pt x="41600" y="12851"/>
                      <a:pt x="40107" y="11771"/>
                      <a:pt x="38576" y="11382"/>
                    </a:cubicBezTo>
                    <a:cubicBezTo>
                      <a:pt x="38083" y="11256"/>
                      <a:pt x="37593" y="11198"/>
                      <a:pt x="37107" y="11198"/>
                    </a:cubicBezTo>
                    <a:cubicBezTo>
                      <a:pt x="34115" y="11198"/>
                      <a:pt x="31281" y="13382"/>
                      <a:pt x="28938" y="15185"/>
                    </a:cubicBezTo>
                    <a:cubicBezTo>
                      <a:pt x="28637" y="15423"/>
                      <a:pt x="28311" y="15674"/>
                      <a:pt x="27984" y="15950"/>
                    </a:cubicBezTo>
                    <a:cubicBezTo>
                      <a:pt x="26197" y="17384"/>
                      <a:pt x="24064" y="19102"/>
                      <a:pt x="22042" y="19102"/>
                    </a:cubicBezTo>
                    <a:cubicBezTo>
                      <a:pt x="21481" y="19102"/>
                      <a:pt x="20927" y="18969"/>
                      <a:pt x="20392" y="18661"/>
                    </a:cubicBezTo>
                    <a:cubicBezTo>
                      <a:pt x="19677" y="18234"/>
                      <a:pt x="19150" y="17356"/>
                      <a:pt x="18648" y="16515"/>
                    </a:cubicBezTo>
                    <a:lnTo>
                      <a:pt x="18560" y="16352"/>
                    </a:lnTo>
                    <a:cubicBezTo>
                      <a:pt x="13992" y="8672"/>
                      <a:pt x="8069" y="5008"/>
                      <a:pt x="2623" y="2611"/>
                    </a:cubicBezTo>
                    <a:cubicBezTo>
                      <a:pt x="1707" y="1808"/>
                      <a:pt x="829" y="942"/>
                      <a:pt x="0" y="1"/>
                    </a:cubicBezTo>
                    <a:close/>
                  </a:path>
                </a:pathLst>
              </a:custGeom>
              <a:solidFill>
                <a:srgbClr val="FFD6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0" name="Google Shape;100;p9"/>
            <p:cNvGrpSpPr/>
            <p:nvPr/>
          </p:nvGrpSpPr>
          <p:grpSpPr>
            <a:xfrm flipH="1">
              <a:off x="6639163" y="-75"/>
              <a:ext cx="2799062" cy="1335692"/>
              <a:chOff x="5055440" y="2771848"/>
              <a:chExt cx="1595725" cy="761425"/>
            </a:xfrm>
          </p:grpSpPr>
          <p:sp>
            <p:nvSpPr>
              <p:cNvPr id="101" name="Google Shape;101;p9"/>
              <p:cNvSpPr/>
              <p:nvPr/>
            </p:nvSpPr>
            <p:spPr>
              <a:xfrm>
                <a:off x="5055440" y="2771848"/>
                <a:ext cx="1313225" cy="462750"/>
              </a:xfrm>
              <a:custGeom>
                <a:avLst/>
                <a:gdLst/>
                <a:ahLst/>
                <a:cxnLst/>
                <a:rect l="l" t="t" r="r" b="b"/>
                <a:pathLst>
                  <a:path w="39843" h="18510" extrusionOk="0">
                    <a:moveTo>
                      <a:pt x="0" y="0"/>
                    </a:moveTo>
                    <a:lnTo>
                      <a:pt x="0" y="18510"/>
                    </a:lnTo>
                    <a:cubicBezTo>
                      <a:pt x="88" y="18434"/>
                      <a:pt x="163" y="18372"/>
                      <a:pt x="251" y="18296"/>
                    </a:cubicBezTo>
                    <a:cubicBezTo>
                      <a:pt x="5064" y="13848"/>
                      <a:pt x="10479" y="11662"/>
                      <a:pt x="16899" y="11662"/>
                    </a:cubicBezTo>
                    <a:cubicBezTo>
                      <a:pt x="19752" y="11662"/>
                      <a:pt x="22804" y="12093"/>
                      <a:pt x="26089" y="12951"/>
                    </a:cubicBezTo>
                    <a:cubicBezTo>
                      <a:pt x="26645" y="13079"/>
                      <a:pt x="27201" y="13142"/>
                      <a:pt x="27754" y="13142"/>
                    </a:cubicBezTo>
                    <a:cubicBezTo>
                      <a:pt x="31247" y="13142"/>
                      <a:pt x="34603" y="10628"/>
                      <a:pt x="36781" y="6262"/>
                    </a:cubicBezTo>
                    <a:cubicBezTo>
                      <a:pt x="37358" y="5271"/>
                      <a:pt x="37961" y="4116"/>
                      <a:pt x="38601" y="2736"/>
                    </a:cubicBezTo>
                    <a:cubicBezTo>
                      <a:pt x="39040" y="1795"/>
                      <a:pt x="39466" y="853"/>
                      <a:pt x="39843" y="0"/>
                    </a:cubicBezTo>
                    <a:close/>
                  </a:path>
                </a:pathLst>
              </a:custGeom>
              <a:solidFill>
                <a:srgbClr val="FFD6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9"/>
              <p:cNvSpPr/>
              <p:nvPr/>
            </p:nvSpPr>
            <p:spPr>
              <a:xfrm>
                <a:off x="5055440" y="2771848"/>
                <a:ext cx="1595725" cy="761425"/>
              </a:xfrm>
              <a:custGeom>
                <a:avLst/>
                <a:gdLst/>
                <a:ahLst/>
                <a:cxnLst/>
                <a:rect l="l" t="t" r="r" b="b"/>
                <a:pathLst>
                  <a:path w="48414" h="30457" extrusionOk="0">
                    <a:moveTo>
                      <a:pt x="40056" y="0"/>
                    </a:moveTo>
                    <a:cubicBezTo>
                      <a:pt x="39667" y="891"/>
                      <a:pt x="39228" y="1870"/>
                      <a:pt x="38764" y="2861"/>
                    </a:cubicBezTo>
                    <a:cubicBezTo>
                      <a:pt x="38111" y="4254"/>
                      <a:pt x="37521" y="5409"/>
                      <a:pt x="36944" y="6400"/>
                    </a:cubicBezTo>
                    <a:cubicBezTo>
                      <a:pt x="34723" y="10843"/>
                      <a:pt x="31313" y="13395"/>
                      <a:pt x="27749" y="13395"/>
                    </a:cubicBezTo>
                    <a:cubicBezTo>
                      <a:pt x="27186" y="13395"/>
                      <a:pt x="26619" y="13332"/>
                      <a:pt x="26052" y="13202"/>
                    </a:cubicBezTo>
                    <a:cubicBezTo>
                      <a:pt x="22772" y="12346"/>
                      <a:pt x="19727" y="11914"/>
                      <a:pt x="16882" y="11914"/>
                    </a:cubicBezTo>
                    <a:cubicBezTo>
                      <a:pt x="10508" y="11914"/>
                      <a:pt x="5136" y="14081"/>
                      <a:pt x="364" y="18497"/>
                    </a:cubicBezTo>
                    <a:cubicBezTo>
                      <a:pt x="239" y="18598"/>
                      <a:pt x="126" y="18698"/>
                      <a:pt x="0" y="18798"/>
                    </a:cubicBezTo>
                    <a:lnTo>
                      <a:pt x="0" y="26553"/>
                    </a:lnTo>
                    <a:cubicBezTo>
                      <a:pt x="980" y="27043"/>
                      <a:pt x="2059" y="27265"/>
                      <a:pt x="3151" y="27265"/>
                    </a:cubicBezTo>
                    <a:cubicBezTo>
                      <a:pt x="4325" y="27265"/>
                      <a:pt x="5515" y="27009"/>
                      <a:pt x="6614" y="26553"/>
                    </a:cubicBezTo>
                    <a:cubicBezTo>
                      <a:pt x="9174" y="25499"/>
                      <a:pt x="11357" y="23504"/>
                      <a:pt x="13440" y="21496"/>
                    </a:cubicBezTo>
                    <a:cubicBezTo>
                      <a:pt x="13842" y="21107"/>
                      <a:pt x="14231" y="20718"/>
                      <a:pt x="14632" y="20342"/>
                    </a:cubicBezTo>
                    <a:lnTo>
                      <a:pt x="14632" y="20342"/>
                    </a:lnTo>
                    <a:cubicBezTo>
                      <a:pt x="14143" y="20957"/>
                      <a:pt x="13653" y="21572"/>
                      <a:pt x="13177" y="22186"/>
                    </a:cubicBezTo>
                    <a:cubicBezTo>
                      <a:pt x="10880" y="25148"/>
                      <a:pt x="8709" y="27934"/>
                      <a:pt x="5296" y="29251"/>
                    </a:cubicBezTo>
                    <a:cubicBezTo>
                      <a:pt x="4530" y="29502"/>
                      <a:pt x="3715" y="29703"/>
                      <a:pt x="2836" y="29866"/>
                    </a:cubicBezTo>
                    <a:cubicBezTo>
                      <a:pt x="1895" y="30042"/>
                      <a:pt x="954" y="30155"/>
                      <a:pt x="0" y="30218"/>
                    </a:cubicBezTo>
                    <a:lnTo>
                      <a:pt x="0" y="30456"/>
                    </a:lnTo>
                    <a:cubicBezTo>
                      <a:pt x="954" y="30406"/>
                      <a:pt x="1920" y="30293"/>
                      <a:pt x="2874" y="30117"/>
                    </a:cubicBezTo>
                    <a:cubicBezTo>
                      <a:pt x="3740" y="29954"/>
                      <a:pt x="4568" y="29741"/>
                      <a:pt x="5346" y="29490"/>
                    </a:cubicBezTo>
                    <a:cubicBezTo>
                      <a:pt x="8810" y="28160"/>
                      <a:pt x="11006" y="25349"/>
                      <a:pt x="13315" y="22362"/>
                    </a:cubicBezTo>
                    <a:cubicBezTo>
                      <a:pt x="14168" y="21258"/>
                      <a:pt x="15046" y="20128"/>
                      <a:pt x="16013" y="19062"/>
                    </a:cubicBezTo>
                    <a:cubicBezTo>
                      <a:pt x="17293" y="17920"/>
                      <a:pt x="18623" y="16866"/>
                      <a:pt x="20104" y="16100"/>
                    </a:cubicBezTo>
                    <a:cubicBezTo>
                      <a:pt x="22049" y="15096"/>
                      <a:pt x="24169" y="14594"/>
                      <a:pt x="26328" y="14231"/>
                    </a:cubicBezTo>
                    <a:cubicBezTo>
                      <a:pt x="27256" y="14143"/>
                      <a:pt x="28198" y="14093"/>
                      <a:pt x="29139" y="14055"/>
                    </a:cubicBezTo>
                    <a:cubicBezTo>
                      <a:pt x="31021" y="13954"/>
                      <a:pt x="32979" y="13854"/>
                      <a:pt x="34886" y="13478"/>
                    </a:cubicBezTo>
                    <a:cubicBezTo>
                      <a:pt x="35890" y="13314"/>
                      <a:pt x="36706" y="13164"/>
                      <a:pt x="37434" y="13001"/>
                    </a:cubicBezTo>
                    <a:cubicBezTo>
                      <a:pt x="40458" y="12323"/>
                      <a:pt x="42554" y="11282"/>
                      <a:pt x="44260" y="9613"/>
                    </a:cubicBezTo>
                    <a:cubicBezTo>
                      <a:pt x="46368" y="7555"/>
                      <a:pt x="47811" y="4355"/>
                      <a:pt x="48326" y="603"/>
                    </a:cubicBezTo>
                    <a:cubicBezTo>
                      <a:pt x="48351" y="414"/>
                      <a:pt x="48389" y="214"/>
                      <a:pt x="48414" y="0"/>
                    </a:cubicBezTo>
                    <a:lnTo>
                      <a:pt x="48213" y="0"/>
                    </a:lnTo>
                    <a:cubicBezTo>
                      <a:pt x="48188" y="201"/>
                      <a:pt x="48163" y="389"/>
                      <a:pt x="48138" y="565"/>
                    </a:cubicBezTo>
                    <a:cubicBezTo>
                      <a:pt x="47636" y="4242"/>
                      <a:pt x="46218" y="7391"/>
                      <a:pt x="44147" y="9412"/>
                    </a:cubicBezTo>
                    <a:cubicBezTo>
                      <a:pt x="42466" y="11056"/>
                      <a:pt x="40395" y="12085"/>
                      <a:pt x="37396" y="12750"/>
                    </a:cubicBezTo>
                    <a:cubicBezTo>
                      <a:pt x="36681" y="12913"/>
                      <a:pt x="35865" y="13063"/>
                      <a:pt x="34861" y="13227"/>
                    </a:cubicBezTo>
                    <a:cubicBezTo>
                      <a:pt x="32954" y="13603"/>
                      <a:pt x="31009" y="13703"/>
                      <a:pt x="29139" y="13804"/>
                    </a:cubicBezTo>
                    <a:lnTo>
                      <a:pt x="29089" y="13804"/>
                    </a:lnTo>
                    <a:cubicBezTo>
                      <a:pt x="32941" y="13239"/>
                      <a:pt x="36693" y="12587"/>
                      <a:pt x="39554" y="9738"/>
                    </a:cubicBezTo>
                    <a:cubicBezTo>
                      <a:pt x="41838" y="7479"/>
                      <a:pt x="43131" y="4104"/>
                      <a:pt x="43595" y="690"/>
                    </a:cubicBezTo>
                    <a:cubicBezTo>
                      <a:pt x="43620" y="464"/>
                      <a:pt x="43645" y="239"/>
                      <a:pt x="43683" y="0"/>
                    </a:cubicBezTo>
                    <a:close/>
                  </a:path>
                </a:pathLst>
              </a:custGeom>
              <a:solidFill>
                <a:srgbClr val="FFD6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03" name="Google Shape;103;p9"/>
          <p:cNvSpPr txBox="1">
            <a:spLocks noGrp="1"/>
          </p:cNvSpPr>
          <p:nvPr>
            <p:ph type="title"/>
          </p:nvPr>
        </p:nvSpPr>
        <p:spPr>
          <a:xfrm>
            <a:off x="1476975" y="2092775"/>
            <a:ext cx="2350800" cy="410400"/>
          </a:xfrm>
          <a:prstGeom prst="rect">
            <a:avLst/>
          </a:prstGeom>
        </p:spPr>
        <p:txBody>
          <a:bodyPr spcFirstLastPara="1" wrap="square" lIns="0" tIns="0" rIns="0" bIns="0" anchor="t" anchorCtr="0">
            <a:noAutofit/>
          </a:bodyPr>
          <a:lstStyle>
            <a:lvl1pPr lvl="0" algn="ctr" rtl="0">
              <a:lnSpc>
                <a:spcPct val="80000"/>
              </a:lnSpc>
              <a:spcBef>
                <a:spcPts val="0"/>
              </a:spcBef>
              <a:spcAft>
                <a:spcPts val="0"/>
              </a:spcAft>
              <a:buClr>
                <a:schemeClr val="lt1"/>
              </a:buClr>
              <a:buSzPts val="3300"/>
              <a:buNone/>
              <a:defRPr sz="3000" b="1">
                <a:solidFill>
                  <a:schemeClr val="lt1"/>
                </a:solidFill>
              </a:defRPr>
            </a:lvl1pPr>
            <a:lvl2pPr lvl="1" algn="ctr" rtl="0">
              <a:spcBef>
                <a:spcPts val="0"/>
              </a:spcBef>
              <a:spcAft>
                <a:spcPts val="0"/>
              </a:spcAft>
              <a:buClr>
                <a:schemeClr val="lt1"/>
              </a:buClr>
              <a:buSzPts val="2800"/>
              <a:buNone/>
              <a:defRPr b="1">
                <a:solidFill>
                  <a:schemeClr val="lt1"/>
                </a:solidFill>
              </a:defRPr>
            </a:lvl2pPr>
            <a:lvl3pPr lvl="2" algn="ctr" rtl="0">
              <a:spcBef>
                <a:spcPts val="0"/>
              </a:spcBef>
              <a:spcAft>
                <a:spcPts val="0"/>
              </a:spcAft>
              <a:buClr>
                <a:schemeClr val="lt1"/>
              </a:buClr>
              <a:buSzPts val="2800"/>
              <a:buNone/>
              <a:defRPr b="1">
                <a:solidFill>
                  <a:schemeClr val="lt1"/>
                </a:solidFill>
              </a:defRPr>
            </a:lvl3pPr>
            <a:lvl4pPr lvl="3" algn="ctr" rtl="0">
              <a:spcBef>
                <a:spcPts val="0"/>
              </a:spcBef>
              <a:spcAft>
                <a:spcPts val="0"/>
              </a:spcAft>
              <a:buClr>
                <a:schemeClr val="lt1"/>
              </a:buClr>
              <a:buSzPts val="2800"/>
              <a:buNone/>
              <a:defRPr b="1">
                <a:solidFill>
                  <a:schemeClr val="lt1"/>
                </a:solidFill>
              </a:defRPr>
            </a:lvl4pPr>
            <a:lvl5pPr lvl="4" algn="ctr" rtl="0">
              <a:spcBef>
                <a:spcPts val="0"/>
              </a:spcBef>
              <a:spcAft>
                <a:spcPts val="0"/>
              </a:spcAft>
              <a:buClr>
                <a:schemeClr val="lt1"/>
              </a:buClr>
              <a:buSzPts val="2800"/>
              <a:buNone/>
              <a:defRPr b="1">
                <a:solidFill>
                  <a:schemeClr val="lt1"/>
                </a:solidFill>
              </a:defRPr>
            </a:lvl5pPr>
            <a:lvl6pPr lvl="5" algn="ctr" rtl="0">
              <a:spcBef>
                <a:spcPts val="0"/>
              </a:spcBef>
              <a:spcAft>
                <a:spcPts val="0"/>
              </a:spcAft>
              <a:buClr>
                <a:schemeClr val="lt1"/>
              </a:buClr>
              <a:buSzPts val="2800"/>
              <a:buNone/>
              <a:defRPr b="1">
                <a:solidFill>
                  <a:schemeClr val="lt1"/>
                </a:solidFill>
              </a:defRPr>
            </a:lvl6pPr>
            <a:lvl7pPr lvl="6" algn="ctr" rtl="0">
              <a:spcBef>
                <a:spcPts val="0"/>
              </a:spcBef>
              <a:spcAft>
                <a:spcPts val="0"/>
              </a:spcAft>
              <a:buClr>
                <a:schemeClr val="lt1"/>
              </a:buClr>
              <a:buSzPts val="2800"/>
              <a:buNone/>
              <a:defRPr b="1">
                <a:solidFill>
                  <a:schemeClr val="lt1"/>
                </a:solidFill>
              </a:defRPr>
            </a:lvl7pPr>
            <a:lvl8pPr lvl="7" algn="ctr" rtl="0">
              <a:spcBef>
                <a:spcPts val="0"/>
              </a:spcBef>
              <a:spcAft>
                <a:spcPts val="0"/>
              </a:spcAft>
              <a:buClr>
                <a:schemeClr val="lt1"/>
              </a:buClr>
              <a:buSzPts val="2800"/>
              <a:buNone/>
              <a:defRPr b="1">
                <a:solidFill>
                  <a:schemeClr val="lt1"/>
                </a:solidFill>
              </a:defRPr>
            </a:lvl8pPr>
            <a:lvl9pPr lvl="8" algn="ctr" rtl="0">
              <a:spcBef>
                <a:spcPts val="0"/>
              </a:spcBef>
              <a:spcAft>
                <a:spcPts val="0"/>
              </a:spcAft>
              <a:buClr>
                <a:schemeClr val="lt1"/>
              </a:buClr>
              <a:buSzPts val="2800"/>
              <a:buNone/>
              <a:defRPr b="1">
                <a:solidFill>
                  <a:schemeClr val="lt1"/>
                </a:solidFill>
              </a:defRPr>
            </a:lvl9pPr>
          </a:lstStyle>
          <a:p>
            <a:endParaRPr/>
          </a:p>
        </p:txBody>
      </p:sp>
      <p:sp>
        <p:nvSpPr>
          <p:cNvPr id="104" name="Google Shape;104;p9"/>
          <p:cNvSpPr txBox="1">
            <a:spLocks noGrp="1"/>
          </p:cNvSpPr>
          <p:nvPr>
            <p:ph type="subTitle" idx="1"/>
          </p:nvPr>
        </p:nvSpPr>
        <p:spPr>
          <a:xfrm>
            <a:off x="1476975" y="2570959"/>
            <a:ext cx="2350800" cy="12183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Clr>
                <a:schemeClr val="lt1"/>
              </a:buClr>
              <a:buSzPts val="1200"/>
              <a:buFont typeface="Happy Monkey"/>
              <a:buNone/>
              <a:defRPr sz="1600">
                <a:solidFill>
                  <a:schemeClr val="lt1"/>
                </a:solidFill>
              </a:defRPr>
            </a:lvl1pPr>
            <a:lvl2pPr lvl="1" algn="ctr" rtl="0">
              <a:lnSpc>
                <a:spcPct val="100000"/>
              </a:lnSpc>
              <a:spcBef>
                <a:spcPts val="0"/>
              </a:spcBef>
              <a:spcAft>
                <a:spcPts val="0"/>
              </a:spcAft>
              <a:buClr>
                <a:schemeClr val="lt1"/>
              </a:buClr>
              <a:buSzPts val="2800"/>
              <a:buNone/>
              <a:defRPr sz="2800">
                <a:solidFill>
                  <a:schemeClr val="lt1"/>
                </a:solidFill>
              </a:defRPr>
            </a:lvl2pPr>
            <a:lvl3pPr lvl="2" algn="ctr" rtl="0">
              <a:lnSpc>
                <a:spcPct val="100000"/>
              </a:lnSpc>
              <a:spcBef>
                <a:spcPts val="0"/>
              </a:spcBef>
              <a:spcAft>
                <a:spcPts val="0"/>
              </a:spcAft>
              <a:buClr>
                <a:schemeClr val="lt1"/>
              </a:buClr>
              <a:buSzPts val="2800"/>
              <a:buNone/>
              <a:defRPr sz="2800">
                <a:solidFill>
                  <a:schemeClr val="lt1"/>
                </a:solidFill>
              </a:defRPr>
            </a:lvl3pPr>
            <a:lvl4pPr lvl="3" algn="ctr" rtl="0">
              <a:lnSpc>
                <a:spcPct val="100000"/>
              </a:lnSpc>
              <a:spcBef>
                <a:spcPts val="0"/>
              </a:spcBef>
              <a:spcAft>
                <a:spcPts val="0"/>
              </a:spcAft>
              <a:buClr>
                <a:schemeClr val="lt1"/>
              </a:buClr>
              <a:buSzPts val="2800"/>
              <a:buNone/>
              <a:defRPr sz="2800">
                <a:solidFill>
                  <a:schemeClr val="lt1"/>
                </a:solidFill>
              </a:defRPr>
            </a:lvl4pPr>
            <a:lvl5pPr lvl="4" algn="ctr" rtl="0">
              <a:lnSpc>
                <a:spcPct val="100000"/>
              </a:lnSpc>
              <a:spcBef>
                <a:spcPts val="0"/>
              </a:spcBef>
              <a:spcAft>
                <a:spcPts val="0"/>
              </a:spcAft>
              <a:buClr>
                <a:schemeClr val="lt1"/>
              </a:buClr>
              <a:buSzPts val="2800"/>
              <a:buNone/>
              <a:defRPr sz="2800">
                <a:solidFill>
                  <a:schemeClr val="lt1"/>
                </a:solidFill>
              </a:defRPr>
            </a:lvl5pPr>
            <a:lvl6pPr lvl="5" algn="ctr" rtl="0">
              <a:lnSpc>
                <a:spcPct val="100000"/>
              </a:lnSpc>
              <a:spcBef>
                <a:spcPts val="0"/>
              </a:spcBef>
              <a:spcAft>
                <a:spcPts val="0"/>
              </a:spcAft>
              <a:buClr>
                <a:schemeClr val="lt1"/>
              </a:buClr>
              <a:buSzPts val="2800"/>
              <a:buNone/>
              <a:defRPr sz="2800">
                <a:solidFill>
                  <a:schemeClr val="lt1"/>
                </a:solidFill>
              </a:defRPr>
            </a:lvl6pPr>
            <a:lvl7pPr lvl="6" algn="ctr" rtl="0">
              <a:lnSpc>
                <a:spcPct val="100000"/>
              </a:lnSpc>
              <a:spcBef>
                <a:spcPts val="0"/>
              </a:spcBef>
              <a:spcAft>
                <a:spcPts val="0"/>
              </a:spcAft>
              <a:buClr>
                <a:schemeClr val="lt1"/>
              </a:buClr>
              <a:buSzPts val="2800"/>
              <a:buNone/>
              <a:defRPr sz="2800">
                <a:solidFill>
                  <a:schemeClr val="lt1"/>
                </a:solidFill>
              </a:defRPr>
            </a:lvl7pPr>
            <a:lvl8pPr lvl="7" algn="ctr" rtl="0">
              <a:lnSpc>
                <a:spcPct val="100000"/>
              </a:lnSpc>
              <a:spcBef>
                <a:spcPts val="0"/>
              </a:spcBef>
              <a:spcAft>
                <a:spcPts val="0"/>
              </a:spcAft>
              <a:buClr>
                <a:schemeClr val="lt1"/>
              </a:buClr>
              <a:buSzPts val="2800"/>
              <a:buNone/>
              <a:defRPr sz="2800">
                <a:solidFill>
                  <a:schemeClr val="lt1"/>
                </a:solidFill>
              </a:defRPr>
            </a:lvl8pPr>
            <a:lvl9pPr lvl="8" algn="ctr" rtl="0">
              <a:lnSpc>
                <a:spcPct val="100000"/>
              </a:lnSpc>
              <a:spcBef>
                <a:spcPts val="0"/>
              </a:spcBef>
              <a:spcAft>
                <a:spcPts val="0"/>
              </a:spcAft>
              <a:buClr>
                <a:schemeClr val="lt1"/>
              </a:buClr>
              <a:buSzPts val="2800"/>
              <a:buNone/>
              <a:defRPr sz="2800">
                <a:solidFill>
                  <a:schemeClr val="lt1"/>
                </a:solidFill>
              </a:defRPr>
            </a:lvl9pPr>
          </a:lstStyle>
          <a:p>
            <a:endParaRPr/>
          </a:p>
        </p:txBody>
      </p:sp>
      <p:sp>
        <p:nvSpPr>
          <p:cNvPr id="105" name="Google Shape;105;p9"/>
          <p:cNvSpPr txBox="1">
            <a:spLocks noGrp="1"/>
          </p:cNvSpPr>
          <p:nvPr>
            <p:ph type="title" idx="2"/>
          </p:nvPr>
        </p:nvSpPr>
        <p:spPr>
          <a:xfrm>
            <a:off x="5316225" y="2092775"/>
            <a:ext cx="2350800" cy="410400"/>
          </a:xfrm>
          <a:prstGeom prst="rect">
            <a:avLst/>
          </a:prstGeom>
        </p:spPr>
        <p:txBody>
          <a:bodyPr spcFirstLastPara="1" wrap="square" lIns="0" tIns="0" rIns="0" bIns="0" anchor="t" anchorCtr="0">
            <a:noAutofit/>
          </a:bodyPr>
          <a:lstStyle>
            <a:lvl1pPr lvl="0" algn="ctr" rtl="0">
              <a:lnSpc>
                <a:spcPct val="80000"/>
              </a:lnSpc>
              <a:spcBef>
                <a:spcPts val="0"/>
              </a:spcBef>
              <a:spcAft>
                <a:spcPts val="0"/>
              </a:spcAft>
              <a:buClr>
                <a:schemeClr val="lt1"/>
              </a:buClr>
              <a:buSzPts val="3300"/>
              <a:buNone/>
              <a:defRPr sz="3000" b="1">
                <a:solidFill>
                  <a:schemeClr val="lt1"/>
                </a:solidFill>
              </a:defRPr>
            </a:lvl1pPr>
            <a:lvl2pPr lvl="1" algn="ctr" rtl="0">
              <a:spcBef>
                <a:spcPts val="0"/>
              </a:spcBef>
              <a:spcAft>
                <a:spcPts val="0"/>
              </a:spcAft>
              <a:buClr>
                <a:schemeClr val="lt1"/>
              </a:buClr>
              <a:buSzPts val="2800"/>
              <a:buNone/>
              <a:defRPr b="1">
                <a:solidFill>
                  <a:schemeClr val="lt1"/>
                </a:solidFill>
              </a:defRPr>
            </a:lvl2pPr>
            <a:lvl3pPr lvl="2" algn="ctr" rtl="0">
              <a:spcBef>
                <a:spcPts val="0"/>
              </a:spcBef>
              <a:spcAft>
                <a:spcPts val="0"/>
              </a:spcAft>
              <a:buClr>
                <a:schemeClr val="lt1"/>
              </a:buClr>
              <a:buSzPts val="2800"/>
              <a:buNone/>
              <a:defRPr b="1">
                <a:solidFill>
                  <a:schemeClr val="lt1"/>
                </a:solidFill>
              </a:defRPr>
            </a:lvl3pPr>
            <a:lvl4pPr lvl="3" algn="ctr" rtl="0">
              <a:spcBef>
                <a:spcPts val="0"/>
              </a:spcBef>
              <a:spcAft>
                <a:spcPts val="0"/>
              </a:spcAft>
              <a:buClr>
                <a:schemeClr val="lt1"/>
              </a:buClr>
              <a:buSzPts val="2800"/>
              <a:buNone/>
              <a:defRPr b="1">
                <a:solidFill>
                  <a:schemeClr val="lt1"/>
                </a:solidFill>
              </a:defRPr>
            </a:lvl4pPr>
            <a:lvl5pPr lvl="4" algn="ctr" rtl="0">
              <a:spcBef>
                <a:spcPts val="0"/>
              </a:spcBef>
              <a:spcAft>
                <a:spcPts val="0"/>
              </a:spcAft>
              <a:buClr>
                <a:schemeClr val="lt1"/>
              </a:buClr>
              <a:buSzPts val="2800"/>
              <a:buNone/>
              <a:defRPr b="1">
                <a:solidFill>
                  <a:schemeClr val="lt1"/>
                </a:solidFill>
              </a:defRPr>
            </a:lvl5pPr>
            <a:lvl6pPr lvl="5" algn="ctr" rtl="0">
              <a:spcBef>
                <a:spcPts val="0"/>
              </a:spcBef>
              <a:spcAft>
                <a:spcPts val="0"/>
              </a:spcAft>
              <a:buClr>
                <a:schemeClr val="lt1"/>
              </a:buClr>
              <a:buSzPts val="2800"/>
              <a:buNone/>
              <a:defRPr b="1">
                <a:solidFill>
                  <a:schemeClr val="lt1"/>
                </a:solidFill>
              </a:defRPr>
            </a:lvl6pPr>
            <a:lvl7pPr lvl="6" algn="ctr" rtl="0">
              <a:spcBef>
                <a:spcPts val="0"/>
              </a:spcBef>
              <a:spcAft>
                <a:spcPts val="0"/>
              </a:spcAft>
              <a:buClr>
                <a:schemeClr val="lt1"/>
              </a:buClr>
              <a:buSzPts val="2800"/>
              <a:buNone/>
              <a:defRPr b="1">
                <a:solidFill>
                  <a:schemeClr val="lt1"/>
                </a:solidFill>
              </a:defRPr>
            </a:lvl7pPr>
            <a:lvl8pPr lvl="7" algn="ctr" rtl="0">
              <a:spcBef>
                <a:spcPts val="0"/>
              </a:spcBef>
              <a:spcAft>
                <a:spcPts val="0"/>
              </a:spcAft>
              <a:buClr>
                <a:schemeClr val="lt1"/>
              </a:buClr>
              <a:buSzPts val="2800"/>
              <a:buNone/>
              <a:defRPr b="1">
                <a:solidFill>
                  <a:schemeClr val="lt1"/>
                </a:solidFill>
              </a:defRPr>
            </a:lvl8pPr>
            <a:lvl9pPr lvl="8" algn="ctr" rtl="0">
              <a:spcBef>
                <a:spcPts val="0"/>
              </a:spcBef>
              <a:spcAft>
                <a:spcPts val="0"/>
              </a:spcAft>
              <a:buClr>
                <a:schemeClr val="lt1"/>
              </a:buClr>
              <a:buSzPts val="2800"/>
              <a:buNone/>
              <a:defRPr b="1">
                <a:solidFill>
                  <a:schemeClr val="lt1"/>
                </a:solidFill>
              </a:defRPr>
            </a:lvl9pPr>
          </a:lstStyle>
          <a:p>
            <a:endParaRPr/>
          </a:p>
        </p:txBody>
      </p:sp>
      <p:sp>
        <p:nvSpPr>
          <p:cNvPr id="106" name="Google Shape;106;p9"/>
          <p:cNvSpPr txBox="1">
            <a:spLocks noGrp="1"/>
          </p:cNvSpPr>
          <p:nvPr>
            <p:ph type="subTitle" idx="3"/>
          </p:nvPr>
        </p:nvSpPr>
        <p:spPr>
          <a:xfrm>
            <a:off x="5316225" y="2570959"/>
            <a:ext cx="2350800" cy="12183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Clr>
                <a:schemeClr val="lt1"/>
              </a:buClr>
              <a:buSzPts val="1200"/>
              <a:buFont typeface="Happy Monkey"/>
              <a:buNone/>
              <a:defRPr sz="1600">
                <a:solidFill>
                  <a:schemeClr val="lt1"/>
                </a:solidFill>
              </a:defRPr>
            </a:lvl1pPr>
            <a:lvl2pPr lvl="1" algn="ctr" rtl="0">
              <a:lnSpc>
                <a:spcPct val="100000"/>
              </a:lnSpc>
              <a:spcBef>
                <a:spcPts val="0"/>
              </a:spcBef>
              <a:spcAft>
                <a:spcPts val="0"/>
              </a:spcAft>
              <a:buClr>
                <a:schemeClr val="lt1"/>
              </a:buClr>
              <a:buSzPts val="2800"/>
              <a:buNone/>
              <a:defRPr sz="2800">
                <a:solidFill>
                  <a:schemeClr val="lt1"/>
                </a:solidFill>
              </a:defRPr>
            </a:lvl2pPr>
            <a:lvl3pPr lvl="2" algn="ctr" rtl="0">
              <a:lnSpc>
                <a:spcPct val="100000"/>
              </a:lnSpc>
              <a:spcBef>
                <a:spcPts val="0"/>
              </a:spcBef>
              <a:spcAft>
                <a:spcPts val="0"/>
              </a:spcAft>
              <a:buClr>
                <a:schemeClr val="lt1"/>
              </a:buClr>
              <a:buSzPts val="2800"/>
              <a:buNone/>
              <a:defRPr sz="2800">
                <a:solidFill>
                  <a:schemeClr val="lt1"/>
                </a:solidFill>
              </a:defRPr>
            </a:lvl3pPr>
            <a:lvl4pPr lvl="3" algn="ctr" rtl="0">
              <a:lnSpc>
                <a:spcPct val="100000"/>
              </a:lnSpc>
              <a:spcBef>
                <a:spcPts val="0"/>
              </a:spcBef>
              <a:spcAft>
                <a:spcPts val="0"/>
              </a:spcAft>
              <a:buClr>
                <a:schemeClr val="lt1"/>
              </a:buClr>
              <a:buSzPts val="2800"/>
              <a:buNone/>
              <a:defRPr sz="2800">
                <a:solidFill>
                  <a:schemeClr val="lt1"/>
                </a:solidFill>
              </a:defRPr>
            </a:lvl4pPr>
            <a:lvl5pPr lvl="4" algn="ctr" rtl="0">
              <a:lnSpc>
                <a:spcPct val="100000"/>
              </a:lnSpc>
              <a:spcBef>
                <a:spcPts val="0"/>
              </a:spcBef>
              <a:spcAft>
                <a:spcPts val="0"/>
              </a:spcAft>
              <a:buClr>
                <a:schemeClr val="lt1"/>
              </a:buClr>
              <a:buSzPts val="2800"/>
              <a:buNone/>
              <a:defRPr sz="2800">
                <a:solidFill>
                  <a:schemeClr val="lt1"/>
                </a:solidFill>
              </a:defRPr>
            </a:lvl5pPr>
            <a:lvl6pPr lvl="5" algn="ctr" rtl="0">
              <a:lnSpc>
                <a:spcPct val="100000"/>
              </a:lnSpc>
              <a:spcBef>
                <a:spcPts val="0"/>
              </a:spcBef>
              <a:spcAft>
                <a:spcPts val="0"/>
              </a:spcAft>
              <a:buClr>
                <a:schemeClr val="lt1"/>
              </a:buClr>
              <a:buSzPts val="2800"/>
              <a:buNone/>
              <a:defRPr sz="2800">
                <a:solidFill>
                  <a:schemeClr val="lt1"/>
                </a:solidFill>
              </a:defRPr>
            </a:lvl6pPr>
            <a:lvl7pPr lvl="6" algn="ctr" rtl="0">
              <a:lnSpc>
                <a:spcPct val="100000"/>
              </a:lnSpc>
              <a:spcBef>
                <a:spcPts val="0"/>
              </a:spcBef>
              <a:spcAft>
                <a:spcPts val="0"/>
              </a:spcAft>
              <a:buClr>
                <a:schemeClr val="lt1"/>
              </a:buClr>
              <a:buSzPts val="2800"/>
              <a:buNone/>
              <a:defRPr sz="2800">
                <a:solidFill>
                  <a:schemeClr val="lt1"/>
                </a:solidFill>
              </a:defRPr>
            </a:lvl7pPr>
            <a:lvl8pPr lvl="7" algn="ctr" rtl="0">
              <a:lnSpc>
                <a:spcPct val="100000"/>
              </a:lnSpc>
              <a:spcBef>
                <a:spcPts val="0"/>
              </a:spcBef>
              <a:spcAft>
                <a:spcPts val="0"/>
              </a:spcAft>
              <a:buClr>
                <a:schemeClr val="lt1"/>
              </a:buClr>
              <a:buSzPts val="2800"/>
              <a:buNone/>
              <a:defRPr sz="2800">
                <a:solidFill>
                  <a:schemeClr val="lt1"/>
                </a:solidFill>
              </a:defRPr>
            </a:lvl8pPr>
            <a:lvl9pPr lvl="8" algn="ctr" rtl="0">
              <a:lnSpc>
                <a:spcPct val="100000"/>
              </a:lnSpc>
              <a:spcBef>
                <a:spcPts val="0"/>
              </a:spcBef>
              <a:spcAft>
                <a:spcPts val="0"/>
              </a:spcAft>
              <a:buClr>
                <a:schemeClr val="lt1"/>
              </a:buClr>
              <a:buSzPts val="2800"/>
              <a:buNone/>
              <a:defRPr sz="2800">
                <a:solidFill>
                  <a:schemeClr val="lt1"/>
                </a:solidFill>
              </a:defRPr>
            </a:lvl9pPr>
          </a:lstStyle>
          <a:p>
            <a:endParaRPr/>
          </a:p>
        </p:txBody>
      </p:sp>
      <p:sp>
        <p:nvSpPr>
          <p:cNvPr id="107" name="Google Shape;107;p9"/>
          <p:cNvSpPr txBox="1">
            <a:spLocks noGrp="1"/>
          </p:cNvSpPr>
          <p:nvPr>
            <p:ph type="title" idx="4"/>
          </p:nvPr>
        </p:nvSpPr>
        <p:spPr>
          <a:xfrm>
            <a:off x="2015850" y="540000"/>
            <a:ext cx="5112300" cy="429600"/>
          </a:xfrm>
          <a:prstGeom prst="rect">
            <a:avLst/>
          </a:prstGeom>
        </p:spPr>
        <p:txBody>
          <a:bodyPr spcFirstLastPara="1" wrap="square" lIns="0" tIns="0" rIns="0" bIns="0" anchor="t" anchorCtr="0">
            <a:noAutofit/>
          </a:bodyPr>
          <a:lstStyle>
            <a:lvl1pPr lvl="0" algn="ctr" rtl="0">
              <a:spcBef>
                <a:spcPts val="0"/>
              </a:spcBef>
              <a:spcAft>
                <a:spcPts val="0"/>
              </a:spcAft>
              <a:buNone/>
              <a:defRPr sz="3500" b="1">
                <a:solidFill>
                  <a:srgbClr val="EA8C6D"/>
                </a:solidFill>
              </a:defRPr>
            </a:lvl1pPr>
            <a:lvl2pPr lvl="1" rtl="0">
              <a:spcBef>
                <a:spcPts val="0"/>
              </a:spcBef>
              <a:spcAft>
                <a:spcPts val="0"/>
              </a:spcAft>
              <a:buNone/>
              <a:defRPr sz="3500">
                <a:solidFill>
                  <a:srgbClr val="EA8C6D"/>
                </a:solidFill>
                <a:latin typeface="Mallanna"/>
                <a:ea typeface="Mallanna"/>
                <a:cs typeface="Mallanna"/>
                <a:sym typeface="Mallanna"/>
              </a:defRPr>
            </a:lvl2pPr>
            <a:lvl3pPr lvl="2" rtl="0">
              <a:spcBef>
                <a:spcPts val="0"/>
              </a:spcBef>
              <a:spcAft>
                <a:spcPts val="0"/>
              </a:spcAft>
              <a:buNone/>
              <a:defRPr sz="3500">
                <a:solidFill>
                  <a:srgbClr val="EA8C6D"/>
                </a:solidFill>
                <a:latin typeface="Mallanna"/>
                <a:ea typeface="Mallanna"/>
                <a:cs typeface="Mallanna"/>
                <a:sym typeface="Mallanna"/>
              </a:defRPr>
            </a:lvl3pPr>
            <a:lvl4pPr lvl="3" rtl="0">
              <a:spcBef>
                <a:spcPts val="0"/>
              </a:spcBef>
              <a:spcAft>
                <a:spcPts val="0"/>
              </a:spcAft>
              <a:buNone/>
              <a:defRPr sz="3500">
                <a:solidFill>
                  <a:srgbClr val="EA8C6D"/>
                </a:solidFill>
                <a:latin typeface="Mallanna"/>
                <a:ea typeface="Mallanna"/>
                <a:cs typeface="Mallanna"/>
                <a:sym typeface="Mallanna"/>
              </a:defRPr>
            </a:lvl4pPr>
            <a:lvl5pPr lvl="4" rtl="0">
              <a:spcBef>
                <a:spcPts val="0"/>
              </a:spcBef>
              <a:spcAft>
                <a:spcPts val="0"/>
              </a:spcAft>
              <a:buNone/>
              <a:defRPr sz="3500">
                <a:solidFill>
                  <a:srgbClr val="EA8C6D"/>
                </a:solidFill>
                <a:latin typeface="Mallanna"/>
                <a:ea typeface="Mallanna"/>
                <a:cs typeface="Mallanna"/>
                <a:sym typeface="Mallanna"/>
              </a:defRPr>
            </a:lvl5pPr>
            <a:lvl6pPr lvl="5" rtl="0">
              <a:spcBef>
                <a:spcPts val="0"/>
              </a:spcBef>
              <a:spcAft>
                <a:spcPts val="0"/>
              </a:spcAft>
              <a:buNone/>
              <a:defRPr sz="3500">
                <a:solidFill>
                  <a:srgbClr val="EA8C6D"/>
                </a:solidFill>
                <a:latin typeface="Mallanna"/>
                <a:ea typeface="Mallanna"/>
                <a:cs typeface="Mallanna"/>
                <a:sym typeface="Mallanna"/>
              </a:defRPr>
            </a:lvl6pPr>
            <a:lvl7pPr lvl="6" rtl="0">
              <a:spcBef>
                <a:spcPts val="0"/>
              </a:spcBef>
              <a:spcAft>
                <a:spcPts val="0"/>
              </a:spcAft>
              <a:buNone/>
              <a:defRPr sz="3500">
                <a:solidFill>
                  <a:srgbClr val="EA8C6D"/>
                </a:solidFill>
                <a:latin typeface="Mallanna"/>
                <a:ea typeface="Mallanna"/>
                <a:cs typeface="Mallanna"/>
                <a:sym typeface="Mallanna"/>
              </a:defRPr>
            </a:lvl7pPr>
            <a:lvl8pPr lvl="7" rtl="0">
              <a:spcBef>
                <a:spcPts val="0"/>
              </a:spcBef>
              <a:spcAft>
                <a:spcPts val="0"/>
              </a:spcAft>
              <a:buNone/>
              <a:defRPr sz="3500">
                <a:solidFill>
                  <a:srgbClr val="EA8C6D"/>
                </a:solidFill>
                <a:latin typeface="Mallanna"/>
                <a:ea typeface="Mallanna"/>
                <a:cs typeface="Mallanna"/>
                <a:sym typeface="Mallanna"/>
              </a:defRPr>
            </a:lvl8pPr>
            <a:lvl9pPr lvl="8" rtl="0">
              <a:spcBef>
                <a:spcPts val="0"/>
              </a:spcBef>
              <a:spcAft>
                <a:spcPts val="0"/>
              </a:spcAft>
              <a:buNone/>
              <a:defRPr sz="3500">
                <a:solidFill>
                  <a:srgbClr val="EA8C6D"/>
                </a:solidFill>
                <a:latin typeface="Mallanna"/>
                <a:ea typeface="Mallanna"/>
                <a:cs typeface="Mallanna"/>
                <a:sym typeface="Mallanna"/>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three columns">
  <p:cSld name="CUSTOM_4">
    <p:spTree>
      <p:nvGrpSpPr>
        <p:cNvPr id="1" name="Shape 108"/>
        <p:cNvGrpSpPr/>
        <p:nvPr/>
      </p:nvGrpSpPr>
      <p:grpSpPr>
        <a:xfrm>
          <a:off x="0" y="0"/>
          <a:ext cx="0" cy="0"/>
          <a:chOff x="0" y="0"/>
          <a:chExt cx="0" cy="0"/>
        </a:xfrm>
      </p:grpSpPr>
      <p:grpSp>
        <p:nvGrpSpPr>
          <p:cNvPr id="109" name="Google Shape;109;p10"/>
          <p:cNvGrpSpPr/>
          <p:nvPr/>
        </p:nvGrpSpPr>
        <p:grpSpPr>
          <a:xfrm>
            <a:off x="-18245" y="-327182"/>
            <a:ext cx="9162245" cy="5472282"/>
            <a:chOff x="-18245" y="-327182"/>
            <a:chExt cx="9162245" cy="5472282"/>
          </a:xfrm>
        </p:grpSpPr>
        <p:sp>
          <p:nvSpPr>
            <p:cNvPr id="110" name="Google Shape;110;p10"/>
            <p:cNvSpPr/>
            <p:nvPr/>
          </p:nvSpPr>
          <p:spPr>
            <a:xfrm rot="10800000" flipH="1">
              <a:off x="7080895" y="4053742"/>
              <a:ext cx="2063105" cy="1091358"/>
            </a:xfrm>
            <a:custGeom>
              <a:avLst/>
              <a:gdLst/>
              <a:ahLst/>
              <a:cxnLst/>
              <a:rect l="l" t="t" r="r" b="b"/>
              <a:pathLst>
                <a:path w="28563" h="15110" extrusionOk="0">
                  <a:moveTo>
                    <a:pt x="1" y="1"/>
                  </a:moveTo>
                  <a:cubicBezTo>
                    <a:pt x="1231" y="1795"/>
                    <a:pt x="4079" y="2498"/>
                    <a:pt x="6639" y="3125"/>
                  </a:cubicBezTo>
                  <a:cubicBezTo>
                    <a:pt x="7744" y="3401"/>
                    <a:pt x="8785" y="3652"/>
                    <a:pt x="9676" y="3979"/>
                  </a:cubicBezTo>
                  <a:cubicBezTo>
                    <a:pt x="14131" y="5585"/>
                    <a:pt x="17481" y="7894"/>
                    <a:pt x="21033" y="10328"/>
                  </a:cubicBezTo>
                  <a:cubicBezTo>
                    <a:pt x="21434" y="10592"/>
                    <a:pt x="21836" y="10868"/>
                    <a:pt x="22238" y="11144"/>
                  </a:cubicBezTo>
                  <a:cubicBezTo>
                    <a:pt x="23254" y="11834"/>
                    <a:pt x="24258" y="12386"/>
                    <a:pt x="25262" y="12788"/>
                  </a:cubicBezTo>
                  <a:cubicBezTo>
                    <a:pt x="26266" y="13754"/>
                    <a:pt x="27370" y="14557"/>
                    <a:pt x="28562" y="15109"/>
                  </a:cubicBezTo>
                  <a:lnTo>
                    <a:pt x="28562" y="13604"/>
                  </a:lnTo>
                  <a:lnTo>
                    <a:pt x="28562" y="13403"/>
                  </a:lnTo>
                  <a:lnTo>
                    <a:pt x="28562" y="1"/>
                  </a:lnTo>
                  <a:lnTo>
                    <a:pt x="7781" y="1"/>
                  </a:lnTo>
                  <a:cubicBezTo>
                    <a:pt x="9664" y="1368"/>
                    <a:pt x="12550" y="2247"/>
                    <a:pt x="14470" y="3376"/>
                  </a:cubicBezTo>
                  <a:cubicBezTo>
                    <a:pt x="18849" y="5911"/>
                    <a:pt x="21660" y="9061"/>
                    <a:pt x="24860" y="12386"/>
                  </a:cubicBezTo>
                  <a:cubicBezTo>
                    <a:pt x="24873" y="12386"/>
                    <a:pt x="24873" y="12399"/>
                    <a:pt x="24873" y="12399"/>
                  </a:cubicBezTo>
                  <a:cubicBezTo>
                    <a:pt x="24057" y="12035"/>
                    <a:pt x="23229" y="11571"/>
                    <a:pt x="22401" y="11006"/>
                  </a:cubicBezTo>
                  <a:cubicBezTo>
                    <a:pt x="21999" y="10730"/>
                    <a:pt x="21598" y="10454"/>
                    <a:pt x="21208" y="10178"/>
                  </a:cubicBezTo>
                  <a:cubicBezTo>
                    <a:pt x="17632" y="7731"/>
                    <a:pt x="14269" y="5434"/>
                    <a:pt x="9789" y="3816"/>
                  </a:cubicBezTo>
                  <a:cubicBezTo>
                    <a:pt x="8873" y="3477"/>
                    <a:pt x="7831" y="3226"/>
                    <a:pt x="6727" y="2950"/>
                  </a:cubicBezTo>
                  <a:cubicBezTo>
                    <a:pt x="4129" y="2310"/>
                    <a:pt x="1482" y="1645"/>
                    <a:pt x="277" y="1"/>
                  </a:cubicBezTo>
                  <a:close/>
                </a:path>
              </a:pathLst>
            </a:custGeom>
            <a:solidFill>
              <a:srgbClr val="EA8C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1" name="Google Shape;111;p10"/>
            <p:cNvGrpSpPr/>
            <p:nvPr/>
          </p:nvGrpSpPr>
          <p:grpSpPr>
            <a:xfrm>
              <a:off x="-18245" y="-327182"/>
              <a:ext cx="3085100" cy="2367692"/>
              <a:chOff x="2387100" y="3646800"/>
              <a:chExt cx="1386375" cy="956875"/>
            </a:xfrm>
          </p:grpSpPr>
          <p:sp>
            <p:nvSpPr>
              <p:cNvPr id="112" name="Google Shape;112;p10"/>
              <p:cNvSpPr/>
              <p:nvPr/>
            </p:nvSpPr>
            <p:spPr>
              <a:xfrm>
                <a:off x="2387100" y="4186725"/>
                <a:ext cx="122700" cy="91000"/>
              </a:xfrm>
              <a:custGeom>
                <a:avLst/>
                <a:gdLst/>
                <a:ahLst/>
                <a:cxnLst/>
                <a:rect l="l" t="t" r="r" b="b"/>
                <a:pathLst>
                  <a:path w="4908" h="3640" extrusionOk="0">
                    <a:moveTo>
                      <a:pt x="4907" y="0"/>
                    </a:moveTo>
                    <a:lnTo>
                      <a:pt x="4907" y="0"/>
                    </a:lnTo>
                    <a:cubicBezTo>
                      <a:pt x="3615" y="452"/>
                      <a:pt x="2335" y="854"/>
                      <a:pt x="1092" y="1218"/>
                    </a:cubicBezTo>
                    <a:cubicBezTo>
                      <a:pt x="729" y="1331"/>
                      <a:pt x="365" y="1431"/>
                      <a:pt x="1" y="1531"/>
                    </a:cubicBezTo>
                    <a:lnTo>
                      <a:pt x="1" y="3640"/>
                    </a:lnTo>
                    <a:cubicBezTo>
                      <a:pt x="1670" y="2510"/>
                      <a:pt x="3301" y="1293"/>
                      <a:pt x="4907" y="0"/>
                    </a:cubicBezTo>
                    <a:close/>
                  </a:path>
                </a:pathLst>
              </a:custGeom>
              <a:solidFill>
                <a:srgbClr val="FDD5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10"/>
              <p:cNvSpPr/>
              <p:nvPr/>
            </p:nvSpPr>
            <p:spPr>
              <a:xfrm>
                <a:off x="3596825" y="3646800"/>
                <a:ext cx="128325" cy="267625"/>
              </a:xfrm>
              <a:custGeom>
                <a:avLst/>
                <a:gdLst/>
                <a:ahLst/>
                <a:cxnLst/>
                <a:rect l="l" t="t" r="r" b="b"/>
                <a:pathLst>
                  <a:path w="5133" h="10705" extrusionOk="0">
                    <a:moveTo>
                      <a:pt x="766" y="1"/>
                    </a:moveTo>
                    <a:cubicBezTo>
                      <a:pt x="1129" y="3552"/>
                      <a:pt x="1079" y="7794"/>
                      <a:pt x="0" y="10705"/>
                    </a:cubicBezTo>
                    <a:cubicBezTo>
                      <a:pt x="1669" y="8911"/>
                      <a:pt x="2949" y="6388"/>
                      <a:pt x="3978" y="3803"/>
                    </a:cubicBezTo>
                    <a:cubicBezTo>
                      <a:pt x="4442" y="2611"/>
                      <a:pt x="4882" y="1318"/>
                      <a:pt x="5133" y="1"/>
                    </a:cubicBezTo>
                    <a:close/>
                  </a:path>
                </a:pathLst>
              </a:custGeom>
              <a:solidFill>
                <a:srgbClr val="FDD5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10"/>
              <p:cNvSpPr/>
              <p:nvPr/>
            </p:nvSpPr>
            <p:spPr>
              <a:xfrm>
                <a:off x="2387100" y="3646800"/>
                <a:ext cx="128650" cy="202075"/>
              </a:xfrm>
              <a:custGeom>
                <a:avLst/>
                <a:gdLst/>
                <a:ahLst/>
                <a:cxnLst/>
                <a:rect l="l" t="t" r="r" b="b"/>
                <a:pathLst>
                  <a:path w="5146" h="8083" extrusionOk="0">
                    <a:moveTo>
                      <a:pt x="1" y="1"/>
                    </a:moveTo>
                    <a:lnTo>
                      <a:pt x="1" y="8082"/>
                    </a:lnTo>
                    <a:cubicBezTo>
                      <a:pt x="1582" y="5309"/>
                      <a:pt x="3314" y="2548"/>
                      <a:pt x="5146" y="1"/>
                    </a:cubicBezTo>
                    <a:close/>
                  </a:path>
                </a:pathLst>
              </a:custGeom>
              <a:solidFill>
                <a:srgbClr val="FDD5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10"/>
              <p:cNvSpPr/>
              <p:nvPr/>
            </p:nvSpPr>
            <p:spPr>
              <a:xfrm>
                <a:off x="2387100" y="3646800"/>
                <a:ext cx="1232950" cy="572875"/>
              </a:xfrm>
              <a:custGeom>
                <a:avLst/>
                <a:gdLst/>
                <a:ahLst/>
                <a:cxnLst/>
                <a:rect l="l" t="t" r="r" b="b"/>
                <a:pathLst>
                  <a:path w="49318" h="22915" extrusionOk="0">
                    <a:moveTo>
                      <a:pt x="5447" y="1"/>
                    </a:moveTo>
                    <a:cubicBezTo>
                      <a:pt x="3527" y="2649"/>
                      <a:pt x="1707" y="5560"/>
                      <a:pt x="1" y="8572"/>
                    </a:cubicBezTo>
                    <a:lnTo>
                      <a:pt x="1" y="22915"/>
                    </a:lnTo>
                    <a:cubicBezTo>
                      <a:pt x="339" y="22815"/>
                      <a:pt x="678" y="22714"/>
                      <a:pt x="1017" y="22614"/>
                    </a:cubicBezTo>
                    <a:cubicBezTo>
                      <a:pt x="2448" y="22187"/>
                      <a:pt x="3928" y="21723"/>
                      <a:pt x="5409" y="21196"/>
                    </a:cubicBezTo>
                    <a:cubicBezTo>
                      <a:pt x="10052" y="17419"/>
                      <a:pt x="14482" y="13077"/>
                      <a:pt x="19100" y="8559"/>
                    </a:cubicBezTo>
                    <a:lnTo>
                      <a:pt x="20593" y="7091"/>
                    </a:lnTo>
                    <a:cubicBezTo>
                      <a:pt x="21484" y="6263"/>
                      <a:pt x="22451" y="5685"/>
                      <a:pt x="23467" y="5372"/>
                    </a:cubicBezTo>
                    <a:cubicBezTo>
                      <a:pt x="24079" y="5184"/>
                      <a:pt x="24724" y="5092"/>
                      <a:pt x="25393" y="5092"/>
                    </a:cubicBezTo>
                    <a:cubicBezTo>
                      <a:pt x="25752" y="5092"/>
                      <a:pt x="26119" y="5118"/>
                      <a:pt x="26491" y="5171"/>
                    </a:cubicBezTo>
                    <a:cubicBezTo>
                      <a:pt x="29666" y="5761"/>
                      <a:pt x="32465" y="7718"/>
                      <a:pt x="35175" y="9613"/>
                    </a:cubicBezTo>
                    <a:cubicBezTo>
                      <a:pt x="37170" y="11019"/>
                      <a:pt x="39241" y="12449"/>
                      <a:pt x="41424" y="13315"/>
                    </a:cubicBezTo>
                    <a:cubicBezTo>
                      <a:pt x="41802" y="13358"/>
                      <a:pt x="42178" y="13382"/>
                      <a:pt x="42551" y="13382"/>
                    </a:cubicBezTo>
                    <a:cubicBezTo>
                      <a:pt x="43802" y="13382"/>
                      <a:pt x="45026" y="13119"/>
                      <a:pt x="46206" y="12462"/>
                    </a:cubicBezTo>
                    <a:cubicBezTo>
                      <a:pt x="46820" y="12110"/>
                      <a:pt x="47398" y="11671"/>
                      <a:pt x="47950" y="11144"/>
                    </a:cubicBezTo>
                    <a:cubicBezTo>
                      <a:pt x="49255" y="8296"/>
                      <a:pt x="49318" y="3765"/>
                      <a:pt x="48929" y="1"/>
                    </a:cubicBezTo>
                    <a:close/>
                  </a:path>
                </a:pathLst>
              </a:custGeom>
              <a:solidFill>
                <a:srgbClr val="FDD5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10"/>
              <p:cNvSpPr/>
              <p:nvPr/>
            </p:nvSpPr>
            <p:spPr>
              <a:xfrm>
                <a:off x="2387100" y="3646800"/>
                <a:ext cx="1386375" cy="956875"/>
              </a:xfrm>
              <a:custGeom>
                <a:avLst/>
                <a:gdLst/>
                <a:ahLst/>
                <a:cxnLst/>
                <a:rect l="l" t="t" r="r" b="b"/>
                <a:pathLst>
                  <a:path w="55455" h="38275" extrusionOk="0">
                    <a:moveTo>
                      <a:pt x="54300" y="1"/>
                    </a:moveTo>
                    <a:cubicBezTo>
                      <a:pt x="55228" y="4180"/>
                      <a:pt x="53220" y="9400"/>
                      <a:pt x="50598" y="11834"/>
                    </a:cubicBezTo>
                    <a:cubicBezTo>
                      <a:pt x="49104" y="13215"/>
                      <a:pt x="47385" y="14131"/>
                      <a:pt x="45628" y="14457"/>
                    </a:cubicBezTo>
                    <a:cubicBezTo>
                      <a:pt x="45064" y="14561"/>
                      <a:pt x="44503" y="14608"/>
                      <a:pt x="43946" y="14608"/>
                    </a:cubicBezTo>
                    <a:cubicBezTo>
                      <a:pt x="40449" y="14608"/>
                      <a:pt x="37120" y="12744"/>
                      <a:pt x="34359" y="11207"/>
                    </a:cubicBezTo>
                    <a:cubicBezTo>
                      <a:pt x="34083" y="11044"/>
                      <a:pt x="33782" y="10881"/>
                      <a:pt x="33481" y="10692"/>
                    </a:cubicBezTo>
                    <a:lnTo>
                      <a:pt x="33481" y="10692"/>
                    </a:lnTo>
                    <a:cubicBezTo>
                      <a:pt x="33958" y="10881"/>
                      <a:pt x="34422" y="11081"/>
                      <a:pt x="34886" y="11270"/>
                    </a:cubicBezTo>
                    <a:cubicBezTo>
                      <a:pt x="36643" y="12010"/>
                      <a:pt x="38488" y="12763"/>
                      <a:pt x="40308" y="13139"/>
                    </a:cubicBezTo>
                    <a:cubicBezTo>
                      <a:pt x="38488" y="12261"/>
                      <a:pt x="36756" y="11056"/>
                      <a:pt x="35062" y="9877"/>
                    </a:cubicBezTo>
                    <a:cubicBezTo>
                      <a:pt x="32377" y="7994"/>
                      <a:pt x="29591" y="6049"/>
                      <a:pt x="26454" y="5460"/>
                    </a:cubicBezTo>
                    <a:cubicBezTo>
                      <a:pt x="26104" y="5408"/>
                      <a:pt x="25759" y="5383"/>
                      <a:pt x="25419" y="5383"/>
                    </a:cubicBezTo>
                    <a:cubicBezTo>
                      <a:pt x="24760" y="5383"/>
                      <a:pt x="24122" y="5478"/>
                      <a:pt x="23517" y="5660"/>
                    </a:cubicBezTo>
                    <a:cubicBezTo>
                      <a:pt x="22526" y="5962"/>
                      <a:pt x="21585" y="6526"/>
                      <a:pt x="20731" y="7329"/>
                    </a:cubicBezTo>
                    <a:lnTo>
                      <a:pt x="19238" y="8798"/>
                    </a:lnTo>
                    <a:cubicBezTo>
                      <a:pt x="14833" y="13102"/>
                      <a:pt x="10592" y="17255"/>
                      <a:pt x="6175" y="20907"/>
                    </a:cubicBezTo>
                    <a:cubicBezTo>
                      <a:pt x="6012" y="21045"/>
                      <a:pt x="5848" y="21183"/>
                      <a:pt x="5673" y="21321"/>
                    </a:cubicBezTo>
                    <a:cubicBezTo>
                      <a:pt x="3828" y="22840"/>
                      <a:pt x="1946" y="24258"/>
                      <a:pt x="1" y="25563"/>
                    </a:cubicBezTo>
                    <a:lnTo>
                      <a:pt x="1" y="38275"/>
                    </a:lnTo>
                    <a:cubicBezTo>
                      <a:pt x="2234" y="35727"/>
                      <a:pt x="4807" y="33745"/>
                      <a:pt x="7329" y="31737"/>
                    </a:cubicBezTo>
                    <a:cubicBezTo>
                      <a:pt x="10366" y="29327"/>
                      <a:pt x="13428" y="26755"/>
                      <a:pt x="15699" y="23091"/>
                    </a:cubicBezTo>
                    <a:cubicBezTo>
                      <a:pt x="18322" y="18862"/>
                      <a:pt x="19966" y="13114"/>
                      <a:pt x="23605" y="10642"/>
                    </a:cubicBezTo>
                    <a:cubicBezTo>
                      <a:pt x="24924" y="9751"/>
                      <a:pt x="26343" y="9406"/>
                      <a:pt x="27799" y="9406"/>
                    </a:cubicBezTo>
                    <a:cubicBezTo>
                      <a:pt x="29293" y="9406"/>
                      <a:pt x="30826" y="9770"/>
                      <a:pt x="32327" y="10278"/>
                    </a:cubicBezTo>
                    <a:cubicBezTo>
                      <a:pt x="32590" y="10441"/>
                      <a:pt x="32866" y="10592"/>
                      <a:pt x="33130" y="10743"/>
                    </a:cubicBezTo>
                    <a:cubicBezTo>
                      <a:pt x="33519" y="10969"/>
                      <a:pt x="33895" y="11194"/>
                      <a:pt x="34246" y="11395"/>
                    </a:cubicBezTo>
                    <a:cubicBezTo>
                      <a:pt x="37020" y="12939"/>
                      <a:pt x="40379" y="14816"/>
                      <a:pt x="43924" y="14816"/>
                    </a:cubicBezTo>
                    <a:cubicBezTo>
                      <a:pt x="44500" y="14816"/>
                      <a:pt x="45081" y="14767"/>
                      <a:pt x="45666" y="14658"/>
                    </a:cubicBezTo>
                    <a:cubicBezTo>
                      <a:pt x="47473" y="14332"/>
                      <a:pt x="49242" y="13403"/>
                      <a:pt x="50761" y="11985"/>
                    </a:cubicBezTo>
                    <a:cubicBezTo>
                      <a:pt x="53409" y="9513"/>
                      <a:pt x="55454" y="4242"/>
                      <a:pt x="54538" y="1"/>
                    </a:cubicBezTo>
                    <a:close/>
                  </a:path>
                </a:pathLst>
              </a:custGeom>
              <a:solidFill>
                <a:srgbClr val="FDD5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10"/>
              <p:cNvSpPr/>
              <p:nvPr/>
            </p:nvSpPr>
            <p:spPr>
              <a:xfrm>
                <a:off x="2387100" y="4176675"/>
                <a:ext cx="135250" cy="48350"/>
              </a:xfrm>
              <a:custGeom>
                <a:avLst/>
                <a:gdLst/>
                <a:ahLst/>
                <a:cxnLst/>
                <a:rect l="l" t="t" r="r" b="b"/>
                <a:pathLst>
                  <a:path w="5410" h="1934" extrusionOk="0">
                    <a:moveTo>
                      <a:pt x="5409" y="1"/>
                    </a:moveTo>
                    <a:lnTo>
                      <a:pt x="5409" y="1"/>
                    </a:lnTo>
                    <a:cubicBezTo>
                      <a:pt x="3928" y="528"/>
                      <a:pt x="2448" y="992"/>
                      <a:pt x="1017" y="1419"/>
                    </a:cubicBezTo>
                    <a:cubicBezTo>
                      <a:pt x="678" y="1519"/>
                      <a:pt x="339" y="1620"/>
                      <a:pt x="1" y="1720"/>
                    </a:cubicBezTo>
                    <a:lnTo>
                      <a:pt x="1" y="1933"/>
                    </a:lnTo>
                    <a:cubicBezTo>
                      <a:pt x="365" y="1833"/>
                      <a:pt x="729" y="1733"/>
                      <a:pt x="1092" y="1620"/>
                    </a:cubicBezTo>
                    <a:cubicBezTo>
                      <a:pt x="2335" y="1256"/>
                      <a:pt x="3615" y="854"/>
                      <a:pt x="4907" y="402"/>
                    </a:cubicBezTo>
                    <a:cubicBezTo>
                      <a:pt x="5070" y="264"/>
                      <a:pt x="5246" y="139"/>
                      <a:pt x="5409" y="1"/>
                    </a:cubicBezTo>
                    <a:close/>
                  </a:path>
                </a:pathLst>
              </a:custGeom>
              <a:solidFill>
                <a:srgbClr val="FDD5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18" name="Google Shape;118;p10"/>
          <p:cNvSpPr txBox="1">
            <a:spLocks noGrp="1"/>
          </p:cNvSpPr>
          <p:nvPr>
            <p:ph type="title"/>
          </p:nvPr>
        </p:nvSpPr>
        <p:spPr>
          <a:xfrm>
            <a:off x="2015850" y="540000"/>
            <a:ext cx="5112300" cy="429600"/>
          </a:xfrm>
          <a:prstGeom prst="rect">
            <a:avLst/>
          </a:prstGeom>
        </p:spPr>
        <p:txBody>
          <a:bodyPr spcFirstLastPara="1" wrap="square" lIns="0" tIns="0" rIns="0" bIns="0" anchor="t" anchorCtr="0">
            <a:noAutofit/>
          </a:bodyPr>
          <a:lstStyle>
            <a:lvl1pPr lvl="0" algn="ctr" rtl="0">
              <a:spcBef>
                <a:spcPts val="0"/>
              </a:spcBef>
              <a:spcAft>
                <a:spcPts val="0"/>
              </a:spcAft>
              <a:buNone/>
              <a:defRPr sz="3500" b="1">
                <a:solidFill>
                  <a:srgbClr val="EA8C6D"/>
                </a:solidFill>
              </a:defRPr>
            </a:lvl1pPr>
            <a:lvl2pPr lvl="1" rtl="0">
              <a:spcBef>
                <a:spcPts val="0"/>
              </a:spcBef>
              <a:spcAft>
                <a:spcPts val="0"/>
              </a:spcAft>
              <a:buNone/>
              <a:defRPr sz="3500">
                <a:solidFill>
                  <a:srgbClr val="EA8C6D"/>
                </a:solidFill>
                <a:latin typeface="Mallanna"/>
                <a:ea typeface="Mallanna"/>
                <a:cs typeface="Mallanna"/>
                <a:sym typeface="Mallanna"/>
              </a:defRPr>
            </a:lvl2pPr>
            <a:lvl3pPr lvl="2" rtl="0">
              <a:spcBef>
                <a:spcPts val="0"/>
              </a:spcBef>
              <a:spcAft>
                <a:spcPts val="0"/>
              </a:spcAft>
              <a:buNone/>
              <a:defRPr sz="3500">
                <a:solidFill>
                  <a:srgbClr val="EA8C6D"/>
                </a:solidFill>
                <a:latin typeface="Mallanna"/>
                <a:ea typeface="Mallanna"/>
                <a:cs typeface="Mallanna"/>
                <a:sym typeface="Mallanna"/>
              </a:defRPr>
            </a:lvl3pPr>
            <a:lvl4pPr lvl="3" rtl="0">
              <a:spcBef>
                <a:spcPts val="0"/>
              </a:spcBef>
              <a:spcAft>
                <a:spcPts val="0"/>
              </a:spcAft>
              <a:buNone/>
              <a:defRPr sz="3500">
                <a:solidFill>
                  <a:srgbClr val="EA8C6D"/>
                </a:solidFill>
                <a:latin typeface="Mallanna"/>
                <a:ea typeface="Mallanna"/>
                <a:cs typeface="Mallanna"/>
                <a:sym typeface="Mallanna"/>
              </a:defRPr>
            </a:lvl4pPr>
            <a:lvl5pPr lvl="4" rtl="0">
              <a:spcBef>
                <a:spcPts val="0"/>
              </a:spcBef>
              <a:spcAft>
                <a:spcPts val="0"/>
              </a:spcAft>
              <a:buNone/>
              <a:defRPr sz="3500">
                <a:solidFill>
                  <a:srgbClr val="EA8C6D"/>
                </a:solidFill>
                <a:latin typeface="Mallanna"/>
                <a:ea typeface="Mallanna"/>
                <a:cs typeface="Mallanna"/>
                <a:sym typeface="Mallanna"/>
              </a:defRPr>
            </a:lvl5pPr>
            <a:lvl6pPr lvl="5" rtl="0">
              <a:spcBef>
                <a:spcPts val="0"/>
              </a:spcBef>
              <a:spcAft>
                <a:spcPts val="0"/>
              </a:spcAft>
              <a:buNone/>
              <a:defRPr sz="3500">
                <a:solidFill>
                  <a:srgbClr val="EA8C6D"/>
                </a:solidFill>
                <a:latin typeface="Mallanna"/>
                <a:ea typeface="Mallanna"/>
                <a:cs typeface="Mallanna"/>
                <a:sym typeface="Mallanna"/>
              </a:defRPr>
            </a:lvl6pPr>
            <a:lvl7pPr lvl="6" rtl="0">
              <a:spcBef>
                <a:spcPts val="0"/>
              </a:spcBef>
              <a:spcAft>
                <a:spcPts val="0"/>
              </a:spcAft>
              <a:buNone/>
              <a:defRPr sz="3500">
                <a:solidFill>
                  <a:srgbClr val="EA8C6D"/>
                </a:solidFill>
                <a:latin typeface="Mallanna"/>
                <a:ea typeface="Mallanna"/>
                <a:cs typeface="Mallanna"/>
                <a:sym typeface="Mallanna"/>
              </a:defRPr>
            </a:lvl7pPr>
            <a:lvl8pPr lvl="7" rtl="0">
              <a:spcBef>
                <a:spcPts val="0"/>
              </a:spcBef>
              <a:spcAft>
                <a:spcPts val="0"/>
              </a:spcAft>
              <a:buNone/>
              <a:defRPr sz="3500">
                <a:solidFill>
                  <a:srgbClr val="EA8C6D"/>
                </a:solidFill>
                <a:latin typeface="Mallanna"/>
                <a:ea typeface="Mallanna"/>
                <a:cs typeface="Mallanna"/>
                <a:sym typeface="Mallanna"/>
              </a:defRPr>
            </a:lvl8pPr>
            <a:lvl9pPr lvl="8" rtl="0">
              <a:spcBef>
                <a:spcPts val="0"/>
              </a:spcBef>
              <a:spcAft>
                <a:spcPts val="0"/>
              </a:spcAft>
              <a:buNone/>
              <a:defRPr sz="3500">
                <a:solidFill>
                  <a:srgbClr val="EA8C6D"/>
                </a:solidFill>
                <a:latin typeface="Mallanna"/>
                <a:ea typeface="Mallanna"/>
                <a:cs typeface="Mallanna"/>
                <a:sym typeface="Mallanna"/>
              </a:defRPr>
            </a:lvl9pPr>
          </a:lstStyle>
          <a:p>
            <a:endParaRPr/>
          </a:p>
        </p:txBody>
      </p:sp>
      <p:sp>
        <p:nvSpPr>
          <p:cNvPr id="119" name="Google Shape;119;p10"/>
          <p:cNvSpPr txBox="1">
            <a:spLocks noGrp="1"/>
          </p:cNvSpPr>
          <p:nvPr>
            <p:ph type="title" idx="2"/>
          </p:nvPr>
        </p:nvSpPr>
        <p:spPr>
          <a:xfrm>
            <a:off x="3602358" y="2828046"/>
            <a:ext cx="1968600" cy="384600"/>
          </a:xfrm>
          <a:prstGeom prst="rect">
            <a:avLst/>
          </a:prstGeom>
        </p:spPr>
        <p:txBody>
          <a:bodyPr spcFirstLastPara="1" wrap="square" lIns="0" tIns="0" rIns="0" bIns="0" anchor="t" anchorCtr="0">
            <a:noAutofit/>
          </a:bodyPr>
          <a:lstStyle>
            <a:lvl1pPr lvl="0" algn="ctr" rtl="0">
              <a:lnSpc>
                <a:spcPct val="80000"/>
              </a:lnSpc>
              <a:spcBef>
                <a:spcPts val="0"/>
              </a:spcBef>
              <a:spcAft>
                <a:spcPts val="0"/>
              </a:spcAft>
              <a:buClr>
                <a:srgbClr val="EA8C6D"/>
              </a:buClr>
              <a:buSzPts val="3300"/>
              <a:buFont typeface="Amatic SC"/>
              <a:buNone/>
              <a:defRPr sz="3000" b="1">
                <a:solidFill>
                  <a:srgbClr val="EA8C6D"/>
                </a:solidFill>
                <a:latin typeface="Amatic SC"/>
                <a:ea typeface="Amatic SC"/>
                <a:cs typeface="Amatic SC"/>
                <a:sym typeface="Amatic SC"/>
              </a:defRPr>
            </a:lvl1pPr>
            <a:lvl2pPr lvl="1" rtl="0">
              <a:spcBef>
                <a:spcPts val="0"/>
              </a:spcBef>
              <a:spcAft>
                <a:spcPts val="0"/>
              </a:spcAft>
              <a:buClr>
                <a:srgbClr val="EA8C6D"/>
              </a:buClr>
              <a:buSzPts val="2800"/>
              <a:buNone/>
              <a:defRPr>
                <a:solidFill>
                  <a:srgbClr val="EA8C6D"/>
                </a:solidFill>
              </a:defRPr>
            </a:lvl2pPr>
            <a:lvl3pPr lvl="2" rtl="0">
              <a:spcBef>
                <a:spcPts val="0"/>
              </a:spcBef>
              <a:spcAft>
                <a:spcPts val="0"/>
              </a:spcAft>
              <a:buClr>
                <a:srgbClr val="EA8C6D"/>
              </a:buClr>
              <a:buSzPts val="2800"/>
              <a:buNone/>
              <a:defRPr>
                <a:solidFill>
                  <a:srgbClr val="EA8C6D"/>
                </a:solidFill>
              </a:defRPr>
            </a:lvl3pPr>
            <a:lvl4pPr lvl="3" rtl="0">
              <a:spcBef>
                <a:spcPts val="0"/>
              </a:spcBef>
              <a:spcAft>
                <a:spcPts val="0"/>
              </a:spcAft>
              <a:buClr>
                <a:srgbClr val="EA8C6D"/>
              </a:buClr>
              <a:buSzPts val="2800"/>
              <a:buNone/>
              <a:defRPr>
                <a:solidFill>
                  <a:srgbClr val="EA8C6D"/>
                </a:solidFill>
              </a:defRPr>
            </a:lvl4pPr>
            <a:lvl5pPr lvl="4" rtl="0">
              <a:spcBef>
                <a:spcPts val="0"/>
              </a:spcBef>
              <a:spcAft>
                <a:spcPts val="0"/>
              </a:spcAft>
              <a:buClr>
                <a:srgbClr val="EA8C6D"/>
              </a:buClr>
              <a:buSzPts val="2800"/>
              <a:buNone/>
              <a:defRPr>
                <a:solidFill>
                  <a:srgbClr val="EA8C6D"/>
                </a:solidFill>
              </a:defRPr>
            </a:lvl5pPr>
            <a:lvl6pPr lvl="5" rtl="0">
              <a:spcBef>
                <a:spcPts val="0"/>
              </a:spcBef>
              <a:spcAft>
                <a:spcPts val="0"/>
              </a:spcAft>
              <a:buClr>
                <a:srgbClr val="EA8C6D"/>
              </a:buClr>
              <a:buSzPts val="2800"/>
              <a:buNone/>
              <a:defRPr>
                <a:solidFill>
                  <a:srgbClr val="EA8C6D"/>
                </a:solidFill>
              </a:defRPr>
            </a:lvl6pPr>
            <a:lvl7pPr lvl="6" rtl="0">
              <a:spcBef>
                <a:spcPts val="0"/>
              </a:spcBef>
              <a:spcAft>
                <a:spcPts val="0"/>
              </a:spcAft>
              <a:buClr>
                <a:srgbClr val="EA8C6D"/>
              </a:buClr>
              <a:buSzPts val="2800"/>
              <a:buNone/>
              <a:defRPr>
                <a:solidFill>
                  <a:srgbClr val="EA8C6D"/>
                </a:solidFill>
              </a:defRPr>
            </a:lvl7pPr>
            <a:lvl8pPr lvl="7" rtl="0">
              <a:spcBef>
                <a:spcPts val="0"/>
              </a:spcBef>
              <a:spcAft>
                <a:spcPts val="0"/>
              </a:spcAft>
              <a:buClr>
                <a:srgbClr val="EA8C6D"/>
              </a:buClr>
              <a:buSzPts val="2800"/>
              <a:buNone/>
              <a:defRPr>
                <a:solidFill>
                  <a:srgbClr val="EA8C6D"/>
                </a:solidFill>
              </a:defRPr>
            </a:lvl8pPr>
            <a:lvl9pPr lvl="8" rtl="0">
              <a:spcBef>
                <a:spcPts val="0"/>
              </a:spcBef>
              <a:spcAft>
                <a:spcPts val="0"/>
              </a:spcAft>
              <a:buClr>
                <a:srgbClr val="EA8C6D"/>
              </a:buClr>
              <a:buSzPts val="2800"/>
              <a:buNone/>
              <a:defRPr>
                <a:solidFill>
                  <a:srgbClr val="EA8C6D"/>
                </a:solidFill>
              </a:defRPr>
            </a:lvl9pPr>
          </a:lstStyle>
          <a:p>
            <a:endParaRPr/>
          </a:p>
        </p:txBody>
      </p:sp>
      <p:sp>
        <p:nvSpPr>
          <p:cNvPr id="120" name="Google Shape;120;p10"/>
          <p:cNvSpPr txBox="1">
            <a:spLocks noGrp="1"/>
          </p:cNvSpPr>
          <p:nvPr>
            <p:ph type="subTitle" idx="1"/>
          </p:nvPr>
        </p:nvSpPr>
        <p:spPr>
          <a:xfrm>
            <a:off x="3411258" y="3306250"/>
            <a:ext cx="2350800" cy="12933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SzPts val="1200"/>
              <a:buFont typeface="Happy Monkey"/>
              <a:buNone/>
              <a:defRPr sz="1600">
                <a:latin typeface="Mallanna"/>
                <a:ea typeface="Mallanna"/>
                <a:cs typeface="Mallanna"/>
                <a:sym typeface="Mallanna"/>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21" name="Google Shape;121;p10"/>
          <p:cNvSpPr txBox="1">
            <a:spLocks noGrp="1"/>
          </p:cNvSpPr>
          <p:nvPr>
            <p:ph type="title" idx="3"/>
          </p:nvPr>
        </p:nvSpPr>
        <p:spPr>
          <a:xfrm>
            <a:off x="1031550" y="2828046"/>
            <a:ext cx="1968600" cy="384600"/>
          </a:xfrm>
          <a:prstGeom prst="rect">
            <a:avLst/>
          </a:prstGeom>
        </p:spPr>
        <p:txBody>
          <a:bodyPr spcFirstLastPara="1" wrap="square" lIns="0" tIns="0" rIns="0" bIns="0" anchor="t" anchorCtr="0">
            <a:noAutofit/>
          </a:bodyPr>
          <a:lstStyle>
            <a:lvl1pPr lvl="0" algn="ctr" rtl="0">
              <a:lnSpc>
                <a:spcPct val="80000"/>
              </a:lnSpc>
              <a:spcBef>
                <a:spcPts val="0"/>
              </a:spcBef>
              <a:spcAft>
                <a:spcPts val="0"/>
              </a:spcAft>
              <a:buClr>
                <a:srgbClr val="EA8C6D"/>
              </a:buClr>
              <a:buSzPts val="3300"/>
              <a:buFont typeface="Amatic SC"/>
              <a:buNone/>
              <a:defRPr sz="3000" b="1">
                <a:solidFill>
                  <a:srgbClr val="EA8C6D"/>
                </a:solidFill>
                <a:latin typeface="Amatic SC"/>
                <a:ea typeface="Amatic SC"/>
                <a:cs typeface="Amatic SC"/>
                <a:sym typeface="Amatic SC"/>
              </a:defRPr>
            </a:lvl1pPr>
            <a:lvl2pPr lvl="1" rtl="0">
              <a:spcBef>
                <a:spcPts val="0"/>
              </a:spcBef>
              <a:spcAft>
                <a:spcPts val="0"/>
              </a:spcAft>
              <a:buClr>
                <a:srgbClr val="EA8C6D"/>
              </a:buClr>
              <a:buSzPts val="2800"/>
              <a:buNone/>
              <a:defRPr>
                <a:solidFill>
                  <a:srgbClr val="EA8C6D"/>
                </a:solidFill>
              </a:defRPr>
            </a:lvl2pPr>
            <a:lvl3pPr lvl="2" rtl="0">
              <a:spcBef>
                <a:spcPts val="0"/>
              </a:spcBef>
              <a:spcAft>
                <a:spcPts val="0"/>
              </a:spcAft>
              <a:buClr>
                <a:srgbClr val="EA8C6D"/>
              </a:buClr>
              <a:buSzPts val="2800"/>
              <a:buNone/>
              <a:defRPr>
                <a:solidFill>
                  <a:srgbClr val="EA8C6D"/>
                </a:solidFill>
              </a:defRPr>
            </a:lvl3pPr>
            <a:lvl4pPr lvl="3" rtl="0">
              <a:spcBef>
                <a:spcPts val="0"/>
              </a:spcBef>
              <a:spcAft>
                <a:spcPts val="0"/>
              </a:spcAft>
              <a:buClr>
                <a:srgbClr val="EA8C6D"/>
              </a:buClr>
              <a:buSzPts val="2800"/>
              <a:buNone/>
              <a:defRPr>
                <a:solidFill>
                  <a:srgbClr val="EA8C6D"/>
                </a:solidFill>
              </a:defRPr>
            </a:lvl4pPr>
            <a:lvl5pPr lvl="4" rtl="0">
              <a:spcBef>
                <a:spcPts val="0"/>
              </a:spcBef>
              <a:spcAft>
                <a:spcPts val="0"/>
              </a:spcAft>
              <a:buClr>
                <a:srgbClr val="EA8C6D"/>
              </a:buClr>
              <a:buSzPts val="2800"/>
              <a:buNone/>
              <a:defRPr>
                <a:solidFill>
                  <a:srgbClr val="EA8C6D"/>
                </a:solidFill>
              </a:defRPr>
            </a:lvl5pPr>
            <a:lvl6pPr lvl="5" rtl="0">
              <a:spcBef>
                <a:spcPts val="0"/>
              </a:spcBef>
              <a:spcAft>
                <a:spcPts val="0"/>
              </a:spcAft>
              <a:buClr>
                <a:srgbClr val="EA8C6D"/>
              </a:buClr>
              <a:buSzPts val="2800"/>
              <a:buNone/>
              <a:defRPr>
                <a:solidFill>
                  <a:srgbClr val="EA8C6D"/>
                </a:solidFill>
              </a:defRPr>
            </a:lvl6pPr>
            <a:lvl7pPr lvl="6" rtl="0">
              <a:spcBef>
                <a:spcPts val="0"/>
              </a:spcBef>
              <a:spcAft>
                <a:spcPts val="0"/>
              </a:spcAft>
              <a:buClr>
                <a:srgbClr val="EA8C6D"/>
              </a:buClr>
              <a:buSzPts val="2800"/>
              <a:buNone/>
              <a:defRPr>
                <a:solidFill>
                  <a:srgbClr val="EA8C6D"/>
                </a:solidFill>
              </a:defRPr>
            </a:lvl7pPr>
            <a:lvl8pPr lvl="7" rtl="0">
              <a:spcBef>
                <a:spcPts val="0"/>
              </a:spcBef>
              <a:spcAft>
                <a:spcPts val="0"/>
              </a:spcAft>
              <a:buClr>
                <a:srgbClr val="EA8C6D"/>
              </a:buClr>
              <a:buSzPts val="2800"/>
              <a:buNone/>
              <a:defRPr>
                <a:solidFill>
                  <a:srgbClr val="EA8C6D"/>
                </a:solidFill>
              </a:defRPr>
            </a:lvl8pPr>
            <a:lvl9pPr lvl="8" rtl="0">
              <a:spcBef>
                <a:spcPts val="0"/>
              </a:spcBef>
              <a:spcAft>
                <a:spcPts val="0"/>
              </a:spcAft>
              <a:buClr>
                <a:srgbClr val="EA8C6D"/>
              </a:buClr>
              <a:buSzPts val="2800"/>
              <a:buNone/>
              <a:defRPr>
                <a:solidFill>
                  <a:srgbClr val="EA8C6D"/>
                </a:solidFill>
              </a:defRPr>
            </a:lvl9pPr>
          </a:lstStyle>
          <a:p>
            <a:endParaRPr/>
          </a:p>
        </p:txBody>
      </p:sp>
      <p:sp>
        <p:nvSpPr>
          <p:cNvPr id="122" name="Google Shape;122;p10"/>
          <p:cNvSpPr txBox="1">
            <a:spLocks noGrp="1"/>
          </p:cNvSpPr>
          <p:nvPr>
            <p:ph type="subTitle" idx="4"/>
          </p:nvPr>
        </p:nvSpPr>
        <p:spPr>
          <a:xfrm>
            <a:off x="840450" y="3306250"/>
            <a:ext cx="2350800" cy="12933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SzPts val="1200"/>
              <a:buFont typeface="Happy Monkey"/>
              <a:buNone/>
              <a:defRPr sz="1600">
                <a:latin typeface="Mallanna"/>
                <a:ea typeface="Mallanna"/>
                <a:cs typeface="Mallanna"/>
                <a:sym typeface="Mallanna"/>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23" name="Google Shape;123;p10"/>
          <p:cNvSpPr txBox="1">
            <a:spLocks noGrp="1"/>
          </p:cNvSpPr>
          <p:nvPr>
            <p:ph type="title" idx="5"/>
          </p:nvPr>
        </p:nvSpPr>
        <p:spPr>
          <a:xfrm>
            <a:off x="6173154" y="2828046"/>
            <a:ext cx="1968600" cy="384600"/>
          </a:xfrm>
          <a:prstGeom prst="rect">
            <a:avLst/>
          </a:prstGeom>
        </p:spPr>
        <p:txBody>
          <a:bodyPr spcFirstLastPara="1" wrap="square" lIns="0" tIns="0" rIns="0" bIns="0" anchor="t" anchorCtr="0">
            <a:noAutofit/>
          </a:bodyPr>
          <a:lstStyle>
            <a:lvl1pPr lvl="0" algn="ctr" rtl="0">
              <a:lnSpc>
                <a:spcPct val="80000"/>
              </a:lnSpc>
              <a:spcBef>
                <a:spcPts val="0"/>
              </a:spcBef>
              <a:spcAft>
                <a:spcPts val="0"/>
              </a:spcAft>
              <a:buClr>
                <a:srgbClr val="EA8C6D"/>
              </a:buClr>
              <a:buSzPts val="3300"/>
              <a:buFont typeface="Amatic SC"/>
              <a:buNone/>
              <a:defRPr sz="3000" b="1">
                <a:solidFill>
                  <a:srgbClr val="EA8C6D"/>
                </a:solidFill>
                <a:latin typeface="Amatic SC"/>
                <a:ea typeface="Amatic SC"/>
                <a:cs typeface="Amatic SC"/>
                <a:sym typeface="Amatic SC"/>
              </a:defRPr>
            </a:lvl1pPr>
            <a:lvl2pPr lvl="1" rtl="0">
              <a:spcBef>
                <a:spcPts val="0"/>
              </a:spcBef>
              <a:spcAft>
                <a:spcPts val="0"/>
              </a:spcAft>
              <a:buClr>
                <a:srgbClr val="EA8C6D"/>
              </a:buClr>
              <a:buSzPts val="2800"/>
              <a:buNone/>
              <a:defRPr>
                <a:solidFill>
                  <a:srgbClr val="EA8C6D"/>
                </a:solidFill>
              </a:defRPr>
            </a:lvl2pPr>
            <a:lvl3pPr lvl="2" rtl="0">
              <a:spcBef>
                <a:spcPts val="0"/>
              </a:spcBef>
              <a:spcAft>
                <a:spcPts val="0"/>
              </a:spcAft>
              <a:buClr>
                <a:srgbClr val="EA8C6D"/>
              </a:buClr>
              <a:buSzPts val="2800"/>
              <a:buNone/>
              <a:defRPr>
                <a:solidFill>
                  <a:srgbClr val="EA8C6D"/>
                </a:solidFill>
              </a:defRPr>
            </a:lvl3pPr>
            <a:lvl4pPr lvl="3" rtl="0">
              <a:spcBef>
                <a:spcPts val="0"/>
              </a:spcBef>
              <a:spcAft>
                <a:spcPts val="0"/>
              </a:spcAft>
              <a:buClr>
                <a:srgbClr val="EA8C6D"/>
              </a:buClr>
              <a:buSzPts val="2800"/>
              <a:buNone/>
              <a:defRPr>
                <a:solidFill>
                  <a:srgbClr val="EA8C6D"/>
                </a:solidFill>
              </a:defRPr>
            </a:lvl4pPr>
            <a:lvl5pPr lvl="4" rtl="0">
              <a:spcBef>
                <a:spcPts val="0"/>
              </a:spcBef>
              <a:spcAft>
                <a:spcPts val="0"/>
              </a:spcAft>
              <a:buClr>
                <a:srgbClr val="EA8C6D"/>
              </a:buClr>
              <a:buSzPts val="2800"/>
              <a:buNone/>
              <a:defRPr>
                <a:solidFill>
                  <a:srgbClr val="EA8C6D"/>
                </a:solidFill>
              </a:defRPr>
            </a:lvl5pPr>
            <a:lvl6pPr lvl="5" rtl="0">
              <a:spcBef>
                <a:spcPts val="0"/>
              </a:spcBef>
              <a:spcAft>
                <a:spcPts val="0"/>
              </a:spcAft>
              <a:buClr>
                <a:srgbClr val="EA8C6D"/>
              </a:buClr>
              <a:buSzPts val="2800"/>
              <a:buNone/>
              <a:defRPr>
                <a:solidFill>
                  <a:srgbClr val="EA8C6D"/>
                </a:solidFill>
              </a:defRPr>
            </a:lvl6pPr>
            <a:lvl7pPr lvl="6" rtl="0">
              <a:spcBef>
                <a:spcPts val="0"/>
              </a:spcBef>
              <a:spcAft>
                <a:spcPts val="0"/>
              </a:spcAft>
              <a:buClr>
                <a:srgbClr val="EA8C6D"/>
              </a:buClr>
              <a:buSzPts val="2800"/>
              <a:buNone/>
              <a:defRPr>
                <a:solidFill>
                  <a:srgbClr val="EA8C6D"/>
                </a:solidFill>
              </a:defRPr>
            </a:lvl7pPr>
            <a:lvl8pPr lvl="7" rtl="0">
              <a:spcBef>
                <a:spcPts val="0"/>
              </a:spcBef>
              <a:spcAft>
                <a:spcPts val="0"/>
              </a:spcAft>
              <a:buClr>
                <a:srgbClr val="EA8C6D"/>
              </a:buClr>
              <a:buSzPts val="2800"/>
              <a:buNone/>
              <a:defRPr>
                <a:solidFill>
                  <a:srgbClr val="EA8C6D"/>
                </a:solidFill>
              </a:defRPr>
            </a:lvl8pPr>
            <a:lvl9pPr lvl="8" rtl="0">
              <a:spcBef>
                <a:spcPts val="0"/>
              </a:spcBef>
              <a:spcAft>
                <a:spcPts val="0"/>
              </a:spcAft>
              <a:buClr>
                <a:srgbClr val="EA8C6D"/>
              </a:buClr>
              <a:buSzPts val="2800"/>
              <a:buNone/>
              <a:defRPr>
                <a:solidFill>
                  <a:srgbClr val="EA8C6D"/>
                </a:solidFill>
              </a:defRPr>
            </a:lvl9pPr>
          </a:lstStyle>
          <a:p>
            <a:endParaRPr/>
          </a:p>
        </p:txBody>
      </p:sp>
      <p:sp>
        <p:nvSpPr>
          <p:cNvPr id="124" name="Google Shape;124;p10"/>
          <p:cNvSpPr txBox="1">
            <a:spLocks noGrp="1"/>
          </p:cNvSpPr>
          <p:nvPr>
            <p:ph type="subTitle" idx="6"/>
          </p:nvPr>
        </p:nvSpPr>
        <p:spPr>
          <a:xfrm>
            <a:off x="5982054" y="3306250"/>
            <a:ext cx="2350800" cy="12933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SzPts val="1200"/>
              <a:buFont typeface="Happy Monkey"/>
              <a:buNone/>
              <a:defRPr sz="1600">
                <a:latin typeface="Mallanna"/>
                <a:ea typeface="Mallanna"/>
                <a:cs typeface="Mallanna"/>
                <a:sym typeface="Mallanna"/>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design 2">
  <p:cSld name="CUSTOM_7">
    <p:spTree>
      <p:nvGrpSpPr>
        <p:cNvPr id="1" name="Shape 158"/>
        <p:cNvGrpSpPr/>
        <p:nvPr/>
      </p:nvGrpSpPr>
      <p:grpSpPr>
        <a:xfrm>
          <a:off x="0" y="0"/>
          <a:ext cx="0" cy="0"/>
          <a:chOff x="0" y="0"/>
          <a:chExt cx="0" cy="0"/>
        </a:xfrm>
      </p:grpSpPr>
      <p:grpSp>
        <p:nvGrpSpPr>
          <p:cNvPr id="159" name="Google Shape;159;p14"/>
          <p:cNvGrpSpPr/>
          <p:nvPr/>
        </p:nvGrpSpPr>
        <p:grpSpPr>
          <a:xfrm flipH="1">
            <a:off x="-2575" y="-152400"/>
            <a:ext cx="9603775" cy="5297500"/>
            <a:chOff x="-459775" y="-152400"/>
            <a:chExt cx="9603775" cy="5297500"/>
          </a:xfrm>
        </p:grpSpPr>
        <p:grpSp>
          <p:nvGrpSpPr>
            <p:cNvPr id="160" name="Google Shape;160;p14"/>
            <p:cNvGrpSpPr/>
            <p:nvPr/>
          </p:nvGrpSpPr>
          <p:grpSpPr>
            <a:xfrm>
              <a:off x="-459775" y="-152400"/>
              <a:ext cx="2665672" cy="2184757"/>
              <a:chOff x="5063802" y="2718733"/>
              <a:chExt cx="929065" cy="761425"/>
            </a:xfrm>
          </p:grpSpPr>
          <p:sp>
            <p:nvSpPr>
              <p:cNvPr id="161" name="Google Shape;161;p14"/>
              <p:cNvSpPr/>
              <p:nvPr/>
            </p:nvSpPr>
            <p:spPr>
              <a:xfrm>
                <a:off x="5063802" y="2718733"/>
                <a:ext cx="929065" cy="761425"/>
              </a:xfrm>
              <a:custGeom>
                <a:avLst/>
                <a:gdLst/>
                <a:ahLst/>
                <a:cxnLst/>
                <a:rect l="l" t="t" r="r" b="b"/>
                <a:pathLst>
                  <a:path w="48414" h="30457" extrusionOk="0">
                    <a:moveTo>
                      <a:pt x="40056" y="0"/>
                    </a:moveTo>
                    <a:cubicBezTo>
                      <a:pt x="39667" y="891"/>
                      <a:pt x="39228" y="1870"/>
                      <a:pt x="38764" y="2861"/>
                    </a:cubicBezTo>
                    <a:cubicBezTo>
                      <a:pt x="38111" y="4254"/>
                      <a:pt x="37521" y="5409"/>
                      <a:pt x="36944" y="6400"/>
                    </a:cubicBezTo>
                    <a:cubicBezTo>
                      <a:pt x="34723" y="10843"/>
                      <a:pt x="31313" y="13395"/>
                      <a:pt x="27749" y="13395"/>
                    </a:cubicBezTo>
                    <a:cubicBezTo>
                      <a:pt x="27186" y="13395"/>
                      <a:pt x="26619" y="13332"/>
                      <a:pt x="26052" y="13202"/>
                    </a:cubicBezTo>
                    <a:cubicBezTo>
                      <a:pt x="22772" y="12346"/>
                      <a:pt x="19727" y="11914"/>
                      <a:pt x="16882" y="11914"/>
                    </a:cubicBezTo>
                    <a:cubicBezTo>
                      <a:pt x="10508" y="11914"/>
                      <a:pt x="5136" y="14081"/>
                      <a:pt x="364" y="18497"/>
                    </a:cubicBezTo>
                    <a:cubicBezTo>
                      <a:pt x="239" y="18598"/>
                      <a:pt x="126" y="18698"/>
                      <a:pt x="0" y="18798"/>
                    </a:cubicBezTo>
                    <a:lnTo>
                      <a:pt x="0" y="26553"/>
                    </a:lnTo>
                    <a:cubicBezTo>
                      <a:pt x="980" y="27043"/>
                      <a:pt x="2059" y="27265"/>
                      <a:pt x="3151" y="27265"/>
                    </a:cubicBezTo>
                    <a:cubicBezTo>
                      <a:pt x="4325" y="27265"/>
                      <a:pt x="5515" y="27009"/>
                      <a:pt x="6614" y="26553"/>
                    </a:cubicBezTo>
                    <a:cubicBezTo>
                      <a:pt x="9174" y="25499"/>
                      <a:pt x="11357" y="23504"/>
                      <a:pt x="13440" y="21496"/>
                    </a:cubicBezTo>
                    <a:cubicBezTo>
                      <a:pt x="13842" y="21107"/>
                      <a:pt x="14231" y="20718"/>
                      <a:pt x="14632" y="20342"/>
                    </a:cubicBezTo>
                    <a:lnTo>
                      <a:pt x="14632" y="20342"/>
                    </a:lnTo>
                    <a:cubicBezTo>
                      <a:pt x="14143" y="20957"/>
                      <a:pt x="13653" y="21572"/>
                      <a:pt x="13177" y="22186"/>
                    </a:cubicBezTo>
                    <a:cubicBezTo>
                      <a:pt x="10880" y="25148"/>
                      <a:pt x="8709" y="27934"/>
                      <a:pt x="5296" y="29251"/>
                    </a:cubicBezTo>
                    <a:cubicBezTo>
                      <a:pt x="4530" y="29502"/>
                      <a:pt x="3715" y="29703"/>
                      <a:pt x="2836" y="29866"/>
                    </a:cubicBezTo>
                    <a:cubicBezTo>
                      <a:pt x="1895" y="30042"/>
                      <a:pt x="954" y="30155"/>
                      <a:pt x="0" y="30218"/>
                    </a:cubicBezTo>
                    <a:lnTo>
                      <a:pt x="0" y="30456"/>
                    </a:lnTo>
                    <a:cubicBezTo>
                      <a:pt x="954" y="30406"/>
                      <a:pt x="1920" y="30293"/>
                      <a:pt x="2874" y="30117"/>
                    </a:cubicBezTo>
                    <a:cubicBezTo>
                      <a:pt x="3740" y="29954"/>
                      <a:pt x="4568" y="29741"/>
                      <a:pt x="5346" y="29490"/>
                    </a:cubicBezTo>
                    <a:cubicBezTo>
                      <a:pt x="8810" y="28160"/>
                      <a:pt x="11006" y="25349"/>
                      <a:pt x="13315" y="22362"/>
                    </a:cubicBezTo>
                    <a:cubicBezTo>
                      <a:pt x="14168" y="21258"/>
                      <a:pt x="15046" y="20128"/>
                      <a:pt x="16013" y="19062"/>
                    </a:cubicBezTo>
                    <a:cubicBezTo>
                      <a:pt x="17293" y="17920"/>
                      <a:pt x="18623" y="16866"/>
                      <a:pt x="20104" y="16100"/>
                    </a:cubicBezTo>
                    <a:cubicBezTo>
                      <a:pt x="22049" y="15096"/>
                      <a:pt x="24169" y="14594"/>
                      <a:pt x="26328" y="14231"/>
                    </a:cubicBezTo>
                    <a:cubicBezTo>
                      <a:pt x="27256" y="14143"/>
                      <a:pt x="28198" y="14093"/>
                      <a:pt x="29139" y="14055"/>
                    </a:cubicBezTo>
                    <a:cubicBezTo>
                      <a:pt x="31021" y="13954"/>
                      <a:pt x="32979" y="13854"/>
                      <a:pt x="34886" y="13478"/>
                    </a:cubicBezTo>
                    <a:cubicBezTo>
                      <a:pt x="35890" y="13314"/>
                      <a:pt x="36706" y="13164"/>
                      <a:pt x="37434" y="13001"/>
                    </a:cubicBezTo>
                    <a:cubicBezTo>
                      <a:pt x="40458" y="12323"/>
                      <a:pt x="42554" y="11282"/>
                      <a:pt x="44260" y="9613"/>
                    </a:cubicBezTo>
                    <a:cubicBezTo>
                      <a:pt x="46368" y="7555"/>
                      <a:pt x="47811" y="4355"/>
                      <a:pt x="48326" y="603"/>
                    </a:cubicBezTo>
                    <a:cubicBezTo>
                      <a:pt x="48351" y="414"/>
                      <a:pt x="48389" y="214"/>
                      <a:pt x="48414" y="0"/>
                    </a:cubicBezTo>
                    <a:lnTo>
                      <a:pt x="48213" y="0"/>
                    </a:lnTo>
                    <a:cubicBezTo>
                      <a:pt x="48188" y="201"/>
                      <a:pt x="48163" y="389"/>
                      <a:pt x="48138" y="565"/>
                    </a:cubicBezTo>
                    <a:cubicBezTo>
                      <a:pt x="47636" y="4242"/>
                      <a:pt x="46218" y="7391"/>
                      <a:pt x="44147" y="9412"/>
                    </a:cubicBezTo>
                    <a:cubicBezTo>
                      <a:pt x="42466" y="11056"/>
                      <a:pt x="40395" y="12085"/>
                      <a:pt x="37396" y="12750"/>
                    </a:cubicBezTo>
                    <a:cubicBezTo>
                      <a:pt x="36681" y="12913"/>
                      <a:pt x="35865" y="13063"/>
                      <a:pt x="34861" y="13227"/>
                    </a:cubicBezTo>
                    <a:cubicBezTo>
                      <a:pt x="32954" y="13603"/>
                      <a:pt x="31009" y="13703"/>
                      <a:pt x="29139" y="13804"/>
                    </a:cubicBezTo>
                    <a:lnTo>
                      <a:pt x="29089" y="13804"/>
                    </a:lnTo>
                    <a:cubicBezTo>
                      <a:pt x="32941" y="13239"/>
                      <a:pt x="36693" y="12587"/>
                      <a:pt x="39554" y="9738"/>
                    </a:cubicBezTo>
                    <a:cubicBezTo>
                      <a:pt x="41838" y="7479"/>
                      <a:pt x="43131" y="4104"/>
                      <a:pt x="43595" y="690"/>
                    </a:cubicBezTo>
                    <a:cubicBezTo>
                      <a:pt x="43620" y="464"/>
                      <a:pt x="43645" y="239"/>
                      <a:pt x="43683" y="0"/>
                    </a:cubicBezTo>
                    <a:close/>
                  </a:path>
                </a:pathLst>
              </a:custGeom>
              <a:solidFill>
                <a:srgbClr val="FFD6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14"/>
              <p:cNvSpPr/>
              <p:nvPr/>
            </p:nvSpPr>
            <p:spPr>
              <a:xfrm>
                <a:off x="5063802" y="2718733"/>
                <a:ext cx="764587" cy="462750"/>
              </a:xfrm>
              <a:custGeom>
                <a:avLst/>
                <a:gdLst/>
                <a:ahLst/>
                <a:cxnLst/>
                <a:rect l="l" t="t" r="r" b="b"/>
                <a:pathLst>
                  <a:path w="39843" h="18510" extrusionOk="0">
                    <a:moveTo>
                      <a:pt x="0" y="0"/>
                    </a:moveTo>
                    <a:lnTo>
                      <a:pt x="0" y="18510"/>
                    </a:lnTo>
                    <a:cubicBezTo>
                      <a:pt x="88" y="18434"/>
                      <a:pt x="163" y="18372"/>
                      <a:pt x="251" y="18296"/>
                    </a:cubicBezTo>
                    <a:cubicBezTo>
                      <a:pt x="5064" y="13848"/>
                      <a:pt x="10479" y="11662"/>
                      <a:pt x="16899" y="11662"/>
                    </a:cubicBezTo>
                    <a:cubicBezTo>
                      <a:pt x="19752" y="11662"/>
                      <a:pt x="22804" y="12093"/>
                      <a:pt x="26089" y="12951"/>
                    </a:cubicBezTo>
                    <a:cubicBezTo>
                      <a:pt x="26645" y="13079"/>
                      <a:pt x="27201" y="13142"/>
                      <a:pt x="27754" y="13142"/>
                    </a:cubicBezTo>
                    <a:cubicBezTo>
                      <a:pt x="31247" y="13142"/>
                      <a:pt x="34603" y="10628"/>
                      <a:pt x="36781" y="6262"/>
                    </a:cubicBezTo>
                    <a:cubicBezTo>
                      <a:pt x="37358" y="5271"/>
                      <a:pt x="37961" y="4116"/>
                      <a:pt x="38601" y="2736"/>
                    </a:cubicBezTo>
                    <a:cubicBezTo>
                      <a:pt x="39040" y="1795"/>
                      <a:pt x="39466" y="853"/>
                      <a:pt x="39843" y="0"/>
                    </a:cubicBezTo>
                    <a:close/>
                  </a:path>
                </a:pathLst>
              </a:custGeom>
              <a:solidFill>
                <a:srgbClr val="FFD6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3" name="Google Shape;163;p14"/>
            <p:cNvSpPr/>
            <p:nvPr/>
          </p:nvSpPr>
          <p:spPr>
            <a:xfrm rot="10800000" flipH="1">
              <a:off x="7080895" y="4053742"/>
              <a:ext cx="2063105" cy="1091358"/>
            </a:xfrm>
            <a:custGeom>
              <a:avLst/>
              <a:gdLst/>
              <a:ahLst/>
              <a:cxnLst/>
              <a:rect l="l" t="t" r="r" b="b"/>
              <a:pathLst>
                <a:path w="28563" h="15110" extrusionOk="0">
                  <a:moveTo>
                    <a:pt x="1" y="1"/>
                  </a:moveTo>
                  <a:cubicBezTo>
                    <a:pt x="1231" y="1795"/>
                    <a:pt x="4079" y="2498"/>
                    <a:pt x="6639" y="3125"/>
                  </a:cubicBezTo>
                  <a:cubicBezTo>
                    <a:pt x="7744" y="3401"/>
                    <a:pt x="8785" y="3652"/>
                    <a:pt x="9676" y="3979"/>
                  </a:cubicBezTo>
                  <a:cubicBezTo>
                    <a:pt x="14131" y="5585"/>
                    <a:pt x="17481" y="7894"/>
                    <a:pt x="21033" y="10328"/>
                  </a:cubicBezTo>
                  <a:cubicBezTo>
                    <a:pt x="21434" y="10592"/>
                    <a:pt x="21836" y="10868"/>
                    <a:pt x="22238" y="11144"/>
                  </a:cubicBezTo>
                  <a:cubicBezTo>
                    <a:pt x="23254" y="11834"/>
                    <a:pt x="24258" y="12386"/>
                    <a:pt x="25262" y="12788"/>
                  </a:cubicBezTo>
                  <a:cubicBezTo>
                    <a:pt x="26266" y="13754"/>
                    <a:pt x="27370" y="14557"/>
                    <a:pt x="28562" y="15109"/>
                  </a:cubicBezTo>
                  <a:lnTo>
                    <a:pt x="28562" y="13604"/>
                  </a:lnTo>
                  <a:lnTo>
                    <a:pt x="28562" y="13403"/>
                  </a:lnTo>
                  <a:lnTo>
                    <a:pt x="28562" y="1"/>
                  </a:lnTo>
                  <a:lnTo>
                    <a:pt x="7781" y="1"/>
                  </a:lnTo>
                  <a:cubicBezTo>
                    <a:pt x="9664" y="1368"/>
                    <a:pt x="12550" y="2247"/>
                    <a:pt x="14470" y="3376"/>
                  </a:cubicBezTo>
                  <a:cubicBezTo>
                    <a:pt x="18849" y="5911"/>
                    <a:pt x="21660" y="9061"/>
                    <a:pt x="24860" y="12386"/>
                  </a:cubicBezTo>
                  <a:cubicBezTo>
                    <a:pt x="24873" y="12386"/>
                    <a:pt x="24873" y="12399"/>
                    <a:pt x="24873" y="12399"/>
                  </a:cubicBezTo>
                  <a:cubicBezTo>
                    <a:pt x="24057" y="12035"/>
                    <a:pt x="23229" y="11571"/>
                    <a:pt x="22401" y="11006"/>
                  </a:cubicBezTo>
                  <a:cubicBezTo>
                    <a:pt x="21999" y="10730"/>
                    <a:pt x="21598" y="10454"/>
                    <a:pt x="21208" y="10178"/>
                  </a:cubicBezTo>
                  <a:cubicBezTo>
                    <a:pt x="17632" y="7731"/>
                    <a:pt x="14269" y="5434"/>
                    <a:pt x="9789" y="3816"/>
                  </a:cubicBezTo>
                  <a:cubicBezTo>
                    <a:pt x="8873" y="3477"/>
                    <a:pt x="7831" y="3226"/>
                    <a:pt x="6727" y="2950"/>
                  </a:cubicBezTo>
                  <a:cubicBezTo>
                    <a:pt x="4129" y="2310"/>
                    <a:pt x="1482" y="1645"/>
                    <a:pt x="277" y="1"/>
                  </a:cubicBezTo>
                  <a:close/>
                </a:path>
              </a:pathLst>
            </a:custGeom>
            <a:solidFill>
              <a:srgbClr val="EA8C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4" name="Google Shape;164;p14"/>
          <p:cNvSpPr txBox="1">
            <a:spLocks noGrp="1"/>
          </p:cNvSpPr>
          <p:nvPr>
            <p:ph type="title"/>
          </p:nvPr>
        </p:nvSpPr>
        <p:spPr>
          <a:xfrm>
            <a:off x="2015850" y="544050"/>
            <a:ext cx="5112300" cy="425400"/>
          </a:xfrm>
          <a:prstGeom prst="rect">
            <a:avLst/>
          </a:prstGeom>
        </p:spPr>
        <p:txBody>
          <a:bodyPr spcFirstLastPara="1" wrap="square" lIns="0" tIns="0" rIns="0" bIns="0" anchor="t" anchorCtr="0">
            <a:noAutofit/>
          </a:bodyPr>
          <a:lstStyle>
            <a:lvl1pPr lvl="0" algn="ctr" rtl="0">
              <a:spcBef>
                <a:spcPts val="0"/>
              </a:spcBef>
              <a:spcAft>
                <a:spcPts val="0"/>
              </a:spcAft>
              <a:buNone/>
              <a:defRPr sz="3500" b="1">
                <a:solidFill>
                  <a:srgbClr val="EA8C6D"/>
                </a:solidFill>
              </a:defRPr>
            </a:lvl1pPr>
            <a:lvl2pPr lvl="1" algn="ctr" rtl="0">
              <a:spcBef>
                <a:spcPts val="0"/>
              </a:spcBef>
              <a:spcAft>
                <a:spcPts val="0"/>
              </a:spcAft>
              <a:buNone/>
              <a:defRPr sz="3500" b="1">
                <a:solidFill>
                  <a:srgbClr val="EA8C6D"/>
                </a:solidFill>
              </a:defRPr>
            </a:lvl2pPr>
            <a:lvl3pPr lvl="2" algn="ctr" rtl="0">
              <a:spcBef>
                <a:spcPts val="0"/>
              </a:spcBef>
              <a:spcAft>
                <a:spcPts val="0"/>
              </a:spcAft>
              <a:buNone/>
              <a:defRPr sz="3500" b="1">
                <a:solidFill>
                  <a:srgbClr val="EA8C6D"/>
                </a:solidFill>
              </a:defRPr>
            </a:lvl3pPr>
            <a:lvl4pPr lvl="3" algn="ctr" rtl="0">
              <a:spcBef>
                <a:spcPts val="0"/>
              </a:spcBef>
              <a:spcAft>
                <a:spcPts val="0"/>
              </a:spcAft>
              <a:buNone/>
              <a:defRPr sz="3500" b="1">
                <a:solidFill>
                  <a:srgbClr val="EA8C6D"/>
                </a:solidFill>
              </a:defRPr>
            </a:lvl4pPr>
            <a:lvl5pPr lvl="4" algn="ctr" rtl="0">
              <a:spcBef>
                <a:spcPts val="0"/>
              </a:spcBef>
              <a:spcAft>
                <a:spcPts val="0"/>
              </a:spcAft>
              <a:buNone/>
              <a:defRPr sz="3500" b="1">
                <a:solidFill>
                  <a:srgbClr val="EA8C6D"/>
                </a:solidFill>
              </a:defRPr>
            </a:lvl5pPr>
            <a:lvl6pPr lvl="5" algn="ctr" rtl="0">
              <a:spcBef>
                <a:spcPts val="0"/>
              </a:spcBef>
              <a:spcAft>
                <a:spcPts val="0"/>
              </a:spcAft>
              <a:buNone/>
              <a:defRPr sz="3500" b="1">
                <a:solidFill>
                  <a:srgbClr val="EA8C6D"/>
                </a:solidFill>
              </a:defRPr>
            </a:lvl6pPr>
            <a:lvl7pPr lvl="6" algn="ctr" rtl="0">
              <a:spcBef>
                <a:spcPts val="0"/>
              </a:spcBef>
              <a:spcAft>
                <a:spcPts val="0"/>
              </a:spcAft>
              <a:buNone/>
              <a:defRPr sz="3500" b="1">
                <a:solidFill>
                  <a:srgbClr val="EA8C6D"/>
                </a:solidFill>
              </a:defRPr>
            </a:lvl7pPr>
            <a:lvl8pPr lvl="7" algn="ctr" rtl="0">
              <a:spcBef>
                <a:spcPts val="0"/>
              </a:spcBef>
              <a:spcAft>
                <a:spcPts val="0"/>
              </a:spcAft>
              <a:buNone/>
              <a:defRPr sz="3500" b="1">
                <a:solidFill>
                  <a:srgbClr val="EA8C6D"/>
                </a:solidFill>
              </a:defRPr>
            </a:lvl8pPr>
            <a:lvl9pPr lvl="8" algn="ctr" rtl="0">
              <a:spcBef>
                <a:spcPts val="0"/>
              </a:spcBef>
              <a:spcAft>
                <a:spcPts val="0"/>
              </a:spcAft>
              <a:buNone/>
              <a:defRPr sz="3500" b="1">
                <a:solidFill>
                  <a:srgbClr val="EA8C6D"/>
                </a:solidFill>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85"/>
        <p:cNvGrpSpPr/>
        <p:nvPr/>
      </p:nvGrpSpPr>
      <p:grpSpPr>
        <a:xfrm>
          <a:off x="0" y="0"/>
          <a:ext cx="0" cy="0"/>
          <a:chOff x="0" y="0"/>
          <a:chExt cx="0" cy="0"/>
        </a:xfrm>
      </p:grpSpPr>
      <p:grpSp>
        <p:nvGrpSpPr>
          <p:cNvPr id="186" name="Google Shape;186;p18"/>
          <p:cNvGrpSpPr/>
          <p:nvPr/>
        </p:nvGrpSpPr>
        <p:grpSpPr>
          <a:xfrm>
            <a:off x="-5" y="-6183"/>
            <a:ext cx="9144004" cy="5145107"/>
            <a:chOff x="-5" y="-6183"/>
            <a:chExt cx="9144004" cy="5145107"/>
          </a:xfrm>
        </p:grpSpPr>
        <p:sp>
          <p:nvSpPr>
            <p:cNvPr id="187" name="Google Shape;187;p18"/>
            <p:cNvSpPr/>
            <p:nvPr/>
          </p:nvSpPr>
          <p:spPr>
            <a:xfrm flipH="1">
              <a:off x="-5" y="-6183"/>
              <a:ext cx="2063105" cy="1091358"/>
            </a:xfrm>
            <a:custGeom>
              <a:avLst/>
              <a:gdLst/>
              <a:ahLst/>
              <a:cxnLst/>
              <a:rect l="l" t="t" r="r" b="b"/>
              <a:pathLst>
                <a:path w="28563" h="15110" extrusionOk="0">
                  <a:moveTo>
                    <a:pt x="1" y="1"/>
                  </a:moveTo>
                  <a:cubicBezTo>
                    <a:pt x="1231" y="1795"/>
                    <a:pt x="4079" y="2498"/>
                    <a:pt x="6639" y="3125"/>
                  </a:cubicBezTo>
                  <a:cubicBezTo>
                    <a:pt x="7744" y="3401"/>
                    <a:pt x="8785" y="3652"/>
                    <a:pt x="9676" y="3979"/>
                  </a:cubicBezTo>
                  <a:cubicBezTo>
                    <a:pt x="14131" y="5585"/>
                    <a:pt x="17481" y="7894"/>
                    <a:pt x="21033" y="10328"/>
                  </a:cubicBezTo>
                  <a:cubicBezTo>
                    <a:pt x="21434" y="10592"/>
                    <a:pt x="21836" y="10868"/>
                    <a:pt x="22238" y="11144"/>
                  </a:cubicBezTo>
                  <a:cubicBezTo>
                    <a:pt x="23254" y="11834"/>
                    <a:pt x="24258" y="12386"/>
                    <a:pt x="25262" y="12788"/>
                  </a:cubicBezTo>
                  <a:cubicBezTo>
                    <a:pt x="26266" y="13754"/>
                    <a:pt x="27370" y="14557"/>
                    <a:pt x="28562" y="15109"/>
                  </a:cubicBezTo>
                  <a:lnTo>
                    <a:pt x="28562" y="13604"/>
                  </a:lnTo>
                  <a:lnTo>
                    <a:pt x="28562" y="13403"/>
                  </a:lnTo>
                  <a:lnTo>
                    <a:pt x="28562" y="1"/>
                  </a:lnTo>
                  <a:lnTo>
                    <a:pt x="7781" y="1"/>
                  </a:lnTo>
                  <a:cubicBezTo>
                    <a:pt x="9664" y="1368"/>
                    <a:pt x="12550" y="2247"/>
                    <a:pt x="14470" y="3376"/>
                  </a:cubicBezTo>
                  <a:cubicBezTo>
                    <a:pt x="18849" y="5911"/>
                    <a:pt x="21660" y="9061"/>
                    <a:pt x="24860" y="12386"/>
                  </a:cubicBezTo>
                  <a:cubicBezTo>
                    <a:pt x="24873" y="12386"/>
                    <a:pt x="24873" y="12399"/>
                    <a:pt x="24873" y="12399"/>
                  </a:cubicBezTo>
                  <a:cubicBezTo>
                    <a:pt x="24057" y="12035"/>
                    <a:pt x="23229" y="11571"/>
                    <a:pt x="22401" y="11006"/>
                  </a:cubicBezTo>
                  <a:cubicBezTo>
                    <a:pt x="21999" y="10730"/>
                    <a:pt x="21598" y="10454"/>
                    <a:pt x="21208" y="10178"/>
                  </a:cubicBezTo>
                  <a:cubicBezTo>
                    <a:pt x="17632" y="7731"/>
                    <a:pt x="14269" y="5434"/>
                    <a:pt x="9789" y="3816"/>
                  </a:cubicBezTo>
                  <a:cubicBezTo>
                    <a:pt x="8873" y="3477"/>
                    <a:pt x="7831" y="3226"/>
                    <a:pt x="6727" y="2950"/>
                  </a:cubicBezTo>
                  <a:cubicBezTo>
                    <a:pt x="4129" y="2310"/>
                    <a:pt x="1482" y="1645"/>
                    <a:pt x="277" y="1"/>
                  </a:cubicBezTo>
                  <a:close/>
                </a:path>
              </a:pathLst>
            </a:custGeom>
            <a:solidFill>
              <a:srgbClr val="EA8C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8" name="Google Shape;188;p18"/>
            <p:cNvGrpSpPr/>
            <p:nvPr/>
          </p:nvGrpSpPr>
          <p:grpSpPr>
            <a:xfrm rot="5400000" flipH="1">
              <a:off x="-525343" y="2297373"/>
              <a:ext cx="3366902" cy="2316200"/>
              <a:chOff x="529875" y="3526025"/>
              <a:chExt cx="1175225" cy="808475"/>
            </a:xfrm>
          </p:grpSpPr>
          <p:sp>
            <p:nvSpPr>
              <p:cNvPr id="189" name="Google Shape;189;p18"/>
              <p:cNvSpPr/>
              <p:nvPr/>
            </p:nvSpPr>
            <p:spPr>
              <a:xfrm>
                <a:off x="529875" y="3801475"/>
                <a:ext cx="1041575" cy="533025"/>
              </a:xfrm>
              <a:custGeom>
                <a:avLst/>
                <a:gdLst/>
                <a:ahLst/>
                <a:cxnLst/>
                <a:rect l="l" t="t" r="r" b="b"/>
                <a:pathLst>
                  <a:path w="41663" h="21321" extrusionOk="0">
                    <a:moveTo>
                      <a:pt x="0" y="0"/>
                    </a:moveTo>
                    <a:lnTo>
                      <a:pt x="0" y="14080"/>
                    </a:lnTo>
                    <a:cubicBezTo>
                      <a:pt x="1431" y="16628"/>
                      <a:pt x="2975" y="19087"/>
                      <a:pt x="4593" y="21321"/>
                    </a:cubicBezTo>
                    <a:lnTo>
                      <a:pt x="41336" y="21321"/>
                    </a:lnTo>
                    <a:cubicBezTo>
                      <a:pt x="41663" y="18146"/>
                      <a:pt x="41612" y="14306"/>
                      <a:pt x="40508" y="11897"/>
                    </a:cubicBezTo>
                    <a:cubicBezTo>
                      <a:pt x="40044" y="11457"/>
                      <a:pt x="39554" y="11081"/>
                      <a:pt x="39027" y="10792"/>
                    </a:cubicBezTo>
                    <a:cubicBezTo>
                      <a:pt x="38031" y="10235"/>
                      <a:pt x="36981" y="10013"/>
                      <a:pt x="35913" y="10013"/>
                    </a:cubicBezTo>
                    <a:cubicBezTo>
                      <a:pt x="35610" y="10013"/>
                      <a:pt x="35305" y="10031"/>
                      <a:pt x="34999" y="10065"/>
                    </a:cubicBezTo>
                    <a:cubicBezTo>
                      <a:pt x="33142" y="10805"/>
                      <a:pt x="31410" y="12022"/>
                      <a:pt x="29716" y="13202"/>
                    </a:cubicBezTo>
                    <a:cubicBezTo>
                      <a:pt x="27420" y="14795"/>
                      <a:pt x="25061" y="16452"/>
                      <a:pt x="22375" y="16954"/>
                    </a:cubicBezTo>
                    <a:cubicBezTo>
                      <a:pt x="22060" y="16998"/>
                      <a:pt x="21751" y="17020"/>
                      <a:pt x="21449" y="17020"/>
                    </a:cubicBezTo>
                    <a:cubicBezTo>
                      <a:pt x="20884" y="17020"/>
                      <a:pt x="20343" y="16942"/>
                      <a:pt x="19828" y="16778"/>
                    </a:cubicBezTo>
                    <a:cubicBezTo>
                      <a:pt x="18962" y="16515"/>
                      <a:pt x="18146" y="16025"/>
                      <a:pt x="17393" y="15323"/>
                    </a:cubicBezTo>
                    <a:lnTo>
                      <a:pt x="16126" y="14080"/>
                    </a:lnTo>
                    <a:cubicBezTo>
                      <a:pt x="10755" y="8822"/>
                      <a:pt x="5660" y="3840"/>
                      <a:pt x="0" y="0"/>
                    </a:cubicBezTo>
                    <a:close/>
                  </a:path>
                </a:pathLst>
              </a:custGeom>
              <a:solidFill>
                <a:srgbClr val="FFD6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18"/>
              <p:cNvSpPr/>
              <p:nvPr/>
            </p:nvSpPr>
            <p:spPr>
              <a:xfrm>
                <a:off x="1551675" y="4108300"/>
                <a:ext cx="102925" cy="226200"/>
              </a:xfrm>
              <a:custGeom>
                <a:avLst/>
                <a:gdLst/>
                <a:ahLst/>
                <a:cxnLst/>
                <a:rect l="l" t="t" r="r" b="b"/>
                <a:pathLst>
                  <a:path w="4117" h="9048" extrusionOk="0">
                    <a:moveTo>
                      <a:pt x="0" y="0"/>
                    </a:moveTo>
                    <a:lnTo>
                      <a:pt x="0" y="0"/>
                    </a:lnTo>
                    <a:cubicBezTo>
                      <a:pt x="929" y="2472"/>
                      <a:pt x="966" y="6049"/>
                      <a:pt x="653" y="9048"/>
                    </a:cubicBezTo>
                    <a:lnTo>
                      <a:pt x="3526" y="9048"/>
                    </a:lnTo>
                    <a:cubicBezTo>
                      <a:pt x="3740" y="8747"/>
                      <a:pt x="3940" y="8420"/>
                      <a:pt x="4116" y="8069"/>
                    </a:cubicBezTo>
                    <a:cubicBezTo>
                      <a:pt x="3915" y="7304"/>
                      <a:pt x="3652" y="6551"/>
                      <a:pt x="3363" y="5835"/>
                    </a:cubicBezTo>
                    <a:cubicBezTo>
                      <a:pt x="2497" y="3652"/>
                      <a:pt x="1406" y="1519"/>
                      <a:pt x="0" y="0"/>
                    </a:cubicBezTo>
                    <a:close/>
                  </a:path>
                </a:pathLst>
              </a:custGeom>
              <a:solidFill>
                <a:srgbClr val="FFD6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18"/>
              <p:cNvSpPr/>
              <p:nvPr/>
            </p:nvSpPr>
            <p:spPr>
              <a:xfrm>
                <a:off x="1646400" y="4317550"/>
                <a:ext cx="13825" cy="16950"/>
              </a:xfrm>
              <a:custGeom>
                <a:avLst/>
                <a:gdLst/>
                <a:ahLst/>
                <a:cxnLst/>
                <a:rect l="l" t="t" r="r" b="b"/>
                <a:pathLst>
                  <a:path w="553" h="678" extrusionOk="0">
                    <a:moveTo>
                      <a:pt x="402" y="0"/>
                    </a:moveTo>
                    <a:cubicBezTo>
                      <a:pt x="277" y="239"/>
                      <a:pt x="151" y="465"/>
                      <a:pt x="1" y="678"/>
                    </a:cubicBezTo>
                    <a:lnTo>
                      <a:pt x="553" y="678"/>
                    </a:lnTo>
                    <a:cubicBezTo>
                      <a:pt x="515" y="452"/>
                      <a:pt x="465" y="226"/>
                      <a:pt x="402" y="0"/>
                    </a:cubicBezTo>
                    <a:close/>
                  </a:path>
                </a:pathLst>
              </a:custGeom>
              <a:solidFill>
                <a:srgbClr val="FFD6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18"/>
              <p:cNvSpPr/>
              <p:nvPr/>
            </p:nvSpPr>
            <p:spPr>
              <a:xfrm>
                <a:off x="529875" y="4163825"/>
                <a:ext cx="108575" cy="170675"/>
              </a:xfrm>
              <a:custGeom>
                <a:avLst/>
                <a:gdLst/>
                <a:ahLst/>
                <a:cxnLst/>
                <a:rect l="l" t="t" r="r" b="b"/>
                <a:pathLst>
                  <a:path w="4343" h="6827" extrusionOk="0">
                    <a:moveTo>
                      <a:pt x="0" y="0"/>
                    </a:moveTo>
                    <a:lnTo>
                      <a:pt x="0" y="6827"/>
                    </a:lnTo>
                    <a:lnTo>
                      <a:pt x="4342" y="6827"/>
                    </a:lnTo>
                    <a:cubicBezTo>
                      <a:pt x="2799" y="4668"/>
                      <a:pt x="1331" y="2334"/>
                      <a:pt x="0" y="0"/>
                    </a:cubicBezTo>
                    <a:close/>
                  </a:path>
                </a:pathLst>
              </a:custGeom>
              <a:solidFill>
                <a:srgbClr val="FFD6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18"/>
              <p:cNvSpPr/>
              <p:nvPr/>
            </p:nvSpPr>
            <p:spPr>
              <a:xfrm>
                <a:off x="529875" y="3526025"/>
                <a:ext cx="1175225" cy="808475"/>
              </a:xfrm>
              <a:custGeom>
                <a:avLst/>
                <a:gdLst/>
                <a:ahLst/>
                <a:cxnLst/>
                <a:rect l="l" t="t" r="r" b="b"/>
                <a:pathLst>
                  <a:path w="47009" h="32339" extrusionOk="0">
                    <a:moveTo>
                      <a:pt x="0" y="1"/>
                    </a:moveTo>
                    <a:lnTo>
                      <a:pt x="0" y="1519"/>
                    </a:lnTo>
                    <a:lnTo>
                      <a:pt x="0" y="1782"/>
                    </a:lnTo>
                    <a:lnTo>
                      <a:pt x="0" y="10742"/>
                    </a:lnTo>
                    <a:cubicBezTo>
                      <a:pt x="5710" y="14595"/>
                      <a:pt x="10830" y="19602"/>
                      <a:pt x="16251" y="24897"/>
                    </a:cubicBezTo>
                    <a:lnTo>
                      <a:pt x="17519" y="26140"/>
                    </a:lnTo>
                    <a:cubicBezTo>
                      <a:pt x="18234" y="26830"/>
                      <a:pt x="19025" y="27294"/>
                      <a:pt x="19865" y="27558"/>
                    </a:cubicBezTo>
                    <a:cubicBezTo>
                      <a:pt x="20369" y="27712"/>
                      <a:pt x="20894" y="27788"/>
                      <a:pt x="21439" y="27788"/>
                    </a:cubicBezTo>
                    <a:cubicBezTo>
                      <a:pt x="21737" y="27788"/>
                      <a:pt x="22040" y="27765"/>
                      <a:pt x="22350" y="27721"/>
                    </a:cubicBezTo>
                    <a:cubicBezTo>
                      <a:pt x="24998" y="27231"/>
                      <a:pt x="27344" y="25588"/>
                      <a:pt x="29628" y="23994"/>
                    </a:cubicBezTo>
                    <a:cubicBezTo>
                      <a:pt x="31046" y="23003"/>
                      <a:pt x="32515" y="21974"/>
                      <a:pt x="34045" y="21246"/>
                    </a:cubicBezTo>
                    <a:lnTo>
                      <a:pt x="34045" y="21246"/>
                    </a:lnTo>
                    <a:cubicBezTo>
                      <a:pt x="32515" y="21559"/>
                      <a:pt x="30958" y="22199"/>
                      <a:pt x="29478" y="22814"/>
                    </a:cubicBezTo>
                    <a:cubicBezTo>
                      <a:pt x="27548" y="23628"/>
                      <a:pt x="25480" y="24394"/>
                      <a:pt x="23492" y="24394"/>
                    </a:cubicBezTo>
                    <a:cubicBezTo>
                      <a:pt x="22260" y="24394"/>
                      <a:pt x="21059" y="24100"/>
                      <a:pt x="19941" y="23341"/>
                    </a:cubicBezTo>
                    <a:cubicBezTo>
                      <a:pt x="16866" y="21258"/>
                      <a:pt x="15486" y="16402"/>
                      <a:pt x="13265" y="12825"/>
                    </a:cubicBezTo>
                    <a:cubicBezTo>
                      <a:pt x="11345" y="9738"/>
                      <a:pt x="8760" y="7567"/>
                      <a:pt x="6187" y="5522"/>
                    </a:cubicBezTo>
                    <a:cubicBezTo>
                      <a:pt x="5208" y="4744"/>
                      <a:pt x="4217" y="3979"/>
                      <a:pt x="3251" y="3150"/>
                    </a:cubicBezTo>
                    <a:lnTo>
                      <a:pt x="3251" y="3150"/>
                    </a:lnTo>
                    <a:cubicBezTo>
                      <a:pt x="8483" y="5547"/>
                      <a:pt x="14068" y="9199"/>
                      <a:pt x="18410" y="16502"/>
                    </a:cubicBezTo>
                    <a:lnTo>
                      <a:pt x="18497" y="16665"/>
                    </a:lnTo>
                    <a:cubicBezTo>
                      <a:pt x="19025" y="17544"/>
                      <a:pt x="19552" y="18435"/>
                      <a:pt x="20317" y="18887"/>
                    </a:cubicBezTo>
                    <a:cubicBezTo>
                      <a:pt x="20880" y="19211"/>
                      <a:pt x="21460" y="19350"/>
                      <a:pt x="22047" y="19350"/>
                    </a:cubicBezTo>
                    <a:cubicBezTo>
                      <a:pt x="24117" y="19350"/>
                      <a:pt x="26276" y="17617"/>
                      <a:pt x="28085" y="16151"/>
                    </a:cubicBezTo>
                    <a:cubicBezTo>
                      <a:pt x="28411" y="15887"/>
                      <a:pt x="28725" y="15636"/>
                      <a:pt x="29026" y="15398"/>
                    </a:cubicBezTo>
                    <a:cubicBezTo>
                      <a:pt x="31348" y="13616"/>
                      <a:pt x="34163" y="11453"/>
                      <a:pt x="37103" y="11453"/>
                    </a:cubicBezTo>
                    <a:cubicBezTo>
                      <a:pt x="37578" y="11453"/>
                      <a:pt x="38057" y="11509"/>
                      <a:pt x="38538" y="11633"/>
                    </a:cubicBezTo>
                    <a:cubicBezTo>
                      <a:pt x="40031" y="12010"/>
                      <a:pt x="41487" y="13064"/>
                      <a:pt x="42754" y="14683"/>
                    </a:cubicBezTo>
                    <a:cubicBezTo>
                      <a:pt x="45051" y="17632"/>
                      <a:pt x="46808" y="24132"/>
                      <a:pt x="45754" y="29089"/>
                    </a:cubicBezTo>
                    <a:cubicBezTo>
                      <a:pt x="45578" y="29942"/>
                      <a:pt x="45327" y="30695"/>
                      <a:pt x="44988" y="31360"/>
                    </a:cubicBezTo>
                    <a:cubicBezTo>
                      <a:pt x="44812" y="31711"/>
                      <a:pt x="44612" y="32038"/>
                      <a:pt x="44398" y="32339"/>
                    </a:cubicBezTo>
                    <a:lnTo>
                      <a:pt x="44662" y="32339"/>
                    </a:lnTo>
                    <a:cubicBezTo>
                      <a:pt x="44812" y="32126"/>
                      <a:pt x="44938" y="31900"/>
                      <a:pt x="45063" y="31661"/>
                    </a:cubicBezTo>
                    <a:cubicBezTo>
                      <a:pt x="45452" y="30933"/>
                      <a:pt x="45741" y="30105"/>
                      <a:pt x="45942" y="29151"/>
                    </a:cubicBezTo>
                    <a:cubicBezTo>
                      <a:pt x="47008" y="24107"/>
                      <a:pt x="45227" y="17506"/>
                      <a:pt x="42880" y="14507"/>
                    </a:cubicBezTo>
                    <a:cubicBezTo>
                      <a:pt x="41600" y="12851"/>
                      <a:pt x="40107" y="11771"/>
                      <a:pt x="38576" y="11382"/>
                    </a:cubicBezTo>
                    <a:cubicBezTo>
                      <a:pt x="38083" y="11256"/>
                      <a:pt x="37593" y="11198"/>
                      <a:pt x="37107" y="11198"/>
                    </a:cubicBezTo>
                    <a:cubicBezTo>
                      <a:pt x="34115" y="11198"/>
                      <a:pt x="31281" y="13382"/>
                      <a:pt x="28938" y="15185"/>
                    </a:cubicBezTo>
                    <a:cubicBezTo>
                      <a:pt x="28637" y="15423"/>
                      <a:pt x="28311" y="15674"/>
                      <a:pt x="27984" y="15950"/>
                    </a:cubicBezTo>
                    <a:cubicBezTo>
                      <a:pt x="26197" y="17384"/>
                      <a:pt x="24064" y="19102"/>
                      <a:pt x="22042" y="19102"/>
                    </a:cubicBezTo>
                    <a:cubicBezTo>
                      <a:pt x="21481" y="19102"/>
                      <a:pt x="20927" y="18969"/>
                      <a:pt x="20392" y="18661"/>
                    </a:cubicBezTo>
                    <a:cubicBezTo>
                      <a:pt x="19677" y="18234"/>
                      <a:pt x="19150" y="17356"/>
                      <a:pt x="18648" y="16515"/>
                    </a:cubicBezTo>
                    <a:lnTo>
                      <a:pt x="18560" y="16352"/>
                    </a:lnTo>
                    <a:cubicBezTo>
                      <a:pt x="13992" y="8672"/>
                      <a:pt x="8069" y="5008"/>
                      <a:pt x="2623" y="2611"/>
                    </a:cubicBezTo>
                    <a:cubicBezTo>
                      <a:pt x="1707" y="1808"/>
                      <a:pt x="829" y="942"/>
                      <a:pt x="0" y="1"/>
                    </a:cubicBezTo>
                    <a:close/>
                  </a:path>
                </a:pathLst>
              </a:custGeom>
              <a:solidFill>
                <a:srgbClr val="FFD6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4" name="Google Shape;194;p18"/>
            <p:cNvGrpSpPr/>
            <p:nvPr/>
          </p:nvGrpSpPr>
          <p:grpSpPr>
            <a:xfrm rot="5400000">
              <a:off x="6289362" y="643764"/>
              <a:ext cx="3504568" cy="2204706"/>
              <a:chOff x="5223150" y="2771850"/>
              <a:chExt cx="1210350" cy="761425"/>
            </a:xfrm>
          </p:grpSpPr>
          <p:sp>
            <p:nvSpPr>
              <p:cNvPr id="195" name="Google Shape;195;p18"/>
              <p:cNvSpPr/>
              <p:nvPr/>
            </p:nvSpPr>
            <p:spPr>
              <a:xfrm>
                <a:off x="5223150" y="2771850"/>
                <a:ext cx="996075" cy="462750"/>
              </a:xfrm>
              <a:custGeom>
                <a:avLst/>
                <a:gdLst/>
                <a:ahLst/>
                <a:cxnLst/>
                <a:rect l="l" t="t" r="r" b="b"/>
                <a:pathLst>
                  <a:path w="39843" h="18510" extrusionOk="0">
                    <a:moveTo>
                      <a:pt x="0" y="0"/>
                    </a:moveTo>
                    <a:lnTo>
                      <a:pt x="0" y="18510"/>
                    </a:lnTo>
                    <a:cubicBezTo>
                      <a:pt x="88" y="18434"/>
                      <a:pt x="163" y="18372"/>
                      <a:pt x="251" y="18296"/>
                    </a:cubicBezTo>
                    <a:cubicBezTo>
                      <a:pt x="5064" y="13848"/>
                      <a:pt x="10479" y="11662"/>
                      <a:pt x="16899" y="11662"/>
                    </a:cubicBezTo>
                    <a:cubicBezTo>
                      <a:pt x="19752" y="11662"/>
                      <a:pt x="22804" y="12093"/>
                      <a:pt x="26089" y="12951"/>
                    </a:cubicBezTo>
                    <a:cubicBezTo>
                      <a:pt x="26645" y="13079"/>
                      <a:pt x="27201" y="13142"/>
                      <a:pt x="27754" y="13142"/>
                    </a:cubicBezTo>
                    <a:cubicBezTo>
                      <a:pt x="31247" y="13142"/>
                      <a:pt x="34603" y="10628"/>
                      <a:pt x="36781" y="6262"/>
                    </a:cubicBezTo>
                    <a:cubicBezTo>
                      <a:pt x="37358" y="5271"/>
                      <a:pt x="37961" y="4116"/>
                      <a:pt x="38601" y="2736"/>
                    </a:cubicBezTo>
                    <a:cubicBezTo>
                      <a:pt x="39040" y="1795"/>
                      <a:pt x="39466" y="853"/>
                      <a:pt x="39843" y="0"/>
                    </a:cubicBezTo>
                    <a:close/>
                  </a:path>
                </a:pathLst>
              </a:custGeom>
              <a:solidFill>
                <a:srgbClr val="FFD6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8"/>
              <p:cNvSpPr/>
              <p:nvPr/>
            </p:nvSpPr>
            <p:spPr>
              <a:xfrm>
                <a:off x="5223150" y="2771850"/>
                <a:ext cx="1210350" cy="761425"/>
              </a:xfrm>
              <a:custGeom>
                <a:avLst/>
                <a:gdLst/>
                <a:ahLst/>
                <a:cxnLst/>
                <a:rect l="l" t="t" r="r" b="b"/>
                <a:pathLst>
                  <a:path w="48414" h="30457" extrusionOk="0">
                    <a:moveTo>
                      <a:pt x="40056" y="0"/>
                    </a:moveTo>
                    <a:cubicBezTo>
                      <a:pt x="39667" y="891"/>
                      <a:pt x="39228" y="1870"/>
                      <a:pt x="38764" y="2861"/>
                    </a:cubicBezTo>
                    <a:cubicBezTo>
                      <a:pt x="38111" y="4254"/>
                      <a:pt x="37521" y="5409"/>
                      <a:pt x="36944" y="6400"/>
                    </a:cubicBezTo>
                    <a:cubicBezTo>
                      <a:pt x="34723" y="10843"/>
                      <a:pt x="31313" y="13395"/>
                      <a:pt x="27749" y="13395"/>
                    </a:cubicBezTo>
                    <a:cubicBezTo>
                      <a:pt x="27186" y="13395"/>
                      <a:pt x="26619" y="13332"/>
                      <a:pt x="26052" y="13202"/>
                    </a:cubicBezTo>
                    <a:cubicBezTo>
                      <a:pt x="22772" y="12346"/>
                      <a:pt x="19727" y="11914"/>
                      <a:pt x="16882" y="11914"/>
                    </a:cubicBezTo>
                    <a:cubicBezTo>
                      <a:pt x="10508" y="11914"/>
                      <a:pt x="5136" y="14081"/>
                      <a:pt x="364" y="18497"/>
                    </a:cubicBezTo>
                    <a:cubicBezTo>
                      <a:pt x="239" y="18598"/>
                      <a:pt x="126" y="18698"/>
                      <a:pt x="0" y="18798"/>
                    </a:cubicBezTo>
                    <a:lnTo>
                      <a:pt x="0" y="26553"/>
                    </a:lnTo>
                    <a:cubicBezTo>
                      <a:pt x="980" y="27043"/>
                      <a:pt x="2059" y="27265"/>
                      <a:pt x="3151" y="27265"/>
                    </a:cubicBezTo>
                    <a:cubicBezTo>
                      <a:pt x="4325" y="27265"/>
                      <a:pt x="5515" y="27009"/>
                      <a:pt x="6614" y="26553"/>
                    </a:cubicBezTo>
                    <a:cubicBezTo>
                      <a:pt x="9174" y="25499"/>
                      <a:pt x="11357" y="23504"/>
                      <a:pt x="13440" y="21496"/>
                    </a:cubicBezTo>
                    <a:cubicBezTo>
                      <a:pt x="13842" y="21107"/>
                      <a:pt x="14231" y="20718"/>
                      <a:pt x="14632" y="20342"/>
                    </a:cubicBezTo>
                    <a:lnTo>
                      <a:pt x="14632" y="20342"/>
                    </a:lnTo>
                    <a:cubicBezTo>
                      <a:pt x="14143" y="20957"/>
                      <a:pt x="13653" y="21572"/>
                      <a:pt x="13177" y="22186"/>
                    </a:cubicBezTo>
                    <a:cubicBezTo>
                      <a:pt x="10880" y="25148"/>
                      <a:pt x="8709" y="27934"/>
                      <a:pt x="5296" y="29251"/>
                    </a:cubicBezTo>
                    <a:cubicBezTo>
                      <a:pt x="4530" y="29502"/>
                      <a:pt x="3715" y="29703"/>
                      <a:pt x="2836" y="29866"/>
                    </a:cubicBezTo>
                    <a:cubicBezTo>
                      <a:pt x="1895" y="30042"/>
                      <a:pt x="954" y="30155"/>
                      <a:pt x="0" y="30218"/>
                    </a:cubicBezTo>
                    <a:lnTo>
                      <a:pt x="0" y="30456"/>
                    </a:lnTo>
                    <a:cubicBezTo>
                      <a:pt x="954" y="30406"/>
                      <a:pt x="1920" y="30293"/>
                      <a:pt x="2874" y="30117"/>
                    </a:cubicBezTo>
                    <a:cubicBezTo>
                      <a:pt x="3740" y="29954"/>
                      <a:pt x="4568" y="29741"/>
                      <a:pt x="5346" y="29490"/>
                    </a:cubicBezTo>
                    <a:cubicBezTo>
                      <a:pt x="8810" y="28160"/>
                      <a:pt x="11006" y="25349"/>
                      <a:pt x="13315" y="22362"/>
                    </a:cubicBezTo>
                    <a:cubicBezTo>
                      <a:pt x="14168" y="21258"/>
                      <a:pt x="15046" y="20128"/>
                      <a:pt x="16013" y="19062"/>
                    </a:cubicBezTo>
                    <a:cubicBezTo>
                      <a:pt x="17293" y="17920"/>
                      <a:pt x="18623" y="16866"/>
                      <a:pt x="20104" y="16100"/>
                    </a:cubicBezTo>
                    <a:cubicBezTo>
                      <a:pt x="22049" y="15096"/>
                      <a:pt x="24169" y="14594"/>
                      <a:pt x="26328" y="14231"/>
                    </a:cubicBezTo>
                    <a:cubicBezTo>
                      <a:pt x="27256" y="14143"/>
                      <a:pt x="28198" y="14093"/>
                      <a:pt x="29139" y="14055"/>
                    </a:cubicBezTo>
                    <a:cubicBezTo>
                      <a:pt x="31021" y="13954"/>
                      <a:pt x="32979" y="13854"/>
                      <a:pt x="34886" y="13478"/>
                    </a:cubicBezTo>
                    <a:cubicBezTo>
                      <a:pt x="35890" y="13314"/>
                      <a:pt x="36706" y="13164"/>
                      <a:pt x="37434" y="13001"/>
                    </a:cubicBezTo>
                    <a:cubicBezTo>
                      <a:pt x="40458" y="12323"/>
                      <a:pt x="42554" y="11282"/>
                      <a:pt x="44260" y="9613"/>
                    </a:cubicBezTo>
                    <a:cubicBezTo>
                      <a:pt x="46368" y="7555"/>
                      <a:pt x="47811" y="4355"/>
                      <a:pt x="48326" y="603"/>
                    </a:cubicBezTo>
                    <a:cubicBezTo>
                      <a:pt x="48351" y="414"/>
                      <a:pt x="48389" y="214"/>
                      <a:pt x="48414" y="0"/>
                    </a:cubicBezTo>
                    <a:lnTo>
                      <a:pt x="48213" y="0"/>
                    </a:lnTo>
                    <a:cubicBezTo>
                      <a:pt x="48188" y="201"/>
                      <a:pt x="48163" y="389"/>
                      <a:pt x="48138" y="565"/>
                    </a:cubicBezTo>
                    <a:cubicBezTo>
                      <a:pt x="47636" y="4242"/>
                      <a:pt x="46218" y="7391"/>
                      <a:pt x="44147" y="9412"/>
                    </a:cubicBezTo>
                    <a:cubicBezTo>
                      <a:pt x="42466" y="11056"/>
                      <a:pt x="40395" y="12085"/>
                      <a:pt x="37396" y="12750"/>
                    </a:cubicBezTo>
                    <a:cubicBezTo>
                      <a:pt x="36681" y="12913"/>
                      <a:pt x="35865" y="13063"/>
                      <a:pt x="34861" y="13227"/>
                    </a:cubicBezTo>
                    <a:cubicBezTo>
                      <a:pt x="32954" y="13603"/>
                      <a:pt x="31009" y="13703"/>
                      <a:pt x="29139" y="13804"/>
                    </a:cubicBezTo>
                    <a:lnTo>
                      <a:pt x="29089" y="13804"/>
                    </a:lnTo>
                    <a:cubicBezTo>
                      <a:pt x="32941" y="13239"/>
                      <a:pt x="36693" y="12587"/>
                      <a:pt x="39554" y="9738"/>
                    </a:cubicBezTo>
                    <a:cubicBezTo>
                      <a:pt x="41838" y="7479"/>
                      <a:pt x="43131" y="4104"/>
                      <a:pt x="43595" y="690"/>
                    </a:cubicBezTo>
                    <a:cubicBezTo>
                      <a:pt x="43620" y="464"/>
                      <a:pt x="43645" y="239"/>
                      <a:pt x="43683" y="0"/>
                    </a:cubicBezTo>
                    <a:close/>
                  </a:path>
                </a:pathLst>
              </a:custGeom>
              <a:solidFill>
                <a:srgbClr val="FFD6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97" name="Google Shape;197;p18"/>
          <p:cNvSpPr txBox="1">
            <a:spLocks noGrp="1"/>
          </p:cNvSpPr>
          <p:nvPr>
            <p:ph type="title"/>
          </p:nvPr>
        </p:nvSpPr>
        <p:spPr>
          <a:xfrm>
            <a:off x="2015850" y="2937900"/>
            <a:ext cx="5112300" cy="582300"/>
          </a:xfrm>
          <a:prstGeom prst="rect">
            <a:avLst/>
          </a:prstGeom>
        </p:spPr>
        <p:txBody>
          <a:bodyPr spcFirstLastPara="1" wrap="square" lIns="91425" tIns="91425" rIns="91425" bIns="91425" anchor="ctr" anchorCtr="0">
            <a:noAutofit/>
          </a:bodyPr>
          <a:lstStyle>
            <a:lvl1pPr lvl="0" algn="ctr" rtl="0">
              <a:lnSpc>
                <a:spcPct val="80000"/>
              </a:lnSpc>
              <a:spcBef>
                <a:spcPts val="0"/>
              </a:spcBef>
              <a:spcAft>
                <a:spcPts val="0"/>
              </a:spcAft>
              <a:buClr>
                <a:srgbClr val="EA8C6D"/>
              </a:buClr>
              <a:buSzPts val="5800"/>
              <a:buFont typeface="Amatic SC"/>
              <a:buNone/>
              <a:defRPr sz="5800" b="1">
                <a:solidFill>
                  <a:srgbClr val="EA8C6D"/>
                </a:solidFill>
                <a:latin typeface="Amatic SC"/>
                <a:ea typeface="Amatic SC"/>
                <a:cs typeface="Amatic SC"/>
                <a:sym typeface="Amatic SC"/>
              </a:defRPr>
            </a:lvl1pPr>
            <a:lvl2pPr lvl="1" algn="ctr" rtl="0">
              <a:spcBef>
                <a:spcPts val="0"/>
              </a:spcBef>
              <a:spcAft>
                <a:spcPts val="0"/>
              </a:spcAft>
              <a:buSzPts val="4800"/>
              <a:buFont typeface="Amatic SC"/>
              <a:buNone/>
              <a:defRPr sz="4800">
                <a:latin typeface="Amatic SC"/>
                <a:ea typeface="Amatic SC"/>
                <a:cs typeface="Amatic SC"/>
                <a:sym typeface="Amatic SC"/>
              </a:defRPr>
            </a:lvl2pPr>
            <a:lvl3pPr lvl="2" algn="ctr" rtl="0">
              <a:spcBef>
                <a:spcPts val="0"/>
              </a:spcBef>
              <a:spcAft>
                <a:spcPts val="0"/>
              </a:spcAft>
              <a:buSzPts val="4800"/>
              <a:buFont typeface="Amatic SC"/>
              <a:buNone/>
              <a:defRPr sz="4800">
                <a:latin typeface="Amatic SC"/>
                <a:ea typeface="Amatic SC"/>
                <a:cs typeface="Amatic SC"/>
                <a:sym typeface="Amatic SC"/>
              </a:defRPr>
            </a:lvl3pPr>
            <a:lvl4pPr lvl="3" algn="ctr" rtl="0">
              <a:spcBef>
                <a:spcPts val="0"/>
              </a:spcBef>
              <a:spcAft>
                <a:spcPts val="0"/>
              </a:spcAft>
              <a:buSzPts val="4800"/>
              <a:buFont typeface="Amatic SC"/>
              <a:buNone/>
              <a:defRPr sz="4800">
                <a:latin typeface="Amatic SC"/>
                <a:ea typeface="Amatic SC"/>
                <a:cs typeface="Amatic SC"/>
                <a:sym typeface="Amatic SC"/>
              </a:defRPr>
            </a:lvl4pPr>
            <a:lvl5pPr lvl="4" algn="ctr" rtl="0">
              <a:spcBef>
                <a:spcPts val="0"/>
              </a:spcBef>
              <a:spcAft>
                <a:spcPts val="0"/>
              </a:spcAft>
              <a:buSzPts val="4800"/>
              <a:buFont typeface="Amatic SC"/>
              <a:buNone/>
              <a:defRPr sz="4800">
                <a:latin typeface="Amatic SC"/>
                <a:ea typeface="Amatic SC"/>
                <a:cs typeface="Amatic SC"/>
                <a:sym typeface="Amatic SC"/>
              </a:defRPr>
            </a:lvl5pPr>
            <a:lvl6pPr lvl="5" algn="ctr" rtl="0">
              <a:spcBef>
                <a:spcPts val="0"/>
              </a:spcBef>
              <a:spcAft>
                <a:spcPts val="0"/>
              </a:spcAft>
              <a:buSzPts val="4800"/>
              <a:buFont typeface="Amatic SC"/>
              <a:buNone/>
              <a:defRPr sz="4800">
                <a:latin typeface="Amatic SC"/>
                <a:ea typeface="Amatic SC"/>
                <a:cs typeface="Amatic SC"/>
                <a:sym typeface="Amatic SC"/>
              </a:defRPr>
            </a:lvl6pPr>
            <a:lvl7pPr lvl="6" algn="ctr" rtl="0">
              <a:spcBef>
                <a:spcPts val="0"/>
              </a:spcBef>
              <a:spcAft>
                <a:spcPts val="0"/>
              </a:spcAft>
              <a:buSzPts val="4800"/>
              <a:buFont typeface="Amatic SC"/>
              <a:buNone/>
              <a:defRPr sz="4800">
                <a:latin typeface="Amatic SC"/>
                <a:ea typeface="Amatic SC"/>
                <a:cs typeface="Amatic SC"/>
                <a:sym typeface="Amatic SC"/>
              </a:defRPr>
            </a:lvl7pPr>
            <a:lvl8pPr lvl="7" algn="ctr" rtl="0">
              <a:spcBef>
                <a:spcPts val="0"/>
              </a:spcBef>
              <a:spcAft>
                <a:spcPts val="0"/>
              </a:spcAft>
              <a:buSzPts val="4800"/>
              <a:buFont typeface="Amatic SC"/>
              <a:buNone/>
              <a:defRPr sz="4800">
                <a:latin typeface="Amatic SC"/>
                <a:ea typeface="Amatic SC"/>
                <a:cs typeface="Amatic SC"/>
                <a:sym typeface="Amatic SC"/>
              </a:defRPr>
            </a:lvl8pPr>
            <a:lvl9pPr lvl="8" algn="ctr" rtl="0">
              <a:spcBef>
                <a:spcPts val="0"/>
              </a:spcBef>
              <a:spcAft>
                <a:spcPts val="0"/>
              </a:spcAft>
              <a:buSzPts val="4800"/>
              <a:buFont typeface="Amatic SC"/>
              <a:buNone/>
              <a:defRPr sz="4800">
                <a:latin typeface="Amatic SC"/>
                <a:ea typeface="Amatic SC"/>
                <a:cs typeface="Amatic SC"/>
                <a:sym typeface="Amatic SC"/>
              </a:defRPr>
            </a:lvl9pPr>
          </a:lstStyle>
          <a:p>
            <a:endParaRPr/>
          </a:p>
        </p:txBody>
      </p:sp>
      <p:sp>
        <p:nvSpPr>
          <p:cNvPr id="198" name="Google Shape;198;p18"/>
          <p:cNvSpPr txBox="1">
            <a:spLocks noGrp="1"/>
          </p:cNvSpPr>
          <p:nvPr>
            <p:ph type="title" idx="2" hasCustomPrompt="1"/>
          </p:nvPr>
        </p:nvSpPr>
        <p:spPr>
          <a:xfrm>
            <a:off x="3501900" y="738600"/>
            <a:ext cx="2140200" cy="2199300"/>
          </a:xfrm>
          <a:prstGeom prst="rect">
            <a:avLst/>
          </a:prstGeom>
        </p:spPr>
        <p:txBody>
          <a:bodyPr spcFirstLastPara="1" wrap="square" lIns="91425" tIns="0" rIns="91425" bIns="0" anchor="b" anchorCtr="0">
            <a:noAutofit/>
          </a:bodyPr>
          <a:lstStyle>
            <a:lvl1pPr lvl="0" algn="ctr" rtl="0">
              <a:spcBef>
                <a:spcPts val="0"/>
              </a:spcBef>
              <a:spcAft>
                <a:spcPts val="0"/>
              </a:spcAft>
              <a:buClr>
                <a:srgbClr val="EA8C6D"/>
              </a:buClr>
              <a:buSzPts val="14100"/>
              <a:buFont typeface="Amatic SC"/>
              <a:buNone/>
              <a:defRPr sz="14100" b="1">
                <a:solidFill>
                  <a:srgbClr val="EA8C6D"/>
                </a:solidFill>
                <a:latin typeface="Amatic SC"/>
                <a:ea typeface="Amatic SC"/>
                <a:cs typeface="Amatic SC"/>
                <a:sym typeface="Amatic SC"/>
              </a:defRPr>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199" name="Google Shape;199;p18"/>
          <p:cNvSpPr txBox="1">
            <a:spLocks noGrp="1"/>
          </p:cNvSpPr>
          <p:nvPr>
            <p:ph type="subTitle" idx="1"/>
          </p:nvPr>
        </p:nvSpPr>
        <p:spPr>
          <a:xfrm>
            <a:off x="2015850" y="3686275"/>
            <a:ext cx="5112300" cy="9132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Clr>
                <a:schemeClr val="dk1"/>
              </a:buClr>
              <a:buSzPts val="1500"/>
              <a:buFont typeface="Happy Monkey"/>
              <a:buNone/>
              <a:defRPr sz="2000">
                <a:solidFill>
                  <a:schemeClr val="dk1"/>
                </a:solidFill>
                <a:latin typeface="Mallanna"/>
                <a:ea typeface="Mallanna"/>
                <a:cs typeface="Mallanna"/>
                <a:sym typeface="Mallanna"/>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rgbClr val="FAF2DD"/>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rgbClr val="EA8C6D"/>
              </a:buClr>
              <a:buSzPts val="2800"/>
              <a:buFont typeface="Amatic SC"/>
              <a:buNone/>
              <a:defRPr sz="2800" b="1">
                <a:solidFill>
                  <a:srgbClr val="EA8C6D"/>
                </a:solidFill>
                <a:latin typeface="Amatic SC"/>
                <a:ea typeface="Amatic SC"/>
                <a:cs typeface="Amatic SC"/>
                <a:sym typeface="Amatic SC"/>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1"/>
              </a:buClr>
              <a:buSzPts val="1800"/>
              <a:buFont typeface="Mallanna"/>
              <a:buChar char="●"/>
              <a:defRPr sz="1800">
                <a:solidFill>
                  <a:schemeClr val="dk1"/>
                </a:solidFill>
                <a:latin typeface="Mallanna"/>
                <a:ea typeface="Mallanna"/>
                <a:cs typeface="Mallanna"/>
                <a:sym typeface="Mallanna"/>
              </a:defRPr>
            </a:lvl1pPr>
            <a:lvl2pPr marL="914400" lvl="1" indent="-317500">
              <a:lnSpc>
                <a:spcPct val="115000"/>
              </a:lnSpc>
              <a:spcBef>
                <a:spcPts val="1600"/>
              </a:spcBef>
              <a:spcAft>
                <a:spcPts val="0"/>
              </a:spcAft>
              <a:buClr>
                <a:schemeClr val="dk1"/>
              </a:buClr>
              <a:buSzPts val="1400"/>
              <a:buFont typeface="Mallanna"/>
              <a:buChar char="○"/>
              <a:defRPr>
                <a:solidFill>
                  <a:schemeClr val="dk1"/>
                </a:solidFill>
                <a:latin typeface="Mallanna"/>
                <a:ea typeface="Mallanna"/>
                <a:cs typeface="Mallanna"/>
                <a:sym typeface="Mallanna"/>
              </a:defRPr>
            </a:lvl2pPr>
            <a:lvl3pPr marL="1371600" lvl="2" indent="-317500">
              <a:lnSpc>
                <a:spcPct val="115000"/>
              </a:lnSpc>
              <a:spcBef>
                <a:spcPts val="1600"/>
              </a:spcBef>
              <a:spcAft>
                <a:spcPts val="0"/>
              </a:spcAft>
              <a:buClr>
                <a:schemeClr val="dk1"/>
              </a:buClr>
              <a:buSzPts val="1400"/>
              <a:buFont typeface="Mallanna"/>
              <a:buChar char="■"/>
              <a:defRPr>
                <a:solidFill>
                  <a:schemeClr val="dk1"/>
                </a:solidFill>
                <a:latin typeface="Mallanna"/>
                <a:ea typeface="Mallanna"/>
                <a:cs typeface="Mallanna"/>
                <a:sym typeface="Mallanna"/>
              </a:defRPr>
            </a:lvl3pPr>
            <a:lvl4pPr marL="1828800" lvl="3" indent="-317500">
              <a:lnSpc>
                <a:spcPct val="115000"/>
              </a:lnSpc>
              <a:spcBef>
                <a:spcPts val="1600"/>
              </a:spcBef>
              <a:spcAft>
                <a:spcPts val="0"/>
              </a:spcAft>
              <a:buClr>
                <a:schemeClr val="dk1"/>
              </a:buClr>
              <a:buSzPts val="1400"/>
              <a:buFont typeface="Mallanna"/>
              <a:buChar char="●"/>
              <a:defRPr>
                <a:solidFill>
                  <a:schemeClr val="dk1"/>
                </a:solidFill>
                <a:latin typeface="Mallanna"/>
                <a:ea typeface="Mallanna"/>
                <a:cs typeface="Mallanna"/>
                <a:sym typeface="Mallanna"/>
              </a:defRPr>
            </a:lvl4pPr>
            <a:lvl5pPr marL="2286000" lvl="4" indent="-317500">
              <a:lnSpc>
                <a:spcPct val="115000"/>
              </a:lnSpc>
              <a:spcBef>
                <a:spcPts val="1600"/>
              </a:spcBef>
              <a:spcAft>
                <a:spcPts val="0"/>
              </a:spcAft>
              <a:buClr>
                <a:schemeClr val="dk1"/>
              </a:buClr>
              <a:buSzPts val="1400"/>
              <a:buFont typeface="Mallanna"/>
              <a:buChar char="○"/>
              <a:defRPr>
                <a:solidFill>
                  <a:schemeClr val="dk1"/>
                </a:solidFill>
                <a:latin typeface="Mallanna"/>
                <a:ea typeface="Mallanna"/>
                <a:cs typeface="Mallanna"/>
                <a:sym typeface="Mallanna"/>
              </a:defRPr>
            </a:lvl5pPr>
            <a:lvl6pPr marL="2743200" lvl="5" indent="-317500">
              <a:lnSpc>
                <a:spcPct val="115000"/>
              </a:lnSpc>
              <a:spcBef>
                <a:spcPts val="1600"/>
              </a:spcBef>
              <a:spcAft>
                <a:spcPts val="0"/>
              </a:spcAft>
              <a:buClr>
                <a:schemeClr val="dk1"/>
              </a:buClr>
              <a:buSzPts val="1400"/>
              <a:buFont typeface="Mallanna"/>
              <a:buChar char="■"/>
              <a:defRPr>
                <a:solidFill>
                  <a:schemeClr val="dk1"/>
                </a:solidFill>
                <a:latin typeface="Mallanna"/>
                <a:ea typeface="Mallanna"/>
                <a:cs typeface="Mallanna"/>
                <a:sym typeface="Mallanna"/>
              </a:defRPr>
            </a:lvl6pPr>
            <a:lvl7pPr marL="3200400" lvl="6" indent="-317500">
              <a:lnSpc>
                <a:spcPct val="115000"/>
              </a:lnSpc>
              <a:spcBef>
                <a:spcPts val="1600"/>
              </a:spcBef>
              <a:spcAft>
                <a:spcPts val="0"/>
              </a:spcAft>
              <a:buClr>
                <a:schemeClr val="dk1"/>
              </a:buClr>
              <a:buSzPts val="1400"/>
              <a:buFont typeface="Mallanna"/>
              <a:buChar char="●"/>
              <a:defRPr>
                <a:solidFill>
                  <a:schemeClr val="dk1"/>
                </a:solidFill>
                <a:latin typeface="Mallanna"/>
                <a:ea typeface="Mallanna"/>
                <a:cs typeface="Mallanna"/>
                <a:sym typeface="Mallanna"/>
              </a:defRPr>
            </a:lvl7pPr>
            <a:lvl8pPr marL="3657600" lvl="7" indent="-317500">
              <a:lnSpc>
                <a:spcPct val="115000"/>
              </a:lnSpc>
              <a:spcBef>
                <a:spcPts val="1600"/>
              </a:spcBef>
              <a:spcAft>
                <a:spcPts val="0"/>
              </a:spcAft>
              <a:buClr>
                <a:schemeClr val="dk1"/>
              </a:buClr>
              <a:buSzPts val="1400"/>
              <a:buFont typeface="Mallanna"/>
              <a:buChar char="○"/>
              <a:defRPr>
                <a:solidFill>
                  <a:schemeClr val="dk1"/>
                </a:solidFill>
                <a:latin typeface="Mallanna"/>
                <a:ea typeface="Mallanna"/>
                <a:cs typeface="Mallanna"/>
                <a:sym typeface="Mallanna"/>
              </a:defRPr>
            </a:lvl8pPr>
            <a:lvl9pPr marL="4114800" lvl="8" indent="-317500">
              <a:lnSpc>
                <a:spcPct val="115000"/>
              </a:lnSpc>
              <a:spcBef>
                <a:spcPts val="1600"/>
              </a:spcBef>
              <a:spcAft>
                <a:spcPts val="1600"/>
              </a:spcAft>
              <a:buClr>
                <a:schemeClr val="dk1"/>
              </a:buClr>
              <a:buSzPts val="1400"/>
              <a:buFont typeface="Mallanna"/>
              <a:buChar char="■"/>
              <a:defRPr>
                <a:solidFill>
                  <a:schemeClr val="dk1"/>
                </a:solidFill>
                <a:latin typeface="Mallanna"/>
                <a:ea typeface="Mallanna"/>
                <a:cs typeface="Mallanna"/>
                <a:sym typeface="Mallanna"/>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5" r:id="rId6"/>
    <p:sldLayoutId id="2147483656" r:id="rId7"/>
    <p:sldLayoutId id="2147483660" r:id="rId8"/>
    <p:sldLayoutId id="2147483664" r:id="rId9"/>
    <p:sldLayoutId id="2147483665" r:id="rId10"/>
    <p:sldLayoutId id="2147483674" r:id="rId11"/>
    <p:sldLayoutId id="2147483675" r:id="rId12"/>
    <p:sldLayoutId id="2147483676" r:id="rId13"/>
    <p:sldLayoutId id="2147483677" r:id="rId1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693226" y="391886"/>
            <a:ext cx="5070764" cy="1600438"/>
          </a:xfrm>
          <a:prstGeom prst="rect">
            <a:avLst/>
          </a:prstGeom>
          <a:noFill/>
        </p:spPr>
        <p:txBody>
          <a:bodyPr wrap="square" rtlCol="0">
            <a:spAutoFit/>
          </a:bodyPr>
          <a:lstStyle/>
          <a:p>
            <a:r>
              <a:rPr lang="en-US" sz="2800" b="1" dirty="0" smtClean="0">
                <a:solidFill>
                  <a:schemeClr val="bg1">
                    <a:lumMod val="75000"/>
                  </a:schemeClr>
                </a:solidFill>
                <a:latin typeface="Aguardiente" pitchFamily="50" charset="0"/>
              </a:rPr>
              <a:t>L</a:t>
            </a:r>
            <a:r>
              <a:rPr lang="id-ID" sz="2800" b="1" dirty="0" smtClean="0">
                <a:solidFill>
                  <a:schemeClr val="bg1">
                    <a:lumMod val="75000"/>
                  </a:schemeClr>
                </a:solidFill>
                <a:latin typeface="Aguardiente" pitchFamily="50" charset="0"/>
              </a:rPr>
              <a:t>INGKUNGAN SEBAGAI MEDIA PEMBELAJARAN </a:t>
            </a:r>
            <a:endParaRPr lang="id-ID" sz="2800" dirty="0" smtClean="0">
              <a:solidFill>
                <a:schemeClr val="bg1">
                  <a:lumMod val="75000"/>
                </a:schemeClr>
              </a:solidFill>
              <a:latin typeface="Aguardiente" pitchFamily="50" charset="0"/>
            </a:endParaRPr>
          </a:p>
          <a:p>
            <a:r>
              <a:rPr lang="id-ID" sz="2800" b="1" dirty="0" smtClean="0">
                <a:solidFill>
                  <a:schemeClr val="bg1">
                    <a:lumMod val="75000"/>
                  </a:schemeClr>
                </a:solidFill>
                <a:latin typeface="Aguardiente" pitchFamily="50" charset="0"/>
              </a:rPr>
              <a:t>DAN SUMBER BELAJAR</a:t>
            </a:r>
            <a:endParaRPr lang="id-ID" sz="2800" dirty="0" smtClean="0">
              <a:solidFill>
                <a:schemeClr val="bg1">
                  <a:lumMod val="75000"/>
                </a:schemeClr>
              </a:solidFill>
              <a:latin typeface="Aguardiente" pitchFamily="50" charset="0"/>
            </a:endParaRPr>
          </a:p>
          <a:p>
            <a:endParaRPr lang="id-ID" dirty="0">
              <a:solidFill>
                <a:schemeClr val="bg1">
                  <a:lumMod val="75000"/>
                </a:schemeClr>
              </a:solidFill>
            </a:endParaRPr>
          </a:p>
        </p:txBody>
      </p:sp>
      <p:sp>
        <p:nvSpPr>
          <p:cNvPr id="3" name="TextBox 2"/>
          <p:cNvSpPr txBox="1"/>
          <p:nvPr/>
        </p:nvSpPr>
        <p:spPr>
          <a:xfrm>
            <a:off x="546265" y="1947554"/>
            <a:ext cx="3550722" cy="1569660"/>
          </a:xfrm>
          <a:prstGeom prst="rect">
            <a:avLst/>
          </a:prstGeom>
          <a:noFill/>
        </p:spPr>
        <p:txBody>
          <a:bodyPr wrap="square" rtlCol="0">
            <a:spAutoFit/>
          </a:bodyPr>
          <a:lstStyle/>
          <a:p>
            <a:r>
              <a:rPr lang="id-ID" sz="1600" dirty="0" smtClean="0">
                <a:latin typeface="Amatic SC"/>
              </a:rPr>
              <a:t>Nama Kelompok 4:</a:t>
            </a:r>
          </a:p>
          <a:p>
            <a:pPr marL="342900" indent="-342900">
              <a:buAutoNum type="arabicPeriod"/>
            </a:pPr>
            <a:r>
              <a:rPr lang="id-ID" sz="1600" dirty="0" smtClean="0">
                <a:latin typeface="Amatic SC"/>
              </a:rPr>
              <a:t>Aesti Meilandari	   1913053001</a:t>
            </a:r>
          </a:p>
          <a:p>
            <a:pPr marL="342900" indent="-342900">
              <a:buAutoNum type="arabicPeriod"/>
            </a:pPr>
            <a:r>
              <a:rPr lang="id-ID" sz="1600" dirty="0" smtClean="0">
                <a:latin typeface="Amatic SC"/>
              </a:rPr>
              <a:t>Erisa Puspa Dewi   1913053133</a:t>
            </a:r>
          </a:p>
          <a:p>
            <a:pPr marL="342900" indent="-342900">
              <a:buAutoNum type="arabicPeriod"/>
            </a:pPr>
            <a:r>
              <a:rPr lang="id-ID" sz="1600" dirty="0" smtClean="0">
                <a:latin typeface="Amatic SC"/>
              </a:rPr>
              <a:t>Helvara Oktariyani   1913053114</a:t>
            </a:r>
          </a:p>
          <a:p>
            <a:pPr marL="342900" indent="-342900">
              <a:buAutoNum type="arabicPeriod"/>
            </a:pPr>
            <a:r>
              <a:rPr lang="id-ID" sz="1600" dirty="0" smtClean="0">
                <a:latin typeface="Amatic SC"/>
              </a:rPr>
              <a:t>Ilham </a:t>
            </a:r>
            <a:r>
              <a:rPr lang="id-ID" sz="1600" smtClean="0">
                <a:latin typeface="Amatic SC"/>
              </a:rPr>
              <a:t>Ramadhan   1913053111</a:t>
            </a:r>
            <a:endParaRPr lang="id-ID" sz="1600" dirty="0" smtClean="0">
              <a:latin typeface="Amatic SC"/>
            </a:endParaRPr>
          </a:p>
          <a:p>
            <a:pPr marL="342900" indent="-342900">
              <a:buAutoNum type="arabicPeriod"/>
            </a:pPr>
            <a:r>
              <a:rPr lang="id-ID" sz="1600" dirty="0" smtClean="0">
                <a:latin typeface="Amatic SC"/>
              </a:rPr>
              <a:t>Intannia Putri       1913053084</a:t>
            </a:r>
            <a:endParaRPr lang="id-ID" sz="1600" dirty="0">
              <a:latin typeface="Amatic SC"/>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497"/>
        <p:cNvGrpSpPr/>
        <p:nvPr/>
      </p:nvGrpSpPr>
      <p:grpSpPr>
        <a:xfrm>
          <a:off x="0" y="0"/>
          <a:ext cx="0" cy="0"/>
          <a:chOff x="0" y="0"/>
          <a:chExt cx="0" cy="0"/>
        </a:xfrm>
      </p:grpSpPr>
      <p:grpSp>
        <p:nvGrpSpPr>
          <p:cNvPr id="2498" name="Google Shape;2498;p42"/>
          <p:cNvGrpSpPr/>
          <p:nvPr/>
        </p:nvGrpSpPr>
        <p:grpSpPr>
          <a:xfrm flipH="1">
            <a:off x="-442447" y="2599720"/>
            <a:ext cx="2521194" cy="2716871"/>
            <a:chOff x="3724825" y="680663"/>
            <a:chExt cx="1047225" cy="1128550"/>
          </a:xfrm>
        </p:grpSpPr>
        <p:sp>
          <p:nvSpPr>
            <p:cNvPr id="2499" name="Google Shape;2499;p42"/>
            <p:cNvSpPr/>
            <p:nvPr/>
          </p:nvSpPr>
          <p:spPr>
            <a:xfrm>
              <a:off x="4415025" y="756188"/>
              <a:ext cx="124950" cy="701250"/>
            </a:xfrm>
            <a:custGeom>
              <a:avLst/>
              <a:gdLst/>
              <a:ahLst/>
              <a:cxnLst/>
              <a:rect l="l" t="t" r="r" b="b"/>
              <a:pathLst>
                <a:path w="4998" h="28050" extrusionOk="0">
                  <a:moveTo>
                    <a:pt x="4735" y="0"/>
                  </a:moveTo>
                  <a:cubicBezTo>
                    <a:pt x="4678" y="0"/>
                    <a:pt x="4624" y="28"/>
                    <a:pt x="4593" y="94"/>
                  </a:cubicBezTo>
                  <a:cubicBezTo>
                    <a:pt x="2899" y="3708"/>
                    <a:pt x="1757" y="7561"/>
                    <a:pt x="1029" y="11476"/>
                  </a:cubicBezTo>
                  <a:cubicBezTo>
                    <a:pt x="351" y="15190"/>
                    <a:pt x="0" y="19005"/>
                    <a:pt x="176" y="22782"/>
                  </a:cubicBezTo>
                  <a:cubicBezTo>
                    <a:pt x="251" y="24527"/>
                    <a:pt x="464" y="26271"/>
                    <a:pt x="878" y="27978"/>
                  </a:cubicBezTo>
                  <a:cubicBezTo>
                    <a:pt x="893" y="28027"/>
                    <a:pt x="934" y="28049"/>
                    <a:pt x="975" y="28049"/>
                  </a:cubicBezTo>
                  <a:cubicBezTo>
                    <a:pt x="1038" y="28049"/>
                    <a:pt x="1102" y="27998"/>
                    <a:pt x="1079" y="27915"/>
                  </a:cubicBezTo>
                  <a:cubicBezTo>
                    <a:pt x="339" y="24727"/>
                    <a:pt x="301" y="21364"/>
                    <a:pt x="515" y="18102"/>
                  </a:cubicBezTo>
                  <a:cubicBezTo>
                    <a:pt x="766" y="14199"/>
                    <a:pt x="1468" y="10321"/>
                    <a:pt x="2560" y="6569"/>
                  </a:cubicBezTo>
                  <a:cubicBezTo>
                    <a:pt x="3187" y="4423"/>
                    <a:pt x="3966" y="2315"/>
                    <a:pt x="4919" y="282"/>
                  </a:cubicBezTo>
                  <a:cubicBezTo>
                    <a:pt x="4997" y="135"/>
                    <a:pt x="4860" y="0"/>
                    <a:pt x="4735" y="0"/>
                  </a:cubicBezTo>
                  <a:close/>
                </a:path>
              </a:pathLst>
            </a:custGeom>
            <a:solidFill>
              <a:srgbClr val="66C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0" name="Google Shape;2500;p42"/>
            <p:cNvSpPr/>
            <p:nvPr/>
          </p:nvSpPr>
          <p:spPr>
            <a:xfrm>
              <a:off x="4310550" y="975788"/>
              <a:ext cx="117350" cy="231375"/>
            </a:xfrm>
            <a:custGeom>
              <a:avLst/>
              <a:gdLst/>
              <a:ahLst/>
              <a:cxnLst/>
              <a:rect l="l" t="t" r="r" b="b"/>
              <a:pathLst>
                <a:path w="4694" h="9255" extrusionOk="0">
                  <a:moveTo>
                    <a:pt x="666" y="0"/>
                  </a:moveTo>
                  <a:cubicBezTo>
                    <a:pt x="470" y="0"/>
                    <a:pt x="277" y="65"/>
                    <a:pt x="163" y="257"/>
                  </a:cubicBezTo>
                  <a:cubicBezTo>
                    <a:pt x="88" y="370"/>
                    <a:pt x="63" y="521"/>
                    <a:pt x="63" y="671"/>
                  </a:cubicBezTo>
                  <a:cubicBezTo>
                    <a:pt x="0" y="1926"/>
                    <a:pt x="929" y="2805"/>
                    <a:pt x="1707" y="3620"/>
                  </a:cubicBezTo>
                  <a:cubicBezTo>
                    <a:pt x="3238" y="5227"/>
                    <a:pt x="4468" y="7523"/>
                    <a:pt x="4593" y="9255"/>
                  </a:cubicBezTo>
                  <a:lnTo>
                    <a:pt x="4631" y="8640"/>
                  </a:lnTo>
                  <a:cubicBezTo>
                    <a:pt x="4694" y="5779"/>
                    <a:pt x="4041" y="747"/>
                    <a:pt x="916" y="32"/>
                  </a:cubicBezTo>
                  <a:cubicBezTo>
                    <a:pt x="837" y="13"/>
                    <a:pt x="751" y="0"/>
                    <a:pt x="666" y="0"/>
                  </a:cubicBezTo>
                  <a:close/>
                </a:path>
              </a:pathLst>
            </a:custGeom>
            <a:solidFill>
              <a:srgbClr val="2EA0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1" name="Google Shape;2501;p42"/>
            <p:cNvSpPr/>
            <p:nvPr/>
          </p:nvSpPr>
          <p:spPr>
            <a:xfrm>
              <a:off x="4337325" y="1004938"/>
              <a:ext cx="93075" cy="204450"/>
            </a:xfrm>
            <a:custGeom>
              <a:avLst/>
              <a:gdLst/>
              <a:ahLst/>
              <a:cxnLst/>
              <a:rect l="l" t="t" r="r" b="b"/>
              <a:pathLst>
                <a:path w="3723" h="8178" extrusionOk="0">
                  <a:moveTo>
                    <a:pt x="55" y="1"/>
                  </a:moveTo>
                  <a:cubicBezTo>
                    <a:pt x="30" y="1"/>
                    <a:pt x="1" y="40"/>
                    <a:pt x="21" y="70"/>
                  </a:cubicBezTo>
                  <a:cubicBezTo>
                    <a:pt x="1038" y="1162"/>
                    <a:pt x="1903" y="2354"/>
                    <a:pt x="2468" y="3734"/>
                  </a:cubicBezTo>
                  <a:cubicBezTo>
                    <a:pt x="3045" y="5152"/>
                    <a:pt x="3146" y="6633"/>
                    <a:pt x="3434" y="8114"/>
                  </a:cubicBezTo>
                  <a:cubicBezTo>
                    <a:pt x="3445" y="8158"/>
                    <a:pt x="3478" y="8178"/>
                    <a:pt x="3512" y="8178"/>
                  </a:cubicBezTo>
                  <a:cubicBezTo>
                    <a:pt x="3556" y="8178"/>
                    <a:pt x="3603" y="8145"/>
                    <a:pt x="3610" y="8089"/>
                  </a:cubicBezTo>
                  <a:cubicBezTo>
                    <a:pt x="3723" y="6583"/>
                    <a:pt x="3309" y="4939"/>
                    <a:pt x="2719" y="3546"/>
                  </a:cubicBezTo>
                  <a:cubicBezTo>
                    <a:pt x="2129" y="2178"/>
                    <a:pt x="1213" y="974"/>
                    <a:pt x="71" y="7"/>
                  </a:cubicBezTo>
                  <a:cubicBezTo>
                    <a:pt x="67" y="3"/>
                    <a:pt x="61" y="1"/>
                    <a:pt x="55" y="1"/>
                  </a:cubicBezTo>
                  <a:close/>
                </a:path>
              </a:pathLst>
            </a:custGeom>
            <a:solidFill>
              <a:srgbClr val="66C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2" name="Google Shape;2502;p42"/>
            <p:cNvSpPr/>
            <p:nvPr/>
          </p:nvSpPr>
          <p:spPr>
            <a:xfrm>
              <a:off x="4263175" y="1177863"/>
              <a:ext cx="163150" cy="188675"/>
            </a:xfrm>
            <a:custGeom>
              <a:avLst/>
              <a:gdLst/>
              <a:ahLst/>
              <a:cxnLst/>
              <a:rect l="l" t="t" r="r" b="b"/>
              <a:pathLst>
                <a:path w="6526" h="7547" extrusionOk="0">
                  <a:moveTo>
                    <a:pt x="1067" y="1"/>
                  </a:moveTo>
                  <a:cubicBezTo>
                    <a:pt x="960" y="1"/>
                    <a:pt x="851" y="6"/>
                    <a:pt x="741" y="17"/>
                  </a:cubicBezTo>
                  <a:cubicBezTo>
                    <a:pt x="465" y="42"/>
                    <a:pt x="138" y="168"/>
                    <a:pt x="51" y="469"/>
                  </a:cubicBezTo>
                  <a:cubicBezTo>
                    <a:pt x="0" y="607"/>
                    <a:pt x="13" y="758"/>
                    <a:pt x="38" y="896"/>
                  </a:cubicBezTo>
                  <a:cubicBezTo>
                    <a:pt x="277" y="2088"/>
                    <a:pt x="1406" y="2640"/>
                    <a:pt x="2347" y="3142"/>
                  </a:cubicBezTo>
                  <a:cubicBezTo>
                    <a:pt x="4242" y="4171"/>
                    <a:pt x="5986" y="5940"/>
                    <a:pt x="6526" y="7547"/>
                  </a:cubicBezTo>
                  <a:lnTo>
                    <a:pt x="6413" y="6944"/>
                  </a:lnTo>
                  <a:cubicBezTo>
                    <a:pt x="5819" y="4327"/>
                    <a:pt x="4078" y="1"/>
                    <a:pt x="1067" y="1"/>
                  </a:cubicBezTo>
                  <a:close/>
                </a:path>
              </a:pathLst>
            </a:custGeom>
            <a:solidFill>
              <a:srgbClr val="2EA0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3" name="Google Shape;2503;p42"/>
            <p:cNvSpPr/>
            <p:nvPr/>
          </p:nvSpPr>
          <p:spPr>
            <a:xfrm>
              <a:off x="4292125" y="1203338"/>
              <a:ext cx="136500" cy="165350"/>
            </a:xfrm>
            <a:custGeom>
              <a:avLst/>
              <a:gdLst/>
              <a:ahLst/>
              <a:cxnLst/>
              <a:rect l="l" t="t" r="r" b="b"/>
              <a:pathLst>
                <a:path w="5460" h="6614" extrusionOk="0">
                  <a:moveTo>
                    <a:pt x="50" y="1"/>
                  </a:moveTo>
                  <a:cubicBezTo>
                    <a:pt x="18" y="1"/>
                    <a:pt x="0" y="54"/>
                    <a:pt x="35" y="65"/>
                  </a:cubicBezTo>
                  <a:cubicBezTo>
                    <a:pt x="1252" y="755"/>
                    <a:pt x="2356" y="1571"/>
                    <a:pt x="3235" y="2663"/>
                  </a:cubicBezTo>
                  <a:cubicBezTo>
                    <a:pt x="4188" y="3855"/>
                    <a:pt x="4640" y="5210"/>
                    <a:pt x="5293" y="6565"/>
                  </a:cubicBezTo>
                  <a:cubicBezTo>
                    <a:pt x="5305" y="6599"/>
                    <a:pt x="5330" y="6613"/>
                    <a:pt x="5355" y="6613"/>
                  </a:cubicBezTo>
                  <a:cubicBezTo>
                    <a:pt x="5405" y="6613"/>
                    <a:pt x="5460" y="6561"/>
                    <a:pt x="5443" y="6503"/>
                  </a:cubicBezTo>
                  <a:cubicBezTo>
                    <a:pt x="5205" y="5047"/>
                    <a:pt x="4389" y="3579"/>
                    <a:pt x="3448" y="2449"/>
                  </a:cubicBezTo>
                  <a:cubicBezTo>
                    <a:pt x="2557" y="1358"/>
                    <a:pt x="1365" y="542"/>
                    <a:pt x="60" y="2"/>
                  </a:cubicBezTo>
                  <a:cubicBezTo>
                    <a:pt x="56" y="1"/>
                    <a:pt x="53" y="1"/>
                    <a:pt x="50" y="1"/>
                  </a:cubicBezTo>
                  <a:close/>
                </a:path>
              </a:pathLst>
            </a:custGeom>
            <a:solidFill>
              <a:srgbClr val="66C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4" name="Google Shape;2504;p42"/>
            <p:cNvSpPr/>
            <p:nvPr/>
          </p:nvSpPr>
          <p:spPr>
            <a:xfrm>
              <a:off x="4346625" y="831188"/>
              <a:ext cx="99475" cy="212225"/>
            </a:xfrm>
            <a:custGeom>
              <a:avLst/>
              <a:gdLst/>
              <a:ahLst/>
              <a:cxnLst/>
              <a:rect l="l" t="t" r="r" b="b"/>
              <a:pathLst>
                <a:path w="3979" h="8489" extrusionOk="0">
                  <a:moveTo>
                    <a:pt x="589" y="1"/>
                  </a:moveTo>
                  <a:cubicBezTo>
                    <a:pt x="418" y="1"/>
                    <a:pt x="248" y="61"/>
                    <a:pt x="151" y="219"/>
                  </a:cubicBezTo>
                  <a:cubicBezTo>
                    <a:pt x="76" y="332"/>
                    <a:pt x="63" y="457"/>
                    <a:pt x="51" y="583"/>
                  </a:cubicBezTo>
                  <a:cubicBezTo>
                    <a:pt x="0" y="1674"/>
                    <a:pt x="816" y="2452"/>
                    <a:pt x="1494" y="3155"/>
                  </a:cubicBezTo>
                  <a:cubicBezTo>
                    <a:pt x="2836" y="4561"/>
                    <a:pt x="3702" y="6531"/>
                    <a:pt x="3853" y="8488"/>
                  </a:cubicBezTo>
                  <a:lnTo>
                    <a:pt x="3878" y="8275"/>
                  </a:lnTo>
                  <a:cubicBezTo>
                    <a:pt x="3978" y="5615"/>
                    <a:pt x="3527" y="645"/>
                    <a:pt x="804" y="31"/>
                  </a:cubicBezTo>
                  <a:cubicBezTo>
                    <a:pt x="736" y="12"/>
                    <a:pt x="663" y="1"/>
                    <a:pt x="589" y="1"/>
                  </a:cubicBezTo>
                  <a:close/>
                </a:path>
              </a:pathLst>
            </a:custGeom>
            <a:solidFill>
              <a:srgbClr val="2EA0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5" name="Google Shape;2505;p42"/>
            <p:cNvSpPr/>
            <p:nvPr/>
          </p:nvSpPr>
          <p:spPr>
            <a:xfrm>
              <a:off x="4370000" y="856713"/>
              <a:ext cx="78300" cy="188825"/>
            </a:xfrm>
            <a:custGeom>
              <a:avLst/>
              <a:gdLst/>
              <a:ahLst/>
              <a:cxnLst/>
              <a:rect l="l" t="t" r="r" b="b"/>
              <a:pathLst>
                <a:path w="3132" h="7553" extrusionOk="0">
                  <a:moveTo>
                    <a:pt x="42" y="0"/>
                  </a:moveTo>
                  <a:cubicBezTo>
                    <a:pt x="17" y="0"/>
                    <a:pt x="0" y="35"/>
                    <a:pt x="19" y="64"/>
                  </a:cubicBezTo>
                  <a:cubicBezTo>
                    <a:pt x="935" y="1068"/>
                    <a:pt x="1625" y="2209"/>
                    <a:pt x="2065" y="3489"/>
                  </a:cubicBezTo>
                  <a:cubicBezTo>
                    <a:pt x="2516" y="4807"/>
                    <a:pt x="2567" y="6150"/>
                    <a:pt x="2843" y="7493"/>
                  </a:cubicBezTo>
                  <a:cubicBezTo>
                    <a:pt x="2848" y="7535"/>
                    <a:pt x="2877" y="7552"/>
                    <a:pt x="2910" y="7552"/>
                  </a:cubicBezTo>
                  <a:cubicBezTo>
                    <a:pt x="2955" y="7552"/>
                    <a:pt x="3006" y="7518"/>
                    <a:pt x="3006" y="7467"/>
                  </a:cubicBezTo>
                  <a:cubicBezTo>
                    <a:pt x="3131" y="6074"/>
                    <a:pt x="2780" y="4506"/>
                    <a:pt x="2278" y="3201"/>
                  </a:cubicBezTo>
                  <a:cubicBezTo>
                    <a:pt x="1814" y="1971"/>
                    <a:pt x="1086" y="854"/>
                    <a:pt x="69" y="13"/>
                  </a:cubicBezTo>
                  <a:cubicBezTo>
                    <a:pt x="60" y="4"/>
                    <a:pt x="51" y="0"/>
                    <a:pt x="42" y="0"/>
                  </a:cubicBezTo>
                  <a:close/>
                </a:path>
              </a:pathLst>
            </a:custGeom>
            <a:solidFill>
              <a:srgbClr val="66C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6" name="Google Shape;2506;p42"/>
            <p:cNvSpPr/>
            <p:nvPr/>
          </p:nvSpPr>
          <p:spPr>
            <a:xfrm>
              <a:off x="4402150" y="719463"/>
              <a:ext cx="78400" cy="186550"/>
            </a:xfrm>
            <a:custGeom>
              <a:avLst/>
              <a:gdLst/>
              <a:ahLst/>
              <a:cxnLst/>
              <a:rect l="l" t="t" r="r" b="b"/>
              <a:pathLst>
                <a:path w="3136" h="7462" extrusionOk="0">
                  <a:moveTo>
                    <a:pt x="519" y="0"/>
                  </a:moveTo>
                  <a:cubicBezTo>
                    <a:pt x="390" y="0"/>
                    <a:pt x="263" y="39"/>
                    <a:pt x="176" y="158"/>
                  </a:cubicBezTo>
                  <a:cubicBezTo>
                    <a:pt x="126" y="245"/>
                    <a:pt x="101" y="358"/>
                    <a:pt x="88" y="459"/>
                  </a:cubicBezTo>
                  <a:cubicBezTo>
                    <a:pt x="1" y="1375"/>
                    <a:pt x="641" y="2078"/>
                    <a:pt x="1168" y="2705"/>
                  </a:cubicBezTo>
                  <a:cubicBezTo>
                    <a:pt x="2151" y="3888"/>
                    <a:pt x="2949" y="5420"/>
                    <a:pt x="2929" y="7099"/>
                  </a:cubicBezTo>
                  <a:lnTo>
                    <a:pt x="2929" y="7099"/>
                  </a:lnTo>
                  <a:cubicBezTo>
                    <a:pt x="3135" y="4865"/>
                    <a:pt x="2958" y="717"/>
                    <a:pt x="741" y="32"/>
                  </a:cubicBezTo>
                  <a:cubicBezTo>
                    <a:pt x="671" y="14"/>
                    <a:pt x="595" y="0"/>
                    <a:pt x="519" y="0"/>
                  </a:cubicBezTo>
                  <a:close/>
                  <a:moveTo>
                    <a:pt x="2929" y="7099"/>
                  </a:moveTo>
                  <a:cubicBezTo>
                    <a:pt x="2928" y="7115"/>
                    <a:pt x="2926" y="7131"/>
                    <a:pt x="2924" y="7147"/>
                  </a:cubicBezTo>
                  <a:lnTo>
                    <a:pt x="2912" y="7461"/>
                  </a:lnTo>
                  <a:cubicBezTo>
                    <a:pt x="2922" y="7340"/>
                    <a:pt x="2928" y="7219"/>
                    <a:pt x="2929" y="7099"/>
                  </a:cubicBezTo>
                  <a:close/>
                </a:path>
              </a:pathLst>
            </a:custGeom>
            <a:solidFill>
              <a:srgbClr val="2EA0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7" name="Google Shape;2507;p42"/>
            <p:cNvSpPr/>
            <p:nvPr/>
          </p:nvSpPr>
          <p:spPr>
            <a:xfrm>
              <a:off x="4421825" y="741388"/>
              <a:ext cx="61300" cy="164700"/>
            </a:xfrm>
            <a:custGeom>
              <a:avLst/>
              <a:gdLst/>
              <a:ahLst/>
              <a:cxnLst/>
              <a:rect l="l" t="t" r="r" b="b"/>
              <a:pathLst>
                <a:path w="2452" h="6588" extrusionOk="0">
                  <a:moveTo>
                    <a:pt x="58" y="0"/>
                  </a:moveTo>
                  <a:cubicBezTo>
                    <a:pt x="31" y="0"/>
                    <a:pt x="0" y="27"/>
                    <a:pt x="29" y="46"/>
                  </a:cubicBezTo>
                  <a:cubicBezTo>
                    <a:pt x="719" y="962"/>
                    <a:pt x="1246" y="1954"/>
                    <a:pt x="1573" y="3058"/>
                  </a:cubicBezTo>
                  <a:cubicBezTo>
                    <a:pt x="1912" y="4200"/>
                    <a:pt x="1912" y="5367"/>
                    <a:pt x="2100" y="6521"/>
                  </a:cubicBezTo>
                  <a:cubicBezTo>
                    <a:pt x="2106" y="6565"/>
                    <a:pt x="2144" y="6587"/>
                    <a:pt x="2181" y="6587"/>
                  </a:cubicBezTo>
                  <a:cubicBezTo>
                    <a:pt x="2219" y="6587"/>
                    <a:pt x="2257" y="6565"/>
                    <a:pt x="2263" y="6521"/>
                  </a:cubicBezTo>
                  <a:cubicBezTo>
                    <a:pt x="2451" y="5354"/>
                    <a:pt x="2200" y="4024"/>
                    <a:pt x="1849" y="2895"/>
                  </a:cubicBezTo>
                  <a:cubicBezTo>
                    <a:pt x="1497" y="1815"/>
                    <a:pt x="920" y="799"/>
                    <a:pt x="79" y="8"/>
                  </a:cubicBezTo>
                  <a:cubicBezTo>
                    <a:pt x="74" y="3"/>
                    <a:pt x="66" y="0"/>
                    <a:pt x="58" y="0"/>
                  </a:cubicBezTo>
                  <a:close/>
                </a:path>
              </a:pathLst>
            </a:custGeom>
            <a:solidFill>
              <a:srgbClr val="66C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8" name="Google Shape;2508;p42"/>
            <p:cNvSpPr/>
            <p:nvPr/>
          </p:nvSpPr>
          <p:spPr>
            <a:xfrm>
              <a:off x="4500350" y="680663"/>
              <a:ext cx="116100" cy="169175"/>
            </a:xfrm>
            <a:custGeom>
              <a:avLst/>
              <a:gdLst/>
              <a:ahLst/>
              <a:cxnLst/>
              <a:rect l="l" t="t" r="r" b="b"/>
              <a:pathLst>
                <a:path w="4644" h="6767" extrusionOk="0">
                  <a:moveTo>
                    <a:pt x="4171" y="1"/>
                  </a:moveTo>
                  <a:cubicBezTo>
                    <a:pt x="4148" y="1"/>
                    <a:pt x="4126" y="2"/>
                    <a:pt x="4104" y="3"/>
                  </a:cubicBezTo>
                  <a:cubicBezTo>
                    <a:pt x="1774" y="214"/>
                    <a:pt x="497" y="4157"/>
                    <a:pt x="91" y="6382"/>
                  </a:cubicBezTo>
                  <a:lnTo>
                    <a:pt x="91" y="6382"/>
                  </a:lnTo>
                  <a:cubicBezTo>
                    <a:pt x="534" y="4764"/>
                    <a:pt x="1705" y="3444"/>
                    <a:pt x="2962" y="2513"/>
                  </a:cubicBezTo>
                  <a:cubicBezTo>
                    <a:pt x="3652" y="2011"/>
                    <a:pt x="4468" y="1459"/>
                    <a:pt x="4618" y="555"/>
                  </a:cubicBezTo>
                  <a:cubicBezTo>
                    <a:pt x="4643" y="442"/>
                    <a:pt x="4643" y="329"/>
                    <a:pt x="4606" y="241"/>
                  </a:cubicBezTo>
                  <a:cubicBezTo>
                    <a:pt x="4539" y="52"/>
                    <a:pt x="4352" y="1"/>
                    <a:pt x="4171" y="1"/>
                  </a:cubicBezTo>
                  <a:close/>
                  <a:moveTo>
                    <a:pt x="91" y="6382"/>
                  </a:moveTo>
                  <a:cubicBezTo>
                    <a:pt x="56" y="6509"/>
                    <a:pt x="26" y="6637"/>
                    <a:pt x="0" y="6767"/>
                  </a:cubicBezTo>
                  <a:lnTo>
                    <a:pt x="76" y="6466"/>
                  </a:lnTo>
                  <a:cubicBezTo>
                    <a:pt x="80" y="6438"/>
                    <a:pt x="85" y="6410"/>
                    <a:pt x="91" y="6382"/>
                  </a:cubicBezTo>
                  <a:close/>
                </a:path>
              </a:pathLst>
            </a:custGeom>
            <a:solidFill>
              <a:srgbClr val="2EA0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9" name="Google Shape;2509;p42"/>
            <p:cNvSpPr/>
            <p:nvPr/>
          </p:nvSpPr>
          <p:spPr>
            <a:xfrm>
              <a:off x="4497200" y="700638"/>
              <a:ext cx="98675" cy="149275"/>
            </a:xfrm>
            <a:custGeom>
              <a:avLst/>
              <a:gdLst/>
              <a:ahLst/>
              <a:cxnLst/>
              <a:rect l="l" t="t" r="r" b="b"/>
              <a:pathLst>
                <a:path w="3947" h="5971" extrusionOk="0">
                  <a:moveTo>
                    <a:pt x="3900" y="0"/>
                  </a:moveTo>
                  <a:cubicBezTo>
                    <a:pt x="3893" y="0"/>
                    <a:pt x="3886" y="2"/>
                    <a:pt x="3878" y="7"/>
                  </a:cubicBezTo>
                  <a:cubicBezTo>
                    <a:pt x="2862" y="584"/>
                    <a:pt x="2021" y="1450"/>
                    <a:pt x="1381" y="2442"/>
                  </a:cubicBezTo>
                  <a:cubicBezTo>
                    <a:pt x="741" y="3445"/>
                    <a:pt x="139" y="4688"/>
                    <a:pt x="1" y="5880"/>
                  </a:cubicBezTo>
                  <a:cubicBezTo>
                    <a:pt x="1" y="5935"/>
                    <a:pt x="50" y="5971"/>
                    <a:pt x="97" y="5971"/>
                  </a:cubicBezTo>
                  <a:cubicBezTo>
                    <a:pt x="124" y="5971"/>
                    <a:pt x="150" y="5958"/>
                    <a:pt x="164" y="5930"/>
                  </a:cubicBezTo>
                  <a:cubicBezTo>
                    <a:pt x="666" y="4838"/>
                    <a:pt x="980" y="3696"/>
                    <a:pt x="1607" y="2655"/>
                  </a:cubicBezTo>
                  <a:cubicBezTo>
                    <a:pt x="2222" y="1651"/>
                    <a:pt x="3000" y="798"/>
                    <a:pt x="3916" y="57"/>
                  </a:cubicBezTo>
                  <a:cubicBezTo>
                    <a:pt x="3947" y="37"/>
                    <a:pt x="3928" y="0"/>
                    <a:pt x="3900" y="0"/>
                  </a:cubicBezTo>
                  <a:close/>
                </a:path>
              </a:pathLst>
            </a:custGeom>
            <a:solidFill>
              <a:srgbClr val="66C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0" name="Google Shape;2510;p42"/>
            <p:cNvSpPr/>
            <p:nvPr/>
          </p:nvSpPr>
          <p:spPr>
            <a:xfrm>
              <a:off x="4424100" y="1063063"/>
              <a:ext cx="191725" cy="198075"/>
            </a:xfrm>
            <a:custGeom>
              <a:avLst/>
              <a:gdLst/>
              <a:ahLst/>
              <a:cxnLst/>
              <a:rect l="l" t="t" r="r" b="b"/>
              <a:pathLst>
                <a:path w="7669" h="7923" extrusionOk="0">
                  <a:moveTo>
                    <a:pt x="6630" y="1"/>
                  </a:moveTo>
                  <a:cubicBezTo>
                    <a:pt x="3640" y="1"/>
                    <a:pt x="1112" y="4756"/>
                    <a:pt x="126" y="7508"/>
                  </a:cubicBezTo>
                  <a:lnTo>
                    <a:pt x="1" y="7922"/>
                  </a:lnTo>
                  <a:cubicBezTo>
                    <a:pt x="1118" y="5952"/>
                    <a:pt x="2925" y="4032"/>
                    <a:pt x="4958" y="3091"/>
                  </a:cubicBezTo>
                  <a:cubicBezTo>
                    <a:pt x="5974" y="2614"/>
                    <a:pt x="7179" y="2112"/>
                    <a:pt x="7593" y="933"/>
                  </a:cubicBezTo>
                  <a:cubicBezTo>
                    <a:pt x="7631" y="795"/>
                    <a:pt x="7668" y="644"/>
                    <a:pt x="7643" y="506"/>
                  </a:cubicBezTo>
                  <a:cubicBezTo>
                    <a:pt x="7593" y="205"/>
                    <a:pt x="7292" y="67"/>
                    <a:pt x="7028" y="29"/>
                  </a:cubicBezTo>
                  <a:cubicBezTo>
                    <a:pt x="6895" y="10"/>
                    <a:pt x="6762" y="1"/>
                    <a:pt x="6630" y="1"/>
                  </a:cubicBezTo>
                  <a:close/>
                </a:path>
              </a:pathLst>
            </a:custGeom>
            <a:solidFill>
              <a:srgbClr val="2EA0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1" name="Google Shape;2511;p42"/>
            <p:cNvSpPr/>
            <p:nvPr/>
          </p:nvSpPr>
          <p:spPr>
            <a:xfrm>
              <a:off x="4417100" y="1092588"/>
              <a:ext cx="166325" cy="175100"/>
            </a:xfrm>
            <a:custGeom>
              <a:avLst/>
              <a:gdLst/>
              <a:ahLst/>
              <a:cxnLst/>
              <a:rect l="l" t="t" r="r" b="b"/>
              <a:pathLst>
                <a:path w="6653" h="7004" extrusionOk="0">
                  <a:moveTo>
                    <a:pt x="6603" y="1"/>
                  </a:moveTo>
                  <a:cubicBezTo>
                    <a:pt x="6600" y="1"/>
                    <a:pt x="6596" y="1"/>
                    <a:pt x="6593" y="3"/>
                  </a:cubicBezTo>
                  <a:cubicBezTo>
                    <a:pt x="5100" y="530"/>
                    <a:pt x="3782" y="1471"/>
                    <a:pt x="2715" y="2625"/>
                  </a:cubicBezTo>
                  <a:cubicBezTo>
                    <a:pt x="1599" y="3830"/>
                    <a:pt x="519" y="5323"/>
                    <a:pt x="17" y="6892"/>
                  </a:cubicBezTo>
                  <a:cubicBezTo>
                    <a:pt x="1" y="6959"/>
                    <a:pt x="57" y="7003"/>
                    <a:pt x="110" y="7003"/>
                  </a:cubicBezTo>
                  <a:cubicBezTo>
                    <a:pt x="137" y="7003"/>
                    <a:pt x="164" y="6992"/>
                    <a:pt x="181" y="6967"/>
                  </a:cubicBezTo>
                  <a:cubicBezTo>
                    <a:pt x="1072" y="5549"/>
                    <a:pt x="1787" y="4093"/>
                    <a:pt x="2929" y="2839"/>
                  </a:cubicBezTo>
                  <a:cubicBezTo>
                    <a:pt x="3983" y="1684"/>
                    <a:pt x="5213" y="756"/>
                    <a:pt x="6618" y="65"/>
                  </a:cubicBezTo>
                  <a:cubicBezTo>
                    <a:pt x="6652" y="54"/>
                    <a:pt x="6635" y="1"/>
                    <a:pt x="6603" y="1"/>
                  </a:cubicBezTo>
                  <a:close/>
                </a:path>
              </a:pathLst>
            </a:custGeom>
            <a:solidFill>
              <a:srgbClr val="66C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2" name="Google Shape;2512;p42"/>
            <p:cNvSpPr/>
            <p:nvPr/>
          </p:nvSpPr>
          <p:spPr>
            <a:xfrm>
              <a:off x="4433525" y="1176688"/>
              <a:ext cx="188575" cy="241000"/>
            </a:xfrm>
            <a:custGeom>
              <a:avLst/>
              <a:gdLst/>
              <a:ahLst/>
              <a:cxnLst/>
              <a:rect l="l" t="t" r="r" b="b"/>
              <a:pathLst>
                <a:path w="7543" h="9640" extrusionOk="0">
                  <a:moveTo>
                    <a:pt x="6812" y="1"/>
                  </a:moveTo>
                  <a:cubicBezTo>
                    <a:pt x="6796" y="1"/>
                    <a:pt x="6780" y="1"/>
                    <a:pt x="6764" y="2"/>
                  </a:cubicBezTo>
                  <a:cubicBezTo>
                    <a:pt x="3238" y="27"/>
                    <a:pt x="866" y="5912"/>
                    <a:pt x="88" y="9175"/>
                  </a:cubicBezTo>
                  <a:lnTo>
                    <a:pt x="0" y="9639"/>
                  </a:lnTo>
                  <a:cubicBezTo>
                    <a:pt x="979" y="7330"/>
                    <a:pt x="2736" y="4971"/>
                    <a:pt x="4857" y="3628"/>
                  </a:cubicBezTo>
                  <a:cubicBezTo>
                    <a:pt x="5911" y="2951"/>
                    <a:pt x="7166" y="2223"/>
                    <a:pt x="7480" y="880"/>
                  </a:cubicBezTo>
                  <a:cubicBezTo>
                    <a:pt x="7517" y="729"/>
                    <a:pt x="7542" y="554"/>
                    <a:pt x="7492" y="416"/>
                  </a:cubicBezTo>
                  <a:cubicBezTo>
                    <a:pt x="7409" y="107"/>
                    <a:pt x="7090" y="1"/>
                    <a:pt x="6812" y="1"/>
                  </a:cubicBezTo>
                  <a:close/>
                </a:path>
              </a:pathLst>
            </a:custGeom>
            <a:solidFill>
              <a:srgbClr val="2EA0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3" name="Google Shape;2513;p42"/>
            <p:cNvSpPr/>
            <p:nvPr/>
          </p:nvSpPr>
          <p:spPr>
            <a:xfrm>
              <a:off x="4426725" y="1210538"/>
              <a:ext cx="161375" cy="214775"/>
            </a:xfrm>
            <a:custGeom>
              <a:avLst/>
              <a:gdLst/>
              <a:ahLst/>
              <a:cxnLst/>
              <a:rect l="l" t="t" r="r" b="b"/>
              <a:pathLst>
                <a:path w="6455" h="8591" extrusionOk="0">
                  <a:moveTo>
                    <a:pt x="6396" y="1"/>
                  </a:moveTo>
                  <a:cubicBezTo>
                    <a:pt x="6392" y="1"/>
                    <a:pt x="6388" y="2"/>
                    <a:pt x="6384" y="3"/>
                  </a:cubicBezTo>
                  <a:cubicBezTo>
                    <a:pt x="4828" y="806"/>
                    <a:pt x="3523" y="2011"/>
                    <a:pt x="2494" y="3416"/>
                  </a:cubicBezTo>
                  <a:cubicBezTo>
                    <a:pt x="1402" y="4884"/>
                    <a:pt x="398" y="6679"/>
                    <a:pt x="9" y="8486"/>
                  </a:cubicBezTo>
                  <a:cubicBezTo>
                    <a:pt x="1" y="8544"/>
                    <a:pt x="53" y="8591"/>
                    <a:pt x="103" y="8591"/>
                  </a:cubicBezTo>
                  <a:cubicBezTo>
                    <a:pt x="129" y="8591"/>
                    <a:pt x="155" y="8579"/>
                    <a:pt x="172" y="8549"/>
                  </a:cubicBezTo>
                  <a:cubicBezTo>
                    <a:pt x="963" y="6917"/>
                    <a:pt x="1565" y="5248"/>
                    <a:pt x="2619" y="3755"/>
                  </a:cubicBezTo>
                  <a:cubicBezTo>
                    <a:pt x="3648" y="2287"/>
                    <a:pt x="4916" y="1057"/>
                    <a:pt x="6421" y="66"/>
                  </a:cubicBezTo>
                  <a:cubicBezTo>
                    <a:pt x="6455" y="43"/>
                    <a:pt x="6429" y="1"/>
                    <a:pt x="6396" y="1"/>
                  </a:cubicBezTo>
                  <a:close/>
                </a:path>
              </a:pathLst>
            </a:custGeom>
            <a:solidFill>
              <a:srgbClr val="66C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4" name="Google Shape;2514;p42"/>
            <p:cNvSpPr/>
            <p:nvPr/>
          </p:nvSpPr>
          <p:spPr>
            <a:xfrm>
              <a:off x="4430700" y="947413"/>
              <a:ext cx="166300" cy="173475"/>
            </a:xfrm>
            <a:custGeom>
              <a:avLst/>
              <a:gdLst/>
              <a:ahLst/>
              <a:cxnLst/>
              <a:rect l="l" t="t" r="r" b="b"/>
              <a:pathLst>
                <a:path w="6652" h="6939" extrusionOk="0">
                  <a:moveTo>
                    <a:pt x="5747" y="1"/>
                  </a:moveTo>
                  <a:cubicBezTo>
                    <a:pt x="3181" y="1"/>
                    <a:pt x="1074" y="4061"/>
                    <a:pt x="193" y="6483"/>
                  </a:cubicBezTo>
                  <a:lnTo>
                    <a:pt x="193" y="6483"/>
                  </a:lnTo>
                  <a:cubicBezTo>
                    <a:pt x="1033" y="4696"/>
                    <a:pt x="2646" y="3451"/>
                    <a:pt x="4280" y="2697"/>
                  </a:cubicBezTo>
                  <a:cubicBezTo>
                    <a:pt x="5171" y="2283"/>
                    <a:pt x="6212" y="1844"/>
                    <a:pt x="6576" y="803"/>
                  </a:cubicBezTo>
                  <a:cubicBezTo>
                    <a:pt x="6626" y="690"/>
                    <a:pt x="6651" y="564"/>
                    <a:pt x="6626" y="439"/>
                  </a:cubicBezTo>
                  <a:cubicBezTo>
                    <a:pt x="6589" y="175"/>
                    <a:pt x="6325" y="50"/>
                    <a:pt x="6087" y="25"/>
                  </a:cubicBezTo>
                  <a:cubicBezTo>
                    <a:pt x="5973" y="8"/>
                    <a:pt x="5859" y="1"/>
                    <a:pt x="5747" y="1"/>
                  </a:cubicBezTo>
                  <a:close/>
                  <a:moveTo>
                    <a:pt x="193" y="6483"/>
                  </a:moveTo>
                  <a:cubicBezTo>
                    <a:pt x="123" y="6632"/>
                    <a:pt x="59" y="6783"/>
                    <a:pt x="1" y="6939"/>
                  </a:cubicBezTo>
                  <a:lnTo>
                    <a:pt x="151" y="6600"/>
                  </a:lnTo>
                  <a:cubicBezTo>
                    <a:pt x="165" y="6562"/>
                    <a:pt x="179" y="6523"/>
                    <a:pt x="193" y="6483"/>
                  </a:cubicBezTo>
                  <a:close/>
                </a:path>
              </a:pathLst>
            </a:custGeom>
            <a:solidFill>
              <a:srgbClr val="2EA0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5" name="Google Shape;2515;p42"/>
            <p:cNvSpPr/>
            <p:nvPr/>
          </p:nvSpPr>
          <p:spPr>
            <a:xfrm>
              <a:off x="4428400" y="969313"/>
              <a:ext cx="142150" cy="153750"/>
            </a:xfrm>
            <a:custGeom>
              <a:avLst/>
              <a:gdLst/>
              <a:ahLst/>
              <a:cxnLst/>
              <a:rect l="l" t="t" r="r" b="b"/>
              <a:pathLst>
                <a:path w="5686" h="6150" extrusionOk="0">
                  <a:moveTo>
                    <a:pt x="5636" y="0"/>
                  </a:moveTo>
                  <a:cubicBezTo>
                    <a:pt x="5633" y="0"/>
                    <a:pt x="5630" y="1"/>
                    <a:pt x="5627" y="2"/>
                  </a:cubicBezTo>
                  <a:cubicBezTo>
                    <a:pt x="4321" y="454"/>
                    <a:pt x="3192" y="1269"/>
                    <a:pt x="2276" y="2286"/>
                  </a:cubicBezTo>
                  <a:cubicBezTo>
                    <a:pt x="1322" y="3340"/>
                    <a:pt x="406" y="4670"/>
                    <a:pt x="17" y="6050"/>
                  </a:cubicBezTo>
                  <a:cubicBezTo>
                    <a:pt x="1" y="6108"/>
                    <a:pt x="50" y="6150"/>
                    <a:pt x="99" y="6150"/>
                  </a:cubicBezTo>
                  <a:cubicBezTo>
                    <a:pt x="125" y="6150"/>
                    <a:pt x="151" y="6139"/>
                    <a:pt x="168" y="6113"/>
                  </a:cubicBezTo>
                  <a:cubicBezTo>
                    <a:pt x="946" y="4883"/>
                    <a:pt x="1511" y="3603"/>
                    <a:pt x="2489" y="2499"/>
                  </a:cubicBezTo>
                  <a:cubicBezTo>
                    <a:pt x="3380" y="1483"/>
                    <a:pt x="4447" y="680"/>
                    <a:pt x="5652" y="65"/>
                  </a:cubicBezTo>
                  <a:cubicBezTo>
                    <a:pt x="5686" y="53"/>
                    <a:pt x="5668" y="0"/>
                    <a:pt x="5636" y="0"/>
                  </a:cubicBezTo>
                  <a:close/>
                </a:path>
              </a:pathLst>
            </a:custGeom>
            <a:solidFill>
              <a:srgbClr val="66C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6" name="Google Shape;2516;p42"/>
            <p:cNvSpPr/>
            <p:nvPr/>
          </p:nvSpPr>
          <p:spPr>
            <a:xfrm>
              <a:off x="4461750" y="809863"/>
              <a:ext cx="132425" cy="153550"/>
            </a:xfrm>
            <a:custGeom>
              <a:avLst/>
              <a:gdLst/>
              <a:ahLst/>
              <a:cxnLst/>
              <a:rect l="l" t="t" r="r" b="b"/>
              <a:pathLst>
                <a:path w="5297" h="6142" extrusionOk="0">
                  <a:moveTo>
                    <a:pt x="4651" y="0"/>
                  </a:moveTo>
                  <a:cubicBezTo>
                    <a:pt x="2390" y="0"/>
                    <a:pt x="728" y="3751"/>
                    <a:pt x="101" y="5840"/>
                  </a:cubicBezTo>
                  <a:lnTo>
                    <a:pt x="72" y="5928"/>
                  </a:lnTo>
                  <a:lnTo>
                    <a:pt x="72" y="5928"/>
                  </a:lnTo>
                  <a:cubicBezTo>
                    <a:pt x="657" y="4293"/>
                    <a:pt x="2006" y="3097"/>
                    <a:pt x="3402" y="2339"/>
                  </a:cubicBezTo>
                  <a:cubicBezTo>
                    <a:pt x="4129" y="1938"/>
                    <a:pt x="4983" y="1523"/>
                    <a:pt x="5246" y="633"/>
                  </a:cubicBezTo>
                  <a:cubicBezTo>
                    <a:pt x="5271" y="532"/>
                    <a:pt x="5296" y="419"/>
                    <a:pt x="5271" y="319"/>
                  </a:cubicBezTo>
                  <a:cubicBezTo>
                    <a:pt x="5221" y="105"/>
                    <a:pt x="4995" y="18"/>
                    <a:pt x="4795" y="5"/>
                  </a:cubicBezTo>
                  <a:cubicBezTo>
                    <a:pt x="4747" y="2"/>
                    <a:pt x="4699" y="0"/>
                    <a:pt x="4651" y="0"/>
                  </a:cubicBezTo>
                  <a:close/>
                  <a:moveTo>
                    <a:pt x="72" y="5928"/>
                  </a:moveTo>
                  <a:cubicBezTo>
                    <a:pt x="47" y="5998"/>
                    <a:pt x="23" y="6069"/>
                    <a:pt x="1" y="6141"/>
                  </a:cubicBezTo>
                  <a:lnTo>
                    <a:pt x="72" y="5928"/>
                  </a:lnTo>
                  <a:close/>
                </a:path>
              </a:pathLst>
            </a:custGeom>
            <a:solidFill>
              <a:srgbClr val="2EA0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7" name="Google Shape;2517;p42"/>
            <p:cNvSpPr/>
            <p:nvPr/>
          </p:nvSpPr>
          <p:spPr>
            <a:xfrm>
              <a:off x="4458525" y="828438"/>
              <a:ext cx="113925" cy="134775"/>
            </a:xfrm>
            <a:custGeom>
              <a:avLst/>
              <a:gdLst/>
              <a:ahLst/>
              <a:cxnLst/>
              <a:rect l="l" t="t" r="r" b="b"/>
              <a:pathLst>
                <a:path w="4557" h="5391" extrusionOk="0">
                  <a:moveTo>
                    <a:pt x="4507" y="1"/>
                  </a:moveTo>
                  <a:cubicBezTo>
                    <a:pt x="4504" y="1"/>
                    <a:pt x="4500" y="1"/>
                    <a:pt x="4497" y="2"/>
                  </a:cubicBezTo>
                  <a:cubicBezTo>
                    <a:pt x="3430" y="442"/>
                    <a:pt x="2502" y="1170"/>
                    <a:pt x="1774" y="2048"/>
                  </a:cubicBezTo>
                  <a:cubicBezTo>
                    <a:pt x="1021" y="2964"/>
                    <a:pt x="280" y="4106"/>
                    <a:pt x="17" y="5286"/>
                  </a:cubicBezTo>
                  <a:cubicBezTo>
                    <a:pt x="0" y="5344"/>
                    <a:pt x="49" y="5391"/>
                    <a:pt x="103" y="5391"/>
                  </a:cubicBezTo>
                  <a:cubicBezTo>
                    <a:pt x="130" y="5391"/>
                    <a:pt x="159" y="5378"/>
                    <a:pt x="180" y="5348"/>
                  </a:cubicBezTo>
                  <a:cubicBezTo>
                    <a:pt x="807" y="4319"/>
                    <a:pt x="1234" y="3215"/>
                    <a:pt x="1987" y="2261"/>
                  </a:cubicBezTo>
                  <a:cubicBezTo>
                    <a:pt x="2702" y="1370"/>
                    <a:pt x="3556" y="655"/>
                    <a:pt x="4522" y="65"/>
                  </a:cubicBezTo>
                  <a:cubicBezTo>
                    <a:pt x="4556" y="54"/>
                    <a:pt x="4539" y="1"/>
                    <a:pt x="4507" y="1"/>
                  </a:cubicBezTo>
                  <a:close/>
                </a:path>
              </a:pathLst>
            </a:custGeom>
            <a:solidFill>
              <a:srgbClr val="66C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8" name="Google Shape;2518;p42"/>
            <p:cNvSpPr/>
            <p:nvPr/>
          </p:nvSpPr>
          <p:spPr>
            <a:xfrm>
              <a:off x="3793350" y="831663"/>
              <a:ext cx="584875" cy="758825"/>
            </a:xfrm>
            <a:custGeom>
              <a:avLst/>
              <a:gdLst/>
              <a:ahLst/>
              <a:cxnLst/>
              <a:rect l="l" t="t" r="r" b="b"/>
              <a:pathLst>
                <a:path w="23395" h="30353" extrusionOk="0">
                  <a:moveTo>
                    <a:pt x="58" y="0"/>
                  </a:moveTo>
                  <a:cubicBezTo>
                    <a:pt x="29" y="0"/>
                    <a:pt x="0" y="24"/>
                    <a:pt x="8" y="62"/>
                  </a:cubicBezTo>
                  <a:cubicBezTo>
                    <a:pt x="1438" y="4780"/>
                    <a:pt x="5441" y="8218"/>
                    <a:pt x="9143" y="11205"/>
                  </a:cubicBezTo>
                  <a:cubicBezTo>
                    <a:pt x="13234" y="14493"/>
                    <a:pt x="17225" y="18107"/>
                    <a:pt x="19747" y="22775"/>
                  </a:cubicBezTo>
                  <a:cubicBezTo>
                    <a:pt x="21052" y="25210"/>
                    <a:pt x="21931" y="27820"/>
                    <a:pt x="23135" y="30292"/>
                  </a:cubicBezTo>
                  <a:cubicBezTo>
                    <a:pt x="23157" y="30334"/>
                    <a:pt x="23195" y="30352"/>
                    <a:pt x="23234" y="30352"/>
                  </a:cubicBezTo>
                  <a:cubicBezTo>
                    <a:pt x="23312" y="30352"/>
                    <a:pt x="23394" y="30283"/>
                    <a:pt x="23361" y="30191"/>
                  </a:cubicBezTo>
                  <a:cubicBezTo>
                    <a:pt x="21818" y="25686"/>
                    <a:pt x="19735" y="21257"/>
                    <a:pt x="16585" y="17643"/>
                  </a:cubicBezTo>
                  <a:cubicBezTo>
                    <a:pt x="14790" y="15597"/>
                    <a:pt x="12770" y="13765"/>
                    <a:pt x="10687" y="12033"/>
                  </a:cubicBezTo>
                  <a:cubicBezTo>
                    <a:pt x="8717" y="10414"/>
                    <a:pt x="6696" y="8871"/>
                    <a:pt x="4889" y="7076"/>
                  </a:cubicBezTo>
                  <a:cubicBezTo>
                    <a:pt x="2844" y="5044"/>
                    <a:pt x="1162" y="2722"/>
                    <a:pt x="108" y="37"/>
                  </a:cubicBezTo>
                  <a:cubicBezTo>
                    <a:pt x="98" y="11"/>
                    <a:pt x="78" y="0"/>
                    <a:pt x="58"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9" name="Google Shape;2519;p42"/>
            <p:cNvSpPr/>
            <p:nvPr/>
          </p:nvSpPr>
          <p:spPr>
            <a:xfrm>
              <a:off x="3848575" y="850063"/>
              <a:ext cx="41425" cy="135975"/>
            </a:xfrm>
            <a:custGeom>
              <a:avLst/>
              <a:gdLst/>
              <a:ahLst/>
              <a:cxnLst/>
              <a:rect l="l" t="t" r="r" b="b"/>
              <a:pathLst>
                <a:path w="1657" h="5439" extrusionOk="0">
                  <a:moveTo>
                    <a:pt x="74" y="1"/>
                  </a:moveTo>
                  <a:cubicBezTo>
                    <a:pt x="38" y="1"/>
                    <a:pt x="0" y="23"/>
                    <a:pt x="7" y="66"/>
                  </a:cubicBezTo>
                  <a:cubicBezTo>
                    <a:pt x="145" y="1158"/>
                    <a:pt x="283" y="2262"/>
                    <a:pt x="509" y="3341"/>
                  </a:cubicBezTo>
                  <a:cubicBezTo>
                    <a:pt x="660" y="4069"/>
                    <a:pt x="886" y="4948"/>
                    <a:pt x="1501" y="5424"/>
                  </a:cubicBezTo>
                  <a:cubicBezTo>
                    <a:pt x="1515" y="5434"/>
                    <a:pt x="1530" y="5438"/>
                    <a:pt x="1544" y="5438"/>
                  </a:cubicBezTo>
                  <a:cubicBezTo>
                    <a:pt x="1605" y="5438"/>
                    <a:pt x="1657" y="5362"/>
                    <a:pt x="1626" y="5311"/>
                  </a:cubicBezTo>
                  <a:cubicBezTo>
                    <a:pt x="610" y="3755"/>
                    <a:pt x="459" y="1835"/>
                    <a:pt x="133" y="41"/>
                  </a:cubicBezTo>
                  <a:cubicBezTo>
                    <a:pt x="127" y="14"/>
                    <a:pt x="101" y="1"/>
                    <a:pt x="74" y="1"/>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0" name="Google Shape;2520;p42"/>
            <p:cNvSpPr/>
            <p:nvPr/>
          </p:nvSpPr>
          <p:spPr>
            <a:xfrm>
              <a:off x="3770100" y="957163"/>
              <a:ext cx="196725" cy="103825"/>
            </a:xfrm>
            <a:custGeom>
              <a:avLst/>
              <a:gdLst/>
              <a:ahLst/>
              <a:cxnLst/>
              <a:rect l="l" t="t" r="r" b="b"/>
              <a:pathLst>
                <a:path w="7869" h="4153" extrusionOk="0">
                  <a:moveTo>
                    <a:pt x="31" y="1"/>
                  </a:moveTo>
                  <a:cubicBezTo>
                    <a:pt x="17" y="1"/>
                    <a:pt x="0" y="18"/>
                    <a:pt x="9" y="36"/>
                  </a:cubicBezTo>
                  <a:cubicBezTo>
                    <a:pt x="724" y="1241"/>
                    <a:pt x="2030" y="1730"/>
                    <a:pt x="3322" y="2094"/>
                  </a:cubicBezTo>
                  <a:cubicBezTo>
                    <a:pt x="4037" y="2295"/>
                    <a:pt x="4765" y="2496"/>
                    <a:pt x="5455" y="2772"/>
                  </a:cubicBezTo>
                  <a:cubicBezTo>
                    <a:pt x="6309" y="3123"/>
                    <a:pt x="6986" y="3613"/>
                    <a:pt x="7739" y="4140"/>
                  </a:cubicBezTo>
                  <a:cubicBezTo>
                    <a:pt x="7752" y="4148"/>
                    <a:pt x="7765" y="4152"/>
                    <a:pt x="7777" y="4152"/>
                  </a:cubicBezTo>
                  <a:cubicBezTo>
                    <a:pt x="7833" y="4152"/>
                    <a:pt x="7869" y="4066"/>
                    <a:pt x="7827" y="4014"/>
                  </a:cubicBezTo>
                  <a:cubicBezTo>
                    <a:pt x="6949" y="2935"/>
                    <a:pt x="5355" y="2420"/>
                    <a:pt x="4050" y="2044"/>
                  </a:cubicBezTo>
                  <a:cubicBezTo>
                    <a:pt x="2619" y="1642"/>
                    <a:pt x="963" y="1316"/>
                    <a:pt x="47" y="11"/>
                  </a:cubicBezTo>
                  <a:cubicBezTo>
                    <a:pt x="43" y="4"/>
                    <a:pt x="37" y="1"/>
                    <a:pt x="31" y="1"/>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1" name="Google Shape;2521;p42"/>
            <p:cNvSpPr/>
            <p:nvPr/>
          </p:nvSpPr>
          <p:spPr>
            <a:xfrm>
              <a:off x="3994050" y="875838"/>
              <a:ext cx="60650" cy="257300"/>
            </a:xfrm>
            <a:custGeom>
              <a:avLst/>
              <a:gdLst/>
              <a:ahLst/>
              <a:cxnLst/>
              <a:rect l="l" t="t" r="r" b="b"/>
              <a:pathLst>
                <a:path w="2426" h="10292" extrusionOk="0">
                  <a:moveTo>
                    <a:pt x="90" y="0"/>
                  </a:moveTo>
                  <a:cubicBezTo>
                    <a:pt x="47" y="0"/>
                    <a:pt x="1" y="45"/>
                    <a:pt x="36" y="89"/>
                  </a:cubicBezTo>
                  <a:cubicBezTo>
                    <a:pt x="1140" y="1633"/>
                    <a:pt x="1278" y="3528"/>
                    <a:pt x="1128" y="5360"/>
                  </a:cubicBezTo>
                  <a:cubicBezTo>
                    <a:pt x="1002" y="6991"/>
                    <a:pt x="1191" y="8848"/>
                    <a:pt x="2169" y="10229"/>
                  </a:cubicBezTo>
                  <a:cubicBezTo>
                    <a:pt x="2197" y="10273"/>
                    <a:pt x="2235" y="10291"/>
                    <a:pt x="2272" y="10291"/>
                  </a:cubicBezTo>
                  <a:cubicBezTo>
                    <a:pt x="2352" y="10291"/>
                    <a:pt x="2426" y="10206"/>
                    <a:pt x="2383" y="10103"/>
                  </a:cubicBezTo>
                  <a:cubicBezTo>
                    <a:pt x="1969" y="9149"/>
                    <a:pt x="1555" y="8284"/>
                    <a:pt x="1429" y="7229"/>
                  </a:cubicBezTo>
                  <a:cubicBezTo>
                    <a:pt x="1329" y="6376"/>
                    <a:pt x="1417" y="5535"/>
                    <a:pt x="1454" y="4669"/>
                  </a:cubicBezTo>
                  <a:cubicBezTo>
                    <a:pt x="1517" y="3026"/>
                    <a:pt x="1153" y="1357"/>
                    <a:pt x="137" y="26"/>
                  </a:cubicBezTo>
                  <a:cubicBezTo>
                    <a:pt x="126" y="8"/>
                    <a:pt x="108" y="0"/>
                    <a:pt x="90"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2" name="Google Shape;2522;p42"/>
            <p:cNvSpPr/>
            <p:nvPr/>
          </p:nvSpPr>
          <p:spPr>
            <a:xfrm>
              <a:off x="4018775" y="879563"/>
              <a:ext cx="40200" cy="138050"/>
            </a:xfrm>
            <a:custGeom>
              <a:avLst/>
              <a:gdLst/>
              <a:ahLst/>
              <a:cxnLst/>
              <a:rect l="l" t="t" r="r" b="b"/>
              <a:pathLst>
                <a:path w="1608" h="5522" extrusionOk="0">
                  <a:moveTo>
                    <a:pt x="1225" y="1"/>
                  </a:moveTo>
                  <a:cubicBezTo>
                    <a:pt x="1199" y="1"/>
                    <a:pt x="1173" y="22"/>
                    <a:pt x="1180" y="53"/>
                  </a:cubicBezTo>
                  <a:cubicBezTo>
                    <a:pt x="1344" y="706"/>
                    <a:pt x="1419" y="1383"/>
                    <a:pt x="1193" y="2023"/>
                  </a:cubicBezTo>
                  <a:cubicBezTo>
                    <a:pt x="1080" y="2362"/>
                    <a:pt x="892" y="2663"/>
                    <a:pt x="741" y="2977"/>
                  </a:cubicBezTo>
                  <a:cubicBezTo>
                    <a:pt x="402" y="3692"/>
                    <a:pt x="1" y="4671"/>
                    <a:pt x="202" y="5474"/>
                  </a:cubicBezTo>
                  <a:cubicBezTo>
                    <a:pt x="208" y="5506"/>
                    <a:pt x="236" y="5521"/>
                    <a:pt x="264" y="5521"/>
                  </a:cubicBezTo>
                  <a:cubicBezTo>
                    <a:pt x="293" y="5521"/>
                    <a:pt x="321" y="5506"/>
                    <a:pt x="327" y="5474"/>
                  </a:cubicBezTo>
                  <a:cubicBezTo>
                    <a:pt x="465" y="4935"/>
                    <a:pt x="465" y="4382"/>
                    <a:pt x="641" y="3843"/>
                  </a:cubicBezTo>
                  <a:cubicBezTo>
                    <a:pt x="791" y="3404"/>
                    <a:pt x="992" y="3002"/>
                    <a:pt x="1193" y="2588"/>
                  </a:cubicBezTo>
                  <a:cubicBezTo>
                    <a:pt x="1607" y="1735"/>
                    <a:pt x="1582" y="906"/>
                    <a:pt x="1268" y="28"/>
                  </a:cubicBezTo>
                  <a:cubicBezTo>
                    <a:pt x="1259" y="9"/>
                    <a:pt x="1242" y="1"/>
                    <a:pt x="1225" y="1"/>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3" name="Google Shape;2523;p42"/>
            <p:cNvSpPr/>
            <p:nvPr/>
          </p:nvSpPr>
          <p:spPr>
            <a:xfrm>
              <a:off x="3810325" y="1179738"/>
              <a:ext cx="374450" cy="76300"/>
            </a:xfrm>
            <a:custGeom>
              <a:avLst/>
              <a:gdLst/>
              <a:ahLst/>
              <a:cxnLst/>
              <a:rect l="l" t="t" r="r" b="b"/>
              <a:pathLst>
                <a:path w="14978" h="3052" extrusionOk="0">
                  <a:moveTo>
                    <a:pt x="74" y="0"/>
                  </a:moveTo>
                  <a:cubicBezTo>
                    <a:pt x="32" y="0"/>
                    <a:pt x="1" y="59"/>
                    <a:pt x="44" y="80"/>
                  </a:cubicBezTo>
                  <a:cubicBezTo>
                    <a:pt x="1706" y="1403"/>
                    <a:pt x="3912" y="1637"/>
                    <a:pt x="6012" y="1637"/>
                  </a:cubicBezTo>
                  <a:cubicBezTo>
                    <a:pt x="6482" y="1637"/>
                    <a:pt x="6946" y="1625"/>
                    <a:pt x="7398" y="1611"/>
                  </a:cubicBezTo>
                  <a:cubicBezTo>
                    <a:pt x="8146" y="1590"/>
                    <a:pt x="8899" y="1554"/>
                    <a:pt x="9649" y="1554"/>
                  </a:cubicBezTo>
                  <a:cubicBezTo>
                    <a:pt x="10244" y="1554"/>
                    <a:pt x="10837" y="1577"/>
                    <a:pt x="11426" y="1649"/>
                  </a:cubicBezTo>
                  <a:cubicBezTo>
                    <a:pt x="12028" y="1724"/>
                    <a:pt x="12618" y="1850"/>
                    <a:pt x="13170" y="2063"/>
                  </a:cubicBezTo>
                  <a:cubicBezTo>
                    <a:pt x="13798" y="2289"/>
                    <a:pt x="14262" y="2665"/>
                    <a:pt x="14814" y="3029"/>
                  </a:cubicBezTo>
                  <a:cubicBezTo>
                    <a:pt x="14832" y="3045"/>
                    <a:pt x="14849" y="3051"/>
                    <a:pt x="14866" y="3051"/>
                  </a:cubicBezTo>
                  <a:cubicBezTo>
                    <a:pt x="14931" y="3051"/>
                    <a:pt x="14977" y="2949"/>
                    <a:pt x="14927" y="2879"/>
                  </a:cubicBezTo>
                  <a:cubicBezTo>
                    <a:pt x="14274" y="2088"/>
                    <a:pt x="13070" y="1699"/>
                    <a:pt x="12091" y="1524"/>
                  </a:cubicBezTo>
                  <a:cubicBezTo>
                    <a:pt x="11327" y="1372"/>
                    <a:pt x="10552" y="1327"/>
                    <a:pt x="9774" y="1327"/>
                  </a:cubicBezTo>
                  <a:cubicBezTo>
                    <a:pt x="9326" y="1327"/>
                    <a:pt x="8876" y="1342"/>
                    <a:pt x="8427" y="1360"/>
                  </a:cubicBezTo>
                  <a:cubicBezTo>
                    <a:pt x="7722" y="1382"/>
                    <a:pt x="7020" y="1405"/>
                    <a:pt x="6324" y="1405"/>
                  </a:cubicBezTo>
                  <a:cubicBezTo>
                    <a:pt x="4154" y="1405"/>
                    <a:pt x="2042" y="1183"/>
                    <a:pt x="94" y="5"/>
                  </a:cubicBezTo>
                  <a:cubicBezTo>
                    <a:pt x="87" y="2"/>
                    <a:pt x="80" y="0"/>
                    <a:pt x="74"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4" name="Google Shape;2524;p42"/>
            <p:cNvSpPr/>
            <p:nvPr/>
          </p:nvSpPr>
          <p:spPr>
            <a:xfrm>
              <a:off x="3765700" y="1211513"/>
              <a:ext cx="139225" cy="16450"/>
            </a:xfrm>
            <a:custGeom>
              <a:avLst/>
              <a:gdLst/>
              <a:ahLst/>
              <a:cxnLst/>
              <a:rect l="l" t="t" r="r" b="b"/>
              <a:pathLst>
                <a:path w="5569" h="658" extrusionOk="0">
                  <a:moveTo>
                    <a:pt x="5480" y="1"/>
                  </a:moveTo>
                  <a:cubicBezTo>
                    <a:pt x="5476" y="1"/>
                    <a:pt x="5472" y="1"/>
                    <a:pt x="5468" y="2"/>
                  </a:cubicBezTo>
                  <a:cubicBezTo>
                    <a:pt x="4577" y="77"/>
                    <a:pt x="3711" y="391"/>
                    <a:pt x="2808" y="453"/>
                  </a:cubicBezTo>
                  <a:cubicBezTo>
                    <a:pt x="2700" y="462"/>
                    <a:pt x="2593" y="466"/>
                    <a:pt x="2486" y="466"/>
                  </a:cubicBezTo>
                  <a:cubicBezTo>
                    <a:pt x="1660" y="466"/>
                    <a:pt x="860" y="225"/>
                    <a:pt x="60" y="14"/>
                  </a:cubicBezTo>
                  <a:cubicBezTo>
                    <a:pt x="55" y="13"/>
                    <a:pt x="51" y="12"/>
                    <a:pt x="47" y="12"/>
                  </a:cubicBezTo>
                  <a:cubicBezTo>
                    <a:pt x="8" y="12"/>
                    <a:pt x="0" y="67"/>
                    <a:pt x="35" y="89"/>
                  </a:cubicBezTo>
                  <a:cubicBezTo>
                    <a:pt x="833" y="407"/>
                    <a:pt x="1676" y="658"/>
                    <a:pt x="2532" y="658"/>
                  </a:cubicBezTo>
                  <a:cubicBezTo>
                    <a:pt x="2590" y="658"/>
                    <a:pt x="2649" y="657"/>
                    <a:pt x="2707" y="654"/>
                  </a:cubicBezTo>
                  <a:cubicBezTo>
                    <a:pt x="3624" y="629"/>
                    <a:pt x="4627" y="428"/>
                    <a:pt x="5493" y="165"/>
                  </a:cubicBezTo>
                  <a:cubicBezTo>
                    <a:pt x="5566" y="141"/>
                    <a:pt x="5569" y="1"/>
                    <a:pt x="5480" y="1"/>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5" name="Google Shape;2525;p42"/>
            <p:cNvSpPr/>
            <p:nvPr/>
          </p:nvSpPr>
          <p:spPr>
            <a:xfrm>
              <a:off x="3936750" y="1328088"/>
              <a:ext cx="422425" cy="216800"/>
            </a:xfrm>
            <a:custGeom>
              <a:avLst/>
              <a:gdLst/>
              <a:ahLst/>
              <a:cxnLst/>
              <a:rect l="l" t="t" r="r" b="b"/>
              <a:pathLst>
                <a:path w="16897" h="8672" extrusionOk="0">
                  <a:moveTo>
                    <a:pt x="56" y="1"/>
                  </a:moveTo>
                  <a:cubicBezTo>
                    <a:pt x="30" y="1"/>
                    <a:pt x="0" y="48"/>
                    <a:pt x="32" y="69"/>
                  </a:cubicBezTo>
                  <a:cubicBezTo>
                    <a:pt x="2554" y="2102"/>
                    <a:pt x="5879" y="2253"/>
                    <a:pt x="8916" y="2931"/>
                  </a:cubicBezTo>
                  <a:cubicBezTo>
                    <a:pt x="10535" y="3307"/>
                    <a:pt x="12079" y="3872"/>
                    <a:pt x="13421" y="4876"/>
                  </a:cubicBezTo>
                  <a:cubicBezTo>
                    <a:pt x="14086" y="5378"/>
                    <a:pt x="14689" y="5955"/>
                    <a:pt x="15241" y="6582"/>
                  </a:cubicBezTo>
                  <a:cubicBezTo>
                    <a:pt x="15793" y="7222"/>
                    <a:pt x="16182" y="7938"/>
                    <a:pt x="16672" y="8628"/>
                  </a:cubicBezTo>
                  <a:cubicBezTo>
                    <a:pt x="16693" y="8658"/>
                    <a:pt x="16728" y="8672"/>
                    <a:pt x="16763" y="8672"/>
                  </a:cubicBezTo>
                  <a:cubicBezTo>
                    <a:pt x="16830" y="8672"/>
                    <a:pt x="16897" y="8622"/>
                    <a:pt x="16872" y="8540"/>
                  </a:cubicBezTo>
                  <a:cubicBezTo>
                    <a:pt x="16383" y="7185"/>
                    <a:pt x="15141" y="5942"/>
                    <a:pt x="14061" y="5039"/>
                  </a:cubicBezTo>
                  <a:cubicBezTo>
                    <a:pt x="12819" y="4022"/>
                    <a:pt x="11426" y="3332"/>
                    <a:pt x="9883" y="2906"/>
                  </a:cubicBezTo>
                  <a:cubicBezTo>
                    <a:pt x="6595" y="2002"/>
                    <a:pt x="2931" y="2115"/>
                    <a:pt x="69" y="7"/>
                  </a:cubicBezTo>
                  <a:cubicBezTo>
                    <a:pt x="65" y="3"/>
                    <a:pt x="61" y="1"/>
                    <a:pt x="56" y="1"/>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6" name="Google Shape;2526;p42"/>
            <p:cNvSpPr/>
            <p:nvPr/>
          </p:nvSpPr>
          <p:spPr>
            <a:xfrm>
              <a:off x="3879650" y="1398813"/>
              <a:ext cx="330950" cy="25375"/>
            </a:xfrm>
            <a:custGeom>
              <a:avLst/>
              <a:gdLst/>
              <a:ahLst/>
              <a:cxnLst/>
              <a:rect l="l" t="t" r="r" b="b"/>
              <a:pathLst>
                <a:path w="13238" h="1015" extrusionOk="0">
                  <a:moveTo>
                    <a:pt x="10245" y="0"/>
                  </a:moveTo>
                  <a:cubicBezTo>
                    <a:pt x="9263" y="0"/>
                    <a:pt x="8281" y="97"/>
                    <a:pt x="7310" y="227"/>
                  </a:cubicBezTo>
                  <a:cubicBezTo>
                    <a:pt x="5772" y="453"/>
                    <a:pt x="4214" y="854"/>
                    <a:pt x="2671" y="854"/>
                  </a:cubicBezTo>
                  <a:cubicBezTo>
                    <a:pt x="1809" y="854"/>
                    <a:pt x="953" y="728"/>
                    <a:pt x="107" y="378"/>
                  </a:cubicBezTo>
                  <a:cubicBezTo>
                    <a:pt x="101" y="375"/>
                    <a:pt x="95" y="374"/>
                    <a:pt x="89" y="374"/>
                  </a:cubicBezTo>
                  <a:cubicBezTo>
                    <a:pt x="36" y="374"/>
                    <a:pt x="0" y="468"/>
                    <a:pt x="57" y="491"/>
                  </a:cubicBezTo>
                  <a:cubicBezTo>
                    <a:pt x="955" y="879"/>
                    <a:pt x="1879" y="1015"/>
                    <a:pt x="2811" y="1015"/>
                  </a:cubicBezTo>
                  <a:cubicBezTo>
                    <a:pt x="4080" y="1015"/>
                    <a:pt x="5367" y="763"/>
                    <a:pt x="6633" y="553"/>
                  </a:cubicBezTo>
                  <a:cubicBezTo>
                    <a:pt x="7699" y="378"/>
                    <a:pt x="8766" y="265"/>
                    <a:pt x="9845" y="240"/>
                  </a:cubicBezTo>
                  <a:cubicBezTo>
                    <a:pt x="9921" y="238"/>
                    <a:pt x="9997" y="237"/>
                    <a:pt x="10072" y="237"/>
                  </a:cubicBezTo>
                  <a:cubicBezTo>
                    <a:pt x="11101" y="237"/>
                    <a:pt x="12052" y="393"/>
                    <a:pt x="13058" y="604"/>
                  </a:cubicBezTo>
                  <a:cubicBezTo>
                    <a:pt x="13065" y="605"/>
                    <a:pt x="13072" y="606"/>
                    <a:pt x="13079" y="606"/>
                  </a:cubicBezTo>
                  <a:cubicBezTo>
                    <a:pt x="13169" y="606"/>
                    <a:pt x="13238" y="462"/>
                    <a:pt x="13133" y="415"/>
                  </a:cubicBezTo>
                  <a:cubicBezTo>
                    <a:pt x="12330" y="39"/>
                    <a:pt x="11301" y="14"/>
                    <a:pt x="10422" y="1"/>
                  </a:cubicBezTo>
                  <a:cubicBezTo>
                    <a:pt x="10363" y="1"/>
                    <a:pt x="10304" y="0"/>
                    <a:pt x="10245"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7" name="Google Shape;2527;p42"/>
            <p:cNvSpPr/>
            <p:nvPr/>
          </p:nvSpPr>
          <p:spPr>
            <a:xfrm>
              <a:off x="3983075" y="1258538"/>
              <a:ext cx="119400" cy="130300"/>
            </a:xfrm>
            <a:custGeom>
              <a:avLst/>
              <a:gdLst/>
              <a:ahLst/>
              <a:cxnLst/>
              <a:rect l="l" t="t" r="r" b="b"/>
              <a:pathLst>
                <a:path w="4776" h="5212" extrusionOk="0">
                  <a:moveTo>
                    <a:pt x="38" y="0"/>
                  </a:moveTo>
                  <a:cubicBezTo>
                    <a:pt x="17" y="0"/>
                    <a:pt x="0" y="31"/>
                    <a:pt x="11" y="53"/>
                  </a:cubicBezTo>
                  <a:cubicBezTo>
                    <a:pt x="965" y="869"/>
                    <a:pt x="1316" y="2211"/>
                    <a:pt x="2069" y="3190"/>
                  </a:cubicBezTo>
                  <a:cubicBezTo>
                    <a:pt x="2420" y="3630"/>
                    <a:pt x="2809" y="4031"/>
                    <a:pt x="3248" y="4395"/>
                  </a:cubicBezTo>
                  <a:cubicBezTo>
                    <a:pt x="3625" y="4696"/>
                    <a:pt x="4139" y="5135"/>
                    <a:pt x="4629" y="5211"/>
                  </a:cubicBezTo>
                  <a:cubicBezTo>
                    <a:pt x="4635" y="5211"/>
                    <a:pt x="4640" y="5212"/>
                    <a:pt x="4646" y="5212"/>
                  </a:cubicBezTo>
                  <a:cubicBezTo>
                    <a:pt x="4724" y="5212"/>
                    <a:pt x="4775" y="5131"/>
                    <a:pt x="4717" y="5073"/>
                  </a:cubicBezTo>
                  <a:cubicBezTo>
                    <a:pt x="4328" y="4659"/>
                    <a:pt x="3700" y="4420"/>
                    <a:pt x="3261" y="4056"/>
                  </a:cubicBezTo>
                  <a:cubicBezTo>
                    <a:pt x="2784" y="3642"/>
                    <a:pt x="2370" y="3178"/>
                    <a:pt x="1994" y="2676"/>
                  </a:cubicBezTo>
                  <a:cubicBezTo>
                    <a:pt x="1354" y="1785"/>
                    <a:pt x="965" y="668"/>
                    <a:pt x="48" y="3"/>
                  </a:cubicBezTo>
                  <a:cubicBezTo>
                    <a:pt x="45" y="1"/>
                    <a:pt x="42" y="0"/>
                    <a:pt x="38"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8" name="Google Shape;2528;p42"/>
            <p:cNvSpPr/>
            <p:nvPr/>
          </p:nvSpPr>
          <p:spPr>
            <a:xfrm>
              <a:off x="4015100" y="1238888"/>
              <a:ext cx="28675" cy="102850"/>
            </a:xfrm>
            <a:custGeom>
              <a:avLst/>
              <a:gdLst/>
              <a:ahLst/>
              <a:cxnLst/>
              <a:rect l="l" t="t" r="r" b="b"/>
              <a:pathLst>
                <a:path w="1147" h="4114" extrusionOk="0">
                  <a:moveTo>
                    <a:pt x="32" y="0"/>
                  </a:moveTo>
                  <a:cubicBezTo>
                    <a:pt x="17" y="0"/>
                    <a:pt x="1" y="18"/>
                    <a:pt x="10" y="36"/>
                  </a:cubicBezTo>
                  <a:cubicBezTo>
                    <a:pt x="512" y="814"/>
                    <a:pt x="349" y="1743"/>
                    <a:pt x="424" y="2608"/>
                  </a:cubicBezTo>
                  <a:cubicBezTo>
                    <a:pt x="462" y="3136"/>
                    <a:pt x="562" y="3801"/>
                    <a:pt x="1051" y="4102"/>
                  </a:cubicBezTo>
                  <a:cubicBezTo>
                    <a:pt x="1062" y="4110"/>
                    <a:pt x="1073" y="4113"/>
                    <a:pt x="1083" y="4113"/>
                  </a:cubicBezTo>
                  <a:cubicBezTo>
                    <a:pt x="1120" y="4113"/>
                    <a:pt x="1146" y="4069"/>
                    <a:pt x="1127" y="4039"/>
                  </a:cubicBezTo>
                  <a:cubicBezTo>
                    <a:pt x="938" y="3688"/>
                    <a:pt x="750" y="3361"/>
                    <a:pt x="675" y="2972"/>
                  </a:cubicBezTo>
                  <a:cubicBezTo>
                    <a:pt x="600" y="2558"/>
                    <a:pt x="612" y="2144"/>
                    <a:pt x="600" y="1730"/>
                  </a:cubicBezTo>
                  <a:cubicBezTo>
                    <a:pt x="575" y="1103"/>
                    <a:pt x="474" y="500"/>
                    <a:pt x="47" y="11"/>
                  </a:cubicBezTo>
                  <a:cubicBezTo>
                    <a:pt x="44" y="4"/>
                    <a:pt x="38" y="0"/>
                    <a:pt x="32"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9" name="Google Shape;2529;p42"/>
            <p:cNvSpPr/>
            <p:nvPr/>
          </p:nvSpPr>
          <p:spPr>
            <a:xfrm>
              <a:off x="4186800" y="1055688"/>
              <a:ext cx="89550" cy="314500"/>
            </a:xfrm>
            <a:custGeom>
              <a:avLst/>
              <a:gdLst/>
              <a:ahLst/>
              <a:cxnLst/>
              <a:rect l="l" t="t" r="r" b="b"/>
              <a:pathLst>
                <a:path w="3582" h="12580" extrusionOk="0">
                  <a:moveTo>
                    <a:pt x="59" y="0"/>
                  </a:moveTo>
                  <a:cubicBezTo>
                    <a:pt x="28" y="0"/>
                    <a:pt x="1" y="53"/>
                    <a:pt x="31" y="73"/>
                  </a:cubicBezTo>
                  <a:cubicBezTo>
                    <a:pt x="1738" y="1504"/>
                    <a:pt x="2365" y="4039"/>
                    <a:pt x="2679" y="6147"/>
                  </a:cubicBezTo>
                  <a:cubicBezTo>
                    <a:pt x="2867" y="7339"/>
                    <a:pt x="2817" y="8518"/>
                    <a:pt x="2817" y="9723"/>
                  </a:cubicBezTo>
                  <a:cubicBezTo>
                    <a:pt x="2804" y="10677"/>
                    <a:pt x="2817" y="11681"/>
                    <a:pt x="3332" y="12522"/>
                  </a:cubicBezTo>
                  <a:cubicBezTo>
                    <a:pt x="3358" y="12562"/>
                    <a:pt x="3400" y="12580"/>
                    <a:pt x="3440" y="12580"/>
                  </a:cubicBezTo>
                  <a:cubicBezTo>
                    <a:pt x="3513" y="12580"/>
                    <a:pt x="3582" y="12522"/>
                    <a:pt x="3557" y="12434"/>
                  </a:cubicBezTo>
                  <a:cubicBezTo>
                    <a:pt x="3394" y="11894"/>
                    <a:pt x="3168" y="11417"/>
                    <a:pt x="3118" y="10840"/>
                  </a:cubicBezTo>
                  <a:cubicBezTo>
                    <a:pt x="3081" y="10238"/>
                    <a:pt x="3106" y="9635"/>
                    <a:pt x="3106" y="9033"/>
                  </a:cubicBezTo>
                  <a:cubicBezTo>
                    <a:pt x="3118" y="7841"/>
                    <a:pt x="3055" y="6686"/>
                    <a:pt x="2817" y="5519"/>
                  </a:cubicBezTo>
                  <a:cubicBezTo>
                    <a:pt x="2428" y="3524"/>
                    <a:pt x="1775" y="1278"/>
                    <a:pt x="81" y="10"/>
                  </a:cubicBezTo>
                  <a:cubicBezTo>
                    <a:pt x="74" y="3"/>
                    <a:pt x="66" y="0"/>
                    <a:pt x="59"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0" name="Google Shape;2530;p42"/>
            <p:cNvSpPr/>
            <p:nvPr/>
          </p:nvSpPr>
          <p:spPr>
            <a:xfrm>
              <a:off x="4242475" y="1032188"/>
              <a:ext cx="35475" cy="163550"/>
            </a:xfrm>
            <a:custGeom>
              <a:avLst/>
              <a:gdLst/>
              <a:ahLst/>
              <a:cxnLst/>
              <a:rect l="l" t="t" r="r" b="b"/>
              <a:pathLst>
                <a:path w="1419" h="6542" extrusionOk="0">
                  <a:moveTo>
                    <a:pt x="310" y="1"/>
                  </a:moveTo>
                  <a:cubicBezTo>
                    <a:pt x="259" y="1"/>
                    <a:pt x="217" y="49"/>
                    <a:pt x="251" y="110"/>
                  </a:cubicBezTo>
                  <a:cubicBezTo>
                    <a:pt x="966" y="1239"/>
                    <a:pt x="1205" y="2494"/>
                    <a:pt x="816" y="3774"/>
                  </a:cubicBezTo>
                  <a:cubicBezTo>
                    <a:pt x="577" y="4577"/>
                    <a:pt x="0" y="5681"/>
                    <a:pt x="402" y="6509"/>
                  </a:cubicBezTo>
                  <a:cubicBezTo>
                    <a:pt x="411" y="6532"/>
                    <a:pt x="428" y="6542"/>
                    <a:pt x="447" y="6542"/>
                  </a:cubicBezTo>
                  <a:cubicBezTo>
                    <a:pt x="481" y="6542"/>
                    <a:pt x="519" y="6512"/>
                    <a:pt x="527" y="6472"/>
                  </a:cubicBezTo>
                  <a:cubicBezTo>
                    <a:pt x="590" y="5857"/>
                    <a:pt x="590" y="5305"/>
                    <a:pt x="778" y="4702"/>
                  </a:cubicBezTo>
                  <a:cubicBezTo>
                    <a:pt x="954" y="4163"/>
                    <a:pt x="1167" y="3623"/>
                    <a:pt x="1255" y="3059"/>
                  </a:cubicBezTo>
                  <a:cubicBezTo>
                    <a:pt x="1418" y="1992"/>
                    <a:pt x="992" y="888"/>
                    <a:pt x="377" y="34"/>
                  </a:cubicBezTo>
                  <a:cubicBezTo>
                    <a:pt x="357" y="11"/>
                    <a:pt x="333" y="1"/>
                    <a:pt x="310" y="1"/>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1" name="Google Shape;2531;p42"/>
            <p:cNvSpPr/>
            <p:nvPr/>
          </p:nvSpPr>
          <p:spPr>
            <a:xfrm>
              <a:off x="4265050" y="1018363"/>
              <a:ext cx="49275" cy="90300"/>
            </a:xfrm>
            <a:custGeom>
              <a:avLst/>
              <a:gdLst/>
              <a:ahLst/>
              <a:cxnLst/>
              <a:rect l="l" t="t" r="r" b="b"/>
              <a:pathLst>
                <a:path w="1971" h="3612" extrusionOk="0">
                  <a:moveTo>
                    <a:pt x="1908" y="1"/>
                  </a:moveTo>
                  <a:cubicBezTo>
                    <a:pt x="1883" y="1"/>
                    <a:pt x="1858" y="16"/>
                    <a:pt x="1858" y="48"/>
                  </a:cubicBezTo>
                  <a:cubicBezTo>
                    <a:pt x="1820" y="989"/>
                    <a:pt x="1143" y="1616"/>
                    <a:pt x="565" y="2294"/>
                  </a:cubicBezTo>
                  <a:cubicBezTo>
                    <a:pt x="264" y="2645"/>
                    <a:pt x="1" y="3097"/>
                    <a:pt x="151" y="3574"/>
                  </a:cubicBezTo>
                  <a:cubicBezTo>
                    <a:pt x="158" y="3599"/>
                    <a:pt x="180" y="3612"/>
                    <a:pt x="203" y="3612"/>
                  </a:cubicBezTo>
                  <a:cubicBezTo>
                    <a:pt x="227" y="3612"/>
                    <a:pt x="252" y="3599"/>
                    <a:pt x="264" y="3574"/>
                  </a:cubicBezTo>
                  <a:cubicBezTo>
                    <a:pt x="390" y="3147"/>
                    <a:pt x="452" y="2821"/>
                    <a:pt x="729" y="2457"/>
                  </a:cubicBezTo>
                  <a:cubicBezTo>
                    <a:pt x="917" y="2219"/>
                    <a:pt x="1130" y="1980"/>
                    <a:pt x="1318" y="1742"/>
                  </a:cubicBezTo>
                  <a:cubicBezTo>
                    <a:pt x="1695" y="1227"/>
                    <a:pt x="1971" y="688"/>
                    <a:pt x="1958" y="48"/>
                  </a:cubicBezTo>
                  <a:cubicBezTo>
                    <a:pt x="1958" y="16"/>
                    <a:pt x="1933" y="1"/>
                    <a:pt x="1908" y="1"/>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2" name="Google Shape;2532;p42"/>
            <p:cNvSpPr/>
            <p:nvPr/>
          </p:nvSpPr>
          <p:spPr>
            <a:xfrm>
              <a:off x="4091075" y="1031563"/>
              <a:ext cx="153600" cy="116475"/>
            </a:xfrm>
            <a:custGeom>
              <a:avLst/>
              <a:gdLst/>
              <a:ahLst/>
              <a:cxnLst/>
              <a:rect l="l" t="t" r="r" b="b"/>
              <a:pathLst>
                <a:path w="6144" h="4659" extrusionOk="0">
                  <a:moveTo>
                    <a:pt x="46" y="1"/>
                  </a:moveTo>
                  <a:cubicBezTo>
                    <a:pt x="19" y="1"/>
                    <a:pt x="1" y="30"/>
                    <a:pt x="20" y="59"/>
                  </a:cubicBezTo>
                  <a:cubicBezTo>
                    <a:pt x="786" y="1038"/>
                    <a:pt x="1626" y="1854"/>
                    <a:pt x="2806" y="2318"/>
                  </a:cubicBezTo>
                  <a:cubicBezTo>
                    <a:pt x="3408" y="2557"/>
                    <a:pt x="4048" y="2707"/>
                    <a:pt x="4588" y="3084"/>
                  </a:cubicBezTo>
                  <a:cubicBezTo>
                    <a:pt x="5153" y="3498"/>
                    <a:pt x="5542" y="4062"/>
                    <a:pt x="5968" y="4627"/>
                  </a:cubicBezTo>
                  <a:cubicBezTo>
                    <a:pt x="5986" y="4649"/>
                    <a:pt x="6013" y="4658"/>
                    <a:pt x="6040" y="4658"/>
                  </a:cubicBezTo>
                  <a:cubicBezTo>
                    <a:pt x="6092" y="4658"/>
                    <a:pt x="6144" y="4622"/>
                    <a:pt x="6119" y="4564"/>
                  </a:cubicBezTo>
                  <a:cubicBezTo>
                    <a:pt x="5730" y="3535"/>
                    <a:pt x="4801" y="2795"/>
                    <a:pt x="3797" y="2431"/>
                  </a:cubicBezTo>
                  <a:cubicBezTo>
                    <a:pt x="3132" y="2180"/>
                    <a:pt x="2442" y="1992"/>
                    <a:pt x="1840" y="1590"/>
                  </a:cubicBezTo>
                  <a:cubicBezTo>
                    <a:pt x="1187" y="1151"/>
                    <a:pt x="610" y="574"/>
                    <a:pt x="70" y="9"/>
                  </a:cubicBezTo>
                  <a:cubicBezTo>
                    <a:pt x="62" y="3"/>
                    <a:pt x="53" y="1"/>
                    <a:pt x="46" y="1"/>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3" name="Google Shape;2533;p42"/>
            <p:cNvSpPr/>
            <p:nvPr/>
          </p:nvSpPr>
          <p:spPr>
            <a:xfrm>
              <a:off x="3874725" y="1107088"/>
              <a:ext cx="119200" cy="111725"/>
            </a:xfrm>
            <a:custGeom>
              <a:avLst/>
              <a:gdLst/>
              <a:ahLst/>
              <a:cxnLst/>
              <a:rect l="l" t="t" r="r" b="b"/>
              <a:pathLst>
                <a:path w="4768" h="4469" extrusionOk="0">
                  <a:moveTo>
                    <a:pt x="51" y="0"/>
                  </a:moveTo>
                  <a:cubicBezTo>
                    <a:pt x="24" y="0"/>
                    <a:pt x="1" y="21"/>
                    <a:pt x="15" y="50"/>
                  </a:cubicBezTo>
                  <a:cubicBezTo>
                    <a:pt x="354" y="1117"/>
                    <a:pt x="1019" y="2058"/>
                    <a:pt x="1823" y="2823"/>
                  </a:cubicBezTo>
                  <a:cubicBezTo>
                    <a:pt x="2588" y="3564"/>
                    <a:pt x="3592" y="4317"/>
                    <a:pt x="4671" y="4467"/>
                  </a:cubicBezTo>
                  <a:cubicBezTo>
                    <a:pt x="4676" y="4468"/>
                    <a:pt x="4681" y="4468"/>
                    <a:pt x="4685" y="4468"/>
                  </a:cubicBezTo>
                  <a:cubicBezTo>
                    <a:pt x="4749" y="4468"/>
                    <a:pt x="4767" y="4390"/>
                    <a:pt x="4709" y="4367"/>
                  </a:cubicBezTo>
                  <a:cubicBezTo>
                    <a:pt x="2701" y="3589"/>
                    <a:pt x="869" y="2108"/>
                    <a:pt x="103" y="37"/>
                  </a:cubicBezTo>
                  <a:cubicBezTo>
                    <a:pt x="93" y="11"/>
                    <a:pt x="71" y="0"/>
                    <a:pt x="51"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4" name="Google Shape;2534;p42"/>
            <p:cNvSpPr/>
            <p:nvPr/>
          </p:nvSpPr>
          <p:spPr>
            <a:xfrm>
              <a:off x="3997450" y="996638"/>
              <a:ext cx="34525" cy="84425"/>
            </a:xfrm>
            <a:custGeom>
              <a:avLst/>
              <a:gdLst/>
              <a:ahLst/>
              <a:cxnLst/>
              <a:rect l="l" t="t" r="r" b="b"/>
              <a:pathLst>
                <a:path w="1381" h="3377" extrusionOk="0">
                  <a:moveTo>
                    <a:pt x="1" y="1"/>
                  </a:moveTo>
                  <a:lnTo>
                    <a:pt x="1" y="1"/>
                  </a:lnTo>
                  <a:cubicBezTo>
                    <a:pt x="13" y="1230"/>
                    <a:pt x="716" y="2347"/>
                    <a:pt x="1381" y="3376"/>
                  </a:cubicBezTo>
                  <a:lnTo>
                    <a:pt x="1117" y="2812"/>
                  </a:lnTo>
                  <a:cubicBezTo>
                    <a:pt x="829" y="1845"/>
                    <a:pt x="452" y="904"/>
                    <a:pt x="1" y="1"/>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5" name="Google Shape;2535;p42"/>
            <p:cNvSpPr/>
            <p:nvPr/>
          </p:nvSpPr>
          <p:spPr>
            <a:xfrm>
              <a:off x="4033000" y="1019538"/>
              <a:ext cx="42900" cy="73125"/>
            </a:xfrm>
            <a:custGeom>
              <a:avLst/>
              <a:gdLst/>
              <a:ahLst/>
              <a:cxnLst/>
              <a:rect l="l" t="t" r="r" b="b"/>
              <a:pathLst>
                <a:path w="1716" h="2925" extrusionOk="0">
                  <a:moveTo>
                    <a:pt x="1716" y="1"/>
                  </a:moveTo>
                  <a:cubicBezTo>
                    <a:pt x="867" y="632"/>
                    <a:pt x="259" y="1588"/>
                    <a:pt x="65" y="2630"/>
                  </a:cubicBezTo>
                  <a:lnTo>
                    <a:pt x="65" y="2630"/>
                  </a:lnTo>
                  <a:cubicBezTo>
                    <a:pt x="79" y="2618"/>
                    <a:pt x="94" y="2608"/>
                    <a:pt x="110" y="2598"/>
                  </a:cubicBezTo>
                  <a:cubicBezTo>
                    <a:pt x="624" y="2259"/>
                    <a:pt x="913" y="1682"/>
                    <a:pt x="1176" y="1130"/>
                  </a:cubicBezTo>
                  <a:cubicBezTo>
                    <a:pt x="1364" y="754"/>
                    <a:pt x="1540" y="377"/>
                    <a:pt x="1716" y="1"/>
                  </a:cubicBezTo>
                  <a:close/>
                  <a:moveTo>
                    <a:pt x="65" y="2630"/>
                  </a:moveTo>
                  <a:lnTo>
                    <a:pt x="65" y="2630"/>
                  </a:lnTo>
                  <a:cubicBezTo>
                    <a:pt x="44" y="2648"/>
                    <a:pt x="24" y="2669"/>
                    <a:pt x="9" y="2699"/>
                  </a:cubicBezTo>
                  <a:cubicBezTo>
                    <a:pt x="1" y="2732"/>
                    <a:pt x="14" y="2770"/>
                    <a:pt x="39" y="2789"/>
                  </a:cubicBezTo>
                  <a:lnTo>
                    <a:pt x="39" y="2789"/>
                  </a:lnTo>
                  <a:cubicBezTo>
                    <a:pt x="46" y="2736"/>
                    <a:pt x="55" y="2683"/>
                    <a:pt x="65" y="2630"/>
                  </a:cubicBezTo>
                  <a:close/>
                  <a:moveTo>
                    <a:pt x="39" y="2789"/>
                  </a:moveTo>
                  <a:lnTo>
                    <a:pt x="39" y="2789"/>
                  </a:lnTo>
                  <a:cubicBezTo>
                    <a:pt x="32" y="2834"/>
                    <a:pt x="27" y="2879"/>
                    <a:pt x="22" y="2925"/>
                  </a:cubicBezTo>
                  <a:lnTo>
                    <a:pt x="84" y="2799"/>
                  </a:lnTo>
                  <a:lnTo>
                    <a:pt x="84" y="2799"/>
                  </a:lnTo>
                  <a:cubicBezTo>
                    <a:pt x="80" y="2800"/>
                    <a:pt x="76" y="2801"/>
                    <a:pt x="72" y="2801"/>
                  </a:cubicBezTo>
                  <a:cubicBezTo>
                    <a:pt x="59" y="2801"/>
                    <a:pt x="48" y="2796"/>
                    <a:pt x="39" y="2789"/>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6" name="Google Shape;2536;p42"/>
            <p:cNvSpPr/>
            <p:nvPr/>
          </p:nvSpPr>
          <p:spPr>
            <a:xfrm>
              <a:off x="3978000" y="906613"/>
              <a:ext cx="46450" cy="52400"/>
            </a:xfrm>
            <a:custGeom>
              <a:avLst/>
              <a:gdLst/>
              <a:ahLst/>
              <a:cxnLst/>
              <a:rect l="l" t="t" r="r" b="b"/>
              <a:pathLst>
                <a:path w="1858" h="2096" extrusionOk="0">
                  <a:moveTo>
                    <a:pt x="1" y="0"/>
                  </a:moveTo>
                  <a:cubicBezTo>
                    <a:pt x="264" y="577"/>
                    <a:pt x="540" y="1192"/>
                    <a:pt x="1055" y="1569"/>
                  </a:cubicBezTo>
                  <a:cubicBezTo>
                    <a:pt x="1318" y="1757"/>
                    <a:pt x="1619" y="1882"/>
                    <a:pt x="1858" y="2096"/>
                  </a:cubicBezTo>
                  <a:lnTo>
                    <a:pt x="1770" y="1895"/>
                  </a:lnTo>
                  <a:cubicBezTo>
                    <a:pt x="1833" y="1870"/>
                    <a:pt x="1808" y="1782"/>
                    <a:pt x="1782" y="1719"/>
                  </a:cubicBezTo>
                  <a:cubicBezTo>
                    <a:pt x="1406" y="979"/>
                    <a:pt x="691" y="464"/>
                    <a:pt x="1"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7" name="Google Shape;2537;p42"/>
            <p:cNvSpPr/>
            <p:nvPr/>
          </p:nvSpPr>
          <p:spPr>
            <a:xfrm>
              <a:off x="4119175" y="1125588"/>
              <a:ext cx="21975" cy="82200"/>
            </a:xfrm>
            <a:custGeom>
              <a:avLst/>
              <a:gdLst/>
              <a:ahLst/>
              <a:cxnLst/>
              <a:rect l="l" t="t" r="r" b="b"/>
              <a:pathLst>
                <a:path w="879" h="3288" extrusionOk="0">
                  <a:moveTo>
                    <a:pt x="1" y="0"/>
                  </a:moveTo>
                  <a:lnTo>
                    <a:pt x="1" y="0"/>
                  </a:lnTo>
                  <a:cubicBezTo>
                    <a:pt x="26" y="1142"/>
                    <a:pt x="126" y="2334"/>
                    <a:pt x="766" y="3288"/>
                  </a:cubicBezTo>
                  <a:lnTo>
                    <a:pt x="879" y="3112"/>
                  </a:lnTo>
                  <a:cubicBezTo>
                    <a:pt x="841" y="2899"/>
                    <a:pt x="841" y="2698"/>
                    <a:pt x="816" y="2485"/>
                  </a:cubicBezTo>
                  <a:cubicBezTo>
                    <a:pt x="741" y="1619"/>
                    <a:pt x="364" y="803"/>
                    <a:pt x="1"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8" name="Google Shape;2538;p42"/>
            <p:cNvSpPr/>
            <p:nvPr/>
          </p:nvSpPr>
          <p:spPr>
            <a:xfrm>
              <a:off x="4034475" y="1161963"/>
              <a:ext cx="87850" cy="32975"/>
            </a:xfrm>
            <a:custGeom>
              <a:avLst/>
              <a:gdLst/>
              <a:ahLst/>
              <a:cxnLst/>
              <a:rect l="l" t="t" r="r" b="b"/>
              <a:pathLst>
                <a:path w="3514" h="1319" extrusionOk="0">
                  <a:moveTo>
                    <a:pt x="0" y="1"/>
                  </a:moveTo>
                  <a:lnTo>
                    <a:pt x="0" y="1"/>
                  </a:lnTo>
                  <a:cubicBezTo>
                    <a:pt x="552" y="628"/>
                    <a:pt x="1443" y="854"/>
                    <a:pt x="2272" y="942"/>
                  </a:cubicBezTo>
                  <a:cubicBezTo>
                    <a:pt x="2711" y="980"/>
                    <a:pt x="3200" y="1005"/>
                    <a:pt x="3514" y="1318"/>
                  </a:cubicBezTo>
                  <a:lnTo>
                    <a:pt x="2836" y="591"/>
                  </a:lnTo>
                  <a:cubicBezTo>
                    <a:pt x="2585" y="402"/>
                    <a:pt x="2297" y="264"/>
                    <a:pt x="1996" y="189"/>
                  </a:cubicBezTo>
                  <a:cubicBezTo>
                    <a:pt x="1694" y="114"/>
                    <a:pt x="1381" y="89"/>
                    <a:pt x="1067" y="76"/>
                  </a:cubicBezTo>
                  <a:lnTo>
                    <a:pt x="0" y="1"/>
                  </a:ln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9" name="Google Shape;2539;p42"/>
            <p:cNvSpPr/>
            <p:nvPr/>
          </p:nvSpPr>
          <p:spPr>
            <a:xfrm>
              <a:off x="3951950" y="1116063"/>
              <a:ext cx="86000" cy="17575"/>
            </a:xfrm>
            <a:custGeom>
              <a:avLst/>
              <a:gdLst/>
              <a:ahLst/>
              <a:cxnLst/>
              <a:rect l="l" t="t" r="r" b="b"/>
              <a:pathLst>
                <a:path w="3440" h="703" extrusionOk="0">
                  <a:moveTo>
                    <a:pt x="2555" y="1"/>
                  </a:moveTo>
                  <a:cubicBezTo>
                    <a:pt x="2375" y="1"/>
                    <a:pt x="2194" y="23"/>
                    <a:pt x="2021" y="67"/>
                  </a:cubicBezTo>
                  <a:cubicBezTo>
                    <a:pt x="1783" y="130"/>
                    <a:pt x="1557" y="231"/>
                    <a:pt x="1319" y="293"/>
                  </a:cubicBezTo>
                  <a:cubicBezTo>
                    <a:pt x="1138" y="336"/>
                    <a:pt x="953" y="351"/>
                    <a:pt x="767" y="351"/>
                  </a:cubicBezTo>
                  <a:cubicBezTo>
                    <a:pt x="512" y="351"/>
                    <a:pt x="255" y="322"/>
                    <a:pt x="1" y="293"/>
                  </a:cubicBezTo>
                  <a:lnTo>
                    <a:pt x="1" y="293"/>
                  </a:lnTo>
                  <a:cubicBezTo>
                    <a:pt x="239" y="444"/>
                    <a:pt x="478" y="595"/>
                    <a:pt x="754" y="657"/>
                  </a:cubicBezTo>
                  <a:cubicBezTo>
                    <a:pt x="881" y="689"/>
                    <a:pt x="1008" y="703"/>
                    <a:pt x="1136" y="703"/>
                  </a:cubicBezTo>
                  <a:cubicBezTo>
                    <a:pt x="1464" y="703"/>
                    <a:pt x="1793" y="611"/>
                    <a:pt x="2109" y="494"/>
                  </a:cubicBezTo>
                  <a:cubicBezTo>
                    <a:pt x="2548" y="344"/>
                    <a:pt x="2975" y="155"/>
                    <a:pt x="3439" y="118"/>
                  </a:cubicBezTo>
                  <a:lnTo>
                    <a:pt x="3213" y="105"/>
                  </a:lnTo>
                  <a:cubicBezTo>
                    <a:pt x="3004" y="35"/>
                    <a:pt x="2780" y="1"/>
                    <a:pt x="2555" y="1"/>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0" name="Google Shape;2540;p42"/>
            <p:cNvSpPr/>
            <p:nvPr/>
          </p:nvSpPr>
          <p:spPr>
            <a:xfrm>
              <a:off x="3954475" y="994763"/>
              <a:ext cx="22925" cy="72800"/>
            </a:xfrm>
            <a:custGeom>
              <a:avLst/>
              <a:gdLst/>
              <a:ahLst/>
              <a:cxnLst/>
              <a:rect l="l" t="t" r="r" b="b"/>
              <a:pathLst>
                <a:path w="917" h="2912" extrusionOk="0">
                  <a:moveTo>
                    <a:pt x="264" y="0"/>
                  </a:moveTo>
                  <a:cubicBezTo>
                    <a:pt x="13" y="452"/>
                    <a:pt x="0" y="1004"/>
                    <a:pt x="126" y="1506"/>
                  </a:cubicBezTo>
                  <a:cubicBezTo>
                    <a:pt x="251" y="2008"/>
                    <a:pt x="515" y="2472"/>
                    <a:pt x="791" y="2912"/>
                  </a:cubicBezTo>
                  <a:lnTo>
                    <a:pt x="841" y="2799"/>
                  </a:lnTo>
                  <a:cubicBezTo>
                    <a:pt x="916" y="1845"/>
                    <a:pt x="716" y="854"/>
                    <a:pt x="264"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1" name="Google Shape;2541;p42"/>
            <p:cNvSpPr/>
            <p:nvPr/>
          </p:nvSpPr>
          <p:spPr>
            <a:xfrm>
              <a:off x="3873525" y="903463"/>
              <a:ext cx="26075" cy="66850"/>
            </a:xfrm>
            <a:custGeom>
              <a:avLst/>
              <a:gdLst/>
              <a:ahLst/>
              <a:cxnLst/>
              <a:rect l="l" t="t" r="r" b="b"/>
              <a:pathLst>
                <a:path w="1043" h="2674" extrusionOk="0">
                  <a:moveTo>
                    <a:pt x="1042" y="1"/>
                  </a:moveTo>
                  <a:cubicBezTo>
                    <a:pt x="565" y="139"/>
                    <a:pt x="252" y="603"/>
                    <a:pt x="126" y="1080"/>
                  </a:cubicBezTo>
                  <a:cubicBezTo>
                    <a:pt x="1" y="1557"/>
                    <a:pt x="51" y="2059"/>
                    <a:pt x="101" y="2548"/>
                  </a:cubicBezTo>
                  <a:lnTo>
                    <a:pt x="264" y="2674"/>
                  </a:lnTo>
                  <a:cubicBezTo>
                    <a:pt x="227" y="2385"/>
                    <a:pt x="402" y="2109"/>
                    <a:pt x="553" y="1845"/>
                  </a:cubicBezTo>
                  <a:cubicBezTo>
                    <a:pt x="854" y="1281"/>
                    <a:pt x="1017" y="641"/>
                    <a:pt x="1042" y="1"/>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2" name="Google Shape;2542;p42"/>
            <p:cNvSpPr/>
            <p:nvPr/>
          </p:nvSpPr>
          <p:spPr>
            <a:xfrm>
              <a:off x="3792900" y="906613"/>
              <a:ext cx="59325" cy="32025"/>
            </a:xfrm>
            <a:custGeom>
              <a:avLst/>
              <a:gdLst/>
              <a:ahLst/>
              <a:cxnLst/>
              <a:rect l="l" t="t" r="r" b="b"/>
              <a:pathLst>
                <a:path w="2373" h="1281" extrusionOk="0">
                  <a:moveTo>
                    <a:pt x="1" y="0"/>
                  </a:moveTo>
                  <a:lnTo>
                    <a:pt x="1" y="0"/>
                  </a:lnTo>
                  <a:cubicBezTo>
                    <a:pt x="528" y="778"/>
                    <a:pt x="1444" y="1268"/>
                    <a:pt x="2372" y="1280"/>
                  </a:cubicBezTo>
                  <a:lnTo>
                    <a:pt x="2184" y="1155"/>
                  </a:lnTo>
                  <a:cubicBezTo>
                    <a:pt x="2071" y="741"/>
                    <a:pt x="1670" y="464"/>
                    <a:pt x="1256" y="339"/>
                  </a:cubicBezTo>
                  <a:cubicBezTo>
                    <a:pt x="841" y="201"/>
                    <a:pt x="402" y="163"/>
                    <a:pt x="1"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3" name="Google Shape;2543;p42"/>
            <p:cNvSpPr/>
            <p:nvPr/>
          </p:nvSpPr>
          <p:spPr>
            <a:xfrm>
              <a:off x="3845300" y="1019263"/>
              <a:ext cx="64950" cy="16700"/>
            </a:xfrm>
            <a:custGeom>
              <a:avLst/>
              <a:gdLst/>
              <a:ahLst/>
              <a:cxnLst/>
              <a:rect l="l" t="t" r="r" b="b"/>
              <a:pathLst>
                <a:path w="2598" h="668" extrusionOk="0">
                  <a:moveTo>
                    <a:pt x="2500" y="206"/>
                  </a:moveTo>
                  <a:lnTo>
                    <a:pt x="2598" y="238"/>
                  </a:lnTo>
                  <a:cubicBezTo>
                    <a:pt x="2566" y="224"/>
                    <a:pt x="2533" y="214"/>
                    <a:pt x="2500" y="206"/>
                  </a:cubicBezTo>
                  <a:close/>
                  <a:moveTo>
                    <a:pt x="1712" y="1"/>
                  </a:moveTo>
                  <a:cubicBezTo>
                    <a:pt x="1468" y="1"/>
                    <a:pt x="1220" y="82"/>
                    <a:pt x="992" y="187"/>
                  </a:cubicBezTo>
                  <a:cubicBezTo>
                    <a:pt x="665" y="325"/>
                    <a:pt x="352" y="514"/>
                    <a:pt x="0" y="564"/>
                  </a:cubicBezTo>
                  <a:cubicBezTo>
                    <a:pt x="255" y="613"/>
                    <a:pt x="511" y="668"/>
                    <a:pt x="762" y="668"/>
                  </a:cubicBezTo>
                  <a:cubicBezTo>
                    <a:pt x="894" y="668"/>
                    <a:pt x="1025" y="653"/>
                    <a:pt x="1155" y="614"/>
                  </a:cubicBezTo>
                  <a:cubicBezTo>
                    <a:pt x="1393" y="551"/>
                    <a:pt x="1619" y="401"/>
                    <a:pt x="1858" y="300"/>
                  </a:cubicBezTo>
                  <a:cubicBezTo>
                    <a:pt x="2003" y="236"/>
                    <a:pt x="2169" y="187"/>
                    <a:pt x="2333" y="187"/>
                  </a:cubicBezTo>
                  <a:cubicBezTo>
                    <a:pt x="2389" y="187"/>
                    <a:pt x="2445" y="193"/>
                    <a:pt x="2500" y="206"/>
                  </a:cubicBezTo>
                  <a:lnTo>
                    <a:pt x="2500" y="206"/>
                  </a:lnTo>
                  <a:lnTo>
                    <a:pt x="2021" y="49"/>
                  </a:lnTo>
                  <a:cubicBezTo>
                    <a:pt x="1919" y="16"/>
                    <a:pt x="1816" y="1"/>
                    <a:pt x="1712" y="1"/>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4" name="Google Shape;2544;p42"/>
            <p:cNvSpPr/>
            <p:nvPr/>
          </p:nvSpPr>
          <p:spPr>
            <a:xfrm>
              <a:off x="3834625" y="969963"/>
              <a:ext cx="35475" cy="42700"/>
            </a:xfrm>
            <a:custGeom>
              <a:avLst/>
              <a:gdLst/>
              <a:ahLst/>
              <a:cxnLst/>
              <a:rect l="l" t="t" r="r" b="b"/>
              <a:pathLst>
                <a:path w="1419" h="1708" extrusionOk="0">
                  <a:moveTo>
                    <a:pt x="1" y="1"/>
                  </a:moveTo>
                  <a:cubicBezTo>
                    <a:pt x="139" y="315"/>
                    <a:pt x="277" y="641"/>
                    <a:pt x="478" y="930"/>
                  </a:cubicBezTo>
                  <a:cubicBezTo>
                    <a:pt x="678" y="1206"/>
                    <a:pt x="954" y="1444"/>
                    <a:pt x="1293" y="1532"/>
                  </a:cubicBezTo>
                  <a:lnTo>
                    <a:pt x="1419" y="1708"/>
                  </a:lnTo>
                  <a:cubicBezTo>
                    <a:pt x="1218" y="967"/>
                    <a:pt x="691" y="340"/>
                    <a:pt x="1" y="1"/>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5" name="Google Shape;2545;p42"/>
            <p:cNvSpPr/>
            <p:nvPr/>
          </p:nvSpPr>
          <p:spPr>
            <a:xfrm>
              <a:off x="3917775" y="1141588"/>
              <a:ext cx="18200" cy="45200"/>
            </a:xfrm>
            <a:custGeom>
              <a:avLst/>
              <a:gdLst/>
              <a:ahLst/>
              <a:cxnLst/>
              <a:rect l="l" t="t" r="r" b="b"/>
              <a:pathLst>
                <a:path w="728" h="1808" extrusionOk="0">
                  <a:moveTo>
                    <a:pt x="289" y="0"/>
                  </a:moveTo>
                  <a:cubicBezTo>
                    <a:pt x="0" y="565"/>
                    <a:pt x="151" y="1330"/>
                    <a:pt x="640" y="1732"/>
                  </a:cubicBezTo>
                  <a:lnTo>
                    <a:pt x="678" y="1807"/>
                  </a:lnTo>
                  <a:cubicBezTo>
                    <a:pt x="728" y="1180"/>
                    <a:pt x="590" y="552"/>
                    <a:pt x="289"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6" name="Google Shape;2546;p42"/>
            <p:cNvSpPr/>
            <p:nvPr/>
          </p:nvSpPr>
          <p:spPr>
            <a:xfrm>
              <a:off x="3863800" y="1159138"/>
              <a:ext cx="55875" cy="19475"/>
            </a:xfrm>
            <a:custGeom>
              <a:avLst/>
              <a:gdLst/>
              <a:ahLst/>
              <a:cxnLst/>
              <a:rect l="l" t="t" r="r" b="b"/>
              <a:pathLst>
                <a:path w="2235" h="779" extrusionOk="0">
                  <a:moveTo>
                    <a:pt x="1" y="1"/>
                  </a:moveTo>
                  <a:cubicBezTo>
                    <a:pt x="517" y="495"/>
                    <a:pt x="1245" y="778"/>
                    <a:pt x="1968" y="778"/>
                  </a:cubicBezTo>
                  <a:cubicBezTo>
                    <a:pt x="2053" y="778"/>
                    <a:pt x="2138" y="774"/>
                    <a:pt x="2222" y="766"/>
                  </a:cubicBezTo>
                  <a:lnTo>
                    <a:pt x="2234" y="754"/>
                  </a:lnTo>
                  <a:cubicBezTo>
                    <a:pt x="1896" y="377"/>
                    <a:pt x="1381" y="139"/>
                    <a:pt x="867" y="101"/>
                  </a:cubicBezTo>
                  <a:cubicBezTo>
                    <a:pt x="578" y="89"/>
                    <a:pt x="264" y="126"/>
                    <a:pt x="1" y="1"/>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7" name="Google Shape;2547;p42"/>
            <p:cNvSpPr/>
            <p:nvPr/>
          </p:nvSpPr>
          <p:spPr>
            <a:xfrm>
              <a:off x="3890475" y="1219688"/>
              <a:ext cx="69350" cy="30400"/>
            </a:xfrm>
            <a:custGeom>
              <a:avLst/>
              <a:gdLst/>
              <a:ahLst/>
              <a:cxnLst/>
              <a:rect l="l" t="t" r="r" b="b"/>
              <a:pathLst>
                <a:path w="2774" h="1216" extrusionOk="0">
                  <a:moveTo>
                    <a:pt x="2774" y="1"/>
                  </a:moveTo>
                  <a:lnTo>
                    <a:pt x="2121" y="51"/>
                  </a:lnTo>
                  <a:cubicBezTo>
                    <a:pt x="1343" y="252"/>
                    <a:pt x="603" y="653"/>
                    <a:pt x="0" y="1206"/>
                  </a:cubicBezTo>
                  <a:cubicBezTo>
                    <a:pt x="71" y="1212"/>
                    <a:pt x="142" y="1216"/>
                    <a:pt x="214" y="1216"/>
                  </a:cubicBezTo>
                  <a:cubicBezTo>
                    <a:pt x="659" y="1216"/>
                    <a:pt x="1104" y="1085"/>
                    <a:pt x="1494" y="879"/>
                  </a:cubicBezTo>
                  <a:cubicBezTo>
                    <a:pt x="1958" y="641"/>
                    <a:pt x="2372" y="327"/>
                    <a:pt x="2774" y="1"/>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8" name="Google Shape;2548;p42"/>
            <p:cNvSpPr/>
            <p:nvPr/>
          </p:nvSpPr>
          <p:spPr>
            <a:xfrm>
              <a:off x="3982075" y="1185813"/>
              <a:ext cx="73450" cy="30450"/>
            </a:xfrm>
            <a:custGeom>
              <a:avLst/>
              <a:gdLst/>
              <a:ahLst/>
              <a:cxnLst/>
              <a:rect l="l" t="t" r="r" b="b"/>
              <a:pathLst>
                <a:path w="2938" h="1218" extrusionOk="0">
                  <a:moveTo>
                    <a:pt x="1" y="1"/>
                  </a:moveTo>
                  <a:cubicBezTo>
                    <a:pt x="590" y="691"/>
                    <a:pt x="1456" y="1130"/>
                    <a:pt x="2347" y="1193"/>
                  </a:cubicBezTo>
                  <a:lnTo>
                    <a:pt x="2937" y="1218"/>
                  </a:lnTo>
                  <a:cubicBezTo>
                    <a:pt x="2385" y="1067"/>
                    <a:pt x="1946" y="628"/>
                    <a:pt x="1419" y="377"/>
                  </a:cubicBezTo>
                  <a:cubicBezTo>
                    <a:pt x="979" y="164"/>
                    <a:pt x="490" y="76"/>
                    <a:pt x="1" y="1"/>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9" name="Google Shape;2549;p42"/>
            <p:cNvSpPr/>
            <p:nvPr/>
          </p:nvSpPr>
          <p:spPr>
            <a:xfrm>
              <a:off x="4063650" y="1220013"/>
              <a:ext cx="64325" cy="30150"/>
            </a:xfrm>
            <a:custGeom>
              <a:avLst/>
              <a:gdLst/>
              <a:ahLst/>
              <a:cxnLst/>
              <a:rect l="l" t="t" r="r" b="b"/>
              <a:pathLst>
                <a:path w="2573" h="1206" extrusionOk="0">
                  <a:moveTo>
                    <a:pt x="2171" y="0"/>
                  </a:moveTo>
                  <a:cubicBezTo>
                    <a:pt x="1393" y="289"/>
                    <a:pt x="653" y="691"/>
                    <a:pt x="0" y="1205"/>
                  </a:cubicBezTo>
                  <a:cubicBezTo>
                    <a:pt x="603" y="1155"/>
                    <a:pt x="1230" y="1105"/>
                    <a:pt x="1707" y="741"/>
                  </a:cubicBezTo>
                  <a:cubicBezTo>
                    <a:pt x="1996" y="527"/>
                    <a:pt x="2222" y="201"/>
                    <a:pt x="2573" y="164"/>
                  </a:cubicBezTo>
                  <a:lnTo>
                    <a:pt x="2171" y="0"/>
                  </a:ln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0" name="Google Shape;2550;p42"/>
            <p:cNvSpPr/>
            <p:nvPr/>
          </p:nvSpPr>
          <p:spPr>
            <a:xfrm>
              <a:off x="4146775" y="1099838"/>
              <a:ext cx="56825" cy="15200"/>
            </a:xfrm>
            <a:custGeom>
              <a:avLst/>
              <a:gdLst/>
              <a:ahLst/>
              <a:cxnLst/>
              <a:rect l="l" t="t" r="r" b="b"/>
              <a:pathLst>
                <a:path w="2273" h="608" extrusionOk="0">
                  <a:moveTo>
                    <a:pt x="1423" y="0"/>
                  </a:moveTo>
                  <a:cubicBezTo>
                    <a:pt x="1333" y="0"/>
                    <a:pt x="1244" y="8"/>
                    <a:pt x="1155" y="26"/>
                  </a:cubicBezTo>
                  <a:cubicBezTo>
                    <a:pt x="929" y="89"/>
                    <a:pt x="716" y="215"/>
                    <a:pt x="478" y="252"/>
                  </a:cubicBezTo>
                  <a:cubicBezTo>
                    <a:pt x="327" y="290"/>
                    <a:pt x="151" y="290"/>
                    <a:pt x="1" y="353"/>
                  </a:cubicBezTo>
                  <a:cubicBezTo>
                    <a:pt x="13" y="403"/>
                    <a:pt x="64" y="415"/>
                    <a:pt x="101" y="428"/>
                  </a:cubicBezTo>
                  <a:cubicBezTo>
                    <a:pt x="360" y="514"/>
                    <a:pt x="634" y="608"/>
                    <a:pt x="900" y="608"/>
                  </a:cubicBezTo>
                  <a:cubicBezTo>
                    <a:pt x="982" y="608"/>
                    <a:pt x="1063" y="599"/>
                    <a:pt x="1143" y="578"/>
                  </a:cubicBezTo>
                  <a:cubicBezTo>
                    <a:pt x="1524" y="492"/>
                    <a:pt x="1858" y="177"/>
                    <a:pt x="2250" y="177"/>
                  </a:cubicBezTo>
                  <a:cubicBezTo>
                    <a:pt x="2257" y="177"/>
                    <a:pt x="2265" y="177"/>
                    <a:pt x="2272" y="177"/>
                  </a:cubicBezTo>
                  <a:lnTo>
                    <a:pt x="2071" y="89"/>
                  </a:lnTo>
                  <a:cubicBezTo>
                    <a:pt x="1858" y="45"/>
                    <a:pt x="1639" y="0"/>
                    <a:pt x="1423"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1" name="Google Shape;2551;p42"/>
            <p:cNvSpPr/>
            <p:nvPr/>
          </p:nvSpPr>
          <p:spPr>
            <a:xfrm>
              <a:off x="4136750" y="1050288"/>
              <a:ext cx="17575" cy="32350"/>
            </a:xfrm>
            <a:custGeom>
              <a:avLst/>
              <a:gdLst/>
              <a:ahLst/>
              <a:cxnLst/>
              <a:rect l="l" t="t" r="r" b="b"/>
              <a:pathLst>
                <a:path w="703" h="1294" extrusionOk="0">
                  <a:moveTo>
                    <a:pt x="0" y="0"/>
                  </a:moveTo>
                  <a:lnTo>
                    <a:pt x="0" y="0"/>
                  </a:lnTo>
                  <a:cubicBezTo>
                    <a:pt x="113" y="214"/>
                    <a:pt x="201" y="440"/>
                    <a:pt x="264" y="678"/>
                  </a:cubicBezTo>
                  <a:cubicBezTo>
                    <a:pt x="289" y="741"/>
                    <a:pt x="301" y="816"/>
                    <a:pt x="327" y="879"/>
                  </a:cubicBezTo>
                  <a:cubicBezTo>
                    <a:pt x="414" y="1042"/>
                    <a:pt x="590" y="1130"/>
                    <a:pt x="678" y="1293"/>
                  </a:cubicBezTo>
                  <a:lnTo>
                    <a:pt x="690" y="1268"/>
                  </a:lnTo>
                  <a:cubicBezTo>
                    <a:pt x="703" y="1017"/>
                    <a:pt x="615" y="766"/>
                    <a:pt x="477" y="565"/>
                  </a:cubicBezTo>
                  <a:cubicBezTo>
                    <a:pt x="339" y="352"/>
                    <a:pt x="163" y="176"/>
                    <a:pt x="0"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2" name="Google Shape;2552;p42"/>
            <p:cNvSpPr/>
            <p:nvPr/>
          </p:nvSpPr>
          <p:spPr>
            <a:xfrm>
              <a:off x="4193525" y="1084488"/>
              <a:ext cx="30775" cy="18525"/>
            </a:xfrm>
            <a:custGeom>
              <a:avLst/>
              <a:gdLst/>
              <a:ahLst/>
              <a:cxnLst/>
              <a:rect l="l" t="t" r="r" b="b"/>
              <a:pathLst>
                <a:path w="1231" h="741" extrusionOk="0">
                  <a:moveTo>
                    <a:pt x="1" y="0"/>
                  </a:moveTo>
                  <a:cubicBezTo>
                    <a:pt x="126" y="63"/>
                    <a:pt x="201" y="214"/>
                    <a:pt x="302" y="314"/>
                  </a:cubicBezTo>
                  <a:cubicBezTo>
                    <a:pt x="528" y="540"/>
                    <a:pt x="841" y="628"/>
                    <a:pt x="1143" y="703"/>
                  </a:cubicBezTo>
                  <a:lnTo>
                    <a:pt x="1230" y="741"/>
                  </a:lnTo>
                  <a:cubicBezTo>
                    <a:pt x="1130" y="515"/>
                    <a:pt x="917" y="352"/>
                    <a:pt x="691" y="251"/>
                  </a:cubicBezTo>
                  <a:cubicBezTo>
                    <a:pt x="465" y="151"/>
                    <a:pt x="226" y="101"/>
                    <a:pt x="1"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3" name="Google Shape;2553;p42"/>
            <p:cNvSpPr/>
            <p:nvPr/>
          </p:nvSpPr>
          <p:spPr>
            <a:xfrm>
              <a:off x="4195400" y="1146288"/>
              <a:ext cx="59650" cy="50850"/>
            </a:xfrm>
            <a:custGeom>
              <a:avLst/>
              <a:gdLst/>
              <a:ahLst/>
              <a:cxnLst/>
              <a:rect l="l" t="t" r="r" b="b"/>
              <a:pathLst>
                <a:path w="2386" h="2034" extrusionOk="0">
                  <a:moveTo>
                    <a:pt x="1" y="0"/>
                  </a:moveTo>
                  <a:cubicBezTo>
                    <a:pt x="227" y="289"/>
                    <a:pt x="515" y="515"/>
                    <a:pt x="754" y="804"/>
                  </a:cubicBezTo>
                  <a:cubicBezTo>
                    <a:pt x="904" y="992"/>
                    <a:pt x="1030" y="1218"/>
                    <a:pt x="1180" y="1406"/>
                  </a:cubicBezTo>
                  <a:cubicBezTo>
                    <a:pt x="1457" y="1720"/>
                    <a:pt x="1833" y="1945"/>
                    <a:pt x="2235" y="2033"/>
                  </a:cubicBezTo>
                  <a:lnTo>
                    <a:pt x="2385" y="1870"/>
                  </a:lnTo>
                  <a:cubicBezTo>
                    <a:pt x="2209" y="1431"/>
                    <a:pt x="1908" y="1055"/>
                    <a:pt x="1519" y="791"/>
                  </a:cubicBezTo>
                  <a:cubicBezTo>
                    <a:pt x="1356" y="691"/>
                    <a:pt x="1180" y="603"/>
                    <a:pt x="1017" y="515"/>
                  </a:cubicBezTo>
                  <a:cubicBezTo>
                    <a:pt x="679" y="339"/>
                    <a:pt x="340" y="176"/>
                    <a:pt x="1"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4" name="Google Shape;2554;p42"/>
            <p:cNvSpPr/>
            <p:nvPr/>
          </p:nvSpPr>
          <p:spPr>
            <a:xfrm>
              <a:off x="4256575" y="1118688"/>
              <a:ext cx="40200" cy="38925"/>
            </a:xfrm>
            <a:custGeom>
              <a:avLst/>
              <a:gdLst/>
              <a:ahLst/>
              <a:cxnLst/>
              <a:rect l="l" t="t" r="r" b="b"/>
              <a:pathLst>
                <a:path w="1608" h="1557" extrusionOk="0">
                  <a:moveTo>
                    <a:pt x="1607" y="0"/>
                  </a:moveTo>
                  <a:cubicBezTo>
                    <a:pt x="1394" y="126"/>
                    <a:pt x="1193" y="251"/>
                    <a:pt x="980" y="364"/>
                  </a:cubicBezTo>
                  <a:cubicBezTo>
                    <a:pt x="854" y="439"/>
                    <a:pt x="729" y="515"/>
                    <a:pt x="616" y="602"/>
                  </a:cubicBezTo>
                  <a:cubicBezTo>
                    <a:pt x="315" y="841"/>
                    <a:pt x="126" y="1205"/>
                    <a:pt x="1" y="1556"/>
                  </a:cubicBezTo>
                  <a:lnTo>
                    <a:pt x="164" y="1531"/>
                  </a:lnTo>
                  <a:cubicBezTo>
                    <a:pt x="327" y="1318"/>
                    <a:pt x="578" y="1205"/>
                    <a:pt x="791" y="1054"/>
                  </a:cubicBezTo>
                  <a:cubicBezTo>
                    <a:pt x="1155" y="791"/>
                    <a:pt x="1394" y="402"/>
                    <a:pt x="1607"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5" name="Google Shape;2555;p42"/>
            <p:cNvSpPr/>
            <p:nvPr/>
          </p:nvSpPr>
          <p:spPr>
            <a:xfrm>
              <a:off x="4226150" y="1043063"/>
              <a:ext cx="37050" cy="17300"/>
            </a:xfrm>
            <a:custGeom>
              <a:avLst/>
              <a:gdLst/>
              <a:ahLst/>
              <a:cxnLst/>
              <a:rect l="l" t="t" r="r" b="b"/>
              <a:pathLst>
                <a:path w="1482" h="692" extrusionOk="0">
                  <a:moveTo>
                    <a:pt x="51" y="0"/>
                  </a:moveTo>
                  <a:cubicBezTo>
                    <a:pt x="34" y="0"/>
                    <a:pt x="17" y="0"/>
                    <a:pt x="1" y="1"/>
                  </a:cubicBezTo>
                  <a:cubicBezTo>
                    <a:pt x="264" y="114"/>
                    <a:pt x="402" y="415"/>
                    <a:pt x="666" y="553"/>
                  </a:cubicBezTo>
                  <a:cubicBezTo>
                    <a:pt x="791" y="616"/>
                    <a:pt x="942" y="628"/>
                    <a:pt x="1080" y="641"/>
                  </a:cubicBezTo>
                  <a:cubicBezTo>
                    <a:pt x="1218" y="666"/>
                    <a:pt x="1343" y="678"/>
                    <a:pt x="1481" y="691"/>
                  </a:cubicBezTo>
                  <a:lnTo>
                    <a:pt x="1469" y="578"/>
                  </a:lnTo>
                  <a:cubicBezTo>
                    <a:pt x="1456" y="465"/>
                    <a:pt x="1343" y="402"/>
                    <a:pt x="1243" y="340"/>
                  </a:cubicBezTo>
                  <a:cubicBezTo>
                    <a:pt x="869" y="147"/>
                    <a:pt x="461" y="0"/>
                    <a:pt x="51"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6" name="Google Shape;2556;p42"/>
            <p:cNvSpPr/>
            <p:nvPr/>
          </p:nvSpPr>
          <p:spPr>
            <a:xfrm>
              <a:off x="3811100" y="1225038"/>
              <a:ext cx="43625" cy="26675"/>
            </a:xfrm>
            <a:custGeom>
              <a:avLst/>
              <a:gdLst/>
              <a:ahLst/>
              <a:cxnLst/>
              <a:rect l="l" t="t" r="r" b="b"/>
              <a:pathLst>
                <a:path w="1745" h="1067" extrusionOk="0">
                  <a:moveTo>
                    <a:pt x="1519" y="0"/>
                  </a:moveTo>
                  <a:cubicBezTo>
                    <a:pt x="1268" y="38"/>
                    <a:pt x="1017" y="113"/>
                    <a:pt x="816" y="251"/>
                  </a:cubicBezTo>
                  <a:cubicBezTo>
                    <a:pt x="691" y="339"/>
                    <a:pt x="578" y="452"/>
                    <a:pt x="477" y="565"/>
                  </a:cubicBezTo>
                  <a:cubicBezTo>
                    <a:pt x="314" y="728"/>
                    <a:pt x="151" y="891"/>
                    <a:pt x="1" y="1067"/>
                  </a:cubicBezTo>
                  <a:cubicBezTo>
                    <a:pt x="264" y="979"/>
                    <a:pt x="540" y="904"/>
                    <a:pt x="816" y="803"/>
                  </a:cubicBezTo>
                  <a:cubicBezTo>
                    <a:pt x="904" y="778"/>
                    <a:pt x="992" y="753"/>
                    <a:pt x="1067" y="690"/>
                  </a:cubicBezTo>
                  <a:cubicBezTo>
                    <a:pt x="1155" y="628"/>
                    <a:pt x="1218" y="515"/>
                    <a:pt x="1293" y="427"/>
                  </a:cubicBezTo>
                  <a:cubicBezTo>
                    <a:pt x="1419" y="264"/>
                    <a:pt x="1582" y="113"/>
                    <a:pt x="1745" y="13"/>
                  </a:cubicBezTo>
                  <a:lnTo>
                    <a:pt x="1519" y="0"/>
                  </a:ln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7" name="Google Shape;2557;p42"/>
            <p:cNvSpPr/>
            <p:nvPr/>
          </p:nvSpPr>
          <p:spPr>
            <a:xfrm>
              <a:off x="4205750" y="1226288"/>
              <a:ext cx="20125" cy="64325"/>
            </a:xfrm>
            <a:custGeom>
              <a:avLst/>
              <a:gdLst/>
              <a:ahLst/>
              <a:cxnLst/>
              <a:rect l="l" t="t" r="r" b="b"/>
              <a:pathLst>
                <a:path w="805" h="2573" extrusionOk="0">
                  <a:moveTo>
                    <a:pt x="39" y="0"/>
                  </a:moveTo>
                  <a:cubicBezTo>
                    <a:pt x="14" y="364"/>
                    <a:pt x="1" y="741"/>
                    <a:pt x="14" y="1105"/>
                  </a:cubicBezTo>
                  <a:cubicBezTo>
                    <a:pt x="26" y="1519"/>
                    <a:pt x="64" y="1958"/>
                    <a:pt x="340" y="2259"/>
                  </a:cubicBezTo>
                  <a:lnTo>
                    <a:pt x="628" y="2573"/>
                  </a:lnTo>
                  <a:cubicBezTo>
                    <a:pt x="804" y="1682"/>
                    <a:pt x="591" y="716"/>
                    <a:pt x="39"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8" name="Google Shape;2558;p42"/>
            <p:cNvSpPr/>
            <p:nvPr/>
          </p:nvSpPr>
          <p:spPr>
            <a:xfrm>
              <a:off x="4135500" y="1259238"/>
              <a:ext cx="60875" cy="17575"/>
            </a:xfrm>
            <a:custGeom>
              <a:avLst/>
              <a:gdLst/>
              <a:ahLst/>
              <a:cxnLst/>
              <a:rect l="l" t="t" r="r" b="b"/>
              <a:pathLst>
                <a:path w="2435" h="703" extrusionOk="0">
                  <a:moveTo>
                    <a:pt x="2435" y="289"/>
                  </a:moveTo>
                  <a:lnTo>
                    <a:pt x="2435" y="289"/>
                  </a:lnTo>
                  <a:cubicBezTo>
                    <a:pt x="2395" y="302"/>
                    <a:pt x="2356" y="318"/>
                    <a:pt x="2318" y="336"/>
                  </a:cubicBezTo>
                  <a:lnTo>
                    <a:pt x="2318" y="336"/>
                  </a:lnTo>
                  <a:cubicBezTo>
                    <a:pt x="2319" y="337"/>
                    <a:pt x="2320" y="338"/>
                    <a:pt x="2322" y="339"/>
                  </a:cubicBezTo>
                  <a:lnTo>
                    <a:pt x="2435" y="289"/>
                  </a:lnTo>
                  <a:close/>
                  <a:moveTo>
                    <a:pt x="1440" y="1"/>
                  </a:moveTo>
                  <a:cubicBezTo>
                    <a:pt x="1296" y="1"/>
                    <a:pt x="1152" y="25"/>
                    <a:pt x="1017" y="75"/>
                  </a:cubicBezTo>
                  <a:cubicBezTo>
                    <a:pt x="700" y="193"/>
                    <a:pt x="405" y="430"/>
                    <a:pt x="71" y="430"/>
                  </a:cubicBezTo>
                  <a:cubicBezTo>
                    <a:pt x="48" y="430"/>
                    <a:pt x="24" y="429"/>
                    <a:pt x="0" y="427"/>
                  </a:cubicBezTo>
                  <a:lnTo>
                    <a:pt x="0" y="427"/>
                  </a:lnTo>
                  <a:cubicBezTo>
                    <a:pt x="402" y="602"/>
                    <a:pt x="841" y="703"/>
                    <a:pt x="1267" y="703"/>
                  </a:cubicBezTo>
                  <a:cubicBezTo>
                    <a:pt x="1443" y="703"/>
                    <a:pt x="1631" y="678"/>
                    <a:pt x="1795" y="615"/>
                  </a:cubicBezTo>
                  <a:cubicBezTo>
                    <a:pt x="1981" y="543"/>
                    <a:pt x="2141" y="419"/>
                    <a:pt x="2318" y="336"/>
                  </a:cubicBezTo>
                  <a:lnTo>
                    <a:pt x="2318" y="336"/>
                  </a:lnTo>
                  <a:cubicBezTo>
                    <a:pt x="2084" y="121"/>
                    <a:pt x="1761" y="1"/>
                    <a:pt x="1440" y="1"/>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9" name="Google Shape;2559;p42"/>
            <p:cNvSpPr/>
            <p:nvPr/>
          </p:nvSpPr>
          <p:spPr>
            <a:xfrm>
              <a:off x="4031025" y="1269263"/>
              <a:ext cx="13825" cy="46775"/>
            </a:xfrm>
            <a:custGeom>
              <a:avLst/>
              <a:gdLst/>
              <a:ahLst/>
              <a:cxnLst/>
              <a:rect l="l" t="t" r="r" b="b"/>
              <a:pathLst>
                <a:path w="553" h="1871" extrusionOk="0">
                  <a:moveTo>
                    <a:pt x="552" y="1"/>
                  </a:moveTo>
                  <a:lnTo>
                    <a:pt x="552" y="1"/>
                  </a:lnTo>
                  <a:cubicBezTo>
                    <a:pt x="339" y="239"/>
                    <a:pt x="176" y="515"/>
                    <a:pt x="88" y="816"/>
                  </a:cubicBezTo>
                  <a:cubicBezTo>
                    <a:pt x="0" y="1117"/>
                    <a:pt x="0" y="1444"/>
                    <a:pt x="88" y="1745"/>
                  </a:cubicBezTo>
                  <a:lnTo>
                    <a:pt x="226" y="1870"/>
                  </a:lnTo>
                  <a:cubicBezTo>
                    <a:pt x="264" y="1720"/>
                    <a:pt x="339" y="1582"/>
                    <a:pt x="389" y="1431"/>
                  </a:cubicBezTo>
                  <a:cubicBezTo>
                    <a:pt x="515" y="1067"/>
                    <a:pt x="452" y="691"/>
                    <a:pt x="465" y="314"/>
                  </a:cubicBezTo>
                  <a:cubicBezTo>
                    <a:pt x="465" y="201"/>
                    <a:pt x="477" y="88"/>
                    <a:pt x="552" y="1"/>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0" name="Google Shape;2560;p42"/>
            <p:cNvSpPr/>
            <p:nvPr/>
          </p:nvSpPr>
          <p:spPr>
            <a:xfrm>
              <a:off x="3956675" y="1358688"/>
              <a:ext cx="50225" cy="14875"/>
            </a:xfrm>
            <a:custGeom>
              <a:avLst/>
              <a:gdLst/>
              <a:ahLst/>
              <a:cxnLst/>
              <a:rect l="l" t="t" r="r" b="b"/>
              <a:pathLst>
                <a:path w="2009" h="595" extrusionOk="0">
                  <a:moveTo>
                    <a:pt x="1311" y="1"/>
                  </a:moveTo>
                  <a:cubicBezTo>
                    <a:pt x="1134" y="1"/>
                    <a:pt x="953" y="56"/>
                    <a:pt x="791" y="125"/>
                  </a:cubicBezTo>
                  <a:cubicBezTo>
                    <a:pt x="527" y="251"/>
                    <a:pt x="276" y="414"/>
                    <a:pt x="0" y="477"/>
                  </a:cubicBezTo>
                  <a:cubicBezTo>
                    <a:pt x="222" y="551"/>
                    <a:pt x="462" y="595"/>
                    <a:pt x="700" y="595"/>
                  </a:cubicBezTo>
                  <a:cubicBezTo>
                    <a:pt x="946" y="595"/>
                    <a:pt x="1189" y="548"/>
                    <a:pt x="1406" y="439"/>
                  </a:cubicBezTo>
                  <a:cubicBezTo>
                    <a:pt x="1531" y="376"/>
                    <a:pt x="1883" y="213"/>
                    <a:pt x="2008" y="151"/>
                  </a:cubicBezTo>
                  <a:lnTo>
                    <a:pt x="1632" y="75"/>
                  </a:lnTo>
                  <a:cubicBezTo>
                    <a:pt x="1530" y="22"/>
                    <a:pt x="1422" y="1"/>
                    <a:pt x="1311" y="1"/>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1" name="Google Shape;2561;p42"/>
            <p:cNvSpPr/>
            <p:nvPr/>
          </p:nvSpPr>
          <p:spPr>
            <a:xfrm>
              <a:off x="3969850" y="1415763"/>
              <a:ext cx="40175" cy="22925"/>
            </a:xfrm>
            <a:custGeom>
              <a:avLst/>
              <a:gdLst/>
              <a:ahLst/>
              <a:cxnLst/>
              <a:rect l="l" t="t" r="r" b="b"/>
              <a:pathLst>
                <a:path w="1607" h="917" extrusionOk="0">
                  <a:moveTo>
                    <a:pt x="1607" y="1"/>
                  </a:moveTo>
                  <a:cubicBezTo>
                    <a:pt x="1356" y="101"/>
                    <a:pt x="1092" y="202"/>
                    <a:pt x="854" y="340"/>
                  </a:cubicBezTo>
                  <a:cubicBezTo>
                    <a:pt x="565" y="528"/>
                    <a:pt x="314" y="779"/>
                    <a:pt x="0" y="917"/>
                  </a:cubicBezTo>
                  <a:cubicBezTo>
                    <a:pt x="615" y="879"/>
                    <a:pt x="1217" y="578"/>
                    <a:pt x="1607" y="89"/>
                  </a:cubicBezTo>
                  <a:lnTo>
                    <a:pt x="1607" y="1"/>
                  </a:ln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2" name="Google Shape;2562;p42"/>
            <p:cNvSpPr/>
            <p:nvPr/>
          </p:nvSpPr>
          <p:spPr>
            <a:xfrm>
              <a:off x="3921850" y="1403863"/>
              <a:ext cx="41750" cy="18225"/>
            </a:xfrm>
            <a:custGeom>
              <a:avLst/>
              <a:gdLst/>
              <a:ahLst/>
              <a:cxnLst/>
              <a:rect l="l" t="t" r="r" b="b"/>
              <a:pathLst>
                <a:path w="1670" h="729" extrusionOk="0">
                  <a:moveTo>
                    <a:pt x="0" y="0"/>
                  </a:moveTo>
                  <a:lnTo>
                    <a:pt x="0" y="0"/>
                  </a:lnTo>
                  <a:cubicBezTo>
                    <a:pt x="272" y="370"/>
                    <a:pt x="1101" y="728"/>
                    <a:pt x="1558" y="728"/>
                  </a:cubicBezTo>
                  <a:cubicBezTo>
                    <a:pt x="1566" y="728"/>
                    <a:pt x="1574" y="728"/>
                    <a:pt x="1581" y="728"/>
                  </a:cubicBezTo>
                  <a:lnTo>
                    <a:pt x="1669" y="690"/>
                  </a:lnTo>
                  <a:cubicBezTo>
                    <a:pt x="1481" y="439"/>
                    <a:pt x="1192" y="301"/>
                    <a:pt x="891" y="226"/>
                  </a:cubicBezTo>
                  <a:cubicBezTo>
                    <a:pt x="590" y="151"/>
                    <a:pt x="289" y="113"/>
                    <a:pt x="0"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3" name="Google Shape;2563;p42"/>
            <p:cNvSpPr/>
            <p:nvPr/>
          </p:nvSpPr>
          <p:spPr>
            <a:xfrm>
              <a:off x="3749300" y="1212938"/>
              <a:ext cx="802525" cy="548350"/>
            </a:xfrm>
            <a:custGeom>
              <a:avLst/>
              <a:gdLst/>
              <a:ahLst/>
              <a:cxnLst/>
              <a:rect l="l" t="t" r="r" b="b"/>
              <a:pathLst>
                <a:path w="32101" h="21934" extrusionOk="0">
                  <a:moveTo>
                    <a:pt x="5852" y="0"/>
                  </a:moveTo>
                  <a:cubicBezTo>
                    <a:pt x="3932" y="0"/>
                    <a:pt x="1974" y="117"/>
                    <a:pt x="0" y="334"/>
                  </a:cubicBezTo>
                  <a:cubicBezTo>
                    <a:pt x="2410" y="8465"/>
                    <a:pt x="7693" y="15003"/>
                    <a:pt x="14419" y="19069"/>
                  </a:cubicBezTo>
                  <a:cubicBezTo>
                    <a:pt x="17093" y="20695"/>
                    <a:pt x="25852" y="21934"/>
                    <a:pt x="31118" y="21934"/>
                  </a:cubicBezTo>
                  <a:cubicBezTo>
                    <a:pt x="31461" y="21934"/>
                    <a:pt x="31790" y="21928"/>
                    <a:pt x="32100" y="21918"/>
                  </a:cubicBezTo>
                  <a:cubicBezTo>
                    <a:pt x="31887" y="13635"/>
                    <a:pt x="27733" y="7210"/>
                    <a:pt x="21735" y="3722"/>
                  </a:cubicBezTo>
                  <a:cubicBezTo>
                    <a:pt x="17208" y="1085"/>
                    <a:pt x="11707" y="0"/>
                    <a:pt x="5852" y="0"/>
                  </a:cubicBezTo>
                  <a:close/>
                </a:path>
              </a:pathLst>
            </a:custGeom>
            <a:solidFill>
              <a:srgbClr val="2EA0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4" name="Google Shape;2564;p42"/>
            <p:cNvSpPr/>
            <p:nvPr/>
          </p:nvSpPr>
          <p:spPr>
            <a:xfrm>
              <a:off x="3746475" y="1215313"/>
              <a:ext cx="810050" cy="550275"/>
            </a:xfrm>
            <a:custGeom>
              <a:avLst/>
              <a:gdLst/>
              <a:ahLst/>
              <a:cxnLst/>
              <a:rect l="l" t="t" r="r" b="b"/>
              <a:pathLst>
                <a:path w="32402" h="22011" extrusionOk="0">
                  <a:moveTo>
                    <a:pt x="226" y="0"/>
                  </a:moveTo>
                  <a:lnTo>
                    <a:pt x="0" y="490"/>
                  </a:lnTo>
                  <a:cubicBezTo>
                    <a:pt x="201" y="577"/>
                    <a:pt x="20530" y="10240"/>
                    <a:pt x="32013" y="22011"/>
                  </a:cubicBezTo>
                  <a:lnTo>
                    <a:pt x="32402" y="21634"/>
                  </a:lnTo>
                  <a:cubicBezTo>
                    <a:pt x="20844" y="9788"/>
                    <a:pt x="427" y="88"/>
                    <a:pt x="226" y="0"/>
                  </a:cubicBezTo>
                  <a:close/>
                </a:path>
              </a:pathLst>
            </a:custGeom>
            <a:solidFill>
              <a:srgbClr val="08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5" name="Google Shape;2565;p42"/>
            <p:cNvSpPr/>
            <p:nvPr/>
          </p:nvSpPr>
          <p:spPr>
            <a:xfrm>
              <a:off x="3769700" y="1274913"/>
              <a:ext cx="98525" cy="19475"/>
            </a:xfrm>
            <a:custGeom>
              <a:avLst/>
              <a:gdLst/>
              <a:ahLst/>
              <a:cxnLst/>
              <a:rect l="l" t="t" r="r" b="b"/>
              <a:pathLst>
                <a:path w="3941" h="779" extrusionOk="0">
                  <a:moveTo>
                    <a:pt x="3940" y="0"/>
                  </a:moveTo>
                  <a:cubicBezTo>
                    <a:pt x="3890" y="0"/>
                    <a:pt x="3853" y="13"/>
                    <a:pt x="3815" y="13"/>
                  </a:cubicBezTo>
                  <a:cubicBezTo>
                    <a:pt x="3815" y="51"/>
                    <a:pt x="3827" y="88"/>
                    <a:pt x="3827" y="138"/>
                  </a:cubicBezTo>
                  <a:lnTo>
                    <a:pt x="3300" y="226"/>
                  </a:lnTo>
                  <a:cubicBezTo>
                    <a:pt x="3288" y="151"/>
                    <a:pt x="3275" y="88"/>
                    <a:pt x="3263" y="13"/>
                  </a:cubicBezTo>
                  <a:cubicBezTo>
                    <a:pt x="2372" y="38"/>
                    <a:pt x="1606" y="113"/>
                    <a:pt x="728" y="189"/>
                  </a:cubicBezTo>
                  <a:cubicBezTo>
                    <a:pt x="502" y="214"/>
                    <a:pt x="251" y="239"/>
                    <a:pt x="0" y="264"/>
                  </a:cubicBezTo>
                  <a:cubicBezTo>
                    <a:pt x="63" y="440"/>
                    <a:pt x="126" y="603"/>
                    <a:pt x="201" y="778"/>
                  </a:cubicBezTo>
                  <a:cubicBezTo>
                    <a:pt x="402" y="766"/>
                    <a:pt x="590" y="741"/>
                    <a:pt x="778" y="728"/>
                  </a:cubicBezTo>
                  <a:cubicBezTo>
                    <a:pt x="1895" y="628"/>
                    <a:pt x="2773" y="553"/>
                    <a:pt x="3940" y="540"/>
                  </a:cubicBezTo>
                  <a:lnTo>
                    <a:pt x="3940" y="0"/>
                  </a:lnTo>
                  <a:close/>
                </a:path>
              </a:pathLst>
            </a:custGeom>
            <a:solidFill>
              <a:srgbClr val="08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6" name="Google Shape;2566;p42"/>
            <p:cNvSpPr/>
            <p:nvPr/>
          </p:nvSpPr>
          <p:spPr>
            <a:xfrm>
              <a:off x="3787875" y="1316338"/>
              <a:ext cx="159100" cy="21650"/>
            </a:xfrm>
            <a:custGeom>
              <a:avLst/>
              <a:gdLst/>
              <a:ahLst/>
              <a:cxnLst/>
              <a:rect l="l" t="t" r="r" b="b"/>
              <a:pathLst>
                <a:path w="6364" h="866" extrusionOk="0">
                  <a:moveTo>
                    <a:pt x="4462" y="0"/>
                  </a:moveTo>
                  <a:cubicBezTo>
                    <a:pt x="3081" y="0"/>
                    <a:pt x="1694" y="118"/>
                    <a:pt x="1" y="364"/>
                  </a:cubicBezTo>
                  <a:cubicBezTo>
                    <a:pt x="76" y="527"/>
                    <a:pt x="152" y="703"/>
                    <a:pt x="239" y="866"/>
                  </a:cubicBezTo>
                  <a:cubicBezTo>
                    <a:pt x="1839" y="642"/>
                    <a:pt x="3167" y="536"/>
                    <a:pt x="4491" y="536"/>
                  </a:cubicBezTo>
                  <a:cubicBezTo>
                    <a:pt x="5099" y="536"/>
                    <a:pt x="5706" y="559"/>
                    <a:pt x="6338" y="602"/>
                  </a:cubicBezTo>
                  <a:lnTo>
                    <a:pt x="6363" y="100"/>
                  </a:lnTo>
                  <a:lnTo>
                    <a:pt x="5899" y="238"/>
                  </a:lnTo>
                  <a:cubicBezTo>
                    <a:pt x="5874" y="176"/>
                    <a:pt x="5849" y="100"/>
                    <a:pt x="5824" y="38"/>
                  </a:cubicBezTo>
                  <a:cubicBezTo>
                    <a:pt x="5363" y="13"/>
                    <a:pt x="4913" y="0"/>
                    <a:pt x="4462" y="0"/>
                  </a:cubicBezTo>
                  <a:close/>
                </a:path>
              </a:pathLst>
            </a:custGeom>
            <a:solidFill>
              <a:srgbClr val="08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7" name="Google Shape;2567;p42"/>
            <p:cNvSpPr/>
            <p:nvPr/>
          </p:nvSpPr>
          <p:spPr>
            <a:xfrm>
              <a:off x="3809525" y="1353388"/>
              <a:ext cx="203000" cy="29150"/>
            </a:xfrm>
            <a:custGeom>
              <a:avLst/>
              <a:gdLst/>
              <a:ahLst/>
              <a:cxnLst/>
              <a:rect l="l" t="t" r="r" b="b"/>
              <a:pathLst>
                <a:path w="8120" h="1166" extrusionOk="0">
                  <a:moveTo>
                    <a:pt x="6736" y="1"/>
                  </a:moveTo>
                  <a:cubicBezTo>
                    <a:pt x="4555" y="1"/>
                    <a:pt x="2293" y="219"/>
                    <a:pt x="1" y="664"/>
                  </a:cubicBezTo>
                  <a:cubicBezTo>
                    <a:pt x="89" y="839"/>
                    <a:pt x="176" y="1003"/>
                    <a:pt x="264" y="1166"/>
                  </a:cubicBezTo>
                  <a:cubicBezTo>
                    <a:pt x="2442" y="750"/>
                    <a:pt x="4570" y="540"/>
                    <a:pt x="6636" y="540"/>
                  </a:cubicBezTo>
                  <a:cubicBezTo>
                    <a:pt x="7130" y="540"/>
                    <a:pt x="7620" y="552"/>
                    <a:pt x="8107" y="576"/>
                  </a:cubicBezTo>
                  <a:lnTo>
                    <a:pt x="8120" y="250"/>
                  </a:lnTo>
                  <a:lnTo>
                    <a:pt x="8120" y="250"/>
                  </a:lnTo>
                  <a:lnTo>
                    <a:pt x="7668" y="375"/>
                  </a:lnTo>
                  <a:cubicBezTo>
                    <a:pt x="7643" y="262"/>
                    <a:pt x="7605" y="137"/>
                    <a:pt x="7568" y="11"/>
                  </a:cubicBezTo>
                  <a:cubicBezTo>
                    <a:pt x="7292" y="4"/>
                    <a:pt x="7014" y="1"/>
                    <a:pt x="6736" y="1"/>
                  </a:cubicBezTo>
                  <a:close/>
                </a:path>
              </a:pathLst>
            </a:custGeom>
            <a:solidFill>
              <a:srgbClr val="08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8" name="Google Shape;2568;p42"/>
            <p:cNvSpPr/>
            <p:nvPr/>
          </p:nvSpPr>
          <p:spPr>
            <a:xfrm>
              <a:off x="3843100" y="1403763"/>
              <a:ext cx="251625" cy="36200"/>
            </a:xfrm>
            <a:custGeom>
              <a:avLst/>
              <a:gdLst/>
              <a:ahLst/>
              <a:cxnLst/>
              <a:rect l="l" t="t" r="r" b="b"/>
              <a:pathLst>
                <a:path w="10065" h="1448" extrusionOk="0">
                  <a:moveTo>
                    <a:pt x="7682" y="0"/>
                  </a:moveTo>
                  <a:cubicBezTo>
                    <a:pt x="5197" y="0"/>
                    <a:pt x="2627" y="324"/>
                    <a:pt x="1" y="970"/>
                  </a:cubicBezTo>
                  <a:cubicBezTo>
                    <a:pt x="101" y="1121"/>
                    <a:pt x="201" y="1284"/>
                    <a:pt x="302" y="1447"/>
                  </a:cubicBezTo>
                  <a:cubicBezTo>
                    <a:pt x="2829" y="846"/>
                    <a:pt x="5292" y="540"/>
                    <a:pt x="7671" y="540"/>
                  </a:cubicBezTo>
                  <a:cubicBezTo>
                    <a:pt x="8471" y="540"/>
                    <a:pt x="9260" y="575"/>
                    <a:pt x="10040" y="644"/>
                  </a:cubicBezTo>
                  <a:lnTo>
                    <a:pt x="10065" y="406"/>
                  </a:lnTo>
                  <a:lnTo>
                    <a:pt x="9701" y="481"/>
                  </a:lnTo>
                  <a:cubicBezTo>
                    <a:pt x="9676" y="343"/>
                    <a:pt x="9638" y="205"/>
                    <a:pt x="9613" y="67"/>
                  </a:cubicBezTo>
                  <a:cubicBezTo>
                    <a:pt x="8976" y="23"/>
                    <a:pt x="8332" y="0"/>
                    <a:pt x="7682" y="0"/>
                  </a:cubicBezTo>
                  <a:close/>
                </a:path>
              </a:pathLst>
            </a:custGeom>
            <a:solidFill>
              <a:srgbClr val="08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9" name="Google Shape;2569;p42"/>
            <p:cNvSpPr/>
            <p:nvPr/>
          </p:nvSpPr>
          <p:spPr>
            <a:xfrm>
              <a:off x="3878550" y="1444313"/>
              <a:ext cx="282375" cy="47400"/>
            </a:xfrm>
            <a:custGeom>
              <a:avLst/>
              <a:gdLst/>
              <a:ahLst/>
              <a:cxnLst/>
              <a:rect l="l" t="t" r="r" b="b"/>
              <a:pathLst>
                <a:path w="11295" h="1896" extrusionOk="0">
                  <a:moveTo>
                    <a:pt x="10968" y="1"/>
                  </a:moveTo>
                  <a:cubicBezTo>
                    <a:pt x="7731" y="189"/>
                    <a:pt x="4054" y="666"/>
                    <a:pt x="1" y="1406"/>
                  </a:cubicBezTo>
                  <a:cubicBezTo>
                    <a:pt x="113" y="1569"/>
                    <a:pt x="239" y="1733"/>
                    <a:pt x="364" y="1896"/>
                  </a:cubicBezTo>
                  <a:cubicBezTo>
                    <a:pt x="4418" y="1155"/>
                    <a:pt x="8095" y="691"/>
                    <a:pt x="11295" y="515"/>
                  </a:cubicBezTo>
                  <a:lnTo>
                    <a:pt x="11282" y="252"/>
                  </a:lnTo>
                  <a:lnTo>
                    <a:pt x="11018" y="289"/>
                  </a:lnTo>
                  <a:cubicBezTo>
                    <a:pt x="11006" y="189"/>
                    <a:pt x="10981" y="89"/>
                    <a:pt x="10968" y="1"/>
                  </a:cubicBezTo>
                  <a:close/>
                </a:path>
              </a:pathLst>
            </a:custGeom>
            <a:solidFill>
              <a:srgbClr val="08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0" name="Google Shape;2570;p42"/>
            <p:cNvSpPr/>
            <p:nvPr/>
          </p:nvSpPr>
          <p:spPr>
            <a:xfrm>
              <a:off x="3915875" y="1497338"/>
              <a:ext cx="321275" cy="40500"/>
            </a:xfrm>
            <a:custGeom>
              <a:avLst/>
              <a:gdLst/>
              <a:ahLst/>
              <a:cxnLst/>
              <a:rect l="l" t="t" r="r" b="b"/>
              <a:pathLst>
                <a:path w="12851" h="1620" extrusionOk="0">
                  <a:moveTo>
                    <a:pt x="12062" y="0"/>
                  </a:moveTo>
                  <a:cubicBezTo>
                    <a:pt x="8154" y="0"/>
                    <a:pt x="4102" y="389"/>
                    <a:pt x="1" y="1155"/>
                  </a:cubicBezTo>
                  <a:cubicBezTo>
                    <a:pt x="139" y="1306"/>
                    <a:pt x="277" y="1469"/>
                    <a:pt x="415" y="1619"/>
                  </a:cubicBezTo>
                  <a:cubicBezTo>
                    <a:pt x="4387" y="900"/>
                    <a:pt x="8316" y="536"/>
                    <a:pt x="12106" y="536"/>
                  </a:cubicBezTo>
                  <a:cubicBezTo>
                    <a:pt x="12351" y="536"/>
                    <a:pt x="12595" y="537"/>
                    <a:pt x="12838" y="540"/>
                  </a:cubicBezTo>
                  <a:lnTo>
                    <a:pt x="12851" y="1"/>
                  </a:lnTo>
                  <a:lnTo>
                    <a:pt x="12788" y="1"/>
                  </a:lnTo>
                  <a:cubicBezTo>
                    <a:pt x="12801" y="76"/>
                    <a:pt x="12801" y="139"/>
                    <a:pt x="12813" y="214"/>
                  </a:cubicBezTo>
                  <a:lnTo>
                    <a:pt x="12274" y="264"/>
                  </a:lnTo>
                  <a:cubicBezTo>
                    <a:pt x="12261" y="176"/>
                    <a:pt x="12261" y="88"/>
                    <a:pt x="12249" y="1"/>
                  </a:cubicBezTo>
                  <a:cubicBezTo>
                    <a:pt x="12187" y="0"/>
                    <a:pt x="12125" y="0"/>
                    <a:pt x="12062" y="0"/>
                  </a:cubicBezTo>
                  <a:close/>
                </a:path>
              </a:pathLst>
            </a:custGeom>
            <a:solidFill>
              <a:srgbClr val="08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1" name="Google Shape;2571;p42"/>
            <p:cNvSpPr/>
            <p:nvPr/>
          </p:nvSpPr>
          <p:spPr>
            <a:xfrm>
              <a:off x="3972975" y="1546588"/>
              <a:ext cx="332900" cy="50850"/>
            </a:xfrm>
            <a:custGeom>
              <a:avLst/>
              <a:gdLst/>
              <a:ahLst/>
              <a:cxnLst/>
              <a:rect l="l" t="t" r="r" b="b"/>
              <a:pathLst>
                <a:path w="13316" h="2034" extrusionOk="0">
                  <a:moveTo>
                    <a:pt x="12775" y="1"/>
                  </a:moveTo>
                  <a:cubicBezTo>
                    <a:pt x="11307" y="176"/>
                    <a:pt x="9814" y="352"/>
                    <a:pt x="8358" y="515"/>
                  </a:cubicBezTo>
                  <a:cubicBezTo>
                    <a:pt x="5572" y="829"/>
                    <a:pt x="2724" y="1155"/>
                    <a:pt x="1" y="1569"/>
                  </a:cubicBezTo>
                  <a:cubicBezTo>
                    <a:pt x="176" y="1732"/>
                    <a:pt x="340" y="1883"/>
                    <a:pt x="515" y="2034"/>
                  </a:cubicBezTo>
                  <a:cubicBezTo>
                    <a:pt x="3088" y="1657"/>
                    <a:pt x="5786" y="1356"/>
                    <a:pt x="8408" y="1055"/>
                  </a:cubicBezTo>
                  <a:cubicBezTo>
                    <a:pt x="10027" y="867"/>
                    <a:pt x="11709" y="678"/>
                    <a:pt x="13315" y="478"/>
                  </a:cubicBezTo>
                  <a:lnTo>
                    <a:pt x="13265" y="101"/>
                  </a:lnTo>
                  <a:lnTo>
                    <a:pt x="12788" y="139"/>
                  </a:lnTo>
                  <a:cubicBezTo>
                    <a:pt x="12788" y="101"/>
                    <a:pt x="12775" y="51"/>
                    <a:pt x="12775" y="1"/>
                  </a:cubicBezTo>
                  <a:close/>
                </a:path>
              </a:pathLst>
            </a:custGeom>
            <a:solidFill>
              <a:srgbClr val="08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2" name="Google Shape;2572;p42"/>
            <p:cNvSpPr/>
            <p:nvPr/>
          </p:nvSpPr>
          <p:spPr>
            <a:xfrm>
              <a:off x="4032600" y="1592088"/>
              <a:ext cx="330675" cy="55225"/>
            </a:xfrm>
            <a:custGeom>
              <a:avLst/>
              <a:gdLst/>
              <a:ahLst/>
              <a:cxnLst/>
              <a:rect l="l" t="t" r="r" b="b"/>
              <a:pathLst>
                <a:path w="13227" h="2209" extrusionOk="0">
                  <a:moveTo>
                    <a:pt x="13114" y="0"/>
                  </a:moveTo>
                  <a:cubicBezTo>
                    <a:pt x="8847" y="201"/>
                    <a:pt x="4442" y="803"/>
                    <a:pt x="0" y="1782"/>
                  </a:cubicBezTo>
                  <a:cubicBezTo>
                    <a:pt x="188" y="1933"/>
                    <a:pt x="376" y="2071"/>
                    <a:pt x="565" y="2209"/>
                  </a:cubicBezTo>
                  <a:cubicBezTo>
                    <a:pt x="4856" y="1280"/>
                    <a:pt x="9098" y="716"/>
                    <a:pt x="13227" y="527"/>
                  </a:cubicBezTo>
                  <a:lnTo>
                    <a:pt x="13227" y="477"/>
                  </a:lnTo>
                  <a:lnTo>
                    <a:pt x="13126" y="477"/>
                  </a:lnTo>
                  <a:cubicBezTo>
                    <a:pt x="13126" y="314"/>
                    <a:pt x="13126" y="163"/>
                    <a:pt x="13114" y="0"/>
                  </a:cubicBezTo>
                  <a:close/>
                </a:path>
              </a:pathLst>
            </a:custGeom>
            <a:solidFill>
              <a:srgbClr val="08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3" name="Google Shape;2573;p42"/>
            <p:cNvSpPr/>
            <p:nvPr/>
          </p:nvSpPr>
          <p:spPr>
            <a:xfrm>
              <a:off x="4113525" y="1648238"/>
              <a:ext cx="321600" cy="53350"/>
            </a:xfrm>
            <a:custGeom>
              <a:avLst/>
              <a:gdLst/>
              <a:ahLst/>
              <a:cxnLst/>
              <a:rect l="l" t="t" r="r" b="b"/>
              <a:pathLst>
                <a:path w="12864" h="2134" extrusionOk="0">
                  <a:moveTo>
                    <a:pt x="12386" y="1"/>
                  </a:moveTo>
                  <a:cubicBezTo>
                    <a:pt x="8333" y="289"/>
                    <a:pt x="4179" y="866"/>
                    <a:pt x="1" y="1745"/>
                  </a:cubicBezTo>
                  <a:cubicBezTo>
                    <a:pt x="239" y="1870"/>
                    <a:pt x="503" y="1996"/>
                    <a:pt x="816" y="2134"/>
                  </a:cubicBezTo>
                  <a:cubicBezTo>
                    <a:pt x="4882" y="1306"/>
                    <a:pt x="8923" y="766"/>
                    <a:pt x="12863" y="502"/>
                  </a:cubicBezTo>
                  <a:lnTo>
                    <a:pt x="12838" y="226"/>
                  </a:lnTo>
                  <a:lnTo>
                    <a:pt x="12411" y="264"/>
                  </a:lnTo>
                  <a:cubicBezTo>
                    <a:pt x="12399" y="176"/>
                    <a:pt x="12399" y="88"/>
                    <a:pt x="12386" y="1"/>
                  </a:cubicBezTo>
                  <a:close/>
                </a:path>
              </a:pathLst>
            </a:custGeom>
            <a:solidFill>
              <a:srgbClr val="08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4" name="Google Shape;2574;p42"/>
            <p:cNvSpPr/>
            <p:nvPr/>
          </p:nvSpPr>
          <p:spPr>
            <a:xfrm>
              <a:off x="4217675" y="1680863"/>
              <a:ext cx="252575" cy="52100"/>
            </a:xfrm>
            <a:custGeom>
              <a:avLst/>
              <a:gdLst/>
              <a:ahLst/>
              <a:cxnLst/>
              <a:rect l="l" t="t" r="r" b="b"/>
              <a:pathLst>
                <a:path w="10103" h="2084" extrusionOk="0">
                  <a:moveTo>
                    <a:pt x="9814" y="1"/>
                  </a:moveTo>
                  <a:cubicBezTo>
                    <a:pt x="6589" y="477"/>
                    <a:pt x="3289" y="1080"/>
                    <a:pt x="1" y="1808"/>
                  </a:cubicBezTo>
                  <a:cubicBezTo>
                    <a:pt x="415" y="1908"/>
                    <a:pt x="854" y="1996"/>
                    <a:pt x="1293" y="2084"/>
                  </a:cubicBezTo>
                  <a:cubicBezTo>
                    <a:pt x="4255" y="1456"/>
                    <a:pt x="7204" y="929"/>
                    <a:pt x="10103" y="503"/>
                  </a:cubicBezTo>
                  <a:lnTo>
                    <a:pt x="10052" y="189"/>
                  </a:lnTo>
                  <a:lnTo>
                    <a:pt x="9827" y="189"/>
                  </a:lnTo>
                  <a:cubicBezTo>
                    <a:pt x="9827" y="126"/>
                    <a:pt x="9827" y="63"/>
                    <a:pt x="9814" y="1"/>
                  </a:cubicBezTo>
                  <a:close/>
                </a:path>
              </a:pathLst>
            </a:custGeom>
            <a:solidFill>
              <a:srgbClr val="08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5" name="Google Shape;2575;p42"/>
            <p:cNvSpPr/>
            <p:nvPr/>
          </p:nvSpPr>
          <p:spPr>
            <a:xfrm>
              <a:off x="4324350" y="1715363"/>
              <a:ext cx="190450" cy="35175"/>
            </a:xfrm>
            <a:custGeom>
              <a:avLst/>
              <a:gdLst/>
              <a:ahLst/>
              <a:cxnLst/>
              <a:rect l="l" t="t" r="r" b="b"/>
              <a:pathLst>
                <a:path w="7618" h="1407" extrusionOk="0">
                  <a:moveTo>
                    <a:pt x="7178" y="1"/>
                  </a:moveTo>
                  <a:cubicBezTo>
                    <a:pt x="4819" y="252"/>
                    <a:pt x="2410" y="654"/>
                    <a:pt x="0" y="1193"/>
                  </a:cubicBezTo>
                  <a:cubicBezTo>
                    <a:pt x="540" y="1268"/>
                    <a:pt x="1067" y="1344"/>
                    <a:pt x="1607" y="1406"/>
                  </a:cubicBezTo>
                  <a:cubicBezTo>
                    <a:pt x="3640" y="1005"/>
                    <a:pt x="5647" y="704"/>
                    <a:pt x="7618" y="503"/>
                  </a:cubicBezTo>
                  <a:lnTo>
                    <a:pt x="7618" y="415"/>
                  </a:lnTo>
                  <a:lnTo>
                    <a:pt x="7141" y="365"/>
                  </a:lnTo>
                  <a:cubicBezTo>
                    <a:pt x="7153" y="239"/>
                    <a:pt x="7166" y="126"/>
                    <a:pt x="7178" y="1"/>
                  </a:cubicBezTo>
                  <a:close/>
                </a:path>
              </a:pathLst>
            </a:custGeom>
            <a:solidFill>
              <a:srgbClr val="08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6" name="Google Shape;2576;p42"/>
            <p:cNvSpPr/>
            <p:nvPr/>
          </p:nvSpPr>
          <p:spPr>
            <a:xfrm>
              <a:off x="3760275" y="1253263"/>
              <a:ext cx="65900" cy="16025"/>
            </a:xfrm>
            <a:custGeom>
              <a:avLst/>
              <a:gdLst/>
              <a:ahLst/>
              <a:cxnLst/>
              <a:rect l="l" t="t" r="r" b="b"/>
              <a:pathLst>
                <a:path w="2636" h="641" extrusionOk="0">
                  <a:moveTo>
                    <a:pt x="2297" y="1"/>
                  </a:moveTo>
                  <a:lnTo>
                    <a:pt x="1" y="101"/>
                  </a:lnTo>
                  <a:cubicBezTo>
                    <a:pt x="63" y="277"/>
                    <a:pt x="126" y="465"/>
                    <a:pt x="189" y="641"/>
                  </a:cubicBezTo>
                  <a:lnTo>
                    <a:pt x="2636" y="528"/>
                  </a:lnTo>
                  <a:lnTo>
                    <a:pt x="2623" y="252"/>
                  </a:lnTo>
                  <a:lnTo>
                    <a:pt x="2360" y="302"/>
                  </a:lnTo>
                  <a:cubicBezTo>
                    <a:pt x="2347" y="201"/>
                    <a:pt x="2322" y="101"/>
                    <a:pt x="2297" y="1"/>
                  </a:cubicBezTo>
                  <a:close/>
                </a:path>
              </a:pathLst>
            </a:custGeom>
            <a:solidFill>
              <a:srgbClr val="08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7" name="Google Shape;2577;p42"/>
            <p:cNvSpPr/>
            <p:nvPr/>
          </p:nvSpPr>
          <p:spPr>
            <a:xfrm>
              <a:off x="3807025" y="1215313"/>
              <a:ext cx="25425" cy="45500"/>
            </a:xfrm>
            <a:custGeom>
              <a:avLst/>
              <a:gdLst/>
              <a:ahLst/>
              <a:cxnLst/>
              <a:rect l="l" t="t" r="r" b="b"/>
              <a:pathLst>
                <a:path w="1017" h="1820" extrusionOk="0">
                  <a:moveTo>
                    <a:pt x="553" y="0"/>
                  </a:moveTo>
                  <a:cubicBezTo>
                    <a:pt x="364" y="13"/>
                    <a:pt x="176" y="25"/>
                    <a:pt x="0" y="38"/>
                  </a:cubicBezTo>
                  <a:cubicBezTo>
                    <a:pt x="151" y="502"/>
                    <a:pt x="327" y="1042"/>
                    <a:pt x="427" y="1519"/>
                  </a:cubicBezTo>
                  <a:cubicBezTo>
                    <a:pt x="452" y="1619"/>
                    <a:pt x="477" y="1719"/>
                    <a:pt x="490" y="1820"/>
                  </a:cubicBezTo>
                  <a:lnTo>
                    <a:pt x="753" y="1770"/>
                  </a:lnTo>
                  <a:lnTo>
                    <a:pt x="1017" y="1732"/>
                  </a:lnTo>
                  <a:cubicBezTo>
                    <a:pt x="929" y="1205"/>
                    <a:pt x="741" y="552"/>
                    <a:pt x="553" y="0"/>
                  </a:cubicBezTo>
                  <a:close/>
                </a:path>
              </a:pathLst>
            </a:custGeom>
            <a:solidFill>
              <a:srgbClr val="08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8" name="Google Shape;2578;p42"/>
            <p:cNvSpPr/>
            <p:nvPr/>
          </p:nvSpPr>
          <p:spPr>
            <a:xfrm>
              <a:off x="3838700" y="1213738"/>
              <a:ext cx="26700" cy="66850"/>
            </a:xfrm>
            <a:custGeom>
              <a:avLst/>
              <a:gdLst/>
              <a:ahLst/>
              <a:cxnLst/>
              <a:rect l="l" t="t" r="r" b="b"/>
              <a:pathLst>
                <a:path w="1068" h="2674" extrusionOk="0">
                  <a:moveTo>
                    <a:pt x="553" y="0"/>
                  </a:moveTo>
                  <a:cubicBezTo>
                    <a:pt x="365" y="13"/>
                    <a:pt x="189" y="13"/>
                    <a:pt x="1" y="26"/>
                  </a:cubicBezTo>
                  <a:cubicBezTo>
                    <a:pt x="202" y="816"/>
                    <a:pt x="365" y="1632"/>
                    <a:pt x="503" y="2460"/>
                  </a:cubicBezTo>
                  <a:cubicBezTo>
                    <a:pt x="515" y="2535"/>
                    <a:pt x="528" y="2598"/>
                    <a:pt x="540" y="2673"/>
                  </a:cubicBezTo>
                  <a:lnTo>
                    <a:pt x="1067" y="2585"/>
                  </a:lnTo>
                  <a:cubicBezTo>
                    <a:pt x="1067" y="2535"/>
                    <a:pt x="1055" y="2498"/>
                    <a:pt x="1055" y="2460"/>
                  </a:cubicBezTo>
                  <a:cubicBezTo>
                    <a:pt x="917" y="1619"/>
                    <a:pt x="754" y="804"/>
                    <a:pt x="553" y="0"/>
                  </a:cubicBezTo>
                  <a:close/>
                </a:path>
              </a:pathLst>
            </a:custGeom>
            <a:solidFill>
              <a:srgbClr val="08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9" name="Google Shape;2579;p42"/>
            <p:cNvSpPr/>
            <p:nvPr/>
          </p:nvSpPr>
          <p:spPr>
            <a:xfrm>
              <a:off x="3888600" y="1213113"/>
              <a:ext cx="59625" cy="109200"/>
            </a:xfrm>
            <a:custGeom>
              <a:avLst/>
              <a:gdLst/>
              <a:ahLst/>
              <a:cxnLst/>
              <a:rect l="l" t="t" r="r" b="b"/>
              <a:pathLst>
                <a:path w="2385" h="4368" extrusionOk="0">
                  <a:moveTo>
                    <a:pt x="0" y="0"/>
                  </a:moveTo>
                  <a:cubicBezTo>
                    <a:pt x="728" y="1280"/>
                    <a:pt x="1330" y="2686"/>
                    <a:pt x="1795" y="4167"/>
                  </a:cubicBezTo>
                  <a:cubicBezTo>
                    <a:pt x="1820" y="4229"/>
                    <a:pt x="1845" y="4305"/>
                    <a:pt x="1870" y="4367"/>
                  </a:cubicBezTo>
                  <a:lnTo>
                    <a:pt x="2334" y="4229"/>
                  </a:lnTo>
                  <a:lnTo>
                    <a:pt x="2384" y="4217"/>
                  </a:lnTo>
                  <a:cubicBezTo>
                    <a:pt x="1920" y="2723"/>
                    <a:pt x="1330" y="1305"/>
                    <a:pt x="615" y="0"/>
                  </a:cubicBezTo>
                  <a:close/>
                </a:path>
              </a:pathLst>
            </a:custGeom>
            <a:solidFill>
              <a:srgbClr val="08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0" name="Google Shape;2580;p42"/>
            <p:cNvSpPr/>
            <p:nvPr/>
          </p:nvSpPr>
          <p:spPr>
            <a:xfrm>
              <a:off x="3946000" y="1214038"/>
              <a:ext cx="68425" cy="148750"/>
            </a:xfrm>
            <a:custGeom>
              <a:avLst/>
              <a:gdLst/>
              <a:ahLst/>
              <a:cxnLst/>
              <a:rect l="l" t="t" r="r" b="b"/>
              <a:pathLst>
                <a:path w="2737" h="5950" extrusionOk="0">
                  <a:moveTo>
                    <a:pt x="1" y="1"/>
                  </a:moveTo>
                  <a:lnTo>
                    <a:pt x="1" y="1"/>
                  </a:lnTo>
                  <a:cubicBezTo>
                    <a:pt x="829" y="1770"/>
                    <a:pt x="1544" y="3640"/>
                    <a:pt x="2109" y="5585"/>
                  </a:cubicBezTo>
                  <a:cubicBezTo>
                    <a:pt x="2146" y="5711"/>
                    <a:pt x="2184" y="5836"/>
                    <a:pt x="2209" y="5949"/>
                  </a:cubicBezTo>
                  <a:lnTo>
                    <a:pt x="2661" y="5824"/>
                  </a:lnTo>
                  <a:lnTo>
                    <a:pt x="2736" y="5811"/>
                  </a:lnTo>
                  <a:cubicBezTo>
                    <a:pt x="2171" y="3791"/>
                    <a:pt x="1456" y="1858"/>
                    <a:pt x="603" y="39"/>
                  </a:cubicBezTo>
                  <a:cubicBezTo>
                    <a:pt x="402" y="26"/>
                    <a:pt x="201" y="14"/>
                    <a:pt x="1" y="1"/>
                  </a:cubicBezTo>
                  <a:close/>
                </a:path>
              </a:pathLst>
            </a:custGeom>
            <a:solidFill>
              <a:srgbClr val="08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1" name="Google Shape;2581;p42"/>
            <p:cNvSpPr/>
            <p:nvPr/>
          </p:nvSpPr>
          <p:spPr>
            <a:xfrm>
              <a:off x="4013450" y="1219388"/>
              <a:ext cx="85675" cy="196400"/>
            </a:xfrm>
            <a:custGeom>
              <a:avLst/>
              <a:gdLst/>
              <a:ahLst/>
              <a:cxnLst/>
              <a:rect l="l" t="t" r="r" b="b"/>
              <a:pathLst>
                <a:path w="3427" h="7856" extrusionOk="0">
                  <a:moveTo>
                    <a:pt x="1" y="0"/>
                  </a:moveTo>
                  <a:lnTo>
                    <a:pt x="1" y="0"/>
                  </a:lnTo>
                  <a:cubicBezTo>
                    <a:pt x="1243" y="2247"/>
                    <a:pt x="2184" y="4744"/>
                    <a:pt x="2799" y="7442"/>
                  </a:cubicBezTo>
                  <a:cubicBezTo>
                    <a:pt x="2824" y="7580"/>
                    <a:pt x="2862" y="7718"/>
                    <a:pt x="2887" y="7856"/>
                  </a:cubicBezTo>
                  <a:lnTo>
                    <a:pt x="3251" y="7781"/>
                  </a:lnTo>
                  <a:lnTo>
                    <a:pt x="3426" y="7743"/>
                  </a:lnTo>
                  <a:cubicBezTo>
                    <a:pt x="2824" y="4970"/>
                    <a:pt x="1895" y="2397"/>
                    <a:pt x="666" y="76"/>
                  </a:cubicBezTo>
                  <a:cubicBezTo>
                    <a:pt x="440" y="50"/>
                    <a:pt x="226" y="25"/>
                    <a:pt x="1" y="0"/>
                  </a:cubicBezTo>
                  <a:close/>
                </a:path>
              </a:pathLst>
            </a:custGeom>
            <a:solidFill>
              <a:srgbClr val="08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2" name="Google Shape;2582;p42"/>
            <p:cNvSpPr/>
            <p:nvPr/>
          </p:nvSpPr>
          <p:spPr>
            <a:xfrm>
              <a:off x="4081225" y="1229413"/>
              <a:ext cx="85975" cy="222150"/>
            </a:xfrm>
            <a:custGeom>
              <a:avLst/>
              <a:gdLst/>
              <a:ahLst/>
              <a:cxnLst/>
              <a:rect l="l" t="t" r="r" b="b"/>
              <a:pathLst>
                <a:path w="3439" h="8886" extrusionOk="0">
                  <a:moveTo>
                    <a:pt x="0" y="1"/>
                  </a:moveTo>
                  <a:lnTo>
                    <a:pt x="0" y="1"/>
                  </a:lnTo>
                  <a:cubicBezTo>
                    <a:pt x="1355" y="2573"/>
                    <a:pt x="2322" y="5460"/>
                    <a:pt x="2861" y="8597"/>
                  </a:cubicBezTo>
                  <a:cubicBezTo>
                    <a:pt x="2874" y="8685"/>
                    <a:pt x="2899" y="8785"/>
                    <a:pt x="2911" y="8885"/>
                  </a:cubicBezTo>
                  <a:lnTo>
                    <a:pt x="3175" y="8848"/>
                  </a:lnTo>
                  <a:lnTo>
                    <a:pt x="3438" y="8798"/>
                  </a:lnTo>
                  <a:cubicBezTo>
                    <a:pt x="2937" y="5648"/>
                    <a:pt x="1995" y="2749"/>
                    <a:pt x="678" y="139"/>
                  </a:cubicBezTo>
                  <a:cubicBezTo>
                    <a:pt x="452" y="89"/>
                    <a:pt x="226" y="51"/>
                    <a:pt x="0" y="1"/>
                  </a:cubicBezTo>
                  <a:close/>
                </a:path>
              </a:pathLst>
            </a:custGeom>
            <a:solidFill>
              <a:srgbClr val="08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3" name="Google Shape;2583;p42"/>
            <p:cNvSpPr/>
            <p:nvPr/>
          </p:nvSpPr>
          <p:spPr>
            <a:xfrm>
              <a:off x="4160275" y="1248863"/>
              <a:ext cx="75950" cy="255100"/>
            </a:xfrm>
            <a:custGeom>
              <a:avLst/>
              <a:gdLst/>
              <a:ahLst/>
              <a:cxnLst/>
              <a:rect l="l" t="t" r="r" b="b"/>
              <a:pathLst>
                <a:path w="3038" h="10204" extrusionOk="0">
                  <a:moveTo>
                    <a:pt x="0" y="1"/>
                  </a:moveTo>
                  <a:cubicBezTo>
                    <a:pt x="1331" y="2988"/>
                    <a:pt x="2159" y="6325"/>
                    <a:pt x="2473" y="9940"/>
                  </a:cubicBezTo>
                  <a:cubicBezTo>
                    <a:pt x="2485" y="10027"/>
                    <a:pt x="2485" y="10115"/>
                    <a:pt x="2498" y="10203"/>
                  </a:cubicBezTo>
                  <a:lnTo>
                    <a:pt x="3037" y="10153"/>
                  </a:lnTo>
                  <a:cubicBezTo>
                    <a:pt x="3025" y="10078"/>
                    <a:pt x="3025" y="10015"/>
                    <a:pt x="3012" y="9940"/>
                  </a:cubicBezTo>
                  <a:cubicBezTo>
                    <a:pt x="2711" y="6426"/>
                    <a:pt x="1933" y="3163"/>
                    <a:pt x="678" y="214"/>
                  </a:cubicBezTo>
                  <a:cubicBezTo>
                    <a:pt x="452" y="139"/>
                    <a:pt x="226" y="76"/>
                    <a:pt x="0" y="1"/>
                  </a:cubicBezTo>
                  <a:close/>
                </a:path>
              </a:pathLst>
            </a:custGeom>
            <a:solidFill>
              <a:srgbClr val="08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4" name="Google Shape;2584;p42"/>
            <p:cNvSpPr/>
            <p:nvPr/>
          </p:nvSpPr>
          <p:spPr>
            <a:xfrm>
              <a:off x="4239650" y="1278688"/>
              <a:ext cx="66525" cy="271375"/>
            </a:xfrm>
            <a:custGeom>
              <a:avLst/>
              <a:gdLst/>
              <a:ahLst/>
              <a:cxnLst/>
              <a:rect l="l" t="t" r="r" b="b"/>
              <a:pathLst>
                <a:path w="2661" h="10855" extrusionOk="0">
                  <a:moveTo>
                    <a:pt x="0" y="0"/>
                  </a:moveTo>
                  <a:lnTo>
                    <a:pt x="0" y="0"/>
                  </a:lnTo>
                  <a:cubicBezTo>
                    <a:pt x="1017" y="3376"/>
                    <a:pt x="1719" y="6977"/>
                    <a:pt x="2108" y="10717"/>
                  </a:cubicBezTo>
                  <a:cubicBezTo>
                    <a:pt x="2108" y="10767"/>
                    <a:pt x="2121" y="10817"/>
                    <a:pt x="2121" y="10855"/>
                  </a:cubicBezTo>
                  <a:lnTo>
                    <a:pt x="2598" y="10817"/>
                  </a:lnTo>
                  <a:lnTo>
                    <a:pt x="2661" y="10805"/>
                  </a:lnTo>
                  <a:cubicBezTo>
                    <a:pt x="2297" y="7153"/>
                    <a:pt x="1619" y="3627"/>
                    <a:pt x="640" y="301"/>
                  </a:cubicBezTo>
                  <a:cubicBezTo>
                    <a:pt x="427" y="201"/>
                    <a:pt x="214" y="100"/>
                    <a:pt x="0" y="0"/>
                  </a:cubicBezTo>
                  <a:close/>
                </a:path>
              </a:pathLst>
            </a:custGeom>
            <a:solidFill>
              <a:srgbClr val="08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5" name="Google Shape;2585;p42"/>
            <p:cNvSpPr/>
            <p:nvPr/>
          </p:nvSpPr>
          <p:spPr>
            <a:xfrm>
              <a:off x="4299250" y="1310038"/>
              <a:ext cx="75000" cy="294000"/>
            </a:xfrm>
            <a:custGeom>
              <a:avLst/>
              <a:gdLst/>
              <a:ahLst/>
              <a:cxnLst/>
              <a:rect l="l" t="t" r="r" b="b"/>
              <a:pathLst>
                <a:path w="3000" h="11760" extrusionOk="0">
                  <a:moveTo>
                    <a:pt x="1" y="1"/>
                  </a:moveTo>
                  <a:lnTo>
                    <a:pt x="1" y="1"/>
                  </a:lnTo>
                  <a:cubicBezTo>
                    <a:pt x="1306" y="3464"/>
                    <a:pt x="2372" y="7129"/>
                    <a:pt x="2448" y="11282"/>
                  </a:cubicBezTo>
                  <a:cubicBezTo>
                    <a:pt x="2460" y="11445"/>
                    <a:pt x="2460" y="11596"/>
                    <a:pt x="2460" y="11759"/>
                  </a:cubicBezTo>
                  <a:lnTo>
                    <a:pt x="3000" y="11759"/>
                  </a:lnTo>
                  <a:cubicBezTo>
                    <a:pt x="3000" y="7580"/>
                    <a:pt x="2008" y="3929"/>
                    <a:pt x="753" y="465"/>
                  </a:cubicBezTo>
                  <a:cubicBezTo>
                    <a:pt x="503" y="302"/>
                    <a:pt x="264" y="151"/>
                    <a:pt x="1" y="1"/>
                  </a:cubicBezTo>
                  <a:close/>
                </a:path>
              </a:pathLst>
            </a:custGeom>
            <a:solidFill>
              <a:srgbClr val="08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6" name="Google Shape;2586;p42"/>
            <p:cNvSpPr/>
            <p:nvPr/>
          </p:nvSpPr>
          <p:spPr>
            <a:xfrm>
              <a:off x="4355100" y="1348638"/>
              <a:ext cx="82225" cy="306225"/>
            </a:xfrm>
            <a:custGeom>
              <a:avLst/>
              <a:gdLst/>
              <a:ahLst/>
              <a:cxnLst/>
              <a:rect l="l" t="t" r="r" b="b"/>
              <a:pathLst>
                <a:path w="3289" h="12249" extrusionOk="0">
                  <a:moveTo>
                    <a:pt x="0" y="0"/>
                  </a:moveTo>
                  <a:cubicBezTo>
                    <a:pt x="1393" y="3690"/>
                    <a:pt x="2309" y="7718"/>
                    <a:pt x="2723" y="11985"/>
                  </a:cubicBezTo>
                  <a:cubicBezTo>
                    <a:pt x="2736" y="12072"/>
                    <a:pt x="2736" y="12160"/>
                    <a:pt x="2748" y="12248"/>
                  </a:cubicBezTo>
                  <a:lnTo>
                    <a:pt x="3175" y="12210"/>
                  </a:lnTo>
                  <a:lnTo>
                    <a:pt x="3288" y="12198"/>
                  </a:lnTo>
                  <a:cubicBezTo>
                    <a:pt x="2912" y="8132"/>
                    <a:pt x="2096" y="4267"/>
                    <a:pt x="828" y="703"/>
                  </a:cubicBezTo>
                  <a:cubicBezTo>
                    <a:pt x="565" y="465"/>
                    <a:pt x="289" y="226"/>
                    <a:pt x="0" y="0"/>
                  </a:cubicBezTo>
                  <a:close/>
                </a:path>
              </a:pathLst>
            </a:custGeom>
            <a:solidFill>
              <a:srgbClr val="08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7" name="Google Shape;2587;p42"/>
            <p:cNvSpPr/>
            <p:nvPr/>
          </p:nvSpPr>
          <p:spPr>
            <a:xfrm>
              <a:off x="4426625" y="1417963"/>
              <a:ext cx="50225" cy="267625"/>
            </a:xfrm>
            <a:custGeom>
              <a:avLst/>
              <a:gdLst/>
              <a:ahLst/>
              <a:cxnLst/>
              <a:rect l="l" t="t" r="r" b="b"/>
              <a:pathLst>
                <a:path w="2009" h="10705" extrusionOk="0">
                  <a:moveTo>
                    <a:pt x="0" y="1"/>
                  </a:moveTo>
                  <a:lnTo>
                    <a:pt x="0" y="1"/>
                  </a:lnTo>
                  <a:cubicBezTo>
                    <a:pt x="904" y="3276"/>
                    <a:pt x="1393" y="6802"/>
                    <a:pt x="1456" y="10517"/>
                  </a:cubicBezTo>
                  <a:cubicBezTo>
                    <a:pt x="1469" y="10579"/>
                    <a:pt x="1469" y="10642"/>
                    <a:pt x="1469" y="10705"/>
                  </a:cubicBezTo>
                  <a:lnTo>
                    <a:pt x="2008" y="10705"/>
                  </a:lnTo>
                  <a:cubicBezTo>
                    <a:pt x="1958" y="7317"/>
                    <a:pt x="1569" y="4092"/>
                    <a:pt x="829" y="1055"/>
                  </a:cubicBezTo>
                  <a:cubicBezTo>
                    <a:pt x="565" y="703"/>
                    <a:pt x="276" y="352"/>
                    <a:pt x="0" y="1"/>
                  </a:cubicBezTo>
                  <a:close/>
                </a:path>
              </a:pathLst>
            </a:custGeom>
            <a:solidFill>
              <a:srgbClr val="08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8" name="Google Shape;2588;p42"/>
            <p:cNvSpPr/>
            <p:nvPr/>
          </p:nvSpPr>
          <p:spPr>
            <a:xfrm>
              <a:off x="4473375" y="1483213"/>
              <a:ext cx="51475" cy="242850"/>
            </a:xfrm>
            <a:custGeom>
              <a:avLst/>
              <a:gdLst/>
              <a:ahLst/>
              <a:cxnLst/>
              <a:rect l="l" t="t" r="r" b="b"/>
              <a:pathLst>
                <a:path w="2059" h="9714" extrusionOk="0">
                  <a:moveTo>
                    <a:pt x="0" y="1"/>
                  </a:moveTo>
                  <a:lnTo>
                    <a:pt x="0" y="1"/>
                  </a:lnTo>
                  <a:cubicBezTo>
                    <a:pt x="816" y="2774"/>
                    <a:pt x="1569" y="5861"/>
                    <a:pt x="1217" y="9287"/>
                  </a:cubicBezTo>
                  <a:cubicBezTo>
                    <a:pt x="1205" y="9412"/>
                    <a:pt x="1192" y="9525"/>
                    <a:pt x="1180" y="9651"/>
                  </a:cubicBezTo>
                  <a:lnTo>
                    <a:pt x="1657" y="9701"/>
                  </a:lnTo>
                  <a:lnTo>
                    <a:pt x="1707" y="9714"/>
                  </a:lnTo>
                  <a:cubicBezTo>
                    <a:pt x="2058" y="6991"/>
                    <a:pt x="1707" y="4493"/>
                    <a:pt x="1155" y="2197"/>
                  </a:cubicBezTo>
                  <a:cubicBezTo>
                    <a:pt x="803" y="1431"/>
                    <a:pt x="414" y="704"/>
                    <a:pt x="0" y="1"/>
                  </a:cubicBezTo>
                  <a:close/>
                </a:path>
              </a:pathLst>
            </a:custGeom>
            <a:solidFill>
              <a:srgbClr val="08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9" name="Google Shape;2589;p42"/>
            <p:cNvSpPr/>
            <p:nvPr/>
          </p:nvSpPr>
          <p:spPr>
            <a:xfrm>
              <a:off x="4556825" y="1268638"/>
              <a:ext cx="16025" cy="16025"/>
            </a:xfrm>
            <a:custGeom>
              <a:avLst/>
              <a:gdLst/>
              <a:ahLst/>
              <a:cxnLst/>
              <a:rect l="l" t="t" r="r" b="b"/>
              <a:pathLst>
                <a:path w="641" h="641" extrusionOk="0">
                  <a:moveTo>
                    <a:pt x="314" y="0"/>
                  </a:moveTo>
                  <a:cubicBezTo>
                    <a:pt x="138" y="0"/>
                    <a:pt x="0" y="151"/>
                    <a:pt x="0" y="327"/>
                  </a:cubicBezTo>
                  <a:cubicBezTo>
                    <a:pt x="0" y="502"/>
                    <a:pt x="138" y="640"/>
                    <a:pt x="314" y="640"/>
                  </a:cubicBezTo>
                  <a:cubicBezTo>
                    <a:pt x="490" y="640"/>
                    <a:pt x="640" y="502"/>
                    <a:pt x="640" y="327"/>
                  </a:cubicBezTo>
                  <a:cubicBezTo>
                    <a:pt x="640" y="151"/>
                    <a:pt x="490" y="0"/>
                    <a:pt x="31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0" name="Google Shape;2590;p42"/>
            <p:cNvSpPr/>
            <p:nvPr/>
          </p:nvSpPr>
          <p:spPr>
            <a:xfrm>
              <a:off x="4398375" y="1252313"/>
              <a:ext cx="16025" cy="16025"/>
            </a:xfrm>
            <a:custGeom>
              <a:avLst/>
              <a:gdLst/>
              <a:ahLst/>
              <a:cxnLst/>
              <a:rect l="l" t="t" r="r" b="b"/>
              <a:pathLst>
                <a:path w="641" h="641" extrusionOk="0">
                  <a:moveTo>
                    <a:pt x="315" y="1"/>
                  </a:moveTo>
                  <a:cubicBezTo>
                    <a:pt x="139" y="1"/>
                    <a:pt x="1" y="139"/>
                    <a:pt x="1" y="315"/>
                  </a:cubicBezTo>
                  <a:cubicBezTo>
                    <a:pt x="1" y="490"/>
                    <a:pt x="139" y="641"/>
                    <a:pt x="315" y="641"/>
                  </a:cubicBezTo>
                  <a:cubicBezTo>
                    <a:pt x="490" y="641"/>
                    <a:pt x="641" y="490"/>
                    <a:pt x="641" y="315"/>
                  </a:cubicBezTo>
                  <a:cubicBezTo>
                    <a:pt x="641" y="139"/>
                    <a:pt x="490" y="1"/>
                    <a:pt x="31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1" name="Google Shape;2591;p42"/>
            <p:cNvSpPr/>
            <p:nvPr/>
          </p:nvSpPr>
          <p:spPr>
            <a:xfrm>
              <a:off x="4304575" y="1138438"/>
              <a:ext cx="16025" cy="15725"/>
            </a:xfrm>
            <a:custGeom>
              <a:avLst/>
              <a:gdLst/>
              <a:ahLst/>
              <a:cxnLst/>
              <a:rect l="l" t="t" r="r" b="b"/>
              <a:pathLst>
                <a:path w="641" h="629" extrusionOk="0">
                  <a:moveTo>
                    <a:pt x="327" y="1"/>
                  </a:moveTo>
                  <a:cubicBezTo>
                    <a:pt x="151" y="1"/>
                    <a:pt x="1" y="139"/>
                    <a:pt x="1" y="314"/>
                  </a:cubicBezTo>
                  <a:cubicBezTo>
                    <a:pt x="1" y="490"/>
                    <a:pt x="151" y="628"/>
                    <a:pt x="327" y="628"/>
                  </a:cubicBezTo>
                  <a:cubicBezTo>
                    <a:pt x="503" y="628"/>
                    <a:pt x="641" y="490"/>
                    <a:pt x="641" y="314"/>
                  </a:cubicBezTo>
                  <a:cubicBezTo>
                    <a:pt x="641" y="139"/>
                    <a:pt x="503" y="1"/>
                    <a:pt x="32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2" name="Google Shape;2592;p42"/>
            <p:cNvSpPr/>
            <p:nvPr/>
          </p:nvSpPr>
          <p:spPr>
            <a:xfrm>
              <a:off x="4401525" y="1035238"/>
              <a:ext cx="16025" cy="16025"/>
            </a:xfrm>
            <a:custGeom>
              <a:avLst/>
              <a:gdLst/>
              <a:ahLst/>
              <a:cxnLst/>
              <a:rect l="l" t="t" r="r" b="b"/>
              <a:pathLst>
                <a:path w="641" h="641" extrusionOk="0">
                  <a:moveTo>
                    <a:pt x="327" y="0"/>
                  </a:moveTo>
                  <a:cubicBezTo>
                    <a:pt x="151" y="0"/>
                    <a:pt x="0" y="151"/>
                    <a:pt x="0" y="326"/>
                  </a:cubicBezTo>
                  <a:cubicBezTo>
                    <a:pt x="0" y="502"/>
                    <a:pt x="151" y="640"/>
                    <a:pt x="327" y="640"/>
                  </a:cubicBezTo>
                  <a:cubicBezTo>
                    <a:pt x="502" y="640"/>
                    <a:pt x="640" y="502"/>
                    <a:pt x="640" y="326"/>
                  </a:cubicBezTo>
                  <a:cubicBezTo>
                    <a:pt x="640" y="151"/>
                    <a:pt x="502" y="0"/>
                    <a:pt x="32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3" name="Google Shape;2593;p42"/>
            <p:cNvSpPr/>
            <p:nvPr/>
          </p:nvSpPr>
          <p:spPr>
            <a:xfrm>
              <a:off x="4343800" y="958688"/>
              <a:ext cx="9750" cy="9750"/>
            </a:xfrm>
            <a:custGeom>
              <a:avLst/>
              <a:gdLst/>
              <a:ahLst/>
              <a:cxnLst/>
              <a:rect l="l" t="t" r="r" b="b"/>
              <a:pathLst>
                <a:path w="390" h="390" extrusionOk="0">
                  <a:moveTo>
                    <a:pt x="189" y="0"/>
                  </a:moveTo>
                  <a:cubicBezTo>
                    <a:pt x="88" y="0"/>
                    <a:pt x="0" y="88"/>
                    <a:pt x="0" y="201"/>
                  </a:cubicBezTo>
                  <a:cubicBezTo>
                    <a:pt x="0" y="301"/>
                    <a:pt x="88" y="389"/>
                    <a:pt x="189" y="389"/>
                  </a:cubicBezTo>
                  <a:cubicBezTo>
                    <a:pt x="302" y="389"/>
                    <a:pt x="390" y="301"/>
                    <a:pt x="390" y="201"/>
                  </a:cubicBezTo>
                  <a:cubicBezTo>
                    <a:pt x="390" y="88"/>
                    <a:pt x="302" y="0"/>
                    <a:pt x="18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4" name="Google Shape;2594;p42"/>
            <p:cNvSpPr/>
            <p:nvPr/>
          </p:nvSpPr>
          <p:spPr>
            <a:xfrm>
              <a:off x="4122300" y="1492313"/>
              <a:ext cx="7875" cy="7550"/>
            </a:xfrm>
            <a:custGeom>
              <a:avLst/>
              <a:gdLst/>
              <a:ahLst/>
              <a:cxnLst/>
              <a:rect l="l" t="t" r="r" b="b"/>
              <a:pathLst>
                <a:path w="315" h="302" extrusionOk="0">
                  <a:moveTo>
                    <a:pt x="152" y="1"/>
                  </a:moveTo>
                  <a:cubicBezTo>
                    <a:pt x="76" y="1"/>
                    <a:pt x="1" y="64"/>
                    <a:pt x="1" y="151"/>
                  </a:cubicBezTo>
                  <a:cubicBezTo>
                    <a:pt x="1" y="227"/>
                    <a:pt x="76" y="302"/>
                    <a:pt x="152" y="302"/>
                  </a:cubicBezTo>
                  <a:cubicBezTo>
                    <a:pt x="239" y="302"/>
                    <a:pt x="315" y="227"/>
                    <a:pt x="315" y="151"/>
                  </a:cubicBezTo>
                  <a:cubicBezTo>
                    <a:pt x="315" y="64"/>
                    <a:pt x="239" y="1"/>
                    <a:pt x="15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5" name="Google Shape;2595;p42"/>
            <p:cNvSpPr/>
            <p:nvPr/>
          </p:nvSpPr>
          <p:spPr>
            <a:xfrm>
              <a:off x="4308350" y="1474763"/>
              <a:ext cx="7550" cy="7550"/>
            </a:xfrm>
            <a:custGeom>
              <a:avLst/>
              <a:gdLst/>
              <a:ahLst/>
              <a:cxnLst/>
              <a:rect l="l" t="t" r="r" b="b"/>
              <a:pathLst>
                <a:path w="302" h="302" extrusionOk="0">
                  <a:moveTo>
                    <a:pt x="151" y="0"/>
                  </a:moveTo>
                  <a:cubicBezTo>
                    <a:pt x="63" y="0"/>
                    <a:pt x="0" y="75"/>
                    <a:pt x="0" y="151"/>
                  </a:cubicBezTo>
                  <a:cubicBezTo>
                    <a:pt x="0" y="238"/>
                    <a:pt x="63" y="301"/>
                    <a:pt x="151" y="301"/>
                  </a:cubicBezTo>
                  <a:cubicBezTo>
                    <a:pt x="239" y="301"/>
                    <a:pt x="302" y="238"/>
                    <a:pt x="302" y="151"/>
                  </a:cubicBezTo>
                  <a:cubicBezTo>
                    <a:pt x="302" y="75"/>
                    <a:pt x="239" y="0"/>
                    <a:pt x="15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6" name="Google Shape;2596;p42"/>
            <p:cNvSpPr/>
            <p:nvPr/>
          </p:nvSpPr>
          <p:spPr>
            <a:xfrm>
              <a:off x="4501925" y="1619388"/>
              <a:ext cx="7550" cy="7550"/>
            </a:xfrm>
            <a:custGeom>
              <a:avLst/>
              <a:gdLst/>
              <a:ahLst/>
              <a:cxnLst/>
              <a:rect l="l" t="t" r="r" b="b"/>
              <a:pathLst>
                <a:path w="302" h="302" extrusionOk="0">
                  <a:moveTo>
                    <a:pt x="151" y="0"/>
                  </a:moveTo>
                  <a:cubicBezTo>
                    <a:pt x="63" y="0"/>
                    <a:pt x="0" y="63"/>
                    <a:pt x="0" y="151"/>
                  </a:cubicBezTo>
                  <a:cubicBezTo>
                    <a:pt x="0" y="226"/>
                    <a:pt x="63" y="301"/>
                    <a:pt x="151" y="301"/>
                  </a:cubicBezTo>
                  <a:cubicBezTo>
                    <a:pt x="239" y="301"/>
                    <a:pt x="301" y="226"/>
                    <a:pt x="301" y="151"/>
                  </a:cubicBezTo>
                  <a:cubicBezTo>
                    <a:pt x="301" y="63"/>
                    <a:pt x="239" y="0"/>
                    <a:pt x="15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7" name="Google Shape;2597;p42"/>
            <p:cNvSpPr/>
            <p:nvPr/>
          </p:nvSpPr>
          <p:spPr>
            <a:xfrm>
              <a:off x="4417525" y="1696238"/>
              <a:ext cx="7550" cy="7875"/>
            </a:xfrm>
            <a:custGeom>
              <a:avLst/>
              <a:gdLst/>
              <a:ahLst/>
              <a:cxnLst/>
              <a:rect l="l" t="t" r="r" b="b"/>
              <a:pathLst>
                <a:path w="302" h="315" extrusionOk="0">
                  <a:moveTo>
                    <a:pt x="151" y="1"/>
                  </a:moveTo>
                  <a:cubicBezTo>
                    <a:pt x="63" y="1"/>
                    <a:pt x="0" y="76"/>
                    <a:pt x="0" y="164"/>
                  </a:cubicBezTo>
                  <a:cubicBezTo>
                    <a:pt x="0" y="239"/>
                    <a:pt x="63" y="314"/>
                    <a:pt x="151" y="314"/>
                  </a:cubicBezTo>
                  <a:cubicBezTo>
                    <a:pt x="239" y="314"/>
                    <a:pt x="302" y="239"/>
                    <a:pt x="302" y="164"/>
                  </a:cubicBezTo>
                  <a:cubicBezTo>
                    <a:pt x="302" y="76"/>
                    <a:pt x="239" y="1"/>
                    <a:pt x="15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8" name="Google Shape;2598;p42"/>
            <p:cNvSpPr/>
            <p:nvPr/>
          </p:nvSpPr>
          <p:spPr>
            <a:xfrm>
              <a:off x="4564025" y="1705963"/>
              <a:ext cx="7550" cy="7550"/>
            </a:xfrm>
            <a:custGeom>
              <a:avLst/>
              <a:gdLst/>
              <a:ahLst/>
              <a:cxnLst/>
              <a:rect l="l" t="t" r="r" b="b"/>
              <a:pathLst>
                <a:path w="302" h="302" extrusionOk="0">
                  <a:moveTo>
                    <a:pt x="151" y="1"/>
                  </a:moveTo>
                  <a:cubicBezTo>
                    <a:pt x="76" y="1"/>
                    <a:pt x="1" y="63"/>
                    <a:pt x="1" y="151"/>
                  </a:cubicBezTo>
                  <a:cubicBezTo>
                    <a:pt x="1" y="239"/>
                    <a:pt x="76" y="302"/>
                    <a:pt x="151" y="302"/>
                  </a:cubicBezTo>
                  <a:cubicBezTo>
                    <a:pt x="239" y="302"/>
                    <a:pt x="302" y="239"/>
                    <a:pt x="302" y="151"/>
                  </a:cubicBezTo>
                  <a:cubicBezTo>
                    <a:pt x="302" y="63"/>
                    <a:pt x="239" y="1"/>
                    <a:pt x="15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9" name="Google Shape;2599;p42"/>
            <p:cNvSpPr/>
            <p:nvPr/>
          </p:nvSpPr>
          <p:spPr>
            <a:xfrm>
              <a:off x="4570925" y="824713"/>
              <a:ext cx="9750" cy="9450"/>
            </a:xfrm>
            <a:custGeom>
              <a:avLst/>
              <a:gdLst/>
              <a:ahLst/>
              <a:cxnLst/>
              <a:rect l="l" t="t" r="r" b="b"/>
              <a:pathLst>
                <a:path w="390" h="378" extrusionOk="0">
                  <a:moveTo>
                    <a:pt x="202" y="1"/>
                  </a:moveTo>
                  <a:cubicBezTo>
                    <a:pt x="89" y="1"/>
                    <a:pt x="1" y="76"/>
                    <a:pt x="1" y="189"/>
                  </a:cubicBezTo>
                  <a:cubicBezTo>
                    <a:pt x="1" y="302"/>
                    <a:pt x="89" y="377"/>
                    <a:pt x="202" y="377"/>
                  </a:cubicBezTo>
                  <a:cubicBezTo>
                    <a:pt x="302" y="377"/>
                    <a:pt x="390" y="302"/>
                    <a:pt x="390" y="189"/>
                  </a:cubicBezTo>
                  <a:cubicBezTo>
                    <a:pt x="390" y="76"/>
                    <a:pt x="302" y="1"/>
                    <a:pt x="20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0" name="Google Shape;2600;p42"/>
            <p:cNvSpPr/>
            <p:nvPr/>
          </p:nvSpPr>
          <p:spPr>
            <a:xfrm>
              <a:off x="4477125" y="1136863"/>
              <a:ext cx="9750" cy="9750"/>
            </a:xfrm>
            <a:custGeom>
              <a:avLst/>
              <a:gdLst/>
              <a:ahLst/>
              <a:cxnLst/>
              <a:rect l="l" t="t" r="r" b="b"/>
              <a:pathLst>
                <a:path w="390" h="390" extrusionOk="0">
                  <a:moveTo>
                    <a:pt x="189" y="1"/>
                  </a:moveTo>
                  <a:cubicBezTo>
                    <a:pt x="89" y="1"/>
                    <a:pt x="1" y="89"/>
                    <a:pt x="1" y="189"/>
                  </a:cubicBezTo>
                  <a:cubicBezTo>
                    <a:pt x="1" y="302"/>
                    <a:pt x="89" y="390"/>
                    <a:pt x="189" y="390"/>
                  </a:cubicBezTo>
                  <a:cubicBezTo>
                    <a:pt x="302" y="390"/>
                    <a:pt x="390" y="302"/>
                    <a:pt x="390" y="189"/>
                  </a:cubicBezTo>
                  <a:cubicBezTo>
                    <a:pt x="390" y="89"/>
                    <a:pt x="302" y="1"/>
                    <a:pt x="18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1" name="Google Shape;2601;p42"/>
            <p:cNvSpPr/>
            <p:nvPr/>
          </p:nvSpPr>
          <p:spPr>
            <a:xfrm>
              <a:off x="4463650" y="1409488"/>
              <a:ext cx="9750" cy="9750"/>
            </a:xfrm>
            <a:custGeom>
              <a:avLst/>
              <a:gdLst/>
              <a:ahLst/>
              <a:cxnLst/>
              <a:rect l="l" t="t" r="r" b="b"/>
              <a:pathLst>
                <a:path w="390" h="390" extrusionOk="0">
                  <a:moveTo>
                    <a:pt x="188" y="1"/>
                  </a:moveTo>
                  <a:cubicBezTo>
                    <a:pt x="88" y="1"/>
                    <a:pt x="0" y="89"/>
                    <a:pt x="0" y="202"/>
                  </a:cubicBezTo>
                  <a:cubicBezTo>
                    <a:pt x="0" y="302"/>
                    <a:pt x="88" y="390"/>
                    <a:pt x="188" y="390"/>
                  </a:cubicBezTo>
                  <a:cubicBezTo>
                    <a:pt x="301" y="390"/>
                    <a:pt x="389" y="302"/>
                    <a:pt x="389" y="202"/>
                  </a:cubicBezTo>
                  <a:cubicBezTo>
                    <a:pt x="389" y="89"/>
                    <a:pt x="301" y="1"/>
                    <a:pt x="18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2" name="Google Shape;2602;p42"/>
            <p:cNvSpPr/>
            <p:nvPr/>
          </p:nvSpPr>
          <p:spPr>
            <a:xfrm>
              <a:off x="4567800" y="955538"/>
              <a:ext cx="9750" cy="9750"/>
            </a:xfrm>
            <a:custGeom>
              <a:avLst/>
              <a:gdLst/>
              <a:ahLst/>
              <a:cxnLst/>
              <a:rect l="l" t="t" r="r" b="b"/>
              <a:pathLst>
                <a:path w="390" h="390" extrusionOk="0">
                  <a:moveTo>
                    <a:pt x="201" y="1"/>
                  </a:moveTo>
                  <a:cubicBezTo>
                    <a:pt x="88" y="1"/>
                    <a:pt x="0" y="89"/>
                    <a:pt x="0" y="189"/>
                  </a:cubicBezTo>
                  <a:cubicBezTo>
                    <a:pt x="0" y="302"/>
                    <a:pt x="88" y="390"/>
                    <a:pt x="201" y="390"/>
                  </a:cubicBezTo>
                  <a:cubicBezTo>
                    <a:pt x="302" y="390"/>
                    <a:pt x="389" y="302"/>
                    <a:pt x="389" y="189"/>
                  </a:cubicBezTo>
                  <a:cubicBezTo>
                    <a:pt x="389" y="89"/>
                    <a:pt x="302" y="1"/>
                    <a:pt x="2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3" name="Google Shape;2603;p42"/>
            <p:cNvSpPr/>
            <p:nvPr/>
          </p:nvSpPr>
          <p:spPr>
            <a:xfrm>
              <a:off x="3987400" y="1569188"/>
              <a:ext cx="9750" cy="9750"/>
            </a:xfrm>
            <a:custGeom>
              <a:avLst/>
              <a:gdLst/>
              <a:ahLst/>
              <a:cxnLst/>
              <a:rect l="l" t="t" r="r" b="b"/>
              <a:pathLst>
                <a:path w="390" h="390" extrusionOk="0">
                  <a:moveTo>
                    <a:pt x="202" y="0"/>
                  </a:moveTo>
                  <a:cubicBezTo>
                    <a:pt x="89" y="0"/>
                    <a:pt x="1" y="88"/>
                    <a:pt x="1" y="188"/>
                  </a:cubicBezTo>
                  <a:cubicBezTo>
                    <a:pt x="1" y="301"/>
                    <a:pt x="89" y="389"/>
                    <a:pt x="202" y="389"/>
                  </a:cubicBezTo>
                  <a:cubicBezTo>
                    <a:pt x="302" y="389"/>
                    <a:pt x="390" y="301"/>
                    <a:pt x="390" y="188"/>
                  </a:cubicBezTo>
                  <a:cubicBezTo>
                    <a:pt x="390" y="88"/>
                    <a:pt x="302" y="0"/>
                    <a:pt x="20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4" name="Google Shape;2604;p42"/>
            <p:cNvSpPr/>
            <p:nvPr/>
          </p:nvSpPr>
          <p:spPr>
            <a:xfrm>
              <a:off x="4185050" y="1298438"/>
              <a:ext cx="9750" cy="9750"/>
            </a:xfrm>
            <a:custGeom>
              <a:avLst/>
              <a:gdLst/>
              <a:ahLst/>
              <a:cxnLst/>
              <a:rect l="l" t="t" r="r" b="b"/>
              <a:pathLst>
                <a:path w="390" h="390" extrusionOk="0">
                  <a:moveTo>
                    <a:pt x="202" y="1"/>
                  </a:moveTo>
                  <a:cubicBezTo>
                    <a:pt x="89" y="1"/>
                    <a:pt x="1" y="88"/>
                    <a:pt x="1" y="189"/>
                  </a:cubicBezTo>
                  <a:cubicBezTo>
                    <a:pt x="1" y="302"/>
                    <a:pt x="89" y="390"/>
                    <a:pt x="202" y="390"/>
                  </a:cubicBezTo>
                  <a:cubicBezTo>
                    <a:pt x="302" y="390"/>
                    <a:pt x="390" y="302"/>
                    <a:pt x="390" y="189"/>
                  </a:cubicBezTo>
                  <a:cubicBezTo>
                    <a:pt x="390" y="88"/>
                    <a:pt x="302" y="1"/>
                    <a:pt x="20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5" name="Google Shape;2605;p42"/>
            <p:cNvSpPr/>
            <p:nvPr/>
          </p:nvSpPr>
          <p:spPr>
            <a:xfrm>
              <a:off x="4346000" y="757888"/>
              <a:ext cx="9750" cy="9750"/>
            </a:xfrm>
            <a:custGeom>
              <a:avLst/>
              <a:gdLst/>
              <a:ahLst/>
              <a:cxnLst/>
              <a:rect l="l" t="t" r="r" b="b"/>
              <a:pathLst>
                <a:path w="390" h="390" extrusionOk="0">
                  <a:moveTo>
                    <a:pt x="201" y="1"/>
                  </a:moveTo>
                  <a:cubicBezTo>
                    <a:pt x="88" y="1"/>
                    <a:pt x="0" y="89"/>
                    <a:pt x="0" y="202"/>
                  </a:cubicBezTo>
                  <a:cubicBezTo>
                    <a:pt x="0" y="302"/>
                    <a:pt x="88" y="390"/>
                    <a:pt x="201" y="390"/>
                  </a:cubicBezTo>
                  <a:cubicBezTo>
                    <a:pt x="302" y="390"/>
                    <a:pt x="389" y="302"/>
                    <a:pt x="389" y="202"/>
                  </a:cubicBezTo>
                  <a:cubicBezTo>
                    <a:pt x="389" y="89"/>
                    <a:pt x="302" y="1"/>
                    <a:pt x="2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6" name="Google Shape;2606;p42"/>
            <p:cNvSpPr/>
            <p:nvPr/>
          </p:nvSpPr>
          <p:spPr>
            <a:xfrm>
              <a:off x="4244675" y="1630663"/>
              <a:ext cx="9750" cy="9750"/>
            </a:xfrm>
            <a:custGeom>
              <a:avLst/>
              <a:gdLst/>
              <a:ahLst/>
              <a:cxnLst/>
              <a:rect l="l" t="t" r="r" b="b"/>
              <a:pathLst>
                <a:path w="390" h="390" extrusionOk="0">
                  <a:moveTo>
                    <a:pt x="201" y="1"/>
                  </a:moveTo>
                  <a:cubicBezTo>
                    <a:pt x="88" y="1"/>
                    <a:pt x="0" y="89"/>
                    <a:pt x="0" y="202"/>
                  </a:cubicBezTo>
                  <a:cubicBezTo>
                    <a:pt x="0" y="302"/>
                    <a:pt x="88" y="390"/>
                    <a:pt x="201" y="390"/>
                  </a:cubicBezTo>
                  <a:cubicBezTo>
                    <a:pt x="301" y="390"/>
                    <a:pt x="389" y="302"/>
                    <a:pt x="389" y="202"/>
                  </a:cubicBezTo>
                  <a:cubicBezTo>
                    <a:pt x="389" y="89"/>
                    <a:pt x="301" y="1"/>
                    <a:pt x="2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7" name="Google Shape;2607;p42"/>
            <p:cNvSpPr/>
            <p:nvPr/>
          </p:nvSpPr>
          <p:spPr>
            <a:xfrm>
              <a:off x="3750875" y="1466288"/>
              <a:ext cx="9750" cy="9425"/>
            </a:xfrm>
            <a:custGeom>
              <a:avLst/>
              <a:gdLst/>
              <a:ahLst/>
              <a:cxnLst/>
              <a:rect l="l" t="t" r="r" b="b"/>
              <a:pathLst>
                <a:path w="390" h="377" extrusionOk="0">
                  <a:moveTo>
                    <a:pt x="201" y="0"/>
                  </a:moveTo>
                  <a:cubicBezTo>
                    <a:pt x="88" y="0"/>
                    <a:pt x="0" y="76"/>
                    <a:pt x="0" y="188"/>
                  </a:cubicBezTo>
                  <a:cubicBezTo>
                    <a:pt x="0" y="289"/>
                    <a:pt x="88" y="377"/>
                    <a:pt x="201" y="377"/>
                  </a:cubicBezTo>
                  <a:cubicBezTo>
                    <a:pt x="301" y="377"/>
                    <a:pt x="389" y="289"/>
                    <a:pt x="389" y="188"/>
                  </a:cubicBezTo>
                  <a:cubicBezTo>
                    <a:pt x="389" y="76"/>
                    <a:pt x="301" y="0"/>
                    <a:pt x="20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8" name="Google Shape;2608;p42"/>
            <p:cNvSpPr/>
            <p:nvPr/>
          </p:nvSpPr>
          <p:spPr>
            <a:xfrm>
              <a:off x="4023175" y="1336088"/>
              <a:ext cx="9750" cy="9750"/>
            </a:xfrm>
            <a:custGeom>
              <a:avLst/>
              <a:gdLst/>
              <a:ahLst/>
              <a:cxnLst/>
              <a:rect l="l" t="t" r="r" b="b"/>
              <a:pathLst>
                <a:path w="390" h="390" extrusionOk="0">
                  <a:moveTo>
                    <a:pt x="201" y="0"/>
                  </a:moveTo>
                  <a:cubicBezTo>
                    <a:pt x="88" y="0"/>
                    <a:pt x="1" y="88"/>
                    <a:pt x="1" y="189"/>
                  </a:cubicBezTo>
                  <a:cubicBezTo>
                    <a:pt x="1" y="302"/>
                    <a:pt x="88" y="389"/>
                    <a:pt x="201" y="389"/>
                  </a:cubicBezTo>
                  <a:cubicBezTo>
                    <a:pt x="302" y="389"/>
                    <a:pt x="390" y="302"/>
                    <a:pt x="390" y="189"/>
                  </a:cubicBezTo>
                  <a:cubicBezTo>
                    <a:pt x="390" y="88"/>
                    <a:pt x="302" y="0"/>
                    <a:pt x="20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9" name="Google Shape;2609;p42"/>
            <p:cNvSpPr/>
            <p:nvPr/>
          </p:nvSpPr>
          <p:spPr>
            <a:xfrm>
              <a:off x="3903325" y="1412938"/>
              <a:ext cx="9750" cy="9750"/>
            </a:xfrm>
            <a:custGeom>
              <a:avLst/>
              <a:gdLst/>
              <a:ahLst/>
              <a:cxnLst/>
              <a:rect l="l" t="t" r="r" b="b"/>
              <a:pathLst>
                <a:path w="390" h="390" extrusionOk="0">
                  <a:moveTo>
                    <a:pt x="202" y="1"/>
                  </a:moveTo>
                  <a:cubicBezTo>
                    <a:pt x="89" y="1"/>
                    <a:pt x="1" y="89"/>
                    <a:pt x="1" y="202"/>
                  </a:cubicBezTo>
                  <a:cubicBezTo>
                    <a:pt x="1" y="302"/>
                    <a:pt x="89" y="390"/>
                    <a:pt x="202" y="390"/>
                  </a:cubicBezTo>
                  <a:cubicBezTo>
                    <a:pt x="302" y="390"/>
                    <a:pt x="390" y="302"/>
                    <a:pt x="390" y="202"/>
                  </a:cubicBezTo>
                  <a:cubicBezTo>
                    <a:pt x="390" y="89"/>
                    <a:pt x="302" y="1"/>
                    <a:pt x="20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0" name="Google Shape;2610;p42"/>
            <p:cNvSpPr/>
            <p:nvPr/>
          </p:nvSpPr>
          <p:spPr>
            <a:xfrm>
              <a:off x="4363575" y="981888"/>
              <a:ext cx="408475" cy="827000"/>
            </a:xfrm>
            <a:custGeom>
              <a:avLst/>
              <a:gdLst/>
              <a:ahLst/>
              <a:cxnLst/>
              <a:rect l="l" t="t" r="r" b="b"/>
              <a:pathLst>
                <a:path w="16339" h="33080" extrusionOk="0">
                  <a:moveTo>
                    <a:pt x="13164" y="1"/>
                  </a:moveTo>
                  <a:cubicBezTo>
                    <a:pt x="7831" y="4217"/>
                    <a:pt x="3551" y="9337"/>
                    <a:pt x="1769" y="15172"/>
                  </a:cubicBezTo>
                  <a:cubicBezTo>
                    <a:pt x="0" y="21020"/>
                    <a:pt x="916" y="27621"/>
                    <a:pt x="5220" y="33080"/>
                  </a:cubicBezTo>
                  <a:cubicBezTo>
                    <a:pt x="8395" y="30156"/>
                    <a:pt x="13628" y="23492"/>
                    <a:pt x="14431" y="20669"/>
                  </a:cubicBezTo>
                  <a:cubicBezTo>
                    <a:pt x="16339" y="14043"/>
                    <a:pt x="16050" y="6677"/>
                    <a:pt x="13164" y="1"/>
                  </a:cubicBezTo>
                  <a:close/>
                </a:path>
              </a:pathLst>
            </a:custGeom>
            <a:solidFill>
              <a:srgbClr val="095E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1" name="Google Shape;2611;p42"/>
            <p:cNvSpPr/>
            <p:nvPr/>
          </p:nvSpPr>
          <p:spPr>
            <a:xfrm>
              <a:off x="4489675" y="980338"/>
              <a:ext cx="207075" cy="828875"/>
            </a:xfrm>
            <a:custGeom>
              <a:avLst/>
              <a:gdLst/>
              <a:ahLst/>
              <a:cxnLst/>
              <a:rect l="l" t="t" r="r" b="b"/>
              <a:pathLst>
                <a:path w="8283" h="33155" extrusionOk="0">
                  <a:moveTo>
                    <a:pt x="7944" y="0"/>
                  </a:moveTo>
                  <a:cubicBezTo>
                    <a:pt x="7881" y="188"/>
                    <a:pt x="678" y="18623"/>
                    <a:pt x="1" y="33142"/>
                  </a:cubicBezTo>
                  <a:lnTo>
                    <a:pt x="365" y="33154"/>
                  </a:lnTo>
                  <a:cubicBezTo>
                    <a:pt x="1030" y="18698"/>
                    <a:pt x="8208" y="314"/>
                    <a:pt x="8283" y="138"/>
                  </a:cubicBezTo>
                  <a:lnTo>
                    <a:pt x="7944" y="0"/>
                  </a:ln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2" name="Google Shape;2612;p42"/>
            <p:cNvSpPr/>
            <p:nvPr/>
          </p:nvSpPr>
          <p:spPr>
            <a:xfrm>
              <a:off x="4649675" y="1033963"/>
              <a:ext cx="66225" cy="61200"/>
            </a:xfrm>
            <a:custGeom>
              <a:avLst/>
              <a:gdLst/>
              <a:ahLst/>
              <a:cxnLst/>
              <a:rect l="l" t="t" r="r" b="b"/>
              <a:pathLst>
                <a:path w="2649" h="2448" extrusionOk="0">
                  <a:moveTo>
                    <a:pt x="2523" y="1"/>
                  </a:moveTo>
                  <a:cubicBezTo>
                    <a:pt x="2360" y="139"/>
                    <a:pt x="2197" y="277"/>
                    <a:pt x="2034" y="403"/>
                  </a:cubicBezTo>
                  <a:cubicBezTo>
                    <a:pt x="1456" y="879"/>
                    <a:pt x="942" y="1293"/>
                    <a:pt x="377" y="1821"/>
                  </a:cubicBezTo>
                  <a:cubicBezTo>
                    <a:pt x="402" y="1858"/>
                    <a:pt x="427" y="1908"/>
                    <a:pt x="452" y="1946"/>
                  </a:cubicBezTo>
                  <a:lnTo>
                    <a:pt x="139" y="2134"/>
                  </a:lnTo>
                  <a:cubicBezTo>
                    <a:pt x="126" y="2109"/>
                    <a:pt x="126" y="2097"/>
                    <a:pt x="114" y="2084"/>
                  </a:cubicBezTo>
                  <a:cubicBezTo>
                    <a:pt x="76" y="2122"/>
                    <a:pt x="38" y="2159"/>
                    <a:pt x="1" y="2197"/>
                  </a:cubicBezTo>
                  <a:lnTo>
                    <a:pt x="252" y="2448"/>
                  </a:lnTo>
                  <a:cubicBezTo>
                    <a:pt x="967" y="1745"/>
                    <a:pt x="1544" y="1281"/>
                    <a:pt x="2272" y="679"/>
                  </a:cubicBezTo>
                  <a:cubicBezTo>
                    <a:pt x="2385" y="578"/>
                    <a:pt x="2523" y="478"/>
                    <a:pt x="2648" y="365"/>
                  </a:cubicBezTo>
                  <a:cubicBezTo>
                    <a:pt x="2611" y="239"/>
                    <a:pt x="2561" y="126"/>
                    <a:pt x="2523" y="1"/>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3" name="Google Shape;2613;p42"/>
            <p:cNvSpPr/>
            <p:nvPr/>
          </p:nvSpPr>
          <p:spPr>
            <a:xfrm>
              <a:off x="4624575" y="1073188"/>
              <a:ext cx="103250" cy="96350"/>
            </a:xfrm>
            <a:custGeom>
              <a:avLst/>
              <a:gdLst/>
              <a:ahLst/>
              <a:cxnLst/>
              <a:rect l="l" t="t" r="r" b="b"/>
              <a:pathLst>
                <a:path w="4130" h="3854" extrusionOk="0">
                  <a:moveTo>
                    <a:pt x="4029" y="1"/>
                  </a:moveTo>
                  <a:cubicBezTo>
                    <a:pt x="2473" y="1142"/>
                    <a:pt x="1381" y="2109"/>
                    <a:pt x="277" y="3301"/>
                  </a:cubicBezTo>
                  <a:cubicBezTo>
                    <a:pt x="302" y="3351"/>
                    <a:pt x="314" y="3389"/>
                    <a:pt x="340" y="3439"/>
                  </a:cubicBezTo>
                  <a:lnTo>
                    <a:pt x="51" y="3552"/>
                  </a:lnTo>
                  <a:cubicBezTo>
                    <a:pt x="38" y="3577"/>
                    <a:pt x="26" y="3590"/>
                    <a:pt x="1" y="3615"/>
                  </a:cubicBezTo>
                  <a:lnTo>
                    <a:pt x="277" y="3853"/>
                  </a:lnTo>
                  <a:cubicBezTo>
                    <a:pt x="1419" y="2573"/>
                    <a:pt x="2523" y="1569"/>
                    <a:pt x="4129" y="377"/>
                  </a:cubicBezTo>
                  <a:cubicBezTo>
                    <a:pt x="4092" y="252"/>
                    <a:pt x="4054" y="126"/>
                    <a:pt x="4029" y="1"/>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4" name="Google Shape;2614;p42"/>
            <p:cNvSpPr/>
            <p:nvPr/>
          </p:nvSpPr>
          <p:spPr>
            <a:xfrm>
              <a:off x="4606375" y="1114913"/>
              <a:ext cx="131475" cy="117350"/>
            </a:xfrm>
            <a:custGeom>
              <a:avLst/>
              <a:gdLst/>
              <a:ahLst/>
              <a:cxnLst/>
              <a:rect l="l" t="t" r="r" b="b"/>
              <a:pathLst>
                <a:path w="5259" h="4694" extrusionOk="0">
                  <a:moveTo>
                    <a:pt x="5184" y="1"/>
                  </a:moveTo>
                  <a:cubicBezTo>
                    <a:pt x="3326" y="1230"/>
                    <a:pt x="1657" y="2623"/>
                    <a:pt x="214" y="4142"/>
                  </a:cubicBezTo>
                  <a:cubicBezTo>
                    <a:pt x="252" y="4217"/>
                    <a:pt x="290" y="4305"/>
                    <a:pt x="327" y="4393"/>
                  </a:cubicBezTo>
                  <a:lnTo>
                    <a:pt x="1" y="4531"/>
                  </a:lnTo>
                  <a:lnTo>
                    <a:pt x="177" y="4694"/>
                  </a:lnTo>
                  <a:cubicBezTo>
                    <a:pt x="1645" y="3113"/>
                    <a:pt x="3351" y="1657"/>
                    <a:pt x="5259" y="377"/>
                  </a:cubicBezTo>
                  <a:cubicBezTo>
                    <a:pt x="5234" y="252"/>
                    <a:pt x="5209" y="126"/>
                    <a:pt x="5184" y="1"/>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5" name="Google Shape;2615;p42"/>
            <p:cNvSpPr/>
            <p:nvPr/>
          </p:nvSpPr>
          <p:spPr>
            <a:xfrm>
              <a:off x="4604200" y="1225338"/>
              <a:ext cx="1900" cy="2550"/>
            </a:xfrm>
            <a:custGeom>
              <a:avLst/>
              <a:gdLst/>
              <a:ahLst/>
              <a:cxnLst/>
              <a:rect l="l" t="t" r="r" b="b"/>
              <a:pathLst>
                <a:path w="76" h="102" extrusionOk="0">
                  <a:moveTo>
                    <a:pt x="25" y="1"/>
                  </a:moveTo>
                  <a:cubicBezTo>
                    <a:pt x="13" y="13"/>
                    <a:pt x="13" y="26"/>
                    <a:pt x="0" y="38"/>
                  </a:cubicBezTo>
                  <a:lnTo>
                    <a:pt x="75" y="101"/>
                  </a:lnTo>
                  <a:cubicBezTo>
                    <a:pt x="63" y="76"/>
                    <a:pt x="38" y="38"/>
                    <a:pt x="25" y="1"/>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6" name="Google Shape;2616;p42"/>
            <p:cNvSpPr/>
            <p:nvPr/>
          </p:nvSpPr>
          <p:spPr>
            <a:xfrm>
              <a:off x="4586000" y="1172313"/>
              <a:ext cx="161900" cy="142475"/>
            </a:xfrm>
            <a:custGeom>
              <a:avLst/>
              <a:gdLst/>
              <a:ahLst/>
              <a:cxnLst/>
              <a:rect l="l" t="t" r="r" b="b"/>
              <a:pathLst>
                <a:path w="6476" h="5699" extrusionOk="0">
                  <a:moveTo>
                    <a:pt x="6425" y="1"/>
                  </a:moveTo>
                  <a:cubicBezTo>
                    <a:pt x="3966" y="1469"/>
                    <a:pt x="1832" y="3213"/>
                    <a:pt x="88" y="5196"/>
                  </a:cubicBezTo>
                  <a:cubicBezTo>
                    <a:pt x="126" y="5284"/>
                    <a:pt x="176" y="5384"/>
                    <a:pt x="226" y="5472"/>
                  </a:cubicBezTo>
                  <a:lnTo>
                    <a:pt x="0" y="5598"/>
                  </a:lnTo>
                  <a:lnTo>
                    <a:pt x="126" y="5698"/>
                  </a:lnTo>
                  <a:cubicBezTo>
                    <a:pt x="1857" y="3665"/>
                    <a:pt x="3991" y="1883"/>
                    <a:pt x="6475" y="390"/>
                  </a:cubicBezTo>
                  <a:cubicBezTo>
                    <a:pt x="6450" y="252"/>
                    <a:pt x="6438" y="126"/>
                    <a:pt x="6425" y="1"/>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7" name="Google Shape;2617;p42"/>
            <p:cNvSpPr/>
            <p:nvPr/>
          </p:nvSpPr>
          <p:spPr>
            <a:xfrm>
              <a:off x="4565275" y="1226588"/>
              <a:ext cx="187950" cy="152200"/>
            </a:xfrm>
            <a:custGeom>
              <a:avLst/>
              <a:gdLst/>
              <a:ahLst/>
              <a:cxnLst/>
              <a:rect l="l" t="t" r="r" b="b"/>
              <a:pathLst>
                <a:path w="7518" h="6088" extrusionOk="0">
                  <a:moveTo>
                    <a:pt x="7493" y="1"/>
                  </a:moveTo>
                  <a:cubicBezTo>
                    <a:pt x="4619" y="1959"/>
                    <a:pt x="2122" y="3866"/>
                    <a:pt x="51" y="5673"/>
                  </a:cubicBezTo>
                  <a:cubicBezTo>
                    <a:pt x="89" y="5736"/>
                    <a:pt x="126" y="5798"/>
                    <a:pt x="164" y="5861"/>
                  </a:cubicBezTo>
                  <a:lnTo>
                    <a:pt x="1" y="5949"/>
                  </a:lnTo>
                  <a:lnTo>
                    <a:pt x="126" y="6087"/>
                  </a:lnTo>
                  <a:cubicBezTo>
                    <a:pt x="2172" y="4280"/>
                    <a:pt x="4657" y="2385"/>
                    <a:pt x="7518" y="428"/>
                  </a:cubicBezTo>
                  <a:cubicBezTo>
                    <a:pt x="7505" y="290"/>
                    <a:pt x="7505" y="152"/>
                    <a:pt x="7493" y="1"/>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8" name="Google Shape;2618;p42"/>
            <p:cNvSpPr/>
            <p:nvPr/>
          </p:nvSpPr>
          <p:spPr>
            <a:xfrm>
              <a:off x="4544575" y="1278988"/>
              <a:ext cx="210225" cy="179800"/>
            </a:xfrm>
            <a:custGeom>
              <a:avLst/>
              <a:gdLst/>
              <a:ahLst/>
              <a:cxnLst/>
              <a:rect l="l" t="t" r="r" b="b"/>
              <a:pathLst>
                <a:path w="8409" h="7192" extrusionOk="0">
                  <a:moveTo>
                    <a:pt x="8396" y="1"/>
                  </a:moveTo>
                  <a:cubicBezTo>
                    <a:pt x="5447" y="2008"/>
                    <a:pt x="2749" y="4217"/>
                    <a:pt x="340" y="6601"/>
                  </a:cubicBezTo>
                  <a:cubicBezTo>
                    <a:pt x="377" y="6651"/>
                    <a:pt x="402" y="6702"/>
                    <a:pt x="440" y="6752"/>
                  </a:cubicBezTo>
                  <a:lnTo>
                    <a:pt x="151" y="6965"/>
                  </a:lnTo>
                  <a:cubicBezTo>
                    <a:pt x="126" y="6928"/>
                    <a:pt x="101" y="6890"/>
                    <a:pt x="76" y="6865"/>
                  </a:cubicBezTo>
                  <a:cubicBezTo>
                    <a:pt x="51" y="6890"/>
                    <a:pt x="26" y="6915"/>
                    <a:pt x="1" y="6940"/>
                  </a:cubicBezTo>
                  <a:lnTo>
                    <a:pt x="264" y="7191"/>
                  </a:lnTo>
                  <a:cubicBezTo>
                    <a:pt x="2674" y="4744"/>
                    <a:pt x="5409" y="2485"/>
                    <a:pt x="8396" y="440"/>
                  </a:cubicBezTo>
                  <a:cubicBezTo>
                    <a:pt x="8408" y="302"/>
                    <a:pt x="8396" y="151"/>
                    <a:pt x="8396" y="1"/>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9" name="Google Shape;2619;p42"/>
            <p:cNvSpPr/>
            <p:nvPr/>
          </p:nvSpPr>
          <p:spPr>
            <a:xfrm>
              <a:off x="4529200" y="1351763"/>
              <a:ext cx="222450" cy="178850"/>
            </a:xfrm>
            <a:custGeom>
              <a:avLst/>
              <a:gdLst/>
              <a:ahLst/>
              <a:cxnLst/>
              <a:rect l="l" t="t" r="r" b="b"/>
              <a:pathLst>
                <a:path w="8898" h="7154" extrusionOk="0">
                  <a:moveTo>
                    <a:pt x="8898" y="1"/>
                  </a:moveTo>
                  <a:cubicBezTo>
                    <a:pt x="7041" y="1356"/>
                    <a:pt x="5133" y="2849"/>
                    <a:pt x="3289" y="4305"/>
                  </a:cubicBezTo>
                  <a:cubicBezTo>
                    <a:pt x="2297" y="5083"/>
                    <a:pt x="1293" y="5874"/>
                    <a:pt x="302" y="6639"/>
                  </a:cubicBezTo>
                  <a:cubicBezTo>
                    <a:pt x="315" y="6664"/>
                    <a:pt x="340" y="6689"/>
                    <a:pt x="352" y="6715"/>
                  </a:cubicBezTo>
                  <a:lnTo>
                    <a:pt x="51" y="6915"/>
                  </a:lnTo>
                  <a:cubicBezTo>
                    <a:pt x="39" y="6890"/>
                    <a:pt x="26" y="6878"/>
                    <a:pt x="13" y="6853"/>
                  </a:cubicBezTo>
                  <a:cubicBezTo>
                    <a:pt x="13" y="6853"/>
                    <a:pt x="1" y="6865"/>
                    <a:pt x="1" y="6865"/>
                  </a:cubicBezTo>
                  <a:lnTo>
                    <a:pt x="227" y="7154"/>
                  </a:lnTo>
                  <a:cubicBezTo>
                    <a:pt x="1306" y="6326"/>
                    <a:pt x="2423" y="5447"/>
                    <a:pt x="3502" y="4594"/>
                  </a:cubicBezTo>
                  <a:cubicBezTo>
                    <a:pt x="5271" y="3201"/>
                    <a:pt x="7078" y="1783"/>
                    <a:pt x="8848" y="490"/>
                  </a:cubicBezTo>
                  <a:cubicBezTo>
                    <a:pt x="8873" y="327"/>
                    <a:pt x="8885" y="164"/>
                    <a:pt x="8898" y="1"/>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0" name="Google Shape;2620;p42"/>
            <p:cNvSpPr/>
            <p:nvPr/>
          </p:nvSpPr>
          <p:spPr>
            <a:xfrm>
              <a:off x="4519475" y="1420163"/>
              <a:ext cx="223100" cy="174775"/>
            </a:xfrm>
            <a:custGeom>
              <a:avLst/>
              <a:gdLst/>
              <a:ahLst/>
              <a:cxnLst/>
              <a:rect l="l" t="t" r="r" b="b"/>
              <a:pathLst>
                <a:path w="8924" h="6991" extrusionOk="0">
                  <a:moveTo>
                    <a:pt x="8923" y="1"/>
                  </a:moveTo>
                  <a:lnTo>
                    <a:pt x="8923" y="1"/>
                  </a:lnTo>
                  <a:cubicBezTo>
                    <a:pt x="5698" y="2033"/>
                    <a:pt x="2711" y="4280"/>
                    <a:pt x="1" y="6702"/>
                  </a:cubicBezTo>
                  <a:cubicBezTo>
                    <a:pt x="76" y="6802"/>
                    <a:pt x="151" y="6890"/>
                    <a:pt x="227" y="6990"/>
                  </a:cubicBezTo>
                  <a:cubicBezTo>
                    <a:pt x="2837" y="4644"/>
                    <a:pt x="5736" y="2460"/>
                    <a:pt x="8835" y="490"/>
                  </a:cubicBezTo>
                  <a:cubicBezTo>
                    <a:pt x="8860" y="327"/>
                    <a:pt x="8898" y="164"/>
                    <a:pt x="8923" y="1"/>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1" name="Google Shape;2621;p42"/>
            <p:cNvSpPr/>
            <p:nvPr/>
          </p:nvSpPr>
          <p:spPr>
            <a:xfrm>
              <a:off x="4507875" y="1504238"/>
              <a:ext cx="214925" cy="169425"/>
            </a:xfrm>
            <a:custGeom>
              <a:avLst/>
              <a:gdLst/>
              <a:ahLst/>
              <a:cxnLst/>
              <a:rect l="l" t="t" r="r" b="b"/>
              <a:pathLst>
                <a:path w="8597" h="6777" extrusionOk="0">
                  <a:moveTo>
                    <a:pt x="8597" y="1"/>
                  </a:moveTo>
                  <a:cubicBezTo>
                    <a:pt x="5585" y="1933"/>
                    <a:pt x="2761" y="4041"/>
                    <a:pt x="151" y="6288"/>
                  </a:cubicBezTo>
                  <a:cubicBezTo>
                    <a:pt x="189" y="6338"/>
                    <a:pt x="226" y="6388"/>
                    <a:pt x="264" y="6451"/>
                  </a:cubicBezTo>
                  <a:lnTo>
                    <a:pt x="1" y="6626"/>
                  </a:lnTo>
                  <a:lnTo>
                    <a:pt x="126" y="6777"/>
                  </a:lnTo>
                  <a:cubicBezTo>
                    <a:pt x="2673" y="4568"/>
                    <a:pt x="5434" y="2498"/>
                    <a:pt x="8358" y="578"/>
                  </a:cubicBezTo>
                  <a:cubicBezTo>
                    <a:pt x="8458" y="377"/>
                    <a:pt x="8534" y="176"/>
                    <a:pt x="8597" y="1"/>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2" name="Google Shape;2622;p42"/>
            <p:cNvSpPr/>
            <p:nvPr/>
          </p:nvSpPr>
          <p:spPr>
            <a:xfrm>
              <a:off x="4504100" y="1589263"/>
              <a:ext cx="172575" cy="126450"/>
            </a:xfrm>
            <a:custGeom>
              <a:avLst/>
              <a:gdLst/>
              <a:ahLst/>
              <a:cxnLst/>
              <a:rect l="l" t="t" r="r" b="b"/>
              <a:pathLst>
                <a:path w="6903" h="5058" extrusionOk="0">
                  <a:moveTo>
                    <a:pt x="6903" y="0"/>
                  </a:moveTo>
                  <a:lnTo>
                    <a:pt x="6903" y="0"/>
                  </a:lnTo>
                  <a:cubicBezTo>
                    <a:pt x="4544" y="1494"/>
                    <a:pt x="2235" y="3050"/>
                    <a:pt x="26" y="4681"/>
                  </a:cubicBezTo>
                  <a:cubicBezTo>
                    <a:pt x="64" y="4706"/>
                    <a:pt x="89" y="4744"/>
                    <a:pt x="114" y="4781"/>
                  </a:cubicBezTo>
                  <a:lnTo>
                    <a:pt x="1" y="4882"/>
                  </a:lnTo>
                  <a:lnTo>
                    <a:pt x="126" y="5058"/>
                  </a:lnTo>
                  <a:cubicBezTo>
                    <a:pt x="2134" y="3564"/>
                    <a:pt x="4242" y="2121"/>
                    <a:pt x="6401" y="741"/>
                  </a:cubicBezTo>
                  <a:cubicBezTo>
                    <a:pt x="6577" y="490"/>
                    <a:pt x="6740" y="239"/>
                    <a:pt x="6903" y="0"/>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3" name="Google Shape;2623;p42"/>
            <p:cNvSpPr/>
            <p:nvPr/>
          </p:nvSpPr>
          <p:spPr>
            <a:xfrm>
              <a:off x="4497825" y="1665488"/>
              <a:ext cx="123950" cy="99175"/>
            </a:xfrm>
            <a:custGeom>
              <a:avLst/>
              <a:gdLst/>
              <a:ahLst/>
              <a:cxnLst/>
              <a:rect l="l" t="t" r="r" b="b"/>
              <a:pathLst>
                <a:path w="4958" h="3967" extrusionOk="0">
                  <a:moveTo>
                    <a:pt x="4958" y="1"/>
                  </a:moveTo>
                  <a:lnTo>
                    <a:pt x="4958" y="1"/>
                  </a:lnTo>
                  <a:cubicBezTo>
                    <a:pt x="3226" y="1092"/>
                    <a:pt x="1582" y="2260"/>
                    <a:pt x="39" y="3489"/>
                  </a:cubicBezTo>
                  <a:cubicBezTo>
                    <a:pt x="101" y="3552"/>
                    <a:pt x="164" y="3615"/>
                    <a:pt x="239" y="3678"/>
                  </a:cubicBezTo>
                  <a:lnTo>
                    <a:pt x="1" y="3928"/>
                  </a:lnTo>
                  <a:lnTo>
                    <a:pt x="26" y="3966"/>
                  </a:lnTo>
                  <a:cubicBezTo>
                    <a:pt x="1369" y="2874"/>
                    <a:pt x="2787" y="1845"/>
                    <a:pt x="4268" y="879"/>
                  </a:cubicBezTo>
                  <a:cubicBezTo>
                    <a:pt x="4506" y="591"/>
                    <a:pt x="4732" y="302"/>
                    <a:pt x="4958" y="1"/>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4" name="Google Shape;2624;p42"/>
            <p:cNvSpPr/>
            <p:nvPr/>
          </p:nvSpPr>
          <p:spPr>
            <a:xfrm>
              <a:off x="4666625" y="1012013"/>
              <a:ext cx="41425" cy="43950"/>
            </a:xfrm>
            <a:custGeom>
              <a:avLst/>
              <a:gdLst/>
              <a:ahLst/>
              <a:cxnLst/>
              <a:rect l="l" t="t" r="r" b="b"/>
              <a:pathLst>
                <a:path w="1657" h="1758" extrusionOk="0">
                  <a:moveTo>
                    <a:pt x="1531" y="1"/>
                  </a:moveTo>
                  <a:lnTo>
                    <a:pt x="50" y="1331"/>
                  </a:lnTo>
                  <a:cubicBezTo>
                    <a:pt x="88" y="1393"/>
                    <a:pt x="113" y="1469"/>
                    <a:pt x="151" y="1531"/>
                  </a:cubicBezTo>
                  <a:lnTo>
                    <a:pt x="0" y="1619"/>
                  </a:lnTo>
                  <a:lnTo>
                    <a:pt x="113" y="1757"/>
                  </a:lnTo>
                  <a:lnTo>
                    <a:pt x="1657" y="364"/>
                  </a:lnTo>
                  <a:cubicBezTo>
                    <a:pt x="1619" y="239"/>
                    <a:pt x="1569" y="126"/>
                    <a:pt x="1531" y="1"/>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5" name="Google Shape;2625;p42"/>
            <p:cNvSpPr/>
            <p:nvPr/>
          </p:nvSpPr>
          <p:spPr>
            <a:xfrm>
              <a:off x="4646850" y="1013888"/>
              <a:ext cx="23550" cy="40825"/>
            </a:xfrm>
            <a:custGeom>
              <a:avLst/>
              <a:gdLst/>
              <a:ahLst/>
              <a:cxnLst/>
              <a:rect l="l" t="t" r="r" b="b"/>
              <a:pathLst>
                <a:path w="942" h="1633" extrusionOk="0">
                  <a:moveTo>
                    <a:pt x="289" y="1"/>
                  </a:moveTo>
                  <a:cubicBezTo>
                    <a:pt x="189" y="89"/>
                    <a:pt x="89" y="164"/>
                    <a:pt x="1" y="252"/>
                  </a:cubicBezTo>
                  <a:cubicBezTo>
                    <a:pt x="176" y="716"/>
                    <a:pt x="402" y="1256"/>
                    <a:pt x="628" y="1632"/>
                  </a:cubicBezTo>
                  <a:lnTo>
                    <a:pt x="791" y="1544"/>
                  </a:lnTo>
                  <a:lnTo>
                    <a:pt x="942" y="1456"/>
                  </a:lnTo>
                  <a:cubicBezTo>
                    <a:pt x="904" y="1394"/>
                    <a:pt x="879" y="1318"/>
                    <a:pt x="841" y="1256"/>
                  </a:cubicBezTo>
                  <a:cubicBezTo>
                    <a:pt x="641" y="879"/>
                    <a:pt x="440" y="402"/>
                    <a:pt x="289" y="1"/>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6" name="Google Shape;2626;p42"/>
            <p:cNvSpPr/>
            <p:nvPr/>
          </p:nvSpPr>
          <p:spPr>
            <a:xfrm>
              <a:off x="4626775" y="1031788"/>
              <a:ext cx="34225" cy="55550"/>
            </a:xfrm>
            <a:custGeom>
              <a:avLst/>
              <a:gdLst/>
              <a:ahLst/>
              <a:cxnLst/>
              <a:rect l="l" t="t" r="r" b="b"/>
              <a:pathLst>
                <a:path w="1369" h="2222" extrusionOk="0">
                  <a:moveTo>
                    <a:pt x="277" y="0"/>
                  </a:moveTo>
                  <a:cubicBezTo>
                    <a:pt x="176" y="88"/>
                    <a:pt x="88" y="163"/>
                    <a:pt x="1" y="251"/>
                  </a:cubicBezTo>
                  <a:cubicBezTo>
                    <a:pt x="314" y="904"/>
                    <a:pt x="653" y="1544"/>
                    <a:pt x="1030" y="2171"/>
                  </a:cubicBezTo>
                  <a:cubicBezTo>
                    <a:pt x="1042" y="2184"/>
                    <a:pt x="1042" y="2196"/>
                    <a:pt x="1055" y="2221"/>
                  </a:cubicBezTo>
                  <a:lnTo>
                    <a:pt x="1368" y="2033"/>
                  </a:lnTo>
                  <a:cubicBezTo>
                    <a:pt x="1343" y="1995"/>
                    <a:pt x="1318" y="1945"/>
                    <a:pt x="1293" y="1908"/>
                  </a:cubicBezTo>
                  <a:cubicBezTo>
                    <a:pt x="929" y="1280"/>
                    <a:pt x="590" y="640"/>
                    <a:pt x="277" y="0"/>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7" name="Google Shape;2627;p42"/>
            <p:cNvSpPr/>
            <p:nvPr/>
          </p:nvSpPr>
          <p:spPr>
            <a:xfrm>
              <a:off x="4595100" y="1060963"/>
              <a:ext cx="37975" cy="101650"/>
            </a:xfrm>
            <a:custGeom>
              <a:avLst/>
              <a:gdLst/>
              <a:ahLst/>
              <a:cxnLst/>
              <a:rect l="l" t="t" r="r" b="b"/>
              <a:pathLst>
                <a:path w="1519" h="4066" extrusionOk="0">
                  <a:moveTo>
                    <a:pt x="301" y="0"/>
                  </a:moveTo>
                  <a:cubicBezTo>
                    <a:pt x="201" y="101"/>
                    <a:pt x="101" y="201"/>
                    <a:pt x="0" y="301"/>
                  </a:cubicBezTo>
                  <a:cubicBezTo>
                    <a:pt x="264" y="1569"/>
                    <a:pt x="665" y="2824"/>
                    <a:pt x="1180" y="4066"/>
                  </a:cubicBezTo>
                  <a:lnTo>
                    <a:pt x="1230" y="4041"/>
                  </a:lnTo>
                  <a:lnTo>
                    <a:pt x="1519" y="3928"/>
                  </a:lnTo>
                  <a:cubicBezTo>
                    <a:pt x="1493" y="3878"/>
                    <a:pt x="1481" y="3840"/>
                    <a:pt x="1456" y="3790"/>
                  </a:cubicBezTo>
                  <a:cubicBezTo>
                    <a:pt x="954" y="2548"/>
                    <a:pt x="565" y="1268"/>
                    <a:pt x="301" y="0"/>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8" name="Google Shape;2628;p42"/>
            <p:cNvSpPr/>
            <p:nvPr/>
          </p:nvSpPr>
          <p:spPr>
            <a:xfrm>
              <a:off x="4561200" y="1095788"/>
              <a:ext cx="53375" cy="132725"/>
            </a:xfrm>
            <a:custGeom>
              <a:avLst/>
              <a:gdLst/>
              <a:ahLst/>
              <a:cxnLst/>
              <a:rect l="l" t="t" r="r" b="b"/>
              <a:pathLst>
                <a:path w="2135" h="5309" extrusionOk="0">
                  <a:moveTo>
                    <a:pt x="289" y="0"/>
                  </a:moveTo>
                  <a:cubicBezTo>
                    <a:pt x="189" y="113"/>
                    <a:pt x="101" y="213"/>
                    <a:pt x="1" y="314"/>
                  </a:cubicBezTo>
                  <a:cubicBezTo>
                    <a:pt x="453" y="1958"/>
                    <a:pt x="1042" y="3589"/>
                    <a:pt x="1745" y="5183"/>
                  </a:cubicBezTo>
                  <a:cubicBezTo>
                    <a:pt x="1758" y="5220"/>
                    <a:pt x="1783" y="5258"/>
                    <a:pt x="1795" y="5283"/>
                  </a:cubicBezTo>
                  <a:cubicBezTo>
                    <a:pt x="1795" y="5296"/>
                    <a:pt x="1795" y="5296"/>
                    <a:pt x="1795" y="5308"/>
                  </a:cubicBezTo>
                  <a:lnTo>
                    <a:pt x="1808" y="5296"/>
                  </a:lnTo>
                  <a:lnTo>
                    <a:pt x="2134" y="5158"/>
                  </a:lnTo>
                  <a:cubicBezTo>
                    <a:pt x="2097" y="5070"/>
                    <a:pt x="2059" y="4982"/>
                    <a:pt x="2021" y="4907"/>
                  </a:cubicBezTo>
                  <a:cubicBezTo>
                    <a:pt x="1306" y="3288"/>
                    <a:pt x="729" y="1657"/>
                    <a:pt x="289" y="0"/>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9" name="Google Shape;2629;p42"/>
            <p:cNvSpPr/>
            <p:nvPr/>
          </p:nvSpPr>
          <p:spPr>
            <a:xfrm>
              <a:off x="4522925" y="1139688"/>
              <a:ext cx="68750" cy="173825"/>
            </a:xfrm>
            <a:custGeom>
              <a:avLst/>
              <a:gdLst/>
              <a:ahLst/>
              <a:cxnLst/>
              <a:rect l="l" t="t" r="r" b="b"/>
              <a:pathLst>
                <a:path w="2750" h="6953" extrusionOk="0">
                  <a:moveTo>
                    <a:pt x="290" y="1"/>
                  </a:moveTo>
                  <a:cubicBezTo>
                    <a:pt x="189" y="126"/>
                    <a:pt x="101" y="252"/>
                    <a:pt x="1" y="365"/>
                  </a:cubicBezTo>
                  <a:cubicBezTo>
                    <a:pt x="490" y="2599"/>
                    <a:pt x="1306" y="4820"/>
                    <a:pt x="2423" y="6953"/>
                  </a:cubicBezTo>
                  <a:lnTo>
                    <a:pt x="2523" y="6903"/>
                  </a:lnTo>
                  <a:lnTo>
                    <a:pt x="2749" y="6777"/>
                  </a:lnTo>
                  <a:cubicBezTo>
                    <a:pt x="2699" y="6689"/>
                    <a:pt x="2649" y="6589"/>
                    <a:pt x="2611" y="6501"/>
                  </a:cubicBezTo>
                  <a:cubicBezTo>
                    <a:pt x="1519" y="4393"/>
                    <a:pt x="741" y="2209"/>
                    <a:pt x="290" y="1"/>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0" name="Google Shape;2630;p42"/>
            <p:cNvSpPr/>
            <p:nvPr/>
          </p:nvSpPr>
          <p:spPr>
            <a:xfrm>
              <a:off x="4487800" y="1186763"/>
              <a:ext cx="81600" cy="191075"/>
            </a:xfrm>
            <a:custGeom>
              <a:avLst/>
              <a:gdLst/>
              <a:ahLst/>
              <a:cxnLst/>
              <a:rect l="l" t="t" r="r" b="b"/>
              <a:pathLst>
                <a:path w="3264" h="7643" extrusionOk="0">
                  <a:moveTo>
                    <a:pt x="276" y="0"/>
                  </a:moveTo>
                  <a:cubicBezTo>
                    <a:pt x="176" y="138"/>
                    <a:pt x="88" y="276"/>
                    <a:pt x="0" y="402"/>
                  </a:cubicBezTo>
                  <a:cubicBezTo>
                    <a:pt x="590" y="2874"/>
                    <a:pt x="1569" y="5308"/>
                    <a:pt x="2949" y="7642"/>
                  </a:cubicBezTo>
                  <a:lnTo>
                    <a:pt x="3100" y="7542"/>
                  </a:lnTo>
                  <a:lnTo>
                    <a:pt x="3263" y="7454"/>
                  </a:lnTo>
                  <a:cubicBezTo>
                    <a:pt x="3225" y="7391"/>
                    <a:pt x="3188" y="7329"/>
                    <a:pt x="3150" y="7266"/>
                  </a:cubicBezTo>
                  <a:cubicBezTo>
                    <a:pt x="1795" y="4919"/>
                    <a:pt x="829" y="2485"/>
                    <a:pt x="276" y="0"/>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1" name="Google Shape;2631;p42"/>
            <p:cNvSpPr/>
            <p:nvPr/>
          </p:nvSpPr>
          <p:spPr>
            <a:xfrm>
              <a:off x="4451100" y="1246688"/>
              <a:ext cx="104475" cy="206450"/>
            </a:xfrm>
            <a:custGeom>
              <a:avLst/>
              <a:gdLst/>
              <a:ahLst/>
              <a:cxnLst/>
              <a:rect l="l" t="t" r="r" b="b"/>
              <a:pathLst>
                <a:path w="4179" h="8258" extrusionOk="0">
                  <a:moveTo>
                    <a:pt x="239" y="0"/>
                  </a:moveTo>
                  <a:cubicBezTo>
                    <a:pt x="151" y="151"/>
                    <a:pt x="75" y="301"/>
                    <a:pt x="0" y="452"/>
                  </a:cubicBezTo>
                  <a:cubicBezTo>
                    <a:pt x="816" y="3112"/>
                    <a:pt x="2096" y="5697"/>
                    <a:pt x="3815" y="8157"/>
                  </a:cubicBezTo>
                  <a:cubicBezTo>
                    <a:pt x="3840" y="8182"/>
                    <a:pt x="3865" y="8220"/>
                    <a:pt x="3890" y="8257"/>
                  </a:cubicBezTo>
                  <a:lnTo>
                    <a:pt x="4179" y="8044"/>
                  </a:lnTo>
                  <a:cubicBezTo>
                    <a:pt x="4141" y="7994"/>
                    <a:pt x="4116" y="7943"/>
                    <a:pt x="4079" y="7893"/>
                  </a:cubicBezTo>
                  <a:cubicBezTo>
                    <a:pt x="2322" y="5383"/>
                    <a:pt x="1029" y="2723"/>
                    <a:pt x="239" y="0"/>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2" name="Google Shape;2632;p42"/>
            <p:cNvSpPr/>
            <p:nvPr/>
          </p:nvSpPr>
          <p:spPr>
            <a:xfrm>
              <a:off x="4420350" y="1313488"/>
              <a:ext cx="117675" cy="211175"/>
            </a:xfrm>
            <a:custGeom>
              <a:avLst/>
              <a:gdLst/>
              <a:ahLst/>
              <a:cxnLst/>
              <a:rect l="l" t="t" r="r" b="b"/>
              <a:pathLst>
                <a:path w="4707" h="8447" extrusionOk="0">
                  <a:moveTo>
                    <a:pt x="189" y="1"/>
                  </a:moveTo>
                  <a:cubicBezTo>
                    <a:pt x="126" y="152"/>
                    <a:pt x="63" y="315"/>
                    <a:pt x="0" y="478"/>
                  </a:cubicBezTo>
                  <a:cubicBezTo>
                    <a:pt x="1180" y="3176"/>
                    <a:pt x="2648" y="5836"/>
                    <a:pt x="4367" y="8384"/>
                  </a:cubicBezTo>
                  <a:cubicBezTo>
                    <a:pt x="4380" y="8409"/>
                    <a:pt x="4393" y="8421"/>
                    <a:pt x="4405" y="8446"/>
                  </a:cubicBezTo>
                  <a:lnTo>
                    <a:pt x="4706" y="8246"/>
                  </a:lnTo>
                  <a:cubicBezTo>
                    <a:pt x="4694" y="8220"/>
                    <a:pt x="4669" y="8195"/>
                    <a:pt x="4656" y="8170"/>
                  </a:cubicBezTo>
                  <a:cubicBezTo>
                    <a:pt x="2874" y="5535"/>
                    <a:pt x="1381" y="2787"/>
                    <a:pt x="189" y="1"/>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3" name="Google Shape;2633;p42"/>
            <p:cNvSpPr/>
            <p:nvPr/>
          </p:nvSpPr>
          <p:spPr>
            <a:xfrm>
              <a:off x="4401525" y="1369663"/>
              <a:ext cx="123950" cy="231225"/>
            </a:xfrm>
            <a:custGeom>
              <a:avLst/>
              <a:gdLst/>
              <a:ahLst/>
              <a:cxnLst/>
              <a:rect l="l" t="t" r="r" b="b"/>
              <a:pathLst>
                <a:path w="4958" h="9249" extrusionOk="0">
                  <a:moveTo>
                    <a:pt x="164" y="0"/>
                  </a:moveTo>
                  <a:cubicBezTo>
                    <a:pt x="101" y="201"/>
                    <a:pt x="51" y="414"/>
                    <a:pt x="0" y="615"/>
                  </a:cubicBezTo>
                  <a:cubicBezTo>
                    <a:pt x="1080" y="3589"/>
                    <a:pt x="2448" y="6551"/>
                    <a:pt x="4681" y="9249"/>
                  </a:cubicBezTo>
                  <a:lnTo>
                    <a:pt x="4957" y="9023"/>
                  </a:lnTo>
                  <a:cubicBezTo>
                    <a:pt x="4957" y="9010"/>
                    <a:pt x="4957" y="9010"/>
                    <a:pt x="4945" y="9010"/>
                  </a:cubicBezTo>
                  <a:cubicBezTo>
                    <a:pt x="4869" y="8910"/>
                    <a:pt x="4794" y="8822"/>
                    <a:pt x="4719" y="8722"/>
                  </a:cubicBezTo>
                  <a:cubicBezTo>
                    <a:pt x="2548" y="5999"/>
                    <a:pt x="1230" y="3012"/>
                    <a:pt x="164" y="0"/>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4" name="Google Shape;2634;p42"/>
            <p:cNvSpPr/>
            <p:nvPr/>
          </p:nvSpPr>
          <p:spPr>
            <a:xfrm>
              <a:off x="4389925" y="1428313"/>
              <a:ext cx="124575" cy="242225"/>
            </a:xfrm>
            <a:custGeom>
              <a:avLst/>
              <a:gdLst/>
              <a:ahLst/>
              <a:cxnLst/>
              <a:rect l="l" t="t" r="r" b="b"/>
              <a:pathLst>
                <a:path w="4983" h="9689" extrusionOk="0">
                  <a:moveTo>
                    <a:pt x="101" y="1"/>
                  </a:moveTo>
                  <a:cubicBezTo>
                    <a:pt x="63" y="264"/>
                    <a:pt x="25" y="515"/>
                    <a:pt x="0" y="779"/>
                  </a:cubicBezTo>
                  <a:cubicBezTo>
                    <a:pt x="1142" y="3841"/>
                    <a:pt x="2711" y="6827"/>
                    <a:pt x="4681" y="9688"/>
                  </a:cubicBezTo>
                  <a:lnTo>
                    <a:pt x="4719" y="9663"/>
                  </a:lnTo>
                  <a:lnTo>
                    <a:pt x="4982" y="9488"/>
                  </a:lnTo>
                  <a:cubicBezTo>
                    <a:pt x="4944" y="9425"/>
                    <a:pt x="4907" y="9375"/>
                    <a:pt x="4869" y="9325"/>
                  </a:cubicBezTo>
                  <a:cubicBezTo>
                    <a:pt x="2836" y="6338"/>
                    <a:pt x="1230" y="3201"/>
                    <a:pt x="101" y="1"/>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5" name="Google Shape;2635;p42"/>
            <p:cNvSpPr/>
            <p:nvPr/>
          </p:nvSpPr>
          <p:spPr>
            <a:xfrm>
              <a:off x="4386775" y="1516163"/>
              <a:ext cx="120175" cy="198300"/>
            </a:xfrm>
            <a:custGeom>
              <a:avLst/>
              <a:gdLst/>
              <a:ahLst/>
              <a:cxnLst/>
              <a:rect l="l" t="t" r="r" b="b"/>
              <a:pathLst>
                <a:path w="4807" h="7932" extrusionOk="0">
                  <a:moveTo>
                    <a:pt x="1" y="0"/>
                  </a:moveTo>
                  <a:cubicBezTo>
                    <a:pt x="1" y="314"/>
                    <a:pt x="26" y="640"/>
                    <a:pt x="51" y="954"/>
                  </a:cubicBezTo>
                  <a:cubicBezTo>
                    <a:pt x="1230" y="3376"/>
                    <a:pt x="2724" y="5710"/>
                    <a:pt x="4531" y="7931"/>
                  </a:cubicBezTo>
                  <a:lnTo>
                    <a:pt x="4694" y="7806"/>
                  </a:lnTo>
                  <a:lnTo>
                    <a:pt x="4807" y="7705"/>
                  </a:lnTo>
                  <a:cubicBezTo>
                    <a:pt x="4782" y="7668"/>
                    <a:pt x="4757" y="7630"/>
                    <a:pt x="4719" y="7605"/>
                  </a:cubicBezTo>
                  <a:cubicBezTo>
                    <a:pt x="2787" y="5183"/>
                    <a:pt x="1193" y="2636"/>
                    <a:pt x="1" y="0"/>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6" name="Google Shape;2636;p42"/>
            <p:cNvSpPr/>
            <p:nvPr/>
          </p:nvSpPr>
          <p:spPr>
            <a:xfrm>
              <a:off x="4393675" y="1587688"/>
              <a:ext cx="110150" cy="176350"/>
            </a:xfrm>
            <a:custGeom>
              <a:avLst/>
              <a:gdLst/>
              <a:ahLst/>
              <a:cxnLst/>
              <a:rect l="l" t="t" r="r" b="b"/>
              <a:pathLst>
                <a:path w="4406" h="7054" extrusionOk="0">
                  <a:moveTo>
                    <a:pt x="1" y="1"/>
                  </a:moveTo>
                  <a:lnTo>
                    <a:pt x="1" y="1"/>
                  </a:lnTo>
                  <a:cubicBezTo>
                    <a:pt x="101" y="565"/>
                    <a:pt x="239" y="1143"/>
                    <a:pt x="390" y="1707"/>
                  </a:cubicBezTo>
                  <a:cubicBezTo>
                    <a:pt x="1293" y="3577"/>
                    <a:pt x="2435" y="5447"/>
                    <a:pt x="4154" y="7053"/>
                  </a:cubicBezTo>
                  <a:lnTo>
                    <a:pt x="4167" y="7040"/>
                  </a:lnTo>
                  <a:lnTo>
                    <a:pt x="4405" y="6790"/>
                  </a:lnTo>
                  <a:cubicBezTo>
                    <a:pt x="4330" y="6727"/>
                    <a:pt x="4267" y="6664"/>
                    <a:pt x="4205" y="6601"/>
                  </a:cubicBezTo>
                  <a:cubicBezTo>
                    <a:pt x="2184" y="4631"/>
                    <a:pt x="980" y="2247"/>
                    <a:pt x="1" y="1"/>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7" name="Google Shape;2637;p42"/>
            <p:cNvSpPr/>
            <p:nvPr/>
          </p:nvSpPr>
          <p:spPr>
            <a:xfrm>
              <a:off x="4559025" y="1270838"/>
              <a:ext cx="16000" cy="16025"/>
            </a:xfrm>
            <a:custGeom>
              <a:avLst/>
              <a:gdLst/>
              <a:ahLst/>
              <a:cxnLst/>
              <a:rect l="l" t="t" r="r" b="b"/>
              <a:pathLst>
                <a:path w="640" h="641" extrusionOk="0">
                  <a:moveTo>
                    <a:pt x="314" y="0"/>
                  </a:moveTo>
                  <a:cubicBezTo>
                    <a:pt x="138" y="0"/>
                    <a:pt x="0" y="138"/>
                    <a:pt x="0" y="314"/>
                  </a:cubicBezTo>
                  <a:cubicBezTo>
                    <a:pt x="0" y="502"/>
                    <a:pt x="138" y="640"/>
                    <a:pt x="314" y="640"/>
                  </a:cubicBezTo>
                  <a:cubicBezTo>
                    <a:pt x="489" y="640"/>
                    <a:pt x="640" y="502"/>
                    <a:pt x="640" y="314"/>
                  </a:cubicBezTo>
                  <a:cubicBezTo>
                    <a:pt x="640" y="138"/>
                    <a:pt x="489" y="0"/>
                    <a:pt x="31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8" name="Google Shape;2638;p42"/>
            <p:cNvSpPr/>
            <p:nvPr/>
          </p:nvSpPr>
          <p:spPr>
            <a:xfrm>
              <a:off x="4399950" y="1254213"/>
              <a:ext cx="16025" cy="16025"/>
            </a:xfrm>
            <a:custGeom>
              <a:avLst/>
              <a:gdLst/>
              <a:ahLst/>
              <a:cxnLst/>
              <a:rect l="l" t="t" r="r" b="b"/>
              <a:pathLst>
                <a:path w="641" h="641" extrusionOk="0">
                  <a:moveTo>
                    <a:pt x="314" y="0"/>
                  </a:moveTo>
                  <a:cubicBezTo>
                    <a:pt x="139" y="0"/>
                    <a:pt x="1" y="151"/>
                    <a:pt x="1" y="326"/>
                  </a:cubicBezTo>
                  <a:cubicBezTo>
                    <a:pt x="1" y="502"/>
                    <a:pt x="139" y="640"/>
                    <a:pt x="314" y="640"/>
                  </a:cubicBezTo>
                  <a:cubicBezTo>
                    <a:pt x="490" y="640"/>
                    <a:pt x="641" y="502"/>
                    <a:pt x="641" y="326"/>
                  </a:cubicBezTo>
                  <a:cubicBezTo>
                    <a:pt x="641" y="151"/>
                    <a:pt x="490" y="0"/>
                    <a:pt x="31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9" name="Google Shape;2639;p42"/>
            <p:cNvSpPr/>
            <p:nvPr/>
          </p:nvSpPr>
          <p:spPr>
            <a:xfrm>
              <a:off x="4305850" y="1139063"/>
              <a:ext cx="16025" cy="16350"/>
            </a:xfrm>
            <a:custGeom>
              <a:avLst/>
              <a:gdLst/>
              <a:ahLst/>
              <a:cxnLst/>
              <a:rect l="l" t="t" r="r" b="b"/>
              <a:pathLst>
                <a:path w="641" h="654" extrusionOk="0">
                  <a:moveTo>
                    <a:pt x="314" y="1"/>
                  </a:moveTo>
                  <a:cubicBezTo>
                    <a:pt x="138" y="1"/>
                    <a:pt x="0" y="151"/>
                    <a:pt x="0" y="327"/>
                  </a:cubicBezTo>
                  <a:cubicBezTo>
                    <a:pt x="0" y="503"/>
                    <a:pt x="138" y="653"/>
                    <a:pt x="314" y="653"/>
                  </a:cubicBezTo>
                  <a:cubicBezTo>
                    <a:pt x="489" y="653"/>
                    <a:pt x="640" y="503"/>
                    <a:pt x="640" y="327"/>
                  </a:cubicBezTo>
                  <a:cubicBezTo>
                    <a:pt x="640" y="151"/>
                    <a:pt x="489" y="1"/>
                    <a:pt x="31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0" name="Google Shape;2640;p42"/>
            <p:cNvSpPr/>
            <p:nvPr/>
          </p:nvSpPr>
          <p:spPr>
            <a:xfrm>
              <a:off x="4403100" y="1035238"/>
              <a:ext cx="16025" cy="16025"/>
            </a:xfrm>
            <a:custGeom>
              <a:avLst/>
              <a:gdLst/>
              <a:ahLst/>
              <a:cxnLst/>
              <a:rect l="l" t="t" r="r" b="b"/>
              <a:pathLst>
                <a:path w="641" h="641" extrusionOk="0">
                  <a:moveTo>
                    <a:pt x="326" y="0"/>
                  </a:moveTo>
                  <a:cubicBezTo>
                    <a:pt x="151" y="0"/>
                    <a:pt x="0" y="151"/>
                    <a:pt x="0" y="326"/>
                  </a:cubicBezTo>
                  <a:cubicBezTo>
                    <a:pt x="0" y="502"/>
                    <a:pt x="151" y="640"/>
                    <a:pt x="326" y="640"/>
                  </a:cubicBezTo>
                  <a:cubicBezTo>
                    <a:pt x="502" y="640"/>
                    <a:pt x="640" y="502"/>
                    <a:pt x="640" y="326"/>
                  </a:cubicBezTo>
                  <a:cubicBezTo>
                    <a:pt x="640" y="151"/>
                    <a:pt x="502" y="0"/>
                    <a:pt x="32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1" name="Google Shape;2641;p42"/>
            <p:cNvSpPr/>
            <p:nvPr/>
          </p:nvSpPr>
          <p:spPr>
            <a:xfrm>
              <a:off x="4345050" y="958063"/>
              <a:ext cx="9750" cy="9750"/>
            </a:xfrm>
            <a:custGeom>
              <a:avLst/>
              <a:gdLst/>
              <a:ahLst/>
              <a:cxnLst/>
              <a:rect l="l" t="t" r="r" b="b"/>
              <a:pathLst>
                <a:path w="390" h="390" extrusionOk="0">
                  <a:moveTo>
                    <a:pt x="201" y="0"/>
                  </a:moveTo>
                  <a:cubicBezTo>
                    <a:pt x="89" y="0"/>
                    <a:pt x="1" y="88"/>
                    <a:pt x="1" y="201"/>
                  </a:cubicBezTo>
                  <a:cubicBezTo>
                    <a:pt x="1" y="301"/>
                    <a:pt x="89" y="389"/>
                    <a:pt x="201" y="389"/>
                  </a:cubicBezTo>
                  <a:cubicBezTo>
                    <a:pt x="302" y="389"/>
                    <a:pt x="390" y="301"/>
                    <a:pt x="390" y="201"/>
                  </a:cubicBezTo>
                  <a:cubicBezTo>
                    <a:pt x="390" y="88"/>
                    <a:pt x="302" y="0"/>
                    <a:pt x="20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2" name="Google Shape;2642;p42"/>
            <p:cNvSpPr/>
            <p:nvPr/>
          </p:nvSpPr>
          <p:spPr>
            <a:xfrm>
              <a:off x="4122950" y="1496388"/>
              <a:ext cx="7550" cy="7575"/>
            </a:xfrm>
            <a:custGeom>
              <a:avLst/>
              <a:gdLst/>
              <a:ahLst/>
              <a:cxnLst/>
              <a:rect l="l" t="t" r="r" b="b"/>
              <a:pathLst>
                <a:path w="302" h="303" extrusionOk="0">
                  <a:moveTo>
                    <a:pt x="151" y="1"/>
                  </a:moveTo>
                  <a:cubicBezTo>
                    <a:pt x="63" y="1"/>
                    <a:pt x="0" y="64"/>
                    <a:pt x="0" y="151"/>
                  </a:cubicBezTo>
                  <a:cubicBezTo>
                    <a:pt x="0" y="239"/>
                    <a:pt x="63" y="302"/>
                    <a:pt x="151" y="302"/>
                  </a:cubicBezTo>
                  <a:cubicBezTo>
                    <a:pt x="239" y="302"/>
                    <a:pt x="301" y="239"/>
                    <a:pt x="301" y="151"/>
                  </a:cubicBezTo>
                  <a:cubicBezTo>
                    <a:pt x="301" y="64"/>
                    <a:pt x="239" y="1"/>
                    <a:pt x="15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3" name="Google Shape;2643;p42"/>
            <p:cNvSpPr/>
            <p:nvPr/>
          </p:nvSpPr>
          <p:spPr>
            <a:xfrm>
              <a:off x="4309300" y="1478838"/>
              <a:ext cx="7850" cy="7550"/>
            </a:xfrm>
            <a:custGeom>
              <a:avLst/>
              <a:gdLst/>
              <a:ahLst/>
              <a:cxnLst/>
              <a:rect l="l" t="t" r="r" b="b"/>
              <a:pathLst>
                <a:path w="314" h="302" extrusionOk="0">
                  <a:moveTo>
                    <a:pt x="163" y="0"/>
                  </a:moveTo>
                  <a:cubicBezTo>
                    <a:pt x="75" y="0"/>
                    <a:pt x="0" y="63"/>
                    <a:pt x="0" y="151"/>
                  </a:cubicBezTo>
                  <a:cubicBezTo>
                    <a:pt x="0" y="239"/>
                    <a:pt x="75" y="301"/>
                    <a:pt x="163" y="301"/>
                  </a:cubicBezTo>
                  <a:cubicBezTo>
                    <a:pt x="239" y="301"/>
                    <a:pt x="314" y="239"/>
                    <a:pt x="314" y="151"/>
                  </a:cubicBezTo>
                  <a:cubicBezTo>
                    <a:pt x="314" y="63"/>
                    <a:pt x="239" y="0"/>
                    <a:pt x="16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4" name="Google Shape;2644;p42"/>
            <p:cNvSpPr/>
            <p:nvPr/>
          </p:nvSpPr>
          <p:spPr>
            <a:xfrm>
              <a:off x="4503800" y="1624388"/>
              <a:ext cx="7550" cy="7875"/>
            </a:xfrm>
            <a:custGeom>
              <a:avLst/>
              <a:gdLst/>
              <a:ahLst/>
              <a:cxnLst/>
              <a:rect l="l" t="t" r="r" b="b"/>
              <a:pathLst>
                <a:path w="302" h="315" extrusionOk="0">
                  <a:moveTo>
                    <a:pt x="151" y="1"/>
                  </a:moveTo>
                  <a:cubicBezTo>
                    <a:pt x="63" y="1"/>
                    <a:pt x="0" y="76"/>
                    <a:pt x="0" y="151"/>
                  </a:cubicBezTo>
                  <a:cubicBezTo>
                    <a:pt x="0" y="239"/>
                    <a:pt x="63" y="315"/>
                    <a:pt x="151" y="315"/>
                  </a:cubicBezTo>
                  <a:cubicBezTo>
                    <a:pt x="239" y="315"/>
                    <a:pt x="302" y="239"/>
                    <a:pt x="302" y="151"/>
                  </a:cubicBezTo>
                  <a:cubicBezTo>
                    <a:pt x="302" y="76"/>
                    <a:pt x="239" y="1"/>
                    <a:pt x="15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5" name="Google Shape;2645;p42"/>
            <p:cNvSpPr/>
            <p:nvPr/>
          </p:nvSpPr>
          <p:spPr>
            <a:xfrm>
              <a:off x="4419100" y="1702188"/>
              <a:ext cx="7550" cy="7875"/>
            </a:xfrm>
            <a:custGeom>
              <a:avLst/>
              <a:gdLst/>
              <a:ahLst/>
              <a:cxnLst/>
              <a:rect l="l" t="t" r="r" b="b"/>
              <a:pathLst>
                <a:path w="302" h="315" extrusionOk="0">
                  <a:moveTo>
                    <a:pt x="151" y="1"/>
                  </a:moveTo>
                  <a:cubicBezTo>
                    <a:pt x="63" y="1"/>
                    <a:pt x="0" y="76"/>
                    <a:pt x="0" y="152"/>
                  </a:cubicBezTo>
                  <a:cubicBezTo>
                    <a:pt x="0" y="239"/>
                    <a:pt x="63" y="315"/>
                    <a:pt x="151" y="315"/>
                  </a:cubicBezTo>
                  <a:cubicBezTo>
                    <a:pt x="239" y="315"/>
                    <a:pt x="301" y="239"/>
                    <a:pt x="301" y="152"/>
                  </a:cubicBezTo>
                  <a:cubicBezTo>
                    <a:pt x="301" y="76"/>
                    <a:pt x="239" y="1"/>
                    <a:pt x="15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6" name="Google Shape;2646;p42"/>
            <p:cNvSpPr/>
            <p:nvPr/>
          </p:nvSpPr>
          <p:spPr>
            <a:xfrm>
              <a:off x="4566225" y="1711913"/>
              <a:ext cx="7875" cy="7575"/>
            </a:xfrm>
            <a:custGeom>
              <a:avLst/>
              <a:gdLst/>
              <a:ahLst/>
              <a:cxnLst/>
              <a:rect l="l" t="t" r="r" b="b"/>
              <a:pathLst>
                <a:path w="315" h="303" extrusionOk="0">
                  <a:moveTo>
                    <a:pt x="151" y="1"/>
                  </a:moveTo>
                  <a:cubicBezTo>
                    <a:pt x="76" y="1"/>
                    <a:pt x="1" y="64"/>
                    <a:pt x="1" y="152"/>
                  </a:cubicBezTo>
                  <a:cubicBezTo>
                    <a:pt x="1" y="239"/>
                    <a:pt x="76" y="302"/>
                    <a:pt x="151" y="302"/>
                  </a:cubicBezTo>
                  <a:cubicBezTo>
                    <a:pt x="239" y="302"/>
                    <a:pt x="314" y="239"/>
                    <a:pt x="314" y="152"/>
                  </a:cubicBezTo>
                  <a:cubicBezTo>
                    <a:pt x="314" y="64"/>
                    <a:pt x="239" y="1"/>
                    <a:pt x="15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7" name="Google Shape;2647;p42"/>
            <p:cNvSpPr/>
            <p:nvPr/>
          </p:nvSpPr>
          <p:spPr>
            <a:xfrm>
              <a:off x="4573125" y="822538"/>
              <a:ext cx="9750" cy="10050"/>
            </a:xfrm>
            <a:custGeom>
              <a:avLst/>
              <a:gdLst/>
              <a:ahLst/>
              <a:cxnLst/>
              <a:rect l="l" t="t" r="r" b="b"/>
              <a:pathLst>
                <a:path w="390" h="402" extrusionOk="0">
                  <a:moveTo>
                    <a:pt x="201" y="0"/>
                  </a:moveTo>
                  <a:cubicBezTo>
                    <a:pt x="89" y="0"/>
                    <a:pt x="1" y="88"/>
                    <a:pt x="1" y="201"/>
                  </a:cubicBezTo>
                  <a:cubicBezTo>
                    <a:pt x="1" y="314"/>
                    <a:pt x="89" y="402"/>
                    <a:pt x="201" y="402"/>
                  </a:cubicBezTo>
                  <a:cubicBezTo>
                    <a:pt x="302" y="402"/>
                    <a:pt x="390" y="314"/>
                    <a:pt x="390" y="201"/>
                  </a:cubicBezTo>
                  <a:cubicBezTo>
                    <a:pt x="390" y="88"/>
                    <a:pt x="302" y="0"/>
                    <a:pt x="20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8" name="Google Shape;2648;p42"/>
            <p:cNvSpPr/>
            <p:nvPr/>
          </p:nvSpPr>
          <p:spPr>
            <a:xfrm>
              <a:off x="4479025" y="1137813"/>
              <a:ext cx="9750" cy="9750"/>
            </a:xfrm>
            <a:custGeom>
              <a:avLst/>
              <a:gdLst/>
              <a:ahLst/>
              <a:cxnLst/>
              <a:rect l="l" t="t" r="r" b="b"/>
              <a:pathLst>
                <a:path w="390" h="390" extrusionOk="0">
                  <a:moveTo>
                    <a:pt x="188" y="1"/>
                  </a:moveTo>
                  <a:cubicBezTo>
                    <a:pt x="88" y="1"/>
                    <a:pt x="0" y="88"/>
                    <a:pt x="0" y="189"/>
                  </a:cubicBezTo>
                  <a:cubicBezTo>
                    <a:pt x="0" y="302"/>
                    <a:pt x="88" y="390"/>
                    <a:pt x="188" y="390"/>
                  </a:cubicBezTo>
                  <a:cubicBezTo>
                    <a:pt x="301" y="390"/>
                    <a:pt x="389" y="302"/>
                    <a:pt x="389" y="189"/>
                  </a:cubicBezTo>
                  <a:cubicBezTo>
                    <a:pt x="389" y="88"/>
                    <a:pt x="301" y="1"/>
                    <a:pt x="18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9" name="Google Shape;2649;p42"/>
            <p:cNvSpPr/>
            <p:nvPr/>
          </p:nvSpPr>
          <p:spPr>
            <a:xfrm>
              <a:off x="4465525" y="1412938"/>
              <a:ext cx="9750" cy="9750"/>
            </a:xfrm>
            <a:custGeom>
              <a:avLst/>
              <a:gdLst/>
              <a:ahLst/>
              <a:cxnLst/>
              <a:rect l="l" t="t" r="r" b="b"/>
              <a:pathLst>
                <a:path w="390" h="390" extrusionOk="0">
                  <a:moveTo>
                    <a:pt x="189" y="1"/>
                  </a:moveTo>
                  <a:cubicBezTo>
                    <a:pt x="88" y="1"/>
                    <a:pt x="0" y="89"/>
                    <a:pt x="0" y="189"/>
                  </a:cubicBezTo>
                  <a:cubicBezTo>
                    <a:pt x="0" y="302"/>
                    <a:pt x="88" y="390"/>
                    <a:pt x="189" y="390"/>
                  </a:cubicBezTo>
                  <a:cubicBezTo>
                    <a:pt x="302" y="390"/>
                    <a:pt x="389" y="302"/>
                    <a:pt x="389" y="189"/>
                  </a:cubicBezTo>
                  <a:cubicBezTo>
                    <a:pt x="389" y="89"/>
                    <a:pt x="302" y="1"/>
                    <a:pt x="18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0" name="Google Shape;2650;p42"/>
            <p:cNvSpPr/>
            <p:nvPr/>
          </p:nvSpPr>
          <p:spPr>
            <a:xfrm>
              <a:off x="4570000" y="954913"/>
              <a:ext cx="9750" cy="9750"/>
            </a:xfrm>
            <a:custGeom>
              <a:avLst/>
              <a:gdLst/>
              <a:ahLst/>
              <a:cxnLst/>
              <a:rect l="l" t="t" r="r" b="b"/>
              <a:pathLst>
                <a:path w="390" h="390" extrusionOk="0">
                  <a:moveTo>
                    <a:pt x="201" y="1"/>
                  </a:moveTo>
                  <a:cubicBezTo>
                    <a:pt x="88" y="1"/>
                    <a:pt x="0" y="76"/>
                    <a:pt x="0" y="189"/>
                  </a:cubicBezTo>
                  <a:cubicBezTo>
                    <a:pt x="0" y="302"/>
                    <a:pt x="88" y="390"/>
                    <a:pt x="201" y="390"/>
                  </a:cubicBezTo>
                  <a:cubicBezTo>
                    <a:pt x="301" y="390"/>
                    <a:pt x="389" y="302"/>
                    <a:pt x="389" y="189"/>
                  </a:cubicBezTo>
                  <a:cubicBezTo>
                    <a:pt x="389" y="76"/>
                    <a:pt x="301" y="1"/>
                    <a:pt x="2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1" name="Google Shape;2651;p42"/>
            <p:cNvSpPr/>
            <p:nvPr/>
          </p:nvSpPr>
          <p:spPr>
            <a:xfrm>
              <a:off x="3987400" y="1573888"/>
              <a:ext cx="9750" cy="9750"/>
            </a:xfrm>
            <a:custGeom>
              <a:avLst/>
              <a:gdLst/>
              <a:ahLst/>
              <a:cxnLst/>
              <a:rect l="l" t="t" r="r" b="b"/>
              <a:pathLst>
                <a:path w="390" h="390" extrusionOk="0">
                  <a:moveTo>
                    <a:pt x="202" y="0"/>
                  </a:moveTo>
                  <a:cubicBezTo>
                    <a:pt x="89" y="0"/>
                    <a:pt x="1" y="88"/>
                    <a:pt x="1" y="201"/>
                  </a:cubicBezTo>
                  <a:cubicBezTo>
                    <a:pt x="1" y="302"/>
                    <a:pt x="89" y="389"/>
                    <a:pt x="202" y="389"/>
                  </a:cubicBezTo>
                  <a:cubicBezTo>
                    <a:pt x="302" y="389"/>
                    <a:pt x="390" y="302"/>
                    <a:pt x="390" y="201"/>
                  </a:cubicBezTo>
                  <a:cubicBezTo>
                    <a:pt x="390" y="88"/>
                    <a:pt x="302" y="0"/>
                    <a:pt x="20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2" name="Google Shape;2652;p42"/>
            <p:cNvSpPr/>
            <p:nvPr/>
          </p:nvSpPr>
          <p:spPr>
            <a:xfrm>
              <a:off x="4185675" y="1300638"/>
              <a:ext cx="9750" cy="9750"/>
            </a:xfrm>
            <a:custGeom>
              <a:avLst/>
              <a:gdLst/>
              <a:ahLst/>
              <a:cxnLst/>
              <a:rect l="l" t="t" r="r" b="b"/>
              <a:pathLst>
                <a:path w="390" h="390" extrusionOk="0">
                  <a:moveTo>
                    <a:pt x="202" y="0"/>
                  </a:moveTo>
                  <a:cubicBezTo>
                    <a:pt x="89" y="0"/>
                    <a:pt x="1" y="88"/>
                    <a:pt x="1" y="201"/>
                  </a:cubicBezTo>
                  <a:cubicBezTo>
                    <a:pt x="1" y="314"/>
                    <a:pt x="89" y="389"/>
                    <a:pt x="202" y="389"/>
                  </a:cubicBezTo>
                  <a:cubicBezTo>
                    <a:pt x="302" y="389"/>
                    <a:pt x="390" y="314"/>
                    <a:pt x="390" y="201"/>
                  </a:cubicBezTo>
                  <a:cubicBezTo>
                    <a:pt x="390" y="88"/>
                    <a:pt x="302" y="0"/>
                    <a:pt x="20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3" name="Google Shape;2653;p42"/>
            <p:cNvSpPr/>
            <p:nvPr/>
          </p:nvSpPr>
          <p:spPr>
            <a:xfrm>
              <a:off x="4347250" y="755388"/>
              <a:ext cx="9750" cy="10075"/>
            </a:xfrm>
            <a:custGeom>
              <a:avLst/>
              <a:gdLst/>
              <a:ahLst/>
              <a:cxnLst/>
              <a:rect l="l" t="t" r="r" b="b"/>
              <a:pathLst>
                <a:path w="390" h="403" extrusionOk="0">
                  <a:moveTo>
                    <a:pt x="201" y="1"/>
                  </a:moveTo>
                  <a:cubicBezTo>
                    <a:pt x="88" y="1"/>
                    <a:pt x="1" y="88"/>
                    <a:pt x="1" y="201"/>
                  </a:cubicBezTo>
                  <a:cubicBezTo>
                    <a:pt x="1" y="314"/>
                    <a:pt x="88" y="402"/>
                    <a:pt x="201" y="402"/>
                  </a:cubicBezTo>
                  <a:cubicBezTo>
                    <a:pt x="302" y="402"/>
                    <a:pt x="390" y="314"/>
                    <a:pt x="390" y="201"/>
                  </a:cubicBezTo>
                  <a:cubicBezTo>
                    <a:pt x="390" y="88"/>
                    <a:pt x="302" y="1"/>
                    <a:pt x="2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4" name="Google Shape;2654;p42"/>
            <p:cNvSpPr/>
            <p:nvPr/>
          </p:nvSpPr>
          <p:spPr>
            <a:xfrm>
              <a:off x="4245600" y="1636013"/>
              <a:ext cx="9750" cy="9750"/>
            </a:xfrm>
            <a:custGeom>
              <a:avLst/>
              <a:gdLst/>
              <a:ahLst/>
              <a:cxnLst/>
              <a:rect l="l" t="t" r="r" b="b"/>
              <a:pathLst>
                <a:path w="390" h="390" extrusionOk="0">
                  <a:moveTo>
                    <a:pt x="201" y="0"/>
                  </a:moveTo>
                  <a:cubicBezTo>
                    <a:pt x="89" y="0"/>
                    <a:pt x="1" y="88"/>
                    <a:pt x="1" y="201"/>
                  </a:cubicBezTo>
                  <a:cubicBezTo>
                    <a:pt x="1" y="301"/>
                    <a:pt x="89" y="389"/>
                    <a:pt x="201" y="389"/>
                  </a:cubicBezTo>
                  <a:cubicBezTo>
                    <a:pt x="302" y="389"/>
                    <a:pt x="390" y="301"/>
                    <a:pt x="390" y="201"/>
                  </a:cubicBezTo>
                  <a:cubicBezTo>
                    <a:pt x="390" y="88"/>
                    <a:pt x="302" y="0"/>
                    <a:pt x="20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5" name="Google Shape;2655;p42"/>
            <p:cNvSpPr/>
            <p:nvPr/>
          </p:nvSpPr>
          <p:spPr>
            <a:xfrm>
              <a:off x="3749925" y="1470038"/>
              <a:ext cx="9750" cy="9750"/>
            </a:xfrm>
            <a:custGeom>
              <a:avLst/>
              <a:gdLst/>
              <a:ahLst/>
              <a:cxnLst/>
              <a:rect l="l" t="t" r="r" b="b"/>
              <a:pathLst>
                <a:path w="390" h="390" extrusionOk="0">
                  <a:moveTo>
                    <a:pt x="189" y="1"/>
                  </a:moveTo>
                  <a:cubicBezTo>
                    <a:pt x="88" y="1"/>
                    <a:pt x="1" y="89"/>
                    <a:pt x="1" y="189"/>
                  </a:cubicBezTo>
                  <a:cubicBezTo>
                    <a:pt x="1" y="302"/>
                    <a:pt x="88" y="390"/>
                    <a:pt x="189" y="390"/>
                  </a:cubicBezTo>
                  <a:cubicBezTo>
                    <a:pt x="302" y="390"/>
                    <a:pt x="390" y="302"/>
                    <a:pt x="390" y="189"/>
                  </a:cubicBezTo>
                  <a:cubicBezTo>
                    <a:pt x="390" y="89"/>
                    <a:pt x="302" y="1"/>
                    <a:pt x="18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6" name="Google Shape;2656;p42"/>
            <p:cNvSpPr/>
            <p:nvPr/>
          </p:nvSpPr>
          <p:spPr>
            <a:xfrm>
              <a:off x="4023500" y="1338913"/>
              <a:ext cx="9750" cy="9750"/>
            </a:xfrm>
            <a:custGeom>
              <a:avLst/>
              <a:gdLst/>
              <a:ahLst/>
              <a:cxnLst/>
              <a:rect l="l" t="t" r="r" b="b"/>
              <a:pathLst>
                <a:path w="390" h="390" extrusionOk="0">
                  <a:moveTo>
                    <a:pt x="188" y="0"/>
                  </a:moveTo>
                  <a:cubicBezTo>
                    <a:pt x="88" y="0"/>
                    <a:pt x="0" y="76"/>
                    <a:pt x="0" y="189"/>
                  </a:cubicBezTo>
                  <a:cubicBezTo>
                    <a:pt x="0" y="302"/>
                    <a:pt x="88" y="389"/>
                    <a:pt x="188" y="389"/>
                  </a:cubicBezTo>
                  <a:cubicBezTo>
                    <a:pt x="301" y="389"/>
                    <a:pt x="389" y="302"/>
                    <a:pt x="389" y="189"/>
                  </a:cubicBezTo>
                  <a:cubicBezTo>
                    <a:pt x="389" y="76"/>
                    <a:pt x="301" y="0"/>
                    <a:pt x="18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7" name="Google Shape;2657;p42"/>
            <p:cNvSpPr/>
            <p:nvPr/>
          </p:nvSpPr>
          <p:spPr>
            <a:xfrm>
              <a:off x="3903025" y="1416388"/>
              <a:ext cx="9750" cy="9750"/>
            </a:xfrm>
            <a:custGeom>
              <a:avLst/>
              <a:gdLst/>
              <a:ahLst/>
              <a:cxnLst/>
              <a:rect l="l" t="t" r="r" b="b"/>
              <a:pathLst>
                <a:path w="390" h="390" extrusionOk="0">
                  <a:moveTo>
                    <a:pt x="189" y="1"/>
                  </a:moveTo>
                  <a:cubicBezTo>
                    <a:pt x="88" y="1"/>
                    <a:pt x="0" y="89"/>
                    <a:pt x="0" y="189"/>
                  </a:cubicBezTo>
                  <a:cubicBezTo>
                    <a:pt x="0" y="302"/>
                    <a:pt x="88" y="390"/>
                    <a:pt x="189" y="390"/>
                  </a:cubicBezTo>
                  <a:cubicBezTo>
                    <a:pt x="302" y="390"/>
                    <a:pt x="389" y="302"/>
                    <a:pt x="389" y="189"/>
                  </a:cubicBezTo>
                  <a:cubicBezTo>
                    <a:pt x="389" y="89"/>
                    <a:pt x="302" y="1"/>
                    <a:pt x="18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8" name="Google Shape;2658;p42"/>
            <p:cNvSpPr/>
            <p:nvPr/>
          </p:nvSpPr>
          <p:spPr>
            <a:xfrm>
              <a:off x="4227725" y="1509113"/>
              <a:ext cx="129275" cy="120025"/>
            </a:xfrm>
            <a:custGeom>
              <a:avLst/>
              <a:gdLst/>
              <a:ahLst/>
              <a:cxnLst/>
              <a:rect l="l" t="t" r="r" b="b"/>
              <a:pathLst>
                <a:path w="5171" h="4801" extrusionOk="0">
                  <a:moveTo>
                    <a:pt x="814" y="1"/>
                  </a:moveTo>
                  <a:cubicBezTo>
                    <a:pt x="598" y="1"/>
                    <a:pt x="382" y="64"/>
                    <a:pt x="239" y="207"/>
                  </a:cubicBezTo>
                  <a:cubicBezTo>
                    <a:pt x="0" y="446"/>
                    <a:pt x="13" y="810"/>
                    <a:pt x="76" y="1123"/>
                  </a:cubicBezTo>
                  <a:cubicBezTo>
                    <a:pt x="339" y="2604"/>
                    <a:pt x="1406" y="3859"/>
                    <a:pt x="2648" y="4800"/>
                  </a:cubicBezTo>
                  <a:lnTo>
                    <a:pt x="5171" y="3420"/>
                  </a:lnTo>
                  <a:cubicBezTo>
                    <a:pt x="4217" y="2240"/>
                    <a:pt x="3062" y="1211"/>
                    <a:pt x="1770" y="383"/>
                  </a:cubicBezTo>
                  <a:cubicBezTo>
                    <a:pt x="1544" y="232"/>
                    <a:pt x="1293" y="82"/>
                    <a:pt x="1017" y="19"/>
                  </a:cubicBezTo>
                  <a:cubicBezTo>
                    <a:pt x="951" y="7"/>
                    <a:pt x="883" y="1"/>
                    <a:pt x="814" y="1"/>
                  </a:cubicBezTo>
                  <a:close/>
                </a:path>
              </a:pathLst>
            </a:custGeom>
            <a:solidFill>
              <a:srgbClr val="D33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9" name="Google Shape;2659;p42"/>
            <p:cNvSpPr/>
            <p:nvPr/>
          </p:nvSpPr>
          <p:spPr>
            <a:xfrm>
              <a:off x="4252200" y="1544413"/>
              <a:ext cx="96650" cy="80625"/>
            </a:xfrm>
            <a:custGeom>
              <a:avLst/>
              <a:gdLst/>
              <a:ahLst/>
              <a:cxnLst/>
              <a:rect l="l" t="t" r="r" b="b"/>
              <a:pathLst>
                <a:path w="3866" h="3225" extrusionOk="0">
                  <a:moveTo>
                    <a:pt x="668" y="1"/>
                  </a:moveTo>
                  <a:cubicBezTo>
                    <a:pt x="616" y="1"/>
                    <a:pt x="564" y="5"/>
                    <a:pt x="515" y="12"/>
                  </a:cubicBezTo>
                  <a:cubicBezTo>
                    <a:pt x="339" y="38"/>
                    <a:pt x="176" y="125"/>
                    <a:pt x="113" y="263"/>
                  </a:cubicBezTo>
                  <a:cubicBezTo>
                    <a:pt x="0" y="502"/>
                    <a:pt x="163" y="765"/>
                    <a:pt x="326" y="966"/>
                  </a:cubicBezTo>
                  <a:cubicBezTo>
                    <a:pt x="1205" y="2020"/>
                    <a:pt x="3865" y="3225"/>
                    <a:pt x="3865" y="3225"/>
                  </a:cubicBezTo>
                  <a:cubicBezTo>
                    <a:pt x="3024" y="2083"/>
                    <a:pt x="2535" y="928"/>
                    <a:pt x="1004" y="75"/>
                  </a:cubicBezTo>
                  <a:cubicBezTo>
                    <a:pt x="908" y="23"/>
                    <a:pt x="787" y="1"/>
                    <a:pt x="668" y="1"/>
                  </a:cubicBezTo>
                  <a:close/>
                </a:path>
              </a:pathLst>
            </a:custGeom>
            <a:solidFill>
              <a:srgbClr val="C129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0" name="Google Shape;2660;p42"/>
            <p:cNvSpPr/>
            <p:nvPr/>
          </p:nvSpPr>
          <p:spPr>
            <a:xfrm>
              <a:off x="4275400" y="1439538"/>
              <a:ext cx="131800" cy="150050"/>
            </a:xfrm>
            <a:custGeom>
              <a:avLst/>
              <a:gdLst/>
              <a:ahLst/>
              <a:cxnLst/>
              <a:rect l="l" t="t" r="r" b="b"/>
              <a:pathLst>
                <a:path w="5272" h="6002" extrusionOk="0">
                  <a:moveTo>
                    <a:pt x="897" y="1"/>
                  </a:moveTo>
                  <a:cubicBezTo>
                    <a:pt x="714" y="1"/>
                    <a:pt x="536" y="48"/>
                    <a:pt x="390" y="154"/>
                  </a:cubicBezTo>
                  <a:cubicBezTo>
                    <a:pt x="26" y="405"/>
                    <a:pt x="1" y="907"/>
                    <a:pt x="64" y="1334"/>
                  </a:cubicBezTo>
                  <a:cubicBezTo>
                    <a:pt x="340" y="3153"/>
                    <a:pt x="1657" y="4684"/>
                    <a:pt x="3025" y="6002"/>
                  </a:cubicBezTo>
                  <a:lnTo>
                    <a:pt x="5271" y="4760"/>
                  </a:lnTo>
                  <a:cubicBezTo>
                    <a:pt x="4142" y="3316"/>
                    <a:pt x="3389" y="1572"/>
                    <a:pt x="1921" y="443"/>
                  </a:cubicBezTo>
                  <a:cubicBezTo>
                    <a:pt x="1695" y="267"/>
                    <a:pt x="1457" y="117"/>
                    <a:pt x="1193" y="41"/>
                  </a:cubicBezTo>
                  <a:cubicBezTo>
                    <a:pt x="1096" y="15"/>
                    <a:pt x="996" y="1"/>
                    <a:pt x="897" y="1"/>
                  </a:cubicBezTo>
                  <a:close/>
                </a:path>
              </a:pathLst>
            </a:custGeom>
            <a:solidFill>
              <a:srgbClr val="D33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1" name="Google Shape;2661;p42"/>
            <p:cNvSpPr/>
            <p:nvPr/>
          </p:nvSpPr>
          <p:spPr>
            <a:xfrm>
              <a:off x="4297375" y="1469563"/>
              <a:ext cx="73750" cy="100575"/>
            </a:xfrm>
            <a:custGeom>
              <a:avLst/>
              <a:gdLst/>
              <a:ahLst/>
              <a:cxnLst/>
              <a:rect l="l" t="t" r="r" b="b"/>
              <a:pathLst>
                <a:path w="2950" h="4023" extrusionOk="0">
                  <a:moveTo>
                    <a:pt x="531" y="1"/>
                  </a:moveTo>
                  <a:cubicBezTo>
                    <a:pt x="391" y="1"/>
                    <a:pt x="247" y="51"/>
                    <a:pt x="163" y="145"/>
                  </a:cubicBezTo>
                  <a:cubicBezTo>
                    <a:pt x="0" y="346"/>
                    <a:pt x="76" y="635"/>
                    <a:pt x="176" y="873"/>
                  </a:cubicBezTo>
                  <a:cubicBezTo>
                    <a:pt x="741" y="2128"/>
                    <a:pt x="2949" y="4023"/>
                    <a:pt x="2949" y="4023"/>
                  </a:cubicBezTo>
                  <a:cubicBezTo>
                    <a:pt x="2460" y="2705"/>
                    <a:pt x="2309" y="1450"/>
                    <a:pt x="1067" y="221"/>
                  </a:cubicBezTo>
                  <a:cubicBezTo>
                    <a:pt x="954" y="95"/>
                    <a:pt x="778" y="45"/>
                    <a:pt x="615" y="7"/>
                  </a:cubicBezTo>
                  <a:cubicBezTo>
                    <a:pt x="588" y="3"/>
                    <a:pt x="559" y="1"/>
                    <a:pt x="531" y="1"/>
                  </a:cubicBezTo>
                  <a:close/>
                </a:path>
              </a:pathLst>
            </a:custGeom>
            <a:solidFill>
              <a:srgbClr val="C129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2" name="Google Shape;2662;p42"/>
            <p:cNvSpPr/>
            <p:nvPr/>
          </p:nvSpPr>
          <p:spPr>
            <a:xfrm>
              <a:off x="4335650" y="1394763"/>
              <a:ext cx="144950" cy="155925"/>
            </a:xfrm>
            <a:custGeom>
              <a:avLst/>
              <a:gdLst/>
              <a:ahLst/>
              <a:cxnLst/>
              <a:rect l="l" t="t" r="r" b="b"/>
              <a:pathLst>
                <a:path w="5798" h="6237" extrusionOk="0">
                  <a:moveTo>
                    <a:pt x="891" y="0"/>
                  </a:moveTo>
                  <a:cubicBezTo>
                    <a:pt x="628" y="0"/>
                    <a:pt x="339" y="100"/>
                    <a:pt x="176" y="301"/>
                  </a:cubicBezTo>
                  <a:cubicBezTo>
                    <a:pt x="0" y="515"/>
                    <a:pt x="13" y="778"/>
                    <a:pt x="38" y="1004"/>
                  </a:cubicBezTo>
                  <a:cubicBezTo>
                    <a:pt x="264" y="2962"/>
                    <a:pt x="1406" y="4631"/>
                    <a:pt x="2535" y="6237"/>
                  </a:cubicBezTo>
                  <a:lnTo>
                    <a:pt x="5798" y="5120"/>
                  </a:lnTo>
                  <a:cubicBezTo>
                    <a:pt x="4957" y="3740"/>
                    <a:pt x="4079" y="2359"/>
                    <a:pt x="2899" y="1192"/>
                  </a:cubicBezTo>
                  <a:cubicBezTo>
                    <a:pt x="2523" y="816"/>
                    <a:pt x="2108" y="452"/>
                    <a:pt x="1606" y="201"/>
                  </a:cubicBezTo>
                  <a:cubicBezTo>
                    <a:pt x="1393" y="100"/>
                    <a:pt x="1155" y="13"/>
                    <a:pt x="891" y="0"/>
                  </a:cubicBezTo>
                  <a:close/>
                </a:path>
              </a:pathLst>
            </a:custGeom>
            <a:solidFill>
              <a:srgbClr val="D33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3" name="Google Shape;2663;p42"/>
            <p:cNvSpPr/>
            <p:nvPr/>
          </p:nvSpPr>
          <p:spPr>
            <a:xfrm>
              <a:off x="4363875" y="1428913"/>
              <a:ext cx="75950" cy="103600"/>
            </a:xfrm>
            <a:custGeom>
              <a:avLst/>
              <a:gdLst/>
              <a:ahLst/>
              <a:cxnLst/>
              <a:rect l="l" t="t" r="r" b="b"/>
              <a:pathLst>
                <a:path w="3038" h="4144" extrusionOk="0">
                  <a:moveTo>
                    <a:pt x="694" y="0"/>
                  </a:moveTo>
                  <a:cubicBezTo>
                    <a:pt x="511" y="0"/>
                    <a:pt x="327" y="52"/>
                    <a:pt x="214" y="165"/>
                  </a:cubicBezTo>
                  <a:cubicBezTo>
                    <a:pt x="1" y="378"/>
                    <a:pt x="63" y="692"/>
                    <a:pt x="151" y="931"/>
                  </a:cubicBezTo>
                  <a:cubicBezTo>
                    <a:pt x="666" y="2248"/>
                    <a:pt x="3037" y="4143"/>
                    <a:pt x="3037" y="4143"/>
                  </a:cubicBezTo>
                  <a:cubicBezTo>
                    <a:pt x="2598" y="2775"/>
                    <a:pt x="2561" y="1458"/>
                    <a:pt x="1256" y="203"/>
                  </a:cubicBezTo>
                  <a:cubicBezTo>
                    <a:pt x="1130" y="77"/>
                    <a:pt x="942" y="27"/>
                    <a:pt x="754" y="2"/>
                  </a:cubicBezTo>
                  <a:cubicBezTo>
                    <a:pt x="734" y="1"/>
                    <a:pt x="714" y="0"/>
                    <a:pt x="694" y="0"/>
                  </a:cubicBezTo>
                  <a:close/>
                </a:path>
              </a:pathLst>
            </a:custGeom>
            <a:solidFill>
              <a:srgbClr val="C129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4" name="Google Shape;2664;p42"/>
            <p:cNvSpPr/>
            <p:nvPr/>
          </p:nvSpPr>
          <p:spPr>
            <a:xfrm>
              <a:off x="4413125" y="1355088"/>
              <a:ext cx="133675" cy="151700"/>
            </a:xfrm>
            <a:custGeom>
              <a:avLst/>
              <a:gdLst/>
              <a:ahLst/>
              <a:cxnLst/>
              <a:rect l="l" t="t" r="r" b="b"/>
              <a:pathLst>
                <a:path w="5347" h="6068" extrusionOk="0">
                  <a:moveTo>
                    <a:pt x="932" y="1"/>
                  </a:moveTo>
                  <a:cubicBezTo>
                    <a:pt x="902" y="1"/>
                    <a:pt x="872" y="2"/>
                    <a:pt x="842" y="6"/>
                  </a:cubicBezTo>
                  <a:cubicBezTo>
                    <a:pt x="503" y="56"/>
                    <a:pt x="239" y="320"/>
                    <a:pt x="114" y="608"/>
                  </a:cubicBezTo>
                  <a:cubicBezTo>
                    <a:pt x="1" y="909"/>
                    <a:pt x="1" y="1248"/>
                    <a:pt x="38" y="1562"/>
                  </a:cubicBezTo>
                  <a:cubicBezTo>
                    <a:pt x="202" y="3269"/>
                    <a:pt x="1055" y="4913"/>
                    <a:pt x="2398" y="6067"/>
                  </a:cubicBezTo>
                  <a:lnTo>
                    <a:pt x="5347" y="5289"/>
                  </a:lnTo>
                  <a:cubicBezTo>
                    <a:pt x="4493" y="3570"/>
                    <a:pt x="3364" y="1989"/>
                    <a:pt x="1996" y="596"/>
                  </a:cubicBezTo>
                  <a:cubicBezTo>
                    <a:pt x="1704" y="304"/>
                    <a:pt x="1336" y="1"/>
                    <a:pt x="932" y="1"/>
                  </a:cubicBezTo>
                  <a:close/>
                </a:path>
              </a:pathLst>
            </a:custGeom>
            <a:solidFill>
              <a:srgbClr val="D33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5" name="Google Shape;2665;p42"/>
            <p:cNvSpPr/>
            <p:nvPr/>
          </p:nvSpPr>
          <p:spPr>
            <a:xfrm>
              <a:off x="4430700" y="1394663"/>
              <a:ext cx="67475" cy="104575"/>
            </a:xfrm>
            <a:custGeom>
              <a:avLst/>
              <a:gdLst/>
              <a:ahLst/>
              <a:cxnLst/>
              <a:rect l="l" t="t" r="r" b="b"/>
              <a:pathLst>
                <a:path w="2699" h="4183" extrusionOk="0">
                  <a:moveTo>
                    <a:pt x="500" y="0"/>
                  </a:moveTo>
                  <a:cubicBezTo>
                    <a:pt x="383" y="0"/>
                    <a:pt x="270" y="36"/>
                    <a:pt x="189" y="117"/>
                  </a:cubicBezTo>
                  <a:cubicBezTo>
                    <a:pt x="1" y="293"/>
                    <a:pt x="63" y="606"/>
                    <a:pt x="151" y="845"/>
                  </a:cubicBezTo>
                  <a:cubicBezTo>
                    <a:pt x="615" y="2137"/>
                    <a:pt x="2699" y="4183"/>
                    <a:pt x="2699" y="4183"/>
                  </a:cubicBezTo>
                  <a:cubicBezTo>
                    <a:pt x="2297" y="2828"/>
                    <a:pt x="2234" y="1573"/>
                    <a:pt x="1092" y="255"/>
                  </a:cubicBezTo>
                  <a:cubicBezTo>
                    <a:pt x="979" y="130"/>
                    <a:pt x="804" y="54"/>
                    <a:pt x="641" y="17"/>
                  </a:cubicBezTo>
                  <a:cubicBezTo>
                    <a:pt x="594" y="6"/>
                    <a:pt x="547" y="0"/>
                    <a:pt x="500" y="0"/>
                  </a:cubicBezTo>
                  <a:close/>
                </a:path>
              </a:pathLst>
            </a:custGeom>
            <a:solidFill>
              <a:srgbClr val="C129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6" name="Google Shape;2666;p42"/>
            <p:cNvSpPr/>
            <p:nvPr/>
          </p:nvSpPr>
          <p:spPr>
            <a:xfrm>
              <a:off x="4484025" y="1324238"/>
              <a:ext cx="107950" cy="180650"/>
            </a:xfrm>
            <a:custGeom>
              <a:avLst/>
              <a:gdLst/>
              <a:ahLst/>
              <a:cxnLst/>
              <a:rect l="l" t="t" r="r" b="b"/>
              <a:pathLst>
                <a:path w="4318" h="7226" extrusionOk="0">
                  <a:moveTo>
                    <a:pt x="1224" y="0"/>
                  </a:moveTo>
                  <a:cubicBezTo>
                    <a:pt x="1168" y="0"/>
                    <a:pt x="1111" y="7"/>
                    <a:pt x="1055" y="23"/>
                  </a:cubicBezTo>
                  <a:cubicBezTo>
                    <a:pt x="603" y="136"/>
                    <a:pt x="415" y="663"/>
                    <a:pt x="340" y="1089"/>
                  </a:cubicBezTo>
                  <a:cubicBezTo>
                    <a:pt x="1" y="3072"/>
                    <a:pt x="189" y="5067"/>
                    <a:pt x="904" y="6849"/>
                  </a:cubicBezTo>
                  <a:lnTo>
                    <a:pt x="4117" y="7226"/>
                  </a:lnTo>
                  <a:cubicBezTo>
                    <a:pt x="4318" y="4590"/>
                    <a:pt x="3376" y="2495"/>
                    <a:pt x="2624" y="1240"/>
                  </a:cubicBezTo>
                  <a:cubicBezTo>
                    <a:pt x="2398" y="876"/>
                    <a:pt x="2159" y="500"/>
                    <a:pt x="1820" y="236"/>
                  </a:cubicBezTo>
                  <a:cubicBezTo>
                    <a:pt x="1651" y="106"/>
                    <a:pt x="1441" y="0"/>
                    <a:pt x="1224" y="0"/>
                  </a:cubicBezTo>
                  <a:close/>
                </a:path>
              </a:pathLst>
            </a:custGeom>
            <a:solidFill>
              <a:srgbClr val="D33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7" name="Google Shape;2667;p42"/>
            <p:cNvSpPr/>
            <p:nvPr/>
          </p:nvSpPr>
          <p:spPr>
            <a:xfrm>
              <a:off x="4503800" y="1365638"/>
              <a:ext cx="55225" cy="130775"/>
            </a:xfrm>
            <a:custGeom>
              <a:avLst/>
              <a:gdLst/>
              <a:ahLst/>
              <a:cxnLst/>
              <a:rect l="l" t="t" r="r" b="b"/>
              <a:pathLst>
                <a:path w="2209" h="5231" extrusionOk="0">
                  <a:moveTo>
                    <a:pt x="629" y="1"/>
                  </a:moveTo>
                  <a:cubicBezTo>
                    <a:pt x="513" y="1"/>
                    <a:pt x="397" y="33"/>
                    <a:pt x="302" y="98"/>
                  </a:cubicBezTo>
                  <a:cubicBezTo>
                    <a:pt x="26" y="274"/>
                    <a:pt x="0" y="638"/>
                    <a:pt x="26" y="939"/>
                  </a:cubicBezTo>
                  <a:cubicBezTo>
                    <a:pt x="151" y="2520"/>
                    <a:pt x="1920" y="5231"/>
                    <a:pt x="1920" y="5231"/>
                  </a:cubicBezTo>
                  <a:cubicBezTo>
                    <a:pt x="1883" y="3587"/>
                    <a:pt x="2209" y="2106"/>
                    <a:pt x="1305" y="387"/>
                  </a:cubicBezTo>
                  <a:cubicBezTo>
                    <a:pt x="1218" y="224"/>
                    <a:pt x="1042" y="111"/>
                    <a:pt x="866" y="48"/>
                  </a:cubicBezTo>
                  <a:cubicBezTo>
                    <a:pt x="793" y="17"/>
                    <a:pt x="711" y="1"/>
                    <a:pt x="629" y="1"/>
                  </a:cubicBezTo>
                  <a:close/>
                </a:path>
              </a:pathLst>
            </a:custGeom>
            <a:solidFill>
              <a:srgbClr val="C129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8" name="Google Shape;2668;p42"/>
            <p:cNvSpPr/>
            <p:nvPr/>
          </p:nvSpPr>
          <p:spPr>
            <a:xfrm>
              <a:off x="4288125" y="1588763"/>
              <a:ext cx="47150" cy="24725"/>
            </a:xfrm>
            <a:custGeom>
              <a:avLst/>
              <a:gdLst/>
              <a:ahLst/>
              <a:cxnLst/>
              <a:rect l="l" t="t" r="r" b="b"/>
              <a:pathLst>
                <a:path w="1886" h="989" extrusionOk="0">
                  <a:moveTo>
                    <a:pt x="37" y="1"/>
                  </a:moveTo>
                  <a:cubicBezTo>
                    <a:pt x="12" y="1"/>
                    <a:pt x="1" y="38"/>
                    <a:pt x="31" y="58"/>
                  </a:cubicBezTo>
                  <a:cubicBezTo>
                    <a:pt x="584" y="434"/>
                    <a:pt x="1186" y="811"/>
                    <a:pt x="1838" y="987"/>
                  </a:cubicBezTo>
                  <a:cubicBezTo>
                    <a:pt x="1843" y="988"/>
                    <a:pt x="1846" y="989"/>
                    <a:pt x="1850" y="989"/>
                  </a:cubicBezTo>
                  <a:cubicBezTo>
                    <a:pt x="1878" y="989"/>
                    <a:pt x="1886" y="948"/>
                    <a:pt x="1864" y="936"/>
                  </a:cubicBezTo>
                  <a:cubicBezTo>
                    <a:pt x="1249" y="623"/>
                    <a:pt x="634" y="372"/>
                    <a:pt x="57" y="8"/>
                  </a:cubicBezTo>
                  <a:cubicBezTo>
                    <a:pt x="49" y="3"/>
                    <a:pt x="43" y="1"/>
                    <a:pt x="37" y="1"/>
                  </a:cubicBezTo>
                  <a:close/>
                </a:path>
              </a:pathLst>
            </a:custGeom>
            <a:solidFill>
              <a:srgbClr val="5615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9" name="Google Shape;2669;p42"/>
            <p:cNvSpPr/>
            <p:nvPr/>
          </p:nvSpPr>
          <p:spPr>
            <a:xfrm>
              <a:off x="4314775" y="1569613"/>
              <a:ext cx="27075" cy="16275"/>
            </a:xfrm>
            <a:custGeom>
              <a:avLst/>
              <a:gdLst/>
              <a:ahLst/>
              <a:cxnLst/>
              <a:rect l="l" t="t" r="r" b="b"/>
              <a:pathLst>
                <a:path w="1083" h="651" extrusionOk="0">
                  <a:moveTo>
                    <a:pt x="39" y="0"/>
                  </a:moveTo>
                  <a:cubicBezTo>
                    <a:pt x="18" y="0"/>
                    <a:pt x="0" y="27"/>
                    <a:pt x="20" y="46"/>
                  </a:cubicBezTo>
                  <a:cubicBezTo>
                    <a:pt x="296" y="322"/>
                    <a:pt x="647" y="573"/>
                    <a:pt x="1036" y="648"/>
                  </a:cubicBezTo>
                  <a:cubicBezTo>
                    <a:pt x="1039" y="650"/>
                    <a:pt x="1042" y="650"/>
                    <a:pt x="1044" y="650"/>
                  </a:cubicBezTo>
                  <a:cubicBezTo>
                    <a:pt x="1066" y="650"/>
                    <a:pt x="1082" y="609"/>
                    <a:pt x="1049" y="598"/>
                  </a:cubicBezTo>
                  <a:cubicBezTo>
                    <a:pt x="685" y="435"/>
                    <a:pt x="358" y="284"/>
                    <a:pt x="57" y="8"/>
                  </a:cubicBezTo>
                  <a:cubicBezTo>
                    <a:pt x="51" y="2"/>
                    <a:pt x="45" y="0"/>
                    <a:pt x="39" y="0"/>
                  </a:cubicBezTo>
                  <a:close/>
                </a:path>
              </a:pathLst>
            </a:custGeom>
            <a:solidFill>
              <a:srgbClr val="5615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0" name="Google Shape;2670;p42"/>
            <p:cNvSpPr/>
            <p:nvPr/>
          </p:nvSpPr>
          <p:spPr>
            <a:xfrm>
              <a:off x="4333025" y="1518388"/>
              <a:ext cx="41750" cy="45350"/>
            </a:xfrm>
            <a:custGeom>
              <a:avLst/>
              <a:gdLst/>
              <a:ahLst/>
              <a:cxnLst/>
              <a:rect l="l" t="t" r="r" b="b"/>
              <a:pathLst>
                <a:path w="1670" h="1814" extrusionOk="0">
                  <a:moveTo>
                    <a:pt x="55" y="0"/>
                  </a:moveTo>
                  <a:cubicBezTo>
                    <a:pt x="25" y="0"/>
                    <a:pt x="0" y="45"/>
                    <a:pt x="30" y="75"/>
                  </a:cubicBezTo>
                  <a:cubicBezTo>
                    <a:pt x="532" y="652"/>
                    <a:pt x="1021" y="1267"/>
                    <a:pt x="1586" y="1806"/>
                  </a:cubicBezTo>
                  <a:cubicBezTo>
                    <a:pt x="1593" y="1811"/>
                    <a:pt x="1601" y="1813"/>
                    <a:pt x="1608" y="1813"/>
                  </a:cubicBezTo>
                  <a:cubicBezTo>
                    <a:pt x="1640" y="1813"/>
                    <a:pt x="1669" y="1776"/>
                    <a:pt x="1649" y="1756"/>
                  </a:cubicBezTo>
                  <a:cubicBezTo>
                    <a:pt x="1159" y="1141"/>
                    <a:pt x="595" y="589"/>
                    <a:pt x="80" y="12"/>
                  </a:cubicBezTo>
                  <a:cubicBezTo>
                    <a:pt x="72" y="4"/>
                    <a:pt x="63" y="0"/>
                    <a:pt x="55" y="0"/>
                  </a:cubicBezTo>
                  <a:close/>
                </a:path>
              </a:pathLst>
            </a:custGeom>
            <a:solidFill>
              <a:srgbClr val="5615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1" name="Google Shape;2671;p42"/>
            <p:cNvSpPr/>
            <p:nvPr/>
          </p:nvSpPr>
          <p:spPr>
            <a:xfrm>
              <a:off x="4374725" y="1511388"/>
              <a:ext cx="27950" cy="31625"/>
            </a:xfrm>
            <a:custGeom>
              <a:avLst/>
              <a:gdLst/>
              <a:ahLst/>
              <a:cxnLst/>
              <a:rect l="l" t="t" r="r" b="b"/>
              <a:pathLst>
                <a:path w="1118" h="1265" extrusionOk="0">
                  <a:moveTo>
                    <a:pt x="48" y="1"/>
                  </a:moveTo>
                  <a:cubicBezTo>
                    <a:pt x="21" y="1"/>
                    <a:pt x="0" y="30"/>
                    <a:pt x="18" y="66"/>
                  </a:cubicBezTo>
                  <a:cubicBezTo>
                    <a:pt x="294" y="493"/>
                    <a:pt x="633" y="944"/>
                    <a:pt x="1047" y="1258"/>
                  </a:cubicBezTo>
                  <a:cubicBezTo>
                    <a:pt x="1054" y="1263"/>
                    <a:pt x="1061" y="1265"/>
                    <a:pt x="1068" y="1265"/>
                  </a:cubicBezTo>
                  <a:cubicBezTo>
                    <a:pt x="1097" y="1265"/>
                    <a:pt x="1118" y="1226"/>
                    <a:pt x="1098" y="1195"/>
                  </a:cubicBezTo>
                  <a:cubicBezTo>
                    <a:pt x="746" y="806"/>
                    <a:pt x="382" y="455"/>
                    <a:pt x="81" y="16"/>
                  </a:cubicBezTo>
                  <a:cubicBezTo>
                    <a:pt x="70" y="5"/>
                    <a:pt x="59" y="1"/>
                    <a:pt x="48" y="1"/>
                  </a:cubicBezTo>
                  <a:close/>
                </a:path>
              </a:pathLst>
            </a:custGeom>
            <a:solidFill>
              <a:srgbClr val="5615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2" name="Google Shape;2672;p42"/>
            <p:cNvSpPr/>
            <p:nvPr/>
          </p:nvSpPr>
          <p:spPr>
            <a:xfrm>
              <a:off x="4389150" y="1470738"/>
              <a:ext cx="44225" cy="59950"/>
            </a:xfrm>
            <a:custGeom>
              <a:avLst/>
              <a:gdLst/>
              <a:ahLst/>
              <a:cxnLst/>
              <a:rect l="l" t="t" r="r" b="b"/>
              <a:pathLst>
                <a:path w="1769" h="2398" extrusionOk="0">
                  <a:moveTo>
                    <a:pt x="33" y="0"/>
                  </a:moveTo>
                  <a:cubicBezTo>
                    <a:pt x="14" y="0"/>
                    <a:pt x="1" y="18"/>
                    <a:pt x="19" y="36"/>
                  </a:cubicBezTo>
                  <a:cubicBezTo>
                    <a:pt x="634" y="788"/>
                    <a:pt x="1148" y="1592"/>
                    <a:pt x="1688" y="2382"/>
                  </a:cubicBezTo>
                  <a:cubicBezTo>
                    <a:pt x="1695" y="2393"/>
                    <a:pt x="1706" y="2398"/>
                    <a:pt x="1716" y="2398"/>
                  </a:cubicBezTo>
                  <a:cubicBezTo>
                    <a:pt x="1742" y="2398"/>
                    <a:pt x="1768" y="2371"/>
                    <a:pt x="1750" y="2345"/>
                  </a:cubicBezTo>
                  <a:cubicBezTo>
                    <a:pt x="1299" y="1504"/>
                    <a:pt x="684" y="726"/>
                    <a:pt x="56" y="10"/>
                  </a:cubicBezTo>
                  <a:cubicBezTo>
                    <a:pt x="49" y="3"/>
                    <a:pt x="40" y="0"/>
                    <a:pt x="33" y="0"/>
                  </a:cubicBezTo>
                  <a:close/>
                </a:path>
              </a:pathLst>
            </a:custGeom>
            <a:solidFill>
              <a:srgbClr val="5615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3" name="Google Shape;2673;p42"/>
            <p:cNvSpPr/>
            <p:nvPr/>
          </p:nvSpPr>
          <p:spPr>
            <a:xfrm>
              <a:off x="4468525" y="1455863"/>
              <a:ext cx="29250" cy="40175"/>
            </a:xfrm>
            <a:custGeom>
              <a:avLst/>
              <a:gdLst/>
              <a:ahLst/>
              <a:cxnLst/>
              <a:rect l="l" t="t" r="r" b="b"/>
              <a:pathLst>
                <a:path w="1170" h="1607" extrusionOk="0">
                  <a:moveTo>
                    <a:pt x="53" y="0"/>
                  </a:moveTo>
                  <a:cubicBezTo>
                    <a:pt x="27" y="0"/>
                    <a:pt x="1" y="27"/>
                    <a:pt x="18" y="53"/>
                  </a:cubicBezTo>
                  <a:cubicBezTo>
                    <a:pt x="370" y="568"/>
                    <a:pt x="709" y="1107"/>
                    <a:pt x="1098" y="1597"/>
                  </a:cubicBezTo>
                  <a:cubicBezTo>
                    <a:pt x="1105" y="1604"/>
                    <a:pt x="1114" y="1607"/>
                    <a:pt x="1123" y="1607"/>
                  </a:cubicBezTo>
                  <a:cubicBezTo>
                    <a:pt x="1146" y="1607"/>
                    <a:pt x="1169" y="1586"/>
                    <a:pt x="1160" y="1559"/>
                  </a:cubicBezTo>
                  <a:cubicBezTo>
                    <a:pt x="834" y="1020"/>
                    <a:pt x="445" y="530"/>
                    <a:pt x="81" y="16"/>
                  </a:cubicBezTo>
                  <a:cubicBezTo>
                    <a:pt x="74" y="5"/>
                    <a:pt x="63" y="0"/>
                    <a:pt x="53" y="0"/>
                  </a:cubicBezTo>
                  <a:close/>
                </a:path>
              </a:pathLst>
            </a:custGeom>
            <a:solidFill>
              <a:srgbClr val="5615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4" name="Google Shape;2674;p42"/>
            <p:cNvSpPr/>
            <p:nvPr/>
          </p:nvSpPr>
          <p:spPr>
            <a:xfrm>
              <a:off x="4478350" y="1425438"/>
              <a:ext cx="33500" cy="69275"/>
            </a:xfrm>
            <a:custGeom>
              <a:avLst/>
              <a:gdLst/>
              <a:ahLst/>
              <a:cxnLst/>
              <a:rect l="l" t="t" r="r" b="b"/>
              <a:pathLst>
                <a:path w="1340" h="2771" extrusionOk="0">
                  <a:moveTo>
                    <a:pt x="65" y="0"/>
                  </a:moveTo>
                  <a:cubicBezTo>
                    <a:pt x="31" y="0"/>
                    <a:pt x="0" y="30"/>
                    <a:pt x="27" y="66"/>
                  </a:cubicBezTo>
                  <a:cubicBezTo>
                    <a:pt x="604" y="894"/>
                    <a:pt x="943" y="1785"/>
                    <a:pt x="1244" y="2739"/>
                  </a:cubicBezTo>
                  <a:cubicBezTo>
                    <a:pt x="1250" y="2761"/>
                    <a:pt x="1270" y="2770"/>
                    <a:pt x="1289" y="2770"/>
                  </a:cubicBezTo>
                  <a:cubicBezTo>
                    <a:pt x="1315" y="2770"/>
                    <a:pt x="1339" y="2754"/>
                    <a:pt x="1332" y="2726"/>
                  </a:cubicBezTo>
                  <a:cubicBezTo>
                    <a:pt x="1182" y="1747"/>
                    <a:pt x="680" y="806"/>
                    <a:pt x="102" y="15"/>
                  </a:cubicBezTo>
                  <a:cubicBezTo>
                    <a:pt x="92" y="5"/>
                    <a:pt x="78" y="0"/>
                    <a:pt x="65" y="0"/>
                  </a:cubicBezTo>
                  <a:close/>
                </a:path>
              </a:pathLst>
            </a:custGeom>
            <a:solidFill>
              <a:srgbClr val="5615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5" name="Google Shape;2675;p42"/>
            <p:cNvSpPr/>
            <p:nvPr/>
          </p:nvSpPr>
          <p:spPr>
            <a:xfrm>
              <a:off x="4523475" y="1434138"/>
              <a:ext cx="27950" cy="57025"/>
            </a:xfrm>
            <a:custGeom>
              <a:avLst/>
              <a:gdLst/>
              <a:ahLst/>
              <a:cxnLst/>
              <a:rect l="l" t="t" r="r" b="b"/>
              <a:pathLst>
                <a:path w="1118" h="2281" extrusionOk="0">
                  <a:moveTo>
                    <a:pt x="45" y="0"/>
                  </a:moveTo>
                  <a:cubicBezTo>
                    <a:pt x="21" y="0"/>
                    <a:pt x="0" y="19"/>
                    <a:pt x="17" y="44"/>
                  </a:cubicBezTo>
                  <a:cubicBezTo>
                    <a:pt x="343" y="784"/>
                    <a:pt x="644" y="1550"/>
                    <a:pt x="1033" y="2265"/>
                  </a:cubicBezTo>
                  <a:cubicBezTo>
                    <a:pt x="1040" y="2276"/>
                    <a:pt x="1051" y="2281"/>
                    <a:pt x="1062" y="2281"/>
                  </a:cubicBezTo>
                  <a:cubicBezTo>
                    <a:pt x="1088" y="2281"/>
                    <a:pt x="1117" y="2254"/>
                    <a:pt x="1108" y="2227"/>
                  </a:cubicBezTo>
                  <a:cubicBezTo>
                    <a:pt x="820" y="1474"/>
                    <a:pt x="431" y="747"/>
                    <a:pt x="79" y="19"/>
                  </a:cubicBezTo>
                  <a:cubicBezTo>
                    <a:pt x="71" y="6"/>
                    <a:pt x="57" y="0"/>
                    <a:pt x="45" y="0"/>
                  </a:cubicBezTo>
                  <a:close/>
                </a:path>
              </a:pathLst>
            </a:custGeom>
            <a:solidFill>
              <a:srgbClr val="5615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6" name="Google Shape;2676;p42"/>
            <p:cNvSpPr/>
            <p:nvPr/>
          </p:nvSpPr>
          <p:spPr>
            <a:xfrm>
              <a:off x="4556600" y="1412563"/>
              <a:ext cx="24700" cy="85675"/>
            </a:xfrm>
            <a:custGeom>
              <a:avLst/>
              <a:gdLst/>
              <a:ahLst/>
              <a:cxnLst/>
              <a:rect l="l" t="t" r="r" b="b"/>
              <a:pathLst>
                <a:path w="988" h="3427" extrusionOk="0">
                  <a:moveTo>
                    <a:pt x="51" y="0"/>
                  </a:moveTo>
                  <a:cubicBezTo>
                    <a:pt x="29" y="0"/>
                    <a:pt x="0" y="27"/>
                    <a:pt x="9" y="54"/>
                  </a:cubicBezTo>
                  <a:cubicBezTo>
                    <a:pt x="248" y="581"/>
                    <a:pt x="436" y="1133"/>
                    <a:pt x="586" y="1697"/>
                  </a:cubicBezTo>
                  <a:cubicBezTo>
                    <a:pt x="737" y="2262"/>
                    <a:pt x="787" y="2839"/>
                    <a:pt x="900" y="3404"/>
                  </a:cubicBezTo>
                  <a:cubicBezTo>
                    <a:pt x="900" y="3420"/>
                    <a:pt x="909" y="3427"/>
                    <a:pt x="919" y="3427"/>
                  </a:cubicBezTo>
                  <a:cubicBezTo>
                    <a:pt x="933" y="3427"/>
                    <a:pt x="950" y="3413"/>
                    <a:pt x="950" y="3392"/>
                  </a:cubicBezTo>
                  <a:cubicBezTo>
                    <a:pt x="988" y="2250"/>
                    <a:pt x="561" y="1032"/>
                    <a:pt x="72" y="16"/>
                  </a:cubicBezTo>
                  <a:cubicBezTo>
                    <a:pt x="68" y="5"/>
                    <a:pt x="60" y="0"/>
                    <a:pt x="51" y="0"/>
                  </a:cubicBezTo>
                  <a:close/>
                </a:path>
              </a:pathLst>
            </a:custGeom>
            <a:solidFill>
              <a:srgbClr val="5615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7" name="Google Shape;2677;p42"/>
            <p:cNvSpPr/>
            <p:nvPr/>
          </p:nvSpPr>
          <p:spPr>
            <a:xfrm>
              <a:off x="4546475" y="1404163"/>
              <a:ext cx="26375" cy="25775"/>
            </a:xfrm>
            <a:custGeom>
              <a:avLst/>
              <a:gdLst/>
              <a:ahLst/>
              <a:cxnLst/>
              <a:rect l="l" t="t" r="r" b="b"/>
              <a:pathLst>
                <a:path w="1055" h="1031" extrusionOk="0">
                  <a:moveTo>
                    <a:pt x="526" y="0"/>
                  </a:moveTo>
                  <a:cubicBezTo>
                    <a:pt x="518" y="0"/>
                    <a:pt x="510" y="0"/>
                    <a:pt x="502" y="1"/>
                  </a:cubicBezTo>
                  <a:cubicBezTo>
                    <a:pt x="226" y="13"/>
                    <a:pt x="0" y="252"/>
                    <a:pt x="13" y="540"/>
                  </a:cubicBezTo>
                  <a:cubicBezTo>
                    <a:pt x="25" y="809"/>
                    <a:pt x="251" y="1030"/>
                    <a:pt x="529" y="1030"/>
                  </a:cubicBezTo>
                  <a:cubicBezTo>
                    <a:pt x="537" y="1030"/>
                    <a:pt x="545" y="1030"/>
                    <a:pt x="552" y="1030"/>
                  </a:cubicBezTo>
                  <a:cubicBezTo>
                    <a:pt x="828" y="1017"/>
                    <a:pt x="1054" y="779"/>
                    <a:pt x="1042" y="490"/>
                  </a:cubicBezTo>
                  <a:cubicBezTo>
                    <a:pt x="1029" y="209"/>
                    <a:pt x="804" y="0"/>
                    <a:pt x="526" y="0"/>
                  </a:cubicBezTo>
                  <a:close/>
                </a:path>
              </a:pathLst>
            </a:custGeom>
            <a:solidFill>
              <a:srgbClr val="5615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8" name="Google Shape;2678;p42"/>
            <p:cNvSpPr/>
            <p:nvPr/>
          </p:nvSpPr>
          <p:spPr>
            <a:xfrm>
              <a:off x="4538300" y="1440838"/>
              <a:ext cx="14475" cy="14175"/>
            </a:xfrm>
            <a:custGeom>
              <a:avLst/>
              <a:gdLst/>
              <a:ahLst/>
              <a:cxnLst/>
              <a:rect l="l" t="t" r="r" b="b"/>
              <a:pathLst>
                <a:path w="579" h="567" extrusionOk="0">
                  <a:moveTo>
                    <a:pt x="299" y="1"/>
                  </a:moveTo>
                  <a:cubicBezTo>
                    <a:pt x="292" y="1"/>
                    <a:pt x="284" y="1"/>
                    <a:pt x="277" y="2"/>
                  </a:cubicBezTo>
                  <a:cubicBezTo>
                    <a:pt x="126" y="2"/>
                    <a:pt x="1" y="140"/>
                    <a:pt x="13" y="290"/>
                  </a:cubicBezTo>
                  <a:cubicBezTo>
                    <a:pt x="13" y="454"/>
                    <a:pt x="151" y="566"/>
                    <a:pt x="302" y="566"/>
                  </a:cubicBezTo>
                  <a:cubicBezTo>
                    <a:pt x="465" y="554"/>
                    <a:pt x="578" y="428"/>
                    <a:pt x="578" y="265"/>
                  </a:cubicBezTo>
                  <a:cubicBezTo>
                    <a:pt x="566" y="122"/>
                    <a:pt x="451" y="1"/>
                    <a:pt x="299" y="1"/>
                  </a:cubicBezTo>
                  <a:close/>
                </a:path>
              </a:pathLst>
            </a:custGeom>
            <a:solidFill>
              <a:srgbClr val="5615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9" name="Google Shape;2679;p42"/>
            <p:cNvSpPr/>
            <p:nvPr/>
          </p:nvSpPr>
          <p:spPr>
            <a:xfrm>
              <a:off x="4383025" y="1465938"/>
              <a:ext cx="14450" cy="14175"/>
            </a:xfrm>
            <a:custGeom>
              <a:avLst/>
              <a:gdLst/>
              <a:ahLst/>
              <a:cxnLst/>
              <a:rect l="l" t="t" r="r" b="b"/>
              <a:pathLst>
                <a:path w="578" h="567" extrusionOk="0">
                  <a:moveTo>
                    <a:pt x="297" y="1"/>
                  </a:moveTo>
                  <a:cubicBezTo>
                    <a:pt x="290" y="1"/>
                    <a:pt x="283" y="1"/>
                    <a:pt x="276" y="2"/>
                  </a:cubicBezTo>
                  <a:cubicBezTo>
                    <a:pt x="113" y="2"/>
                    <a:pt x="0" y="140"/>
                    <a:pt x="0" y="290"/>
                  </a:cubicBezTo>
                  <a:cubicBezTo>
                    <a:pt x="13" y="453"/>
                    <a:pt x="138" y="566"/>
                    <a:pt x="301" y="566"/>
                  </a:cubicBezTo>
                  <a:cubicBezTo>
                    <a:pt x="452" y="554"/>
                    <a:pt x="577" y="428"/>
                    <a:pt x="565" y="265"/>
                  </a:cubicBezTo>
                  <a:cubicBezTo>
                    <a:pt x="565" y="122"/>
                    <a:pt x="439" y="1"/>
                    <a:pt x="297" y="1"/>
                  </a:cubicBezTo>
                  <a:close/>
                </a:path>
              </a:pathLst>
            </a:custGeom>
            <a:solidFill>
              <a:srgbClr val="5615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0" name="Google Shape;2680;p42"/>
            <p:cNvSpPr/>
            <p:nvPr/>
          </p:nvSpPr>
          <p:spPr>
            <a:xfrm>
              <a:off x="4282000" y="1582363"/>
              <a:ext cx="14450" cy="14150"/>
            </a:xfrm>
            <a:custGeom>
              <a:avLst/>
              <a:gdLst/>
              <a:ahLst/>
              <a:cxnLst/>
              <a:rect l="l" t="t" r="r" b="b"/>
              <a:pathLst>
                <a:path w="578" h="566" extrusionOk="0">
                  <a:moveTo>
                    <a:pt x="276" y="0"/>
                  </a:moveTo>
                  <a:cubicBezTo>
                    <a:pt x="126" y="13"/>
                    <a:pt x="0" y="151"/>
                    <a:pt x="0" y="301"/>
                  </a:cubicBezTo>
                  <a:cubicBezTo>
                    <a:pt x="12" y="445"/>
                    <a:pt x="138" y="566"/>
                    <a:pt x="281" y="566"/>
                  </a:cubicBezTo>
                  <a:cubicBezTo>
                    <a:pt x="288" y="566"/>
                    <a:pt x="295" y="566"/>
                    <a:pt x="302" y="565"/>
                  </a:cubicBezTo>
                  <a:cubicBezTo>
                    <a:pt x="452" y="565"/>
                    <a:pt x="578" y="427"/>
                    <a:pt x="565" y="276"/>
                  </a:cubicBezTo>
                  <a:cubicBezTo>
                    <a:pt x="565" y="126"/>
                    <a:pt x="427" y="0"/>
                    <a:pt x="276" y="0"/>
                  </a:cubicBezTo>
                  <a:close/>
                </a:path>
              </a:pathLst>
            </a:custGeom>
            <a:solidFill>
              <a:srgbClr val="5615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1" name="Google Shape;2681;p42"/>
            <p:cNvSpPr/>
            <p:nvPr/>
          </p:nvSpPr>
          <p:spPr>
            <a:xfrm>
              <a:off x="4457050" y="1444613"/>
              <a:ext cx="21350" cy="21075"/>
            </a:xfrm>
            <a:custGeom>
              <a:avLst/>
              <a:gdLst/>
              <a:ahLst/>
              <a:cxnLst/>
              <a:rect l="l" t="t" r="r" b="b"/>
              <a:pathLst>
                <a:path w="854" h="843" extrusionOk="0">
                  <a:moveTo>
                    <a:pt x="426" y="1"/>
                  </a:moveTo>
                  <a:cubicBezTo>
                    <a:pt x="418" y="1"/>
                    <a:pt x="410" y="1"/>
                    <a:pt x="402" y="1"/>
                  </a:cubicBezTo>
                  <a:cubicBezTo>
                    <a:pt x="176" y="1"/>
                    <a:pt x="1" y="202"/>
                    <a:pt x="13" y="441"/>
                  </a:cubicBezTo>
                  <a:cubicBezTo>
                    <a:pt x="13" y="666"/>
                    <a:pt x="214" y="842"/>
                    <a:pt x="440" y="842"/>
                  </a:cubicBezTo>
                  <a:cubicBezTo>
                    <a:pt x="678" y="830"/>
                    <a:pt x="854" y="629"/>
                    <a:pt x="841" y="403"/>
                  </a:cubicBezTo>
                  <a:cubicBezTo>
                    <a:pt x="829" y="173"/>
                    <a:pt x="653" y="1"/>
                    <a:pt x="426" y="1"/>
                  </a:cubicBezTo>
                  <a:close/>
                </a:path>
              </a:pathLst>
            </a:custGeom>
            <a:solidFill>
              <a:srgbClr val="5615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2" name="Google Shape;2682;p42"/>
            <p:cNvSpPr/>
            <p:nvPr/>
          </p:nvSpPr>
          <p:spPr>
            <a:xfrm>
              <a:off x="4378925" y="1489488"/>
              <a:ext cx="21675" cy="21075"/>
            </a:xfrm>
            <a:custGeom>
              <a:avLst/>
              <a:gdLst/>
              <a:ahLst/>
              <a:cxnLst/>
              <a:rect l="l" t="t" r="r" b="b"/>
              <a:pathLst>
                <a:path w="867" h="843" extrusionOk="0">
                  <a:moveTo>
                    <a:pt x="436" y="0"/>
                  </a:moveTo>
                  <a:cubicBezTo>
                    <a:pt x="429" y="0"/>
                    <a:pt x="422" y="0"/>
                    <a:pt x="415" y="1"/>
                  </a:cubicBezTo>
                  <a:cubicBezTo>
                    <a:pt x="189" y="13"/>
                    <a:pt x="1" y="202"/>
                    <a:pt x="14" y="440"/>
                  </a:cubicBezTo>
                  <a:cubicBezTo>
                    <a:pt x="26" y="659"/>
                    <a:pt x="214" y="842"/>
                    <a:pt x="431" y="842"/>
                  </a:cubicBezTo>
                  <a:cubicBezTo>
                    <a:pt x="438" y="842"/>
                    <a:pt x="446" y="842"/>
                    <a:pt x="453" y="842"/>
                  </a:cubicBezTo>
                  <a:cubicBezTo>
                    <a:pt x="679" y="829"/>
                    <a:pt x="867" y="628"/>
                    <a:pt x="854" y="402"/>
                  </a:cubicBezTo>
                  <a:cubicBezTo>
                    <a:pt x="842" y="184"/>
                    <a:pt x="653" y="0"/>
                    <a:pt x="436" y="0"/>
                  </a:cubicBezTo>
                  <a:close/>
                </a:path>
              </a:pathLst>
            </a:custGeom>
            <a:solidFill>
              <a:srgbClr val="5615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3" name="Google Shape;2683;p42"/>
            <p:cNvSpPr/>
            <p:nvPr/>
          </p:nvSpPr>
          <p:spPr>
            <a:xfrm>
              <a:off x="4306150" y="1552863"/>
              <a:ext cx="21350" cy="21075"/>
            </a:xfrm>
            <a:custGeom>
              <a:avLst/>
              <a:gdLst/>
              <a:ahLst/>
              <a:cxnLst/>
              <a:rect l="l" t="t" r="r" b="b"/>
              <a:pathLst>
                <a:path w="854" h="843" extrusionOk="0">
                  <a:moveTo>
                    <a:pt x="426" y="0"/>
                  </a:moveTo>
                  <a:cubicBezTo>
                    <a:pt x="418" y="0"/>
                    <a:pt x="410" y="0"/>
                    <a:pt x="402" y="1"/>
                  </a:cubicBezTo>
                  <a:cubicBezTo>
                    <a:pt x="176" y="13"/>
                    <a:pt x="1" y="201"/>
                    <a:pt x="13" y="440"/>
                  </a:cubicBezTo>
                  <a:cubicBezTo>
                    <a:pt x="13" y="659"/>
                    <a:pt x="201" y="842"/>
                    <a:pt x="418" y="842"/>
                  </a:cubicBezTo>
                  <a:cubicBezTo>
                    <a:pt x="426" y="842"/>
                    <a:pt x="433" y="842"/>
                    <a:pt x="440" y="841"/>
                  </a:cubicBezTo>
                  <a:cubicBezTo>
                    <a:pt x="678" y="829"/>
                    <a:pt x="854" y="628"/>
                    <a:pt x="841" y="402"/>
                  </a:cubicBezTo>
                  <a:cubicBezTo>
                    <a:pt x="829" y="172"/>
                    <a:pt x="653" y="0"/>
                    <a:pt x="426" y="0"/>
                  </a:cubicBezTo>
                  <a:close/>
                </a:path>
              </a:pathLst>
            </a:custGeom>
            <a:solidFill>
              <a:srgbClr val="5615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4" name="Google Shape;2684;p42"/>
            <p:cNvSpPr/>
            <p:nvPr/>
          </p:nvSpPr>
          <p:spPr>
            <a:xfrm>
              <a:off x="4474000" y="1420788"/>
              <a:ext cx="14450" cy="14450"/>
            </a:xfrm>
            <a:custGeom>
              <a:avLst/>
              <a:gdLst/>
              <a:ahLst/>
              <a:cxnLst/>
              <a:rect l="l" t="t" r="r" b="b"/>
              <a:pathLst>
                <a:path w="578" h="578" extrusionOk="0">
                  <a:moveTo>
                    <a:pt x="276" y="1"/>
                  </a:moveTo>
                  <a:cubicBezTo>
                    <a:pt x="113" y="13"/>
                    <a:pt x="0" y="151"/>
                    <a:pt x="0" y="302"/>
                  </a:cubicBezTo>
                  <a:cubicBezTo>
                    <a:pt x="13" y="452"/>
                    <a:pt x="138" y="578"/>
                    <a:pt x="301" y="578"/>
                  </a:cubicBezTo>
                  <a:cubicBezTo>
                    <a:pt x="452" y="565"/>
                    <a:pt x="578" y="427"/>
                    <a:pt x="565" y="277"/>
                  </a:cubicBezTo>
                  <a:cubicBezTo>
                    <a:pt x="565" y="126"/>
                    <a:pt x="427" y="1"/>
                    <a:pt x="276" y="1"/>
                  </a:cubicBezTo>
                  <a:close/>
                </a:path>
              </a:pathLst>
            </a:custGeom>
            <a:solidFill>
              <a:srgbClr val="5615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5" name="Google Shape;2685;p42"/>
            <p:cNvSpPr/>
            <p:nvPr/>
          </p:nvSpPr>
          <p:spPr>
            <a:xfrm>
              <a:off x="4327800" y="1512688"/>
              <a:ext cx="14150" cy="14175"/>
            </a:xfrm>
            <a:custGeom>
              <a:avLst/>
              <a:gdLst/>
              <a:ahLst/>
              <a:cxnLst/>
              <a:rect l="l" t="t" r="r" b="b"/>
              <a:pathLst>
                <a:path w="566" h="567" extrusionOk="0">
                  <a:moveTo>
                    <a:pt x="286" y="1"/>
                  </a:moveTo>
                  <a:cubicBezTo>
                    <a:pt x="279" y="1"/>
                    <a:pt x="272" y="1"/>
                    <a:pt x="264" y="1"/>
                  </a:cubicBezTo>
                  <a:cubicBezTo>
                    <a:pt x="113" y="1"/>
                    <a:pt x="0" y="139"/>
                    <a:pt x="0" y="290"/>
                  </a:cubicBezTo>
                  <a:cubicBezTo>
                    <a:pt x="13" y="453"/>
                    <a:pt x="139" y="566"/>
                    <a:pt x="289" y="566"/>
                  </a:cubicBezTo>
                  <a:cubicBezTo>
                    <a:pt x="452" y="554"/>
                    <a:pt x="565" y="428"/>
                    <a:pt x="565" y="265"/>
                  </a:cubicBezTo>
                  <a:cubicBezTo>
                    <a:pt x="553" y="121"/>
                    <a:pt x="439" y="1"/>
                    <a:pt x="286" y="1"/>
                  </a:cubicBezTo>
                  <a:close/>
                </a:path>
              </a:pathLst>
            </a:custGeom>
            <a:solidFill>
              <a:srgbClr val="5615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6" name="Google Shape;2686;p42"/>
            <p:cNvSpPr/>
            <p:nvPr/>
          </p:nvSpPr>
          <p:spPr>
            <a:xfrm>
              <a:off x="4264125" y="1540638"/>
              <a:ext cx="14125" cy="14450"/>
            </a:xfrm>
            <a:custGeom>
              <a:avLst/>
              <a:gdLst/>
              <a:ahLst/>
              <a:cxnLst/>
              <a:rect l="l" t="t" r="r" b="b"/>
              <a:pathLst>
                <a:path w="565" h="578" extrusionOk="0">
                  <a:moveTo>
                    <a:pt x="276" y="0"/>
                  </a:moveTo>
                  <a:cubicBezTo>
                    <a:pt x="113" y="13"/>
                    <a:pt x="0" y="151"/>
                    <a:pt x="0" y="301"/>
                  </a:cubicBezTo>
                  <a:cubicBezTo>
                    <a:pt x="13" y="452"/>
                    <a:pt x="138" y="578"/>
                    <a:pt x="301" y="578"/>
                  </a:cubicBezTo>
                  <a:cubicBezTo>
                    <a:pt x="452" y="565"/>
                    <a:pt x="565" y="427"/>
                    <a:pt x="565" y="276"/>
                  </a:cubicBezTo>
                  <a:cubicBezTo>
                    <a:pt x="552" y="126"/>
                    <a:pt x="427" y="0"/>
                    <a:pt x="276" y="0"/>
                  </a:cubicBezTo>
                  <a:close/>
                </a:path>
              </a:pathLst>
            </a:custGeom>
            <a:solidFill>
              <a:srgbClr val="5615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7" name="Google Shape;2687;p42"/>
            <p:cNvSpPr/>
            <p:nvPr/>
          </p:nvSpPr>
          <p:spPr>
            <a:xfrm>
              <a:off x="4338725" y="1541588"/>
              <a:ext cx="36325" cy="30275"/>
            </a:xfrm>
            <a:custGeom>
              <a:avLst/>
              <a:gdLst/>
              <a:ahLst/>
              <a:cxnLst/>
              <a:rect l="l" t="t" r="r" b="b"/>
              <a:pathLst>
                <a:path w="1453" h="1211" extrusionOk="0">
                  <a:moveTo>
                    <a:pt x="82" y="1"/>
                  </a:moveTo>
                  <a:cubicBezTo>
                    <a:pt x="39" y="1"/>
                    <a:pt x="1" y="48"/>
                    <a:pt x="40" y="88"/>
                  </a:cubicBezTo>
                  <a:cubicBezTo>
                    <a:pt x="266" y="289"/>
                    <a:pt x="492" y="489"/>
                    <a:pt x="718" y="690"/>
                  </a:cubicBezTo>
                  <a:cubicBezTo>
                    <a:pt x="919" y="866"/>
                    <a:pt x="1120" y="1067"/>
                    <a:pt x="1358" y="1205"/>
                  </a:cubicBezTo>
                  <a:cubicBezTo>
                    <a:pt x="1366" y="1209"/>
                    <a:pt x="1374" y="1210"/>
                    <a:pt x="1381" y="1210"/>
                  </a:cubicBezTo>
                  <a:cubicBezTo>
                    <a:pt x="1422" y="1210"/>
                    <a:pt x="1452" y="1159"/>
                    <a:pt x="1421" y="1117"/>
                  </a:cubicBezTo>
                  <a:cubicBezTo>
                    <a:pt x="1245" y="903"/>
                    <a:pt x="1007" y="728"/>
                    <a:pt x="781" y="552"/>
                  </a:cubicBezTo>
                  <a:cubicBezTo>
                    <a:pt x="567" y="364"/>
                    <a:pt x="342" y="188"/>
                    <a:pt x="116" y="12"/>
                  </a:cubicBezTo>
                  <a:cubicBezTo>
                    <a:pt x="105" y="4"/>
                    <a:pt x="93" y="1"/>
                    <a:pt x="82" y="1"/>
                  </a:cubicBezTo>
                  <a:close/>
                </a:path>
              </a:pathLst>
            </a:custGeom>
            <a:solidFill>
              <a:srgbClr val="5615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8" name="Google Shape;2688;p42"/>
            <p:cNvSpPr/>
            <p:nvPr/>
          </p:nvSpPr>
          <p:spPr>
            <a:xfrm>
              <a:off x="4404350" y="1502088"/>
              <a:ext cx="17200" cy="24150"/>
            </a:xfrm>
            <a:custGeom>
              <a:avLst/>
              <a:gdLst/>
              <a:ahLst/>
              <a:cxnLst/>
              <a:rect l="l" t="t" r="r" b="b"/>
              <a:pathLst>
                <a:path w="688" h="966" extrusionOk="0">
                  <a:moveTo>
                    <a:pt x="58" y="1"/>
                  </a:moveTo>
                  <a:cubicBezTo>
                    <a:pt x="26" y="1"/>
                    <a:pt x="0" y="32"/>
                    <a:pt x="26" y="74"/>
                  </a:cubicBezTo>
                  <a:cubicBezTo>
                    <a:pt x="176" y="363"/>
                    <a:pt x="352" y="714"/>
                    <a:pt x="603" y="952"/>
                  </a:cubicBezTo>
                  <a:cubicBezTo>
                    <a:pt x="612" y="962"/>
                    <a:pt x="622" y="966"/>
                    <a:pt x="631" y="966"/>
                  </a:cubicBezTo>
                  <a:cubicBezTo>
                    <a:pt x="661" y="966"/>
                    <a:pt x="688" y="928"/>
                    <a:pt x="678" y="890"/>
                  </a:cubicBezTo>
                  <a:cubicBezTo>
                    <a:pt x="540" y="589"/>
                    <a:pt x="302" y="287"/>
                    <a:pt x="101" y="24"/>
                  </a:cubicBezTo>
                  <a:cubicBezTo>
                    <a:pt x="89" y="8"/>
                    <a:pt x="73" y="1"/>
                    <a:pt x="58" y="1"/>
                  </a:cubicBezTo>
                  <a:close/>
                </a:path>
              </a:pathLst>
            </a:custGeom>
            <a:solidFill>
              <a:srgbClr val="5615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9" name="Google Shape;2689;p42"/>
            <p:cNvSpPr/>
            <p:nvPr/>
          </p:nvSpPr>
          <p:spPr>
            <a:xfrm>
              <a:off x="4410200" y="1482013"/>
              <a:ext cx="23500" cy="34825"/>
            </a:xfrm>
            <a:custGeom>
              <a:avLst/>
              <a:gdLst/>
              <a:ahLst/>
              <a:cxnLst/>
              <a:rect l="l" t="t" r="r" b="b"/>
              <a:pathLst>
                <a:path w="940" h="1393" extrusionOk="0">
                  <a:moveTo>
                    <a:pt x="47" y="0"/>
                  </a:moveTo>
                  <a:cubicBezTo>
                    <a:pt x="23" y="0"/>
                    <a:pt x="1" y="28"/>
                    <a:pt x="17" y="61"/>
                  </a:cubicBezTo>
                  <a:cubicBezTo>
                    <a:pt x="243" y="513"/>
                    <a:pt x="494" y="1003"/>
                    <a:pt x="833" y="1379"/>
                  </a:cubicBezTo>
                  <a:cubicBezTo>
                    <a:pt x="845" y="1388"/>
                    <a:pt x="858" y="1392"/>
                    <a:pt x="871" y="1392"/>
                  </a:cubicBezTo>
                  <a:cubicBezTo>
                    <a:pt x="909" y="1392"/>
                    <a:pt x="940" y="1354"/>
                    <a:pt x="921" y="1316"/>
                  </a:cubicBezTo>
                  <a:cubicBezTo>
                    <a:pt x="682" y="865"/>
                    <a:pt x="356" y="438"/>
                    <a:pt x="80" y="24"/>
                  </a:cubicBezTo>
                  <a:cubicBezTo>
                    <a:pt x="72" y="7"/>
                    <a:pt x="59" y="0"/>
                    <a:pt x="47" y="0"/>
                  </a:cubicBezTo>
                  <a:close/>
                </a:path>
              </a:pathLst>
            </a:custGeom>
            <a:solidFill>
              <a:srgbClr val="5615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0" name="Google Shape;2690;p42"/>
            <p:cNvSpPr/>
            <p:nvPr/>
          </p:nvSpPr>
          <p:spPr>
            <a:xfrm>
              <a:off x="4481700" y="1458538"/>
              <a:ext cx="25025" cy="38025"/>
            </a:xfrm>
            <a:custGeom>
              <a:avLst/>
              <a:gdLst/>
              <a:ahLst/>
              <a:cxnLst/>
              <a:rect l="l" t="t" r="r" b="b"/>
              <a:pathLst>
                <a:path w="1001" h="1521" extrusionOk="0">
                  <a:moveTo>
                    <a:pt x="57" y="1"/>
                  </a:moveTo>
                  <a:cubicBezTo>
                    <a:pt x="27" y="1"/>
                    <a:pt x="1" y="36"/>
                    <a:pt x="19" y="72"/>
                  </a:cubicBezTo>
                  <a:cubicBezTo>
                    <a:pt x="257" y="561"/>
                    <a:pt x="520" y="1101"/>
                    <a:pt x="884" y="1502"/>
                  </a:cubicBezTo>
                  <a:cubicBezTo>
                    <a:pt x="897" y="1515"/>
                    <a:pt x="912" y="1521"/>
                    <a:pt x="926" y="1521"/>
                  </a:cubicBezTo>
                  <a:cubicBezTo>
                    <a:pt x="966" y="1521"/>
                    <a:pt x="1000" y="1477"/>
                    <a:pt x="972" y="1440"/>
                  </a:cubicBezTo>
                  <a:cubicBezTo>
                    <a:pt x="721" y="950"/>
                    <a:pt x="370" y="498"/>
                    <a:pt x="94" y="22"/>
                  </a:cubicBezTo>
                  <a:cubicBezTo>
                    <a:pt x="83" y="7"/>
                    <a:pt x="70" y="1"/>
                    <a:pt x="57" y="1"/>
                  </a:cubicBezTo>
                  <a:close/>
                </a:path>
              </a:pathLst>
            </a:custGeom>
            <a:solidFill>
              <a:srgbClr val="5615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1" name="Google Shape;2691;p42"/>
            <p:cNvSpPr/>
            <p:nvPr/>
          </p:nvSpPr>
          <p:spPr>
            <a:xfrm>
              <a:off x="4556925" y="1440588"/>
              <a:ext cx="17800" cy="49400"/>
            </a:xfrm>
            <a:custGeom>
              <a:avLst/>
              <a:gdLst/>
              <a:ahLst/>
              <a:cxnLst/>
              <a:rect l="l" t="t" r="r" b="b"/>
              <a:pathLst>
                <a:path w="712" h="1976" extrusionOk="0">
                  <a:moveTo>
                    <a:pt x="49" y="0"/>
                  </a:moveTo>
                  <a:cubicBezTo>
                    <a:pt x="25" y="0"/>
                    <a:pt x="0" y="25"/>
                    <a:pt x="9" y="49"/>
                  </a:cubicBezTo>
                  <a:cubicBezTo>
                    <a:pt x="172" y="689"/>
                    <a:pt x="398" y="1304"/>
                    <a:pt x="536" y="1957"/>
                  </a:cubicBezTo>
                  <a:cubicBezTo>
                    <a:pt x="542" y="1969"/>
                    <a:pt x="558" y="1976"/>
                    <a:pt x="573" y="1976"/>
                  </a:cubicBezTo>
                  <a:cubicBezTo>
                    <a:pt x="589" y="1976"/>
                    <a:pt x="605" y="1969"/>
                    <a:pt x="611" y="1957"/>
                  </a:cubicBezTo>
                  <a:cubicBezTo>
                    <a:pt x="711" y="1317"/>
                    <a:pt x="335" y="589"/>
                    <a:pt x="84" y="24"/>
                  </a:cubicBezTo>
                  <a:cubicBezTo>
                    <a:pt x="75" y="7"/>
                    <a:pt x="62" y="0"/>
                    <a:pt x="49" y="0"/>
                  </a:cubicBezTo>
                  <a:close/>
                </a:path>
              </a:pathLst>
            </a:custGeom>
            <a:solidFill>
              <a:srgbClr val="5615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2" name="Google Shape;2692;p42"/>
            <p:cNvSpPr/>
            <p:nvPr/>
          </p:nvSpPr>
          <p:spPr>
            <a:xfrm>
              <a:off x="4301075" y="1586838"/>
              <a:ext cx="33225" cy="16300"/>
            </a:xfrm>
            <a:custGeom>
              <a:avLst/>
              <a:gdLst/>
              <a:ahLst/>
              <a:cxnLst/>
              <a:rect l="l" t="t" r="r" b="b"/>
              <a:pathLst>
                <a:path w="1329" h="652" extrusionOk="0">
                  <a:moveTo>
                    <a:pt x="73" y="0"/>
                  </a:moveTo>
                  <a:cubicBezTo>
                    <a:pt x="27" y="0"/>
                    <a:pt x="1" y="66"/>
                    <a:pt x="53" y="97"/>
                  </a:cubicBezTo>
                  <a:cubicBezTo>
                    <a:pt x="417" y="311"/>
                    <a:pt x="831" y="574"/>
                    <a:pt x="1258" y="650"/>
                  </a:cubicBezTo>
                  <a:cubicBezTo>
                    <a:pt x="1262" y="651"/>
                    <a:pt x="1266" y="651"/>
                    <a:pt x="1271" y="651"/>
                  </a:cubicBezTo>
                  <a:cubicBezTo>
                    <a:pt x="1312" y="651"/>
                    <a:pt x="1329" y="597"/>
                    <a:pt x="1283" y="574"/>
                  </a:cubicBezTo>
                  <a:cubicBezTo>
                    <a:pt x="931" y="348"/>
                    <a:pt x="492" y="198"/>
                    <a:pt x="103" y="10"/>
                  </a:cubicBezTo>
                  <a:cubicBezTo>
                    <a:pt x="93" y="3"/>
                    <a:pt x="82" y="0"/>
                    <a:pt x="73" y="0"/>
                  </a:cubicBezTo>
                  <a:close/>
                </a:path>
              </a:pathLst>
            </a:custGeom>
            <a:solidFill>
              <a:srgbClr val="5615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3" name="Google Shape;2693;p42"/>
            <p:cNvSpPr/>
            <p:nvPr/>
          </p:nvSpPr>
          <p:spPr>
            <a:xfrm>
              <a:off x="4284025" y="1603588"/>
              <a:ext cx="44425" cy="18625"/>
            </a:xfrm>
            <a:custGeom>
              <a:avLst/>
              <a:gdLst/>
              <a:ahLst/>
              <a:cxnLst/>
              <a:rect l="l" t="t" r="r" b="b"/>
              <a:pathLst>
                <a:path w="1777" h="745" extrusionOk="0">
                  <a:moveTo>
                    <a:pt x="77" y="0"/>
                  </a:moveTo>
                  <a:cubicBezTo>
                    <a:pt x="34" y="0"/>
                    <a:pt x="1" y="70"/>
                    <a:pt x="45" y="92"/>
                  </a:cubicBezTo>
                  <a:cubicBezTo>
                    <a:pt x="559" y="343"/>
                    <a:pt x="1124" y="645"/>
                    <a:pt x="1689" y="745"/>
                  </a:cubicBezTo>
                  <a:cubicBezTo>
                    <a:pt x="1739" y="745"/>
                    <a:pt x="1777" y="682"/>
                    <a:pt x="1726" y="657"/>
                  </a:cubicBezTo>
                  <a:cubicBezTo>
                    <a:pt x="1199" y="406"/>
                    <a:pt x="635" y="243"/>
                    <a:pt x="95" y="5"/>
                  </a:cubicBezTo>
                  <a:cubicBezTo>
                    <a:pt x="89" y="2"/>
                    <a:pt x="83" y="0"/>
                    <a:pt x="77" y="0"/>
                  </a:cubicBezTo>
                  <a:close/>
                </a:path>
              </a:pathLst>
            </a:custGeom>
            <a:solidFill>
              <a:srgbClr val="5615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4" name="Google Shape;2694;p42"/>
            <p:cNvSpPr/>
            <p:nvPr/>
          </p:nvSpPr>
          <p:spPr>
            <a:xfrm>
              <a:off x="4308350" y="1479438"/>
              <a:ext cx="323475" cy="222475"/>
            </a:xfrm>
            <a:custGeom>
              <a:avLst/>
              <a:gdLst/>
              <a:ahLst/>
              <a:cxnLst/>
              <a:rect l="l" t="t" r="r" b="b"/>
              <a:pathLst>
                <a:path w="12939" h="8899" extrusionOk="0">
                  <a:moveTo>
                    <a:pt x="9339" y="1"/>
                  </a:moveTo>
                  <a:cubicBezTo>
                    <a:pt x="8043" y="1"/>
                    <a:pt x="6751" y="333"/>
                    <a:pt x="5560" y="867"/>
                  </a:cubicBezTo>
                  <a:cubicBezTo>
                    <a:pt x="4091" y="1532"/>
                    <a:pt x="2774" y="2498"/>
                    <a:pt x="1531" y="3553"/>
                  </a:cubicBezTo>
                  <a:cubicBezTo>
                    <a:pt x="866" y="4130"/>
                    <a:pt x="176" y="4833"/>
                    <a:pt x="88" y="5749"/>
                  </a:cubicBezTo>
                  <a:cubicBezTo>
                    <a:pt x="0" y="6677"/>
                    <a:pt x="578" y="7556"/>
                    <a:pt x="1306" y="8058"/>
                  </a:cubicBezTo>
                  <a:cubicBezTo>
                    <a:pt x="2046" y="8547"/>
                    <a:pt x="2924" y="8735"/>
                    <a:pt x="3778" y="8898"/>
                  </a:cubicBezTo>
                  <a:lnTo>
                    <a:pt x="7806" y="6251"/>
                  </a:lnTo>
                  <a:cubicBezTo>
                    <a:pt x="9174" y="5862"/>
                    <a:pt x="10454" y="5146"/>
                    <a:pt x="11533" y="4167"/>
                  </a:cubicBezTo>
                  <a:cubicBezTo>
                    <a:pt x="12072" y="3678"/>
                    <a:pt x="12574" y="3088"/>
                    <a:pt x="12825" y="2373"/>
                  </a:cubicBezTo>
                  <a:cubicBezTo>
                    <a:pt x="12888" y="2185"/>
                    <a:pt x="12938" y="1984"/>
                    <a:pt x="12926" y="1783"/>
                  </a:cubicBezTo>
                  <a:cubicBezTo>
                    <a:pt x="12888" y="1206"/>
                    <a:pt x="12411" y="792"/>
                    <a:pt x="11934" y="541"/>
                  </a:cubicBezTo>
                  <a:cubicBezTo>
                    <a:pt x="11395" y="265"/>
                    <a:pt x="10792" y="114"/>
                    <a:pt x="10203" y="51"/>
                  </a:cubicBezTo>
                  <a:cubicBezTo>
                    <a:pt x="9915" y="17"/>
                    <a:pt x="9627" y="1"/>
                    <a:pt x="9339" y="1"/>
                  </a:cubicBezTo>
                  <a:close/>
                </a:path>
              </a:pathLst>
            </a:custGeom>
            <a:solidFill>
              <a:srgbClr val="5615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5" name="Google Shape;2695;p42"/>
            <p:cNvSpPr/>
            <p:nvPr/>
          </p:nvSpPr>
          <p:spPr>
            <a:xfrm>
              <a:off x="4230850" y="1544313"/>
              <a:ext cx="157200" cy="189600"/>
            </a:xfrm>
            <a:custGeom>
              <a:avLst/>
              <a:gdLst/>
              <a:ahLst/>
              <a:cxnLst/>
              <a:rect l="l" t="t" r="r" b="b"/>
              <a:pathLst>
                <a:path w="6288" h="7584" extrusionOk="0">
                  <a:moveTo>
                    <a:pt x="933" y="1"/>
                  </a:moveTo>
                  <a:cubicBezTo>
                    <a:pt x="682" y="1"/>
                    <a:pt x="446" y="73"/>
                    <a:pt x="277" y="255"/>
                  </a:cubicBezTo>
                  <a:cubicBezTo>
                    <a:pt x="1" y="556"/>
                    <a:pt x="1" y="1033"/>
                    <a:pt x="89" y="1447"/>
                  </a:cubicBezTo>
                  <a:cubicBezTo>
                    <a:pt x="264" y="2162"/>
                    <a:pt x="666" y="2827"/>
                    <a:pt x="1155" y="3380"/>
                  </a:cubicBezTo>
                  <a:cubicBezTo>
                    <a:pt x="1645" y="3932"/>
                    <a:pt x="3188" y="5274"/>
                    <a:pt x="3753" y="5739"/>
                  </a:cubicBezTo>
                  <a:cubicBezTo>
                    <a:pt x="4983" y="6730"/>
                    <a:pt x="5058" y="6592"/>
                    <a:pt x="6288" y="7583"/>
                  </a:cubicBezTo>
                  <a:lnTo>
                    <a:pt x="6238" y="4873"/>
                  </a:lnTo>
                  <a:cubicBezTo>
                    <a:pt x="5347" y="4258"/>
                    <a:pt x="4707" y="3317"/>
                    <a:pt x="4042" y="2426"/>
                  </a:cubicBezTo>
                  <a:cubicBezTo>
                    <a:pt x="3389" y="1535"/>
                    <a:pt x="2661" y="631"/>
                    <a:pt x="1682" y="180"/>
                  </a:cubicBezTo>
                  <a:cubicBezTo>
                    <a:pt x="1450" y="73"/>
                    <a:pt x="1184" y="1"/>
                    <a:pt x="933" y="1"/>
                  </a:cubicBezTo>
                  <a:close/>
                </a:path>
              </a:pathLst>
            </a:custGeom>
            <a:solidFill>
              <a:srgbClr val="EA3F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6" name="Google Shape;2696;p42"/>
            <p:cNvSpPr/>
            <p:nvPr/>
          </p:nvSpPr>
          <p:spPr>
            <a:xfrm>
              <a:off x="4269750" y="1518963"/>
              <a:ext cx="170075" cy="182950"/>
            </a:xfrm>
            <a:custGeom>
              <a:avLst/>
              <a:gdLst/>
              <a:ahLst/>
              <a:cxnLst/>
              <a:rect l="l" t="t" r="r" b="b"/>
              <a:pathLst>
                <a:path w="6803" h="7318" extrusionOk="0">
                  <a:moveTo>
                    <a:pt x="726" y="0"/>
                  </a:moveTo>
                  <a:cubicBezTo>
                    <a:pt x="525" y="0"/>
                    <a:pt x="320" y="87"/>
                    <a:pt x="214" y="240"/>
                  </a:cubicBezTo>
                  <a:cubicBezTo>
                    <a:pt x="152" y="340"/>
                    <a:pt x="126" y="441"/>
                    <a:pt x="114" y="554"/>
                  </a:cubicBezTo>
                  <a:cubicBezTo>
                    <a:pt x="1" y="1419"/>
                    <a:pt x="440" y="2285"/>
                    <a:pt x="942" y="3026"/>
                  </a:cubicBezTo>
                  <a:cubicBezTo>
                    <a:pt x="1833" y="4343"/>
                    <a:pt x="2950" y="5485"/>
                    <a:pt x="4092" y="6602"/>
                  </a:cubicBezTo>
                  <a:cubicBezTo>
                    <a:pt x="4368" y="6878"/>
                    <a:pt x="4669" y="7167"/>
                    <a:pt x="5033" y="7317"/>
                  </a:cubicBezTo>
                  <a:lnTo>
                    <a:pt x="6802" y="6389"/>
                  </a:lnTo>
                  <a:cubicBezTo>
                    <a:pt x="5924" y="4619"/>
                    <a:pt x="4744" y="2988"/>
                    <a:pt x="3326" y="1557"/>
                  </a:cubicBezTo>
                  <a:cubicBezTo>
                    <a:pt x="2837" y="1056"/>
                    <a:pt x="2021" y="516"/>
                    <a:pt x="1381" y="190"/>
                  </a:cubicBezTo>
                  <a:cubicBezTo>
                    <a:pt x="1193" y="89"/>
                    <a:pt x="980" y="1"/>
                    <a:pt x="766" y="1"/>
                  </a:cubicBezTo>
                  <a:cubicBezTo>
                    <a:pt x="753" y="1"/>
                    <a:pt x="740" y="0"/>
                    <a:pt x="726" y="0"/>
                  </a:cubicBezTo>
                  <a:close/>
                </a:path>
              </a:pathLst>
            </a:custGeom>
            <a:solidFill>
              <a:srgbClr val="EA3F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7" name="Google Shape;2697;p42"/>
            <p:cNvSpPr/>
            <p:nvPr/>
          </p:nvSpPr>
          <p:spPr>
            <a:xfrm>
              <a:off x="4330925" y="1472988"/>
              <a:ext cx="182000" cy="201950"/>
            </a:xfrm>
            <a:custGeom>
              <a:avLst/>
              <a:gdLst/>
              <a:ahLst/>
              <a:cxnLst/>
              <a:rect l="l" t="t" r="r" b="b"/>
              <a:pathLst>
                <a:path w="7280" h="8078" extrusionOk="0">
                  <a:moveTo>
                    <a:pt x="668" y="0"/>
                  </a:moveTo>
                  <a:cubicBezTo>
                    <a:pt x="599" y="0"/>
                    <a:pt x="531" y="10"/>
                    <a:pt x="465" y="33"/>
                  </a:cubicBezTo>
                  <a:cubicBezTo>
                    <a:pt x="51" y="184"/>
                    <a:pt x="1" y="711"/>
                    <a:pt x="76" y="1138"/>
                  </a:cubicBezTo>
                  <a:cubicBezTo>
                    <a:pt x="302" y="2506"/>
                    <a:pt x="1055" y="3760"/>
                    <a:pt x="1921" y="4890"/>
                  </a:cubicBezTo>
                  <a:cubicBezTo>
                    <a:pt x="2799" y="6019"/>
                    <a:pt x="3464" y="6923"/>
                    <a:pt x="4293" y="8077"/>
                  </a:cubicBezTo>
                  <a:lnTo>
                    <a:pt x="7279" y="6822"/>
                  </a:lnTo>
                  <a:cubicBezTo>
                    <a:pt x="5987" y="4978"/>
                    <a:pt x="4606" y="3183"/>
                    <a:pt x="3000" y="1564"/>
                  </a:cubicBezTo>
                  <a:cubicBezTo>
                    <a:pt x="2473" y="1037"/>
                    <a:pt x="1908" y="510"/>
                    <a:pt x="1231" y="171"/>
                  </a:cubicBezTo>
                  <a:cubicBezTo>
                    <a:pt x="1055" y="79"/>
                    <a:pt x="859" y="0"/>
                    <a:pt x="668" y="0"/>
                  </a:cubicBezTo>
                  <a:close/>
                </a:path>
              </a:pathLst>
            </a:custGeom>
            <a:solidFill>
              <a:srgbClr val="EA3F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8" name="Google Shape;2698;p42"/>
            <p:cNvSpPr/>
            <p:nvPr/>
          </p:nvSpPr>
          <p:spPr>
            <a:xfrm>
              <a:off x="4405600" y="1433963"/>
              <a:ext cx="169125" cy="209600"/>
            </a:xfrm>
            <a:custGeom>
              <a:avLst/>
              <a:gdLst/>
              <a:ahLst/>
              <a:cxnLst/>
              <a:rect l="l" t="t" r="r" b="b"/>
              <a:pathLst>
                <a:path w="6765" h="8384" extrusionOk="0">
                  <a:moveTo>
                    <a:pt x="805" y="1"/>
                  </a:moveTo>
                  <a:cubicBezTo>
                    <a:pt x="722" y="1"/>
                    <a:pt x="637" y="9"/>
                    <a:pt x="553" y="26"/>
                  </a:cubicBezTo>
                  <a:cubicBezTo>
                    <a:pt x="365" y="63"/>
                    <a:pt x="189" y="151"/>
                    <a:pt x="101" y="302"/>
                  </a:cubicBezTo>
                  <a:cubicBezTo>
                    <a:pt x="38" y="415"/>
                    <a:pt x="26" y="528"/>
                    <a:pt x="26" y="653"/>
                  </a:cubicBezTo>
                  <a:cubicBezTo>
                    <a:pt x="1" y="1431"/>
                    <a:pt x="277" y="2197"/>
                    <a:pt x="603" y="2912"/>
                  </a:cubicBezTo>
                  <a:cubicBezTo>
                    <a:pt x="1519" y="4907"/>
                    <a:pt x="2774" y="6752"/>
                    <a:pt x="4292" y="8383"/>
                  </a:cubicBezTo>
                  <a:lnTo>
                    <a:pt x="6764" y="6765"/>
                  </a:lnTo>
                  <a:cubicBezTo>
                    <a:pt x="5510" y="4644"/>
                    <a:pt x="4230" y="2485"/>
                    <a:pt x="2385" y="791"/>
                  </a:cubicBezTo>
                  <a:cubicBezTo>
                    <a:pt x="1946" y="396"/>
                    <a:pt x="1391" y="1"/>
                    <a:pt x="805" y="1"/>
                  </a:cubicBezTo>
                  <a:close/>
                </a:path>
              </a:pathLst>
            </a:custGeom>
            <a:solidFill>
              <a:srgbClr val="EA3F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9" name="Google Shape;2699;p42"/>
            <p:cNvSpPr/>
            <p:nvPr/>
          </p:nvSpPr>
          <p:spPr>
            <a:xfrm>
              <a:off x="4499400" y="1390013"/>
              <a:ext cx="114550" cy="212450"/>
            </a:xfrm>
            <a:custGeom>
              <a:avLst/>
              <a:gdLst/>
              <a:ahLst/>
              <a:cxnLst/>
              <a:rect l="l" t="t" r="r" b="b"/>
              <a:pathLst>
                <a:path w="4582" h="8498" extrusionOk="0">
                  <a:moveTo>
                    <a:pt x="748" y="1"/>
                  </a:moveTo>
                  <a:cubicBezTo>
                    <a:pt x="682" y="1"/>
                    <a:pt x="617" y="13"/>
                    <a:pt x="553" y="40"/>
                  </a:cubicBezTo>
                  <a:cubicBezTo>
                    <a:pt x="365" y="115"/>
                    <a:pt x="239" y="316"/>
                    <a:pt x="164" y="516"/>
                  </a:cubicBezTo>
                  <a:cubicBezTo>
                    <a:pt x="13" y="905"/>
                    <a:pt x="1" y="1345"/>
                    <a:pt x="13" y="1759"/>
                  </a:cubicBezTo>
                  <a:cubicBezTo>
                    <a:pt x="89" y="3014"/>
                    <a:pt x="503" y="4218"/>
                    <a:pt x="1055" y="5335"/>
                  </a:cubicBezTo>
                  <a:cubicBezTo>
                    <a:pt x="1607" y="6439"/>
                    <a:pt x="2322" y="7468"/>
                    <a:pt x="3025" y="8497"/>
                  </a:cubicBezTo>
                  <a:lnTo>
                    <a:pt x="4581" y="6941"/>
                  </a:lnTo>
                  <a:cubicBezTo>
                    <a:pt x="4192" y="5046"/>
                    <a:pt x="3452" y="3214"/>
                    <a:pt x="2410" y="1583"/>
                  </a:cubicBezTo>
                  <a:cubicBezTo>
                    <a:pt x="2121" y="1131"/>
                    <a:pt x="1808" y="705"/>
                    <a:pt x="1419" y="341"/>
                  </a:cubicBezTo>
                  <a:cubicBezTo>
                    <a:pt x="1231" y="163"/>
                    <a:pt x="989" y="1"/>
                    <a:pt x="748" y="1"/>
                  </a:cubicBezTo>
                  <a:close/>
                </a:path>
              </a:pathLst>
            </a:custGeom>
            <a:solidFill>
              <a:srgbClr val="EA3F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0" name="Google Shape;2700;p42"/>
            <p:cNvSpPr/>
            <p:nvPr/>
          </p:nvSpPr>
          <p:spPr>
            <a:xfrm>
              <a:off x="4545525" y="1369613"/>
              <a:ext cx="94150" cy="214975"/>
            </a:xfrm>
            <a:custGeom>
              <a:avLst/>
              <a:gdLst/>
              <a:ahLst/>
              <a:cxnLst/>
              <a:rect l="l" t="t" r="r" b="b"/>
              <a:pathLst>
                <a:path w="3766" h="8599" extrusionOk="0">
                  <a:moveTo>
                    <a:pt x="1095" y="1"/>
                  </a:moveTo>
                  <a:cubicBezTo>
                    <a:pt x="967" y="1"/>
                    <a:pt x="840" y="29"/>
                    <a:pt x="728" y="90"/>
                  </a:cubicBezTo>
                  <a:cubicBezTo>
                    <a:pt x="465" y="241"/>
                    <a:pt x="339" y="554"/>
                    <a:pt x="276" y="843"/>
                  </a:cubicBezTo>
                  <a:cubicBezTo>
                    <a:pt x="0" y="2035"/>
                    <a:pt x="226" y="3277"/>
                    <a:pt x="578" y="4457"/>
                  </a:cubicBezTo>
                  <a:cubicBezTo>
                    <a:pt x="1029" y="5888"/>
                    <a:pt x="1669" y="7243"/>
                    <a:pt x="2322" y="8598"/>
                  </a:cubicBezTo>
                  <a:lnTo>
                    <a:pt x="3765" y="6904"/>
                  </a:lnTo>
                  <a:cubicBezTo>
                    <a:pt x="3627" y="4695"/>
                    <a:pt x="3376" y="2801"/>
                    <a:pt x="2234" y="856"/>
                  </a:cubicBezTo>
                  <a:cubicBezTo>
                    <a:pt x="2071" y="592"/>
                    <a:pt x="1895" y="328"/>
                    <a:pt x="1632" y="165"/>
                  </a:cubicBezTo>
                  <a:cubicBezTo>
                    <a:pt x="1475" y="61"/>
                    <a:pt x="1283" y="1"/>
                    <a:pt x="1095" y="1"/>
                  </a:cubicBezTo>
                  <a:close/>
                </a:path>
              </a:pathLst>
            </a:custGeom>
            <a:solidFill>
              <a:srgbClr val="EA3F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1" name="Google Shape;2701;p42"/>
            <p:cNvSpPr/>
            <p:nvPr/>
          </p:nvSpPr>
          <p:spPr>
            <a:xfrm>
              <a:off x="4580975" y="1433138"/>
              <a:ext cx="38300" cy="102375"/>
            </a:xfrm>
            <a:custGeom>
              <a:avLst/>
              <a:gdLst/>
              <a:ahLst/>
              <a:cxnLst/>
              <a:rect l="l" t="t" r="r" b="b"/>
              <a:pathLst>
                <a:path w="1532" h="4095" extrusionOk="0">
                  <a:moveTo>
                    <a:pt x="488" y="1"/>
                  </a:moveTo>
                  <a:cubicBezTo>
                    <a:pt x="463" y="1"/>
                    <a:pt x="439" y="3"/>
                    <a:pt x="415" y="9"/>
                  </a:cubicBezTo>
                  <a:cubicBezTo>
                    <a:pt x="126" y="71"/>
                    <a:pt x="51" y="398"/>
                    <a:pt x="38" y="661"/>
                  </a:cubicBezTo>
                  <a:cubicBezTo>
                    <a:pt x="0" y="1640"/>
                    <a:pt x="615" y="3309"/>
                    <a:pt x="904" y="4037"/>
                  </a:cubicBezTo>
                  <a:cubicBezTo>
                    <a:pt x="926" y="4075"/>
                    <a:pt x="965" y="4094"/>
                    <a:pt x="1002" y="4094"/>
                  </a:cubicBezTo>
                  <a:cubicBezTo>
                    <a:pt x="1051" y="4094"/>
                    <a:pt x="1098" y="4063"/>
                    <a:pt x="1105" y="3999"/>
                  </a:cubicBezTo>
                  <a:cubicBezTo>
                    <a:pt x="1255" y="2845"/>
                    <a:pt x="1531" y="1803"/>
                    <a:pt x="1067" y="435"/>
                  </a:cubicBezTo>
                  <a:cubicBezTo>
                    <a:pt x="1017" y="285"/>
                    <a:pt x="891" y="172"/>
                    <a:pt x="753" y="84"/>
                  </a:cubicBezTo>
                  <a:cubicBezTo>
                    <a:pt x="674" y="35"/>
                    <a:pt x="580" y="1"/>
                    <a:pt x="488" y="1"/>
                  </a:cubicBezTo>
                  <a:close/>
                </a:path>
              </a:pathLst>
            </a:custGeom>
            <a:solidFill>
              <a:srgbClr val="FC7A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2" name="Google Shape;2702;p42"/>
            <p:cNvSpPr/>
            <p:nvPr/>
          </p:nvSpPr>
          <p:spPr>
            <a:xfrm>
              <a:off x="4267575" y="1595163"/>
              <a:ext cx="84875" cy="73625"/>
            </a:xfrm>
            <a:custGeom>
              <a:avLst/>
              <a:gdLst/>
              <a:ahLst/>
              <a:cxnLst/>
              <a:rect l="l" t="t" r="r" b="b"/>
              <a:pathLst>
                <a:path w="3395" h="2945" extrusionOk="0">
                  <a:moveTo>
                    <a:pt x="662" y="0"/>
                  </a:moveTo>
                  <a:cubicBezTo>
                    <a:pt x="603" y="0"/>
                    <a:pt x="545" y="6"/>
                    <a:pt x="490" y="15"/>
                  </a:cubicBezTo>
                  <a:cubicBezTo>
                    <a:pt x="364" y="28"/>
                    <a:pt x="251" y="78"/>
                    <a:pt x="176" y="178"/>
                  </a:cubicBezTo>
                  <a:cubicBezTo>
                    <a:pt x="0" y="417"/>
                    <a:pt x="151" y="706"/>
                    <a:pt x="326" y="919"/>
                  </a:cubicBezTo>
                  <a:cubicBezTo>
                    <a:pt x="954" y="1722"/>
                    <a:pt x="2610" y="2613"/>
                    <a:pt x="3250" y="2939"/>
                  </a:cubicBezTo>
                  <a:cubicBezTo>
                    <a:pt x="3260" y="2943"/>
                    <a:pt x="3271" y="2944"/>
                    <a:pt x="3281" y="2944"/>
                  </a:cubicBezTo>
                  <a:cubicBezTo>
                    <a:pt x="3344" y="2944"/>
                    <a:pt x="3394" y="2881"/>
                    <a:pt x="3351" y="2826"/>
                  </a:cubicBezTo>
                  <a:cubicBezTo>
                    <a:pt x="2686" y="1822"/>
                    <a:pt x="2234" y="818"/>
                    <a:pt x="954" y="66"/>
                  </a:cubicBezTo>
                  <a:cubicBezTo>
                    <a:pt x="866" y="18"/>
                    <a:pt x="764" y="0"/>
                    <a:pt x="662" y="0"/>
                  </a:cubicBezTo>
                  <a:close/>
                </a:path>
              </a:pathLst>
            </a:custGeom>
            <a:solidFill>
              <a:srgbClr val="FC7A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3" name="Google Shape;2703;p42"/>
            <p:cNvSpPr/>
            <p:nvPr/>
          </p:nvSpPr>
          <p:spPr>
            <a:xfrm>
              <a:off x="4298625" y="1562513"/>
              <a:ext cx="97500" cy="94675"/>
            </a:xfrm>
            <a:custGeom>
              <a:avLst/>
              <a:gdLst/>
              <a:ahLst/>
              <a:cxnLst/>
              <a:rect l="l" t="t" r="r" b="b"/>
              <a:pathLst>
                <a:path w="3900" h="3787" extrusionOk="0">
                  <a:moveTo>
                    <a:pt x="697" y="1"/>
                  </a:moveTo>
                  <a:cubicBezTo>
                    <a:pt x="669" y="1"/>
                    <a:pt x="642" y="2"/>
                    <a:pt x="615" y="4"/>
                  </a:cubicBezTo>
                  <a:cubicBezTo>
                    <a:pt x="427" y="4"/>
                    <a:pt x="239" y="92"/>
                    <a:pt x="138" y="242"/>
                  </a:cubicBezTo>
                  <a:cubicBezTo>
                    <a:pt x="0" y="481"/>
                    <a:pt x="151" y="794"/>
                    <a:pt x="314" y="1033"/>
                  </a:cubicBezTo>
                  <a:cubicBezTo>
                    <a:pt x="1042" y="2087"/>
                    <a:pt x="3163" y="3392"/>
                    <a:pt x="3803" y="3781"/>
                  </a:cubicBezTo>
                  <a:cubicBezTo>
                    <a:pt x="3811" y="3785"/>
                    <a:pt x="3819" y="3787"/>
                    <a:pt x="3826" y="3787"/>
                  </a:cubicBezTo>
                  <a:cubicBezTo>
                    <a:pt x="3867" y="3787"/>
                    <a:pt x="3899" y="3735"/>
                    <a:pt x="3878" y="3693"/>
                  </a:cubicBezTo>
                  <a:cubicBezTo>
                    <a:pt x="3125" y="2426"/>
                    <a:pt x="2673" y="1171"/>
                    <a:pt x="1155" y="129"/>
                  </a:cubicBezTo>
                  <a:cubicBezTo>
                    <a:pt x="1017" y="33"/>
                    <a:pt x="851" y="1"/>
                    <a:pt x="697" y="1"/>
                  </a:cubicBezTo>
                  <a:close/>
                </a:path>
              </a:pathLst>
            </a:custGeom>
            <a:solidFill>
              <a:srgbClr val="FC7A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4" name="Google Shape;2704;p42"/>
            <p:cNvSpPr/>
            <p:nvPr/>
          </p:nvSpPr>
          <p:spPr>
            <a:xfrm>
              <a:off x="4519475" y="1436713"/>
              <a:ext cx="51175" cy="120650"/>
            </a:xfrm>
            <a:custGeom>
              <a:avLst/>
              <a:gdLst/>
              <a:ahLst/>
              <a:cxnLst/>
              <a:rect l="l" t="t" r="r" b="b"/>
              <a:pathLst>
                <a:path w="2047" h="4826" extrusionOk="0">
                  <a:moveTo>
                    <a:pt x="479" y="0"/>
                  </a:moveTo>
                  <a:cubicBezTo>
                    <a:pt x="393" y="0"/>
                    <a:pt x="309" y="20"/>
                    <a:pt x="239" y="66"/>
                  </a:cubicBezTo>
                  <a:cubicBezTo>
                    <a:pt x="13" y="217"/>
                    <a:pt x="1" y="556"/>
                    <a:pt x="38" y="844"/>
                  </a:cubicBezTo>
                  <a:cubicBezTo>
                    <a:pt x="189" y="2062"/>
                    <a:pt x="1356" y="4044"/>
                    <a:pt x="1808" y="4785"/>
                  </a:cubicBezTo>
                  <a:cubicBezTo>
                    <a:pt x="1827" y="4813"/>
                    <a:pt x="1854" y="4825"/>
                    <a:pt x="1881" y="4825"/>
                  </a:cubicBezTo>
                  <a:cubicBezTo>
                    <a:pt x="1926" y="4825"/>
                    <a:pt x="1971" y="4790"/>
                    <a:pt x="1971" y="4735"/>
                  </a:cubicBezTo>
                  <a:cubicBezTo>
                    <a:pt x="1908" y="3304"/>
                    <a:pt x="2046" y="2011"/>
                    <a:pt x="1193" y="430"/>
                  </a:cubicBezTo>
                  <a:cubicBezTo>
                    <a:pt x="1105" y="267"/>
                    <a:pt x="942" y="142"/>
                    <a:pt x="766" y="66"/>
                  </a:cubicBezTo>
                  <a:cubicBezTo>
                    <a:pt x="679" y="26"/>
                    <a:pt x="577" y="0"/>
                    <a:pt x="479" y="0"/>
                  </a:cubicBezTo>
                  <a:close/>
                </a:path>
              </a:pathLst>
            </a:custGeom>
            <a:solidFill>
              <a:srgbClr val="FC7A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5" name="Google Shape;2705;p42"/>
            <p:cNvSpPr/>
            <p:nvPr/>
          </p:nvSpPr>
          <p:spPr>
            <a:xfrm>
              <a:off x="4349750" y="1519288"/>
              <a:ext cx="113700" cy="106475"/>
            </a:xfrm>
            <a:custGeom>
              <a:avLst/>
              <a:gdLst/>
              <a:ahLst/>
              <a:cxnLst/>
              <a:rect l="l" t="t" r="r" b="b"/>
              <a:pathLst>
                <a:path w="4548" h="4259" extrusionOk="0">
                  <a:moveTo>
                    <a:pt x="997" y="1"/>
                  </a:moveTo>
                  <a:cubicBezTo>
                    <a:pt x="991" y="1"/>
                    <a:pt x="986" y="1"/>
                    <a:pt x="980" y="1"/>
                  </a:cubicBezTo>
                  <a:cubicBezTo>
                    <a:pt x="1" y="14"/>
                    <a:pt x="666" y="1155"/>
                    <a:pt x="992" y="1507"/>
                  </a:cubicBezTo>
                  <a:cubicBezTo>
                    <a:pt x="1833" y="2448"/>
                    <a:pt x="3690" y="3753"/>
                    <a:pt x="4406" y="4242"/>
                  </a:cubicBezTo>
                  <a:cubicBezTo>
                    <a:pt x="4420" y="4254"/>
                    <a:pt x="4435" y="4259"/>
                    <a:pt x="4450" y="4259"/>
                  </a:cubicBezTo>
                  <a:cubicBezTo>
                    <a:pt x="4502" y="4259"/>
                    <a:pt x="4548" y="4200"/>
                    <a:pt x="4519" y="4142"/>
                  </a:cubicBezTo>
                  <a:cubicBezTo>
                    <a:pt x="4029" y="3289"/>
                    <a:pt x="3628" y="2398"/>
                    <a:pt x="3050" y="1595"/>
                  </a:cubicBezTo>
                  <a:cubicBezTo>
                    <a:pt x="2589" y="946"/>
                    <a:pt x="1880" y="1"/>
                    <a:pt x="997" y="1"/>
                  </a:cubicBezTo>
                  <a:close/>
                </a:path>
              </a:pathLst>
            </a:custGeom>
            <a:solidFill>
              <a:srgbClr val="FC7A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6" name="Google Shape;2706;p42"/>
            <p:cNvSpPr/>
            <p:nvPr/>
          </p:nvSpPr>
          <p:spPr>
            <a:xfrm>
              <a:off x="4426225" y="1470438"/>
              <a:ext cx="86000" cy="118325"/>
            </a:xfrm>
            <a:custGeom>
              <a:avLst/>
              <a:gdLst/>
              <a:ahLst/>
              <a:cxnLst/>
              <a:rect l="l" t="t" r="r" b="b"/>
              <a:pathLst>
                <a:path w="3440" h="4733" extrusionOk="0">
                  <a:moveTo>
                    <a:pt x="717" y="1"/>
                  </a:moveTo>
                  <a:cubicBezTo>
                    <a:pt x="1" y="1"/>
                    <a:pt x="373" y="1107"/>
                    <a:pt x="594" y="1491"/>
                  </a:cubicBezTo>
                  <a:cubicBezTo>
                    <a:pt x="1158" y="2482"/>
                    <a:pt x="2476" y="3950"/>
                    <a:pt x="3166" y="4678"/>
                  </a:cubicBezTo>
                  <a:cubicBezTo>
                    <a:pt x="3196" y="4716"/>
                    <a:pt x="3235" y="4732"/>
                    <a:pt x="3272" y="4732"/>
                  </a:cubicBezTo>
                  <a:cubicBezTo>
                    <a:pt x="3358" y="4732"/>
                    <a:pt x="3440" y="4645"/>
                    <a:pt x="3405" y="4540"/>
                  </a:cubicBezTo>
                  <a:cubicBezTo>
                    <a:pt x="3154" y="3687"/>
                    <a:pt x="2953" y="2833"/>
                    <a:pt x="2601" y="2005"/>
                  </a:cubicBezTo>
                  <a:cubicBezTo>
                    <a:pt x="2288" y="1277"/>
                    <a:pt x="1786" y="198"/>
                    <a:pt x="907" y="22"/>
                  </a:cubicBezTo>
                  <a:cubicBezTo>
                    <a:pt x="837" y="8"/>
                    <a:pt x="773" y="1"/>
                    <a:pt x="717" y="1"/>
                  </a:cubicBezTo>
                  <a:close/>
                </a:path>
              </a:pathLst>
            </a:custGeom>
            <a:solidFill>
              <a:srgbClr val="FC7A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7" name="Google Shape;2707;p42"/>
            <p:cNvSpPr/>
            <p:nvPr/>
          </p:nvSpPr>
          <p:spPr>
            <a:xfrm>
              <a:off x="4322650" y="1679513"/>
              <a:ext cx="20550" cy="7975"/>
            </a:xfrm>
            <a:custGeom>
              <a:avLst/>
              <a:gdLst/>
              <a:ahLst/>
              <a:cxnLst/>
              <a:rect l="l" t="t" r="r" b="b"/>
              <a:pathLst>
                <a:path w="822" h="319" extrusionOk="0">
                  <a:moveTo>
                    <a:pt x="62" y="0"/>
                  </a:moveTo>
                  <a:cubicBezTo>
                    <a:pt x="14" y="0"/>
                    <a:pt x="0" y="82"/>
                    <a:pt x="56" y="105"/>
                  </a:cubicBezTo>
                  <a:cubicBezTo>
                    <a:pt x="181" y="142"/>
                    <a:pt x="307" y="193"/>
                    <a:pt x="432" y="230"/>
                  </a:cubicBezTo>
                  <a:cubicBezTo>
                    <a:pt x="545" y="268"/>
                    <a:pt x="646" y="306"/>
                    <a:pt x="771" y="318"/>
                  </a:cubicBezTo>
                  <a:cubicBezTo>
                    <a:pt x="809" y="318"/>
                    <a:pt x="821" y="255"/>
                    <a:pt x="784" y="243"/>
                  </a:cubicBezTo>
                  <a:cubicBezTo>
                    <a:pt x="696" y="168"/>
                    <a:pt x="570" y="142"/>
                    <a:pt x="457" y="117"/>
                  </a:cubicBezTo>
                  <a:cubicBezTo>
                    <a:pt x="332" y="67"/>
                    <a:pt x="206" y="42"/>
                    <a:pt x="81" y="4"/>
                  </a:cubicBezTo>
                  <a:cubicBezTo>
                    <a:pt x="74" y="2"/>
                    <a:pt x="68" y="0"/>
                    <a:pt x="62" y="0"/>
                  </a:cubicBez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8" name="Google Shape;2708;p42"/>
            <p:cNvSpPr/>
            <p:nvPr/>
          </p:nvSpPr>
          <p:spPr>
            <a:xfrm>
              <a:off x="4341500" y="1675313"/>
              <a:ext cx="17375" cy="9200"/>
            </a:xfrm>
            <a:custGeom>
              <a:avLst/>
              <a:gdLst/>
              <a:ahLst/>
              <a:cxnLst/>
              <a:rect l="l" t="t" r="r" b="b"/>
              <a:pathLst>
                <a:path w="695" h="368" extrusionOk="0">
                  <a:moveTo>
                    <a:pt x="67" y="0"/>
                  </a:moveTo>
                  <a:cubicBezTo>
                    <a:pt x="28" y="0"/>
                    <a:pt x="1" y="66"/>
                    <a:pt x="42" y="97"/>
                  </a:cubicBezTo>
                  <a:cubicBezTo>
                    <a:pt x="143" y="172"/>
                    <a:pt x="256" y="235"/>
                    <a:pt x="369" y="298"/>
                  </a:cubicBezTo>
                  <a:cubicBezTo>
                    <a:pt x="440" y="329"/>
                    <a:pt x="520" y="367"/>
                    <a:pt x="601" y="367"/>
                  </a:cubicBezTo>
                  <a:cubicBezTo>
                    <a:pt x="620" y="367"/>
                    <a:pt x="638" y="365"/>
                    <a:pt x="657" y="361"/>
                  </a:cubicBezTo>
                  <a:cubicBezTo>
                    <a:pt x="682" y="361"/>
                    <a:pt x="695" y="323"/>
                    <a:pt x="670" y="298"/>
                  </a:cubicBezTo>
                  <a:cubicBezTo>
                    <a:pt x="594" y="235"/>
                    <a:pt x="494" y="223"/>
                    <a:pt x="406" y="185"/>
                  </a:cubicBezTo>
                  <a:cubicBezTo>
                    <a:pt x="293" y="135"/>
                    <a:pt x="193" y="72"/>
                    <a:pt x="92" y="9"/>
                  </a:cubicBezTo>
                  <a:cubicBezTo>
                    <a:pt x="84" y="3"/>
                    <a:pt x="75" y="0"/>
                    <a:pt x="67" y="0"/>
                  </a:cubicBez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9" name="Google Shape;2709;p42"/>
            <p:cNvSpPr/>
            <p:nvPr/>
          </p:nvSpPr>
          <p:spPr>
            <a:xfrm>
              <a:off x="4358025" y="1671413"/>
              <a:ext cx="18425" cy="10450"/>
            </a:xfrm>
            <a:custGeom>
              <a:avLst/>
              <a:gdLst/>
              <a:ahLst/>
              <a:cxnLst/>
              <a:rect l="l" t="t" r="r" b="b"/>
              <a:pathLst>
                <a:path w="737" h="418" extrusionOk="0">
                  <a:moveTo>
                    <a:pt x="71" y="0"/>
                  </a:moveTo>
                  <a:cubicBezTo>
                    <a:pt x="37" y="0"/>
                    <a:pt x="0" y="43"/>
                    <a:pt x="34" y="65"/>
                  </a:cubicBezTo>
                  <a:cubicBezTo>
                    <a:pt x="134" y="153"/>
                    <a:pt x="235" y="228"/>
                    <a:pt x="360" y="303"/>
                  </a:cubicBezTo>
                  <a:cubicBezTo>
                    <a:pt x="441" y="350"/>
                    <a:pt x="555" y="418"/>
                    <a:pt x="661" y="418"/>
                  </a:cubicBezTo>
                  <a:cubicBezTo>
                    <a:pt x="669" y="418"/>
                    <a:pt x="678" y="417"/>
                    <a:pt x="686" y="416"/>
                  </a:cubicBezTo>
                  <a:cubicBezTo>
                    <a:pt x="724" y="416"/>
                    <a:pt x="737" y="379"/>
                    <a:pt x="711" y="354"/>
                  </a:cubicBezTo>
                  <a:cubicBezTo>
                    <a:pt x="649" y="278"/>
                    <a:pt x="511" y="241"/>
                    <a:pt x="410" y="190"/>
                  </a:cubicBezTo>
                  <a:cubicBezTo>
                    <a:pt x="297" y="140"/>
                    <a:pt x="197" y="65"/>
                    <a:pt x="84" y="2"/>
                  </a:cubicBezTo>
                  <a:cubicBezTo>
                    <a:pt x="80" y="1"/>
                    <a:pt x="76" y="0"/>
                    <a:pt x="71" y="0"/>
                  </a:cubicBez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0" name="Google Shape;2710;p42"/>
            <p:cNvSpPr/>
            <p:nvPr/>
          </p:nvSpPr>
          <p:spPr>
            <a:xfrm>
              <a:off x="4373100" y="1665938"/>
              <a:ext cx="16125" cy="11875"/>
            </a:xfrm>
            <a:custGeom>
              <a:avLst/>
              <a:gdLst/>
              <a:ahLst/>
              <a:cxnLst/>
              <a:rect l="l" t="t" r="r" b="b"/>
              <a:pathLst>
                <a:path w="645" h="475" extrusionOk="0">
                  <a:moveTo>
                    <a:pt x="43" y="1"/>
                  </a:moveTo>
                  <a:cubicBezTo>
                    <a:pt x="21" y="1"/>
                    <a:pt x="0" y="38"/>
                    <a:pt x="21" y="58"/>
                  </a:cubicBezTo>
                  <a:cubicBezTo>
                    <a:pt x="121" y="133"/>
                    <a:pt x="221" y="221"/>
                    <a:pt x="322" y="296"/>
                  </a:cubicBezTo>
                  <a:cubicBezTo>
                    <a:pt x="397" y="359"/>
                    <a:pt x="485" y="434"/>
                    <a:pt x="585" y="472"/>
                  </a:cubicBezTo>
                  <a:cubicBezTo>
                    <a:pt x="589" y="474"/>
                    <a:pt x="592" y="475"/>
                    <a:pt x="596" y="475"/>
                  </a:cubicBezTo>
                  <a:cubicBezTo>
                    <a:pt x="619" y="475"/>
                    <a:pt x="645" y="442"/>
                    <a:pt x="623" y="409"/>
                  </a:cubicBezTo>
                  <a:cubicBezTo>
                    <a:pt x="560" y="322"/>
                    <a:pt x="460" y="271"/>
                    <a:pt x="372" y="221"/>
                  </a:cubicBezTo>
                  <a:cubicBezTo>
                    <a:pt x="272" y="146"/>
                    <a:pt x="159" y="83"/>
                    <a:pt x="58" y="8"/>
                  </a:cubicBezTo>
                  <a:cubicBezTo>
                    <a:pt x="53" y="3"/>
                    <a:pt x="48" y="1"/>
                    <a:pt x="43" y="1"/>
                  </a:cubicBez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1" name="Google Shape;2711;p42"/>
            <p:cNvSpPr/>
            <p:nvPr/>
          </p:nvSpPr>
          <p:spPr>
            <a:xfrm>
              <a:off x="4384175" y="1662163"/>
              <a:ext cx="14800" cy="13475"/>
            </a:xfrm>
            <a:custGeom>
              <a:avLst/>
              <a:gdLst/>
              <a:ahLst/>
              <a:cxnLst/>
              <a:rect l="l" t="t" r="r" b="b"/>
              <a:pathLst>
                <a:path w="592" h="539" extrusionOk="0">
                  <a:moveTo>
                    <a:pt x="64" y="0"/>
                  </a:moveTo>
                  <a:cubicBezTo>
                    <a:pt x="31" y="0"/>
                    <a:pt x="0" y="29"/>
                    <a:pt x="29" y="58"/>
                  </a:cubicBezTo>
                  <a:cubicBezTo>
                    <a:pt x="92" y="159"/>
                    <a:pt x="180" y="247"/>
                    <a:pt x="255" y="334"/>
                  </a:cubicBezTo>
                  <a:cubicBezTo>
                    <a:pt x="331" y="410"/>
                    <a:pt x="418" y="523"/>
                    <a:pt x="519" y="535"/>
                  </a:cubicBezTo>
                  <a:cubicBezTo>
                    <a:pt x="525" y="538"/>
                    <a:pt x="532" y="539"/>
                    <a:pt x="539" y="539"/>
                  </a:cubicBezTo>
                  <a:cubicBezTo>
                    <a:pt x="568" y="539"/>
                    <a:pt x="592" y="516"/>
                    <a:pt x="582" y="485"/>
                  </a:cubicBezTo>
                  <a:cubicBezTo>
                    <a:pt x="544" y="385"/>
                    <a:pt x="431" y="322"/>
                    <a:pt x="356" y="259"/>
                  </a:cubicBezTo>
                  <a:cubicBezTo>
                    <a:pt x="268" y="184"/>
                    <a:pt x="180" y="96"/>
                    <a:pt x="92" y="8"/>
                  </a:cubicBezTo>
                  <a:cubicBezTo>
                    <a:pt x="84" y="3"/>
                    <a:pt x="74" y="0"/>
                    <a:pt x="64" y="0"/>
                  </a:cubicBez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2" name="Google Shape;2712;p42"/>
            <p:cNvSpPr/>
            <p:nvPr/>
          </p:nvSpPr>
          <p:spPr>
            <a:xfrm>
              <a:off x="4394450" y="1651238"/>
              <a:ext cx="22100" cy="18850"/>
            </a:xfrm>
            <a:custGeom>
              <a:avLst/>
              <a:gdLst/>
              <a:ahLst/>
              <a:cxnLst/>
              <a:rect l="l" t="t" r="r" b="b"/>
              <a:pathLst>
                <a:path w="884" h="754" extrusionOk="0">
                  <a:moveTo>
                    <a:pt x="52" y="0"/>
                  </a:moveTo>
                  <a:cubicBezTo>
                    <a:pt x="22" y="0"/>
                    <a:pt x="1" y="48"/>
                    <a:pt x="33" y="69"/>
                  </a:cubicBezTo>
                  <a:cubicBezTo>
                    <a:pt x="183" y="182"/>
                    <a:pt x="321" y="307"/>
                    <a:pt x="459" y="433"/>
                  </a:cubicBezTo>
                  <a:cubicBezTo>
                    <a:pt x="585" y="533"/>
                    <a:pt x="685" y="659"/>
                    <a:pt x="811" y="746"/>
                  </a:cubicBezTo>
                  <a:cubicBezTo>
                    <a:pt x="818" y="751"/>
                    <a:pt x="825" y="753"/>
                    <a:pt x="831" y="753"/>
                  </a:cubicBezTo>
                  <a:cubicBezTo>
                    <a:pt x="861" y="753"/>
                    <a:pt x="883" y="714"/>
                    <a:pt x="873" y="684"/>
                  </a:cubicBezTo>
                  <a:cubicBezTo>
                    <a:pt x="685" y="408"/>
                    <a:pt x="346" y="194"/>
                    <a:pt x="70" y="6"/>
                  </a:cubicBezTo>
                  <a:cubicBezTo>
                    <a:pt x="64" y="2"/>
                    <a:pt x="58" y="0"/>
                    <a:pt x="52" y="0"/>
                  </a:cubicBez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3" name="Google Shape;2713;p42"/>
            <p:cNvSpPr/>
            <p:nvPr/>
          </p:nvSpPr>
          <p:spPr>
            <a:xfrm>
              <a:off x="4411375" y="1646188"/>
              <a:ext cx="25225" cy="17500"/>
            </a:xfrm>
            <a:custGeom>
              <a:avLst/>
              <a:gdLst/>
              <a:ahLst/>
              <a:cxnLst/>
              <a:rect l="l" t="t" r="r" b="b"/>
              <a:pathLst>
                <a:path w="1009" h="700" extrusionOk="0">
                  <a:moveTo>
                    <a:pt x="43" y="0"/>
                  </a:moveTo>
                  <a:cubicBezTo>
                    <a:pt x="21" y="0"/>
                    <a:pt x="0" y="37"/>
                    <a:pt x="21" y="57"/>
                  </a:cubicBezTo>
                  <a:cubicBezTo>
                    <a:pt x="284" y="283"/>
                    <a:pt x="610" y="597"/>
                    <a:pt x="962" y="697"/>
                  </a:cubicBezTo>
                  <a:cubicBezTo>
                    <a:pt x="965" y="699"/>
                    <a:pt x="969" y="700"/>
                    <a:pt x="972" y="700"/>
                  </a:cubicBezTo>
                  <a:cubicBezTo>
                    <a:pt x="993" y="700"/>
                    <a:pt x="1009" y="669"/>
                    <a:pt x="987" y="647"/>
                  </a:cubicBezTo>
                  <a:cubicBezTo>
                    <a:pt x="861" y="522"/>
                    <a:pt x="698" y="446"/>
                    <a:pt x="548" y="346"/>
                  </a:cubicBezTo>
                  <a:cubicBezTo>
                    <a:pt x="372" y="233"/>
                    <a:pt x="221" y="133"/>
                    <a:pt x="58" y="7"/>
                  </a:cubicBezTo>
                  <a:cubicBezTo>
                    <a:pt x="53" y="2"/>
                    <a:pt x="48" y="0"/>
                    <a:pt x="43" y="0"/>
                  </a:cubicBez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4" name="Google Shape;2714;p42"/>
            <p:cNvSpPr/>
            <p:nvPr/>
          </p:nvSpPr>
          <p:spPr>
            <a:xfrm>
              <a:off x="4435225" y="1641688"/>
              <a:ext cx="18850" cy="17400"/>
            </a:xfrm>
            <a:custGeom>
              <a:avLst/>
              <a:gdLst/>
              <a:ahLst/>
              <a:cxnLst/>
              <a:rect l="l" t="t" r="r" b="b"/>
              <a:pathLst>
                <a:path w="754" h="696" extrusionOk="0">
                  <a:moveTo>
                    <a:pt x="50" y="0"/>
                  </a:moveTo>
                  <a:cubicBezTo>
                    <a:pt x="24" y="0"/>
                    <a:pt x="0" y="24"/>
                    <a:pt x="8" y="62"/>
                  </a:cubicBezTo>
                  <a:cubicBezTo>
                    <a:pt x="33" y="200"/>
                    <a:pt x="158" y="288"/>
                    <a:pt x="259" y="375"/>
                  </a:cubicBezTo>
                  <a:cubicBezTo>
                    <a:pt x="384" y="488"/>
                    <a:pt x="522" y="614"/>
                    <a:pt x="673" y="689"/>
                  </a:cubicBezTo>
                  <a:cubicBezTo>
                    <a:pt x="682" y="694"/>
                    <a:pt x="691" y="696"/>
                    <a:pt x="699" y="696"/>
                  </a:cubicBezTo>
                  <a:cubicBezTo>
                    <a:pt x="734" y="696"/>
                    <a:pt x="754" y="657"/>
                    <a:pt x="723" y="626"/>
                  </a:cubicBezTo>
                  <a:cubicBezTo>
                    <a:pt x="635" y="514"/>
                    <a:pt x="510" y="426"/>
                    <a:pt x="397" y="338"/>
                  </a:cubicBezTo>
                  <a:cubicBezTo>
                    <a:pt x="284" y="250"/>
                    <a:pt x="133" y="162"/>
                    <a:pt x="96" y="37"/>
                  </a:cubicBezTo>
                  <a:cubicBezTo>
                    <a:pt x="85" y="11"/>
                    <a:pt x="67" y="0"/>
                    <a:pt x="50" y="0"/>
                  </a:cubicBez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5" name="Google Shape;2715;p42"/>
            <p:cNvSpPr/>
            <p:nvPr/>
          </p:nvSpPr>
          <p:spPr>
            <a:xfrm>
              <a:off x="4444800" y="1630588"/>
              <a:ext cx="20325" cy="22550"/>
            </a:xfrm>
            <a:custGeom>
              <a:avLst/>
              <a:gdLst/>
              <a:ahLst/>
              <a:cxnLst/>
              <a:rect l="l" t="t" r="r" b="b"/>
              <a:pathLst>
                <a:path w="813" h="902" extrusionOk="0">
                  <a:moveTo>
                    <a:pt x="68" y="0"/>
                  </a:moveTo>
                  <a:cubicBezTo>
                    <a:pt x="33" y="0"/>
                    <a:pt x="1" y="37"/>
                    <a:pt x="26" y="79"/>
                  </a:cubicBezTo>
                  <a:cubicBezTo>
                    <a:pt x="189" y="380"/>
                    <a:pt x="415" y="732"/>
                    <a:pt x="729" y="895"/>
                  </a:cubicBezTo>
                  <a:cubicBezTo>
                    <a:pt x="738" y="899"/>
                    <a:pt x="747" y="902"/>
                    <a:pt x="756" y="902"/>
                  </a:cubicBezTo>
                  <a:cubicBezTo>
                    <a:pt x="791" y="902"/>
                    <a:pt x="812" y="863"/>
                    <a:pt x="792" y="832"/>
                  </a:cubicBezTo>
                  <a:cubicBezTo>
                    <a:pt x="679" y="694"/>
                    <a:pt x="541" y="594"/>
                    <a:pt x="428" y="468"/>
                  </a:cubicBezTo>
                  <a:cubicBezTo>
                    <a:pt x="315" y="330"/>
                    <a:pt x="202" y="179"/>
                    <a:pt x="114" y="29"/>
                  </a:cubicBezTo>
                  <a:cubicBezTo>
                    <a:pt x="102" y="9"/>
                    <a:pt x="84" y="0"/>
                    <a:pt x="68" y="0"/>
                  </a:cubicBez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6" name="Google Shape;2716;p42"/>
            <p:cNvSpPr/>
            <p:nvPr/>
          </p:nvSpPr>
          <p:spPr>
            <a:xfrm>
              <a:off x="4463200" y="1627463"/>
              <a:ext cx="17300" cy="17800"/>
            </a:xfrm>
            <a:custGeom>
              <a:avLst/>
              <a:gdLst/>
              <a:ahLst/>
              <a:cxnLst/>
              <a:rect l="l" t="t" r="r" b="b"/>
              <a:pathLst>
                <a:path w="692" h="712" extrusionOk="0">
                  <a:moveTo>
                    <a:pt x="63" y="1"/>
                  </a:moveTo>
                  <a:cubicBezTo>
                    <a:pt x="34" y="1"/>
                    <a:pt x="0" y="30"/>
                    <a:pt x="18" y="66"/>
                  </a:cubicBezTo>
                  <a:cubicBezTo>
                    <a:pt x="156" y="317"/>
                    <a:pt x="357" y="593"/>
                    <a:pt x="633" y="706"/>
                  </a:cubicBezTo>
                  <a:cubicBezTo>
                    <a:pt x="639" y="710"/>
                    <a:pt x="645" y="712"/>
                    <a:pt x="650" y="712"/>
                  </a:cubicBezTo>
                  <a:cubicBezTo>
                    <a:pt x="677" y="712"/>
                    <a:pt x="692" y="662"/>
                    <a:pt x="671" y="631"/>
                  </a:cubicBezTo>
                  <a:cubicBezTo>
                    <a:pt x="583" y="530"/>
                    <a:pt x="470" y="455"/>
                    <a:pt x="370" y="355"/>
                  </a:cubicBezTo>
                  <a:cubicBezTo>
                    <a:pt x="269" y="254"/>
                    <a:pt x="181" y="141"/>
                    <a:pt x="93" y="16"/>
                  </a:cubicBezTo>
                  <a:cubicBezTo>
                    <a:pt x="86" y="5"/>
                    <a:pt x="75" y="1"/>
                    <a:pt x="63" y="1"/>
                  </a:cubicBez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7" name="Google Shape;2717;p42"/>
            <p:cNvSpPr/>
            <p:nvPr/>
          </p:nvSpPr>
          <p:spPr>
            <a:xfrm>
              <a:off x="4473600" y="1613888"/>
              <a:ext cx="22200" cy="25025"/>
            </a:xfrm>
            <a:custGeom>
              <a:avLst/>
              <a:gdLst/>
              <a:ahLst/>
              <a:cxnLst/>
              <a:rect l="l" t="t" r="r" b="b"/>
              <a:pathLst>
                <a:path w="888" h="1001" extrusionOk="0">
                  <a:moveTo>
                    <a:pt x="59" y="1"/>
                  </a:moveTo>
                  <a:cubicBezTo>
                    <a:pt x="28" y="1"/>
                    <a:pt x="1" y="45"/>
                    <a:pt x="29" y="82"/>
                  </a:cubicBezTo>
                  <a:cubicBezTo>
                    <a:pt x="267" y="396"/>
                    <a:pt x="506" y="735"/>
                    <a:pt x="794" y="986"/>
                  </a:cubicBezTo>
                  <a:cubicBezTo>
                    <a:pt x="805" y="996"/>
                    <a:pt x="818" y="1001"/>
                    <a:pt x="830" y="1001"/>
                  </a:cubicBezTo>
                  <a:cubicBezTo>
                    <a:pt x="860" y="1001"/>
                    <a:pt x="888" y="971"/>
                    <a:pt x="870" y="935"/>
                  </a:cubicBezTo>
                  <a:cubicBezTo>
                    <a:pt x="644" y="609"/>
                    <a:pt x="355" y="320"/>
                    <a:pt x="92" y="19"/>
                  </a:cubicBezTo>
                  <a:cubicBezTo>
                    <a:pt x="82" y="6"/>
                    <a:pt x="70" y="1"/>
                    <a:pt x="59" y="1"/>
                  </a:cubicBez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8" name="Google Shape;2718;p42"/>
            <p:cNvSpPr/>
            <p:nvPr/>
          </p:nvSpPr>
          <p:spPr>
            <a:xfrm>
              <a:off x="4484175" y="1600663"/>
              <a:ext cx="28550" cy="29925"/>
            </a:xfrm>
            <a:custGeom>
              <a:avLst/>
              <a:gdLst/>
              <a:ahLst/>
              <a:cxnLst/>
              <a:rect l="l" t="t" r="r" b="b"/>
              <a:pathLst>
                <a:path w="1142" h="1197" extrusionOk="0">
                  <a:moveTo>
                    <a:pt x="45" y="1"/>
                  </a:moveTo>
                  <a:cubicBezTo>
                    <a:pt x="19" y="1"/>
                    <a:pt x="0" y="30"/>
                    <a:pt x="20" y="59"/>
                  </a:cubicBezTo>
                  <a:cubicBezTo>
                    <a:pt x="183" y="247"/>
                    <a:pt x="346" y="435"/>
                    <a:pt x="522" y="636"/>
                  </a:cubicBezTo>
                  <a:cubicBezTo>
                    <a:pt x="685" y="812"/>
                    <a:pt x="848" y="1025"/>
                    <a:pt x="1049" y="1188"/>
                  </a:cubicBezTo>
                  <a:cubicBezTo>
                    <a:pt x="1057" y="1194"/>
                    <a:pt x="1067" y="1196"/>
                    <a:pt x="1076" y="1196"/>
                  </a:cubicBezTo>
                  <a:cubicBezTo>
                    <a:pt x="1109" y="1196"/>
                    <a:pt x="1141" y="1165"/>
                    <a:pt x="1112" y="1126"/>
                  </a:cubicBezTo>
                  <a:cubicBezTo>
                    <a:pt x="836" y="711"/>
                    <a:pt x="409" y="360"/>
                    <a:pt x="70" y="9"/>
                  </a:cubicBezTo>
                  <a:cubicBezTo>
                    <a:pt x="62" y="3"/>
                    <a:pt x="53" y="1"/>
                    <a:pt x="45" y="1"/>
                  </a:cubicBez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9" name="Google Shape;2719;p42"/>
            <p:cNvSpPr/>
            <p:nvPr/>
          </p:nvSpPr>
          <p:spPr>
            <a:xfrm>
              <a:off x="4505325" y="1606613"/>
              <a:ext cx="16900" cy="18925"/>
            </a:xfrm>
            <a:custGeom>
              <a:avLst/>
              <a:gdLst/>
              <a:ahLst/>
              <a:cxnLst/>
              <a:rect l="l" t="t" r="r" b="b"/>
              <a:pathLst>
                <a:path w="676" h="757" extrusionOk="0">
                  <a:moveTo>
                    <a:pt x="74" y="1"/>
                  </a:moveTo>
                  <a:cubicBezTo>
                    <a:pt x="37" y="1"/>
                    <a:pt x="1" y="36"/>
                    <a:pt x="27" y="72"/>
                  </a:cubicBezTo>
                  <a:cubicBezTo>
                    <a:pt x="165" y="310"/>
                    <a:pt x="354" y="611"/>
                    <a:pt x="592" y="749"/>
                  </a:cubicBezTo>
                  <a:cubicBezTo>
                    <a:pt x="599" y="754"/>
                    <a:pt x="606" y="756"/>
                    <a:pt x="614" y="756"/>
                  </a:cubicBezTo>
                  <a:cubicBezTo>
                    <a:pt x="646" y="756"/>
                    <a:pt x="675" y="717"/>
                    <a:pt x="655" y="687"/>
                  </a:cubicBezTo>
                  <a:cubicBezTo>
                    <a:pt x="579" y="574"/>
                    <a:pt x="479" y="486"/>
                    <a:pt x="391" y="386"/>
                  </a:cubicBezTo>
                  <a:cubicBezTo>
                    <a:pt x="291" y="273"/>
                    <a:pt x="203" y="147"/>
                    <a:pt x="115" y="22"/>
                  </a:cubicBezTo>
                  <a:cubicBezTo>
                    <a:pt x="104" y="7"/>
                    <a:pt x="89" y="1"/>
                    <a:pt x="74" y="1"/>
                  </a:cubicBez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0" name="Google Shape;2720;p42"/>
            <p:cNvSpPr/>
            <p:nvPr/>
          </p:nvSpPr>
          <p:spPr>
            <a:xfrm>
              <a:off x="4518100" y="1599413"/>
              <a:ext cx="14200" cy="20100"/>
            </a:xfrm>
            <a:custGeom>
              <a:avLst/>
              <a:gdLst/>
              <a:ahLst/>
              <a:cxnLst/>
              <a:rect l="l" t="t" r="r" b="b"/>
              <a:pathLst>
                <a:path w="568" h="804" extrusionOk="0">
                  <a:moveTo>
                    <a:pt x="62" y="0"/>
                  </a:moveTo>
                  <a:cubicBezTo>
                    <a:pt x="33" y="0"/>
                    <a:pt x="0" y="36"/>
                    <a:pt x="18" y="71"/>
                  </a:cubicBezTo>
                  <a:cubicBezTo>
                    <a:pt x="81" y="209"/>
                    <a:pt x="156" y="335"/>
                    <a:pt x="232" y="460"/>
                  </a:cubicBezTo>
                  <a:cubicBezTo>
                    <a:pt x="307" y="586"/>
                    <a:pt x="382" y="711"/>
                    <a:pt x="495" y="799"/>
                  </a:cubicBezTo>
                  <a:cubicBezTo>
                    <a:pt x="501" y="802"/>
                    <a:pt x="509" y="804"/>
                    <a:pt x="517" y="804"/>
                  </a:cubicBezTo>
                  <a:cubicBezTo>
                    <a:pt x="541" y="804"/>
                    <a:pt x="567" y="790"/>
                    <a:pt x="558" y="761"/>
                  </a:cubicBezTo>
                  <a:cubicBezTo>
                    <a:pt x="495" y="636"/>
                    <a:pt x="407" y="523"/>
                    <a:pt x="332" y="410"/>
                  </a:cubicBezTo>
                  <a:cubicBezTo>
                    <a:pt x="244" y="285"/>
                    <a:pt x="169" y="159"/>
                    <a:pt x="93" y="21"/>
                  </a:cubicBezTo>
                  <a:cubicBezTo>
                    <a:pt x="86" y="6"/>
                    <a:pt x="74" y="0"/>
                    <a:pt x="62" y="0"/>
                  </a:cubicBez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1" name="Google Shape;2721;p42"/>
            <p:cNvSpPr/>
            <p:nvPr/>
          </p:nvSpPr>
          <p:spPr>
            <a:xfrm>
              <a:off x="4527850" y="1585963"/>
              <a:ext cx="15950" cy="23150"/>
            </a:xfrm>
            <a:custGeom>
              <a:avLst/>
              <a:gdLst/>
              <a:ahLst/>
              <a:cxnLst/>
              <a:rect l="l" t="t" r="r" b="b"/>
              <a:pathLst>
                <a:path w="638" h="926" extrusionOk="0">
                  <a:moveTo>
                    <a:pt x="36" y="1"/>
                  </a:moveTo>
                  <a:cubicBezTo>
                    <a:pt x="16" y="1"/>
                    <a:pt x="1" y="20"/>
                    <a:pt x="17" y="45"/>
                  </a:cubicBezTo>
                  <a:cubicBezTo>
                    <a:pt x="180" y="333"/>
                    <a:pt x="331" y="672"/>
                    <a:pt x="557" y="910"/>
                  </a:cubicBezTo>
                  <a:cubicBezTo>
                    <a:pt x="564" y="921"/>
                    <a:pt x="575" y="926"/>
                    <a:pt x="585" y="926"/>
                  </a:cubicBezTo>
                  <a:cubicBezTo>
                    <a:pt x="611" y="926"/>
                    <a:pt x="637" y="899"/>
                    <a:pt x="620" y="873"/>
                  </a:cubicBezTo>
                  <a:cubicBezTo>
                    <a:pt x="494" y="572"/>
                    <a:pt x="256" y="295"/>
                    <a:pt x="67" y="19"/>
                  </a:cubicBezTo>
                  <a:cubicBezTo>
                    <a:pt x="59" y="6"/>
                    <a:pt x="47" y="1"/>
                    <a:pt x="36" y="1"/>
                  </a:cubicBez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2" name="Google Shape;2722;p42"/>
            <p:cNvSpPr/>
            <p:nvPr/>
          </p:nvSpPr>
          <p:spPr>
            <a:xfrm>
              <a:off x="4533200" y="1573113"/>
              <a:ext cx="19675" cy="30425"/>
            </a:xfrm>
            <a:custGeom>
              <a:avLst/>
              <a:gdLst/>
              <a:ahLst/>
              <a:cxnLst/>
              <a:rect l="l" t="t" r="r" b="b"/>
              <a:pathLst>
                <a:path w="787" h="1217" extrusionOk="0">
                  <a:moveTo>
                    <a:pt x="45" y="0"/>
                  </a:moveTo>
                  <a:cubicBezTo>
                    <a:pt x="21" y="0"/>
                    <a:pt x="0" y="19"/>
                    <a:pt x="17" y="44"/>
                  </a:cubicBezTo>
                  <a:cubicBezTo>
                    <a:pt x="268" y="420"/>
                    <a:pt x="456" y="822"/>
                    <a:pt x="694" y="1199"/>
                  </a:cubicBezTo>
                  <a:cubicBezTo>
                    <a:pt x="703" y="1211"/>
                    <a:pt x="716" y="1217"/>
                    <a:pt x="730" y="1217"/>
                  </a:cubicBezTo>
                  <a:cubicBezTo>
                    <a:pt x="758" y="1217"/>
                    <a:pt x="786" y="1194"/>
                    <a:pt x="769" y="1161"/>
                  </a:cubicBezTo>
                  <a:cubicBezTo>
                    <a:pt x="619" y="747"/>
                    <a:pt x="330" y="370"/>
                    <a:pt x="79" y="19"/>
                  </a:cubicBezTo>
                  <a:cubicBezTo>
                    <a:pt x="71" y="6"/>
                    <a:pt x="57" y="0"/>
                    <a:pt x="45" y="0"/>
                  </a:cubicBez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3" name="Google Shape;2723;p42"/>
            <p:cNvSpPr/>
            <p:nvPr/>
          </p:nvSpPr>
          <p:spPr>
            <a:xfrm>
              <a:off x="4549800" y="1578138"/>
              <a:ext cx="13875" cy="22025"/>
            </a:xfrm>
            <a:custGeom>
              <a:avLst/>
              <a:gdLst/>
              <a:ahLst/>
              <a:cxnLst/>
              <a:rect l="l" t="t" r="r" b="b"/>
              <a:pathLst>
                <a:path w="555" h="881" extrusionOk="0">
                  <a:moveTo>
                    <a:pt x="66" y="1"/>
                  </a:moveTo>
                  <a:cubicBezTo>
                    <a:pt x="34" y="1"/>
                    <a:pt x="1" y="23"/>
                    <a:pt x="18" y="56"/>
                  </a:cubicBezTo>
                  <a:cubicBezTo>
                    <a:pt x="80" y="207"/>
                    <a:pt x="143" y="370"/>
                    <a:pt x="231" y="508"/>
                  </a:cubicBezTo>
                  <a:cubicBezTo>
                    <a:pt x="294" y="634"/>
                    <a:pt x="369" y="797"/>
                    <a:pt x="494" y="872"/>
                  </a:cubicBezTo>
                  <a:cubicBezTo>
                    <a:pt x="500" y="878"/>
                    <a:pt x="507" y="880"/>
                    <a:pt x="513" y="880"/>
                  </a:cubicBezTo>
                  <a:cubicBezTo>
                    <a:pt x="534" y="880"/>
                    <a:pt x="554" y="854"/>
                    <a:pt x="545" y="834"/>
                  </a:cubicBezTo>
                  <a:cubicBezTo>
                    <a:pt x="507" y="696"/>
                    <a:pt x="394" y="571"/>
                    <a:pt x="331" y="458"/>
                  </a:cubicBezTo>
                  <a:cubicBezTo>
                    <a:pt x="244" y="320"/>
                    <a:pt x="168" y="169"/>
                    <a:pt x="105" y="19"/>
                  </a:cubicBezTo>
                  <a:cubicBezTo>
                    <a:pt x="97" y="6"/>
                    <a:pt x="82" y="1"/>
                    <a:pt x="66" y="1"/>
                  </a:cubicBez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4" name="Google Shape;2724;p42"/>
            <p:cNvSpPr/>
            <p:nvPr/>
          </p:nvSpPr>
          <p:spPr>
            <a:xfrm>
              <a:off x="4560050" y="1568463"/>
              <a:ext cx="13100" cy="25650"/>
            </a:xfrm>
            <a:custGeom>
              <a:avLst/>
              <a:gdLst/>
              <a:ahLst/>
              <a:cxnLst/>
              <a:rect l="l" t="t" r="r" b="b"/>
              <a:pathLst>
                <a:path w="524" h="1026" extrusionOk="0">
                  <a:moveTo>
                    <a:pt x="35" y="1"/>
                  </a:moveTo>
                  <a:cubicBezTo>
                    <a:pt x="16" y="1"/>
                    <a:pt x="0" y="24"/>
                    <a:pt x="9" y="42"/>
                  </a:cubicBezTo>
                  <a:cubicBezTo>
                    <a:pt x="97" y="205"/>
                    <a:pt x="172" y="355"/>
                    <a:pt x="248" y="531"/>
                  </a:cubicBezTo>
                  <a:cubicBezTo>
                    <a:pt x="323" y="682"/>
                    <a:pt x="361" y="870"/>
                    <a:pt x="474" y="1008"/>
                  </a:cubicBezTo>
                  <a:cubicBezTo>
                    <a:pt x="479" y="1019"/>
                    <a:pt x="490" y="1026"/>
                    <a:pt x="500" y="1026"/>
                  </a:cubicBezTo>
                  <a:cubicBezTo>
                    <a:pt x="512" y="1026"/>
                    <a:pt x="524" y="1016"/>
                    <a:pt x="524" y="995"/>
                  </a:cubicBezTo>
                  <a:cubicBezTo>
                    <a:pt x="511" y="845"/>
                    <a:pt x="423" y="694"/>
                    <a:pt x="348" y="544"/>
                  </a:cubicBezTo>
                  <a:cubicBezTo>
                    <a:pt x="260" y="368"/>
                    <a:pt x="160" y="192"/>
                    <a:pt x="59" y="17"/>
                  </a:cubicBezTo>
                  <a:cubicBezTo>
                    <a:pt x="52" y="5"/>
                    <a:pt x="43" y="1"/>
                    <a:pt x="35" y="1"/>
                  </a:cubicBez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5" name="Google Shape;2725;p42"/>
            <p:cNvSpPr/>
            <p:nvPr/>
          </p:nvSpPr>
          <p:spPr>
            <a:xfrm>
              <a:off x="4570425" y="1567863"/>
              <a:ext cx="10250" cy="19000"/>
            </a:xfrm>
            <a:custGeom>
              <a:avLst/>
              <a:gdLst/>
              <a:ahLst/>
              <a:cxnLst/>
              <a:rect l="l" t="t" r="r" b="b"/>
              <a:pathLst>
                <a:path w="410" h="760" extrusionOk="0">
                  <a:moveTo>
                    <a:pt x="50" y="1"/>
                  </a:moveTo>
                  <a:cubicBezTo>
                    <a:pt x="26" y="1"/>
                    <a:pt x="1" y="22"/>
                    <a:pt x="8" y="53"/>
                  </a:cubicBezTo>
                  <a:cubicBezTo>
                    <a:pt x="46" y="191"/>
                    <a:pt x="84" y="317"/>
                    <a:pt x="146" y="442"/>
                  </a:cubicBezTo>
                  <a:cubicBezTo>
                    <a:pt x="197" y="555"/>
                    <a:pt x="247" y="693"/>
                    <a:pt x="360" y="756"/>
                  </a:cubicBezTo>
                  <a:cubicBezTo>
                    <a:pt x="364" y="758"/>
                    <a:pt x="369" y="759"/>
                    <a:pt x="373" y="759"/>
                  </a:cubicBezTo>
                  <a:cubicBezTo>
                    <a:pt x="393" y="759"/>
                    <a:pt x="410" y="739"/>
                    <a:pt x="410" y="718"/>
                  </a:cubicBezTo>
                  <a:cubicBezTo>
                    <a:pt x="385" y="605"/>
                    <a:pt x="297" y="505"/>
                    <a:pt x="247" y="417"/>
                  </a:cubicBezTo>
                  <a:cubicBezTo>
                    <a:pt x="184" y="292"/>
                    <a:pt x="134" y="166"/>
                    <a:pt x="84" y="28"/>
                  </a:cubicBezTo>
                  <a:cubicBezTo>
                    <a:pt x="79" y="9"/>
                    <a:pt x="65" y="1"/>
                    <a:pt x="50" y="1"/>
                  </a:cubicBez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6" name="Google Shape;2726;p42"/>
            <p:cNvSpPr/>
            <p:nvPr/>
          </p:nvSpPr>
          <p:spPr>
            <a:xfrm>
              <a:off x="4579400" y="1543588"/>
              <a:ext cx="11850" cy="34225"/>
            </a:xfrm>
            <a:custGeom>
              <a:avLst/>
              <a:gdLst/>
              <a:ahLst/>
              <a:cxnLst/>
              <a:rect l="l" t="t" r="r" b="b"/>
              <a:pathLst>
                <a:path w="474" h="1369" extrusionOk="0">
                  <a:moveTo>
                    <a:pt x="40" y="1"/>
                  </a:moveTo>
                  <a:cubicBezTo>
                    <a:pt x="20" y="1"/>
                    <a:pt x="1" y="17"/>
                    <a:pt x="1" y="45"/>
                  </a:cubicBezTo>
                  <a:cubicBezTo>
                    <a:pt x="63" y="485"/>
                    <a:pt x="151" y="974"/>
                    <a:pt x="390" y="1350"/>
                  </a:cubicBezTo>
                  <a:cubicBezTo>
                    <a:pt x="398" y="1363"/>
                    <a:pt x="411" y="1369"/>
                    <a:pt x="423" y="1369"/>
                  </a:cubicBezTo>
                  <a:cubicBezTo>
                    <a:pt x="448" y="1369"/>
                    <a:pt x="473" y="1346"/>
                    <a:pt x="465" y="1313"/>
                  </a:cubicBezTo>
                  <a:cubicBezTo>
                    <a:pt x="352" y="874"/>
                    <a:pt x="164" y="485"/>
                    <a:pt x="76" y="33"/>
                  </a:cubicBezTo>
                  <a:cubicBezTo>
                    <a:pt x="70" y="11"/>
                    <a:pt x="55" y="1"/>
                    <a:pt x="40" y="1"/>
                  </a:cubicBez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7" name="Google Shape;2727;p42"/>
            <p:cNvSpPr/>
            <p:nvPr/>
          </p:nvSpPr>
          <p:spPr>
            <a:xfrm>
              <a:off x="4588925" y="1543713"/>
              <a:ext cx="8700" cy="29275"/>
            </a:xfrm>
            <a:custGeom>
              <a:avLst/>
              <a:gdLst/>
              <a:ahLst/>
              <a:cxnLst/>
              <a:rect l="l" t="t" r="r" b="b"/>
              <a:pathLst>
                <a:path w="348" h="1171" extrusionOk="0">
                  <a:moveTo>
                    <a:pt x="59" y="1"/>
                  </a:moveTo>
                  <a:cubicBezTo>
                    <a:pt x="32" y="1"/>
                    <a:pt x="1" y="22"/>
                    <a:pt x="9" y="53"/>
                  </a:cubicBezTo>
                  <a:cubicBezTo>
                    <a:pt x="59" y="254"/>
                    <a:pt x="97" y="455"/>
                    <a:pt x="134" y="643"/>
                  </a:cubicBezTo>
                  <a:cubicBezTo>
                    <a:pt x="172" y="818"/>
                    <a:pt x="184" y="1007"/>
                    <a:pt x="260" y="1157"/>
                  </a:cubicBezTo>
                  <a:cubicBezTo>
                    <a:pt x="264" y="1167"/>
                    <a:pt x="273" y="1171"/>
                    <a:pt x="282" y="1171"/>
                  </a:cubicBezTo>
                  <a:cubicBezTo>
                    <a:pt x="295" y="1171"/>
                    <a:pt x="310" y="1160"/>
                    <a:pt x="310" y="1145"/>
                  </a:cubicBezTo>
                  <a:cubicBezTo>
                    <a:pt x="348" y="793"/>
                    <a:pt x="184" y="367"/>
                    <a:pt x="97" y="28"/>
                  </a:cubicBezTo>
                  <a:cubicBezTo>
                    <a:pt x="92" y="9"/>
                    <a:pt x="76" y="1"/>
                    <a:pt x="59" y="1"/>
                  </a:cubicBez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8" name="Google Shape;2728;p42"/>
            <p:cNvSpPr/>
            <p:nvPr/>
          </p:nvSpPr>
          <p:spPr>
            <a:xfrm>
              <a:off x="4598550" y="1529913"/>
              <a:ext cx="9425" cy="34325"/>
            </a:xfrm>
            <a:custGeom>
              <a:avLst/>
              <a:gdLst/>
              <a:ahLst/>
              <a:cxnLst/>
              <a:rect l="l" t="t" r="r" b="b"/>
              <a:pathLst>
                <a:path w="377" h="1373" extrusionOk="0">
                  <a:moveTo>
                    <a:pt x="54" y="0"/>
                  </a:moveTo>
                  <a:cubicBezTo>
                    <a:pt x="29" y="0"/>
                    <a:pt x="0" y="22"/>
                    <a:pt x="0" y="53"/>
                  </a:cubicBezTo>
                  <a:cubicBezTo>
                    <a:pt x="88" y="479"/>
                    <a:pt x="151" y="931"/>
                    <a:pt x="289" y="1345"/>
                  </a:cubicBezTo>
                  <a:cubicBezTo>
                    <a:pt x="295" y="1363"/>
                    <a:pt x="314" y="1372"/>
                    <a:pt x="333" y="1372"/>
                  </a:cubicBezTo>
                  <a:cubicBezTo>
                    <a:pt x="355" y="1372"/>
                    <a:pt x="377" y="1360"/>
                    <a:pt x="377" y="1333"/>
                  </a:cubicBezTo>
                  <a:cubicBezTo>
                    <a:pt x="339" y="894"/>
                    <a:pt x="188" y="454"/>
                    <a:pt x="88" y="28"/>
                  </a:cubicBezTo>
                  <a:cubicBezTo>
                    <a:pt x="83" y="9"/>
                    <a:pt x="69" y="0"/>
                    <a:pt x="54" y="0"/>
                  </a:cubicBez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9" name="Google Shape;2729;p42"/>
            <p:cNvSpPr/>
            <p:nvPr/>
          </p:nvSpPr>
          <p:spPr>
            <a:xfrm>
              <a:off x="4611850" y="1533363"/>
              <a:ext cx="6800" cy="24275"/>
            </a:xfrm>
            <a:custGeom>
              <a:avLst/>
              <a:gdLst/>
              <a:ahLst/>
              <a:cxnLst/>
              <a:rect l="l" t="t" r="r" b="b"/>
              <a:pathLst>
                <a:path w="272" h="971" extrusionOk="0">
                  <a:moveTo>
                    <a:pt x="58" y="0"/>
                  </a:moveTo>
                  <a:cubicBezTo>
                    <a:pt x="31" y="0"/>
                    <a:pt x="0" y="22"/>
                    <a:pt x="8" y="53"/>
                  </a:cubicBezTo>
                  <a:cubicBezTo>
                    <a:pt x="45" y="341"/>
                    <a:pt x="58" y="705"/>
                    <a:pt x="183" y="956"/>
                  </a:cubicBezTo>
                  <a:cubicBezTo>
                    <a:pt x="193" y="966"/>
                    <a:pt x="204" y="970"/>
                    <a:pt x="215" y="970"/>
                  </a:cubicBezTo>
                  <a:cubicBezTo>
                    <a:pt x="232" y="970"/>
                    <a:pt x="246" y="959"/>
                    <a:pt x="246" y="944"/>
                  </a:cubicBezTo>
                  <a:cubicBezTo>
                    <a:pt x="271" y="793"/>
                    <a:pt x="221" y="655"/>
                    <a:pt x="196" y="505"/>
                  </a:cubicBezTo>
                  <a:cubicBezTo>
                    <a:pt x="171" y="354"/>
                    <a:pt x="133" y="191"/>
                    <a:pt x="96" y="28"/>
                  </a:cubicBezTo>
                  <a:cubicBezTo>
                    <a:pt x="91" y="9"/>
                    <a:pt x="75" y="0"/>
                    <a:pt x="58" y="0"/>
                  </a:cubicBez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0" name="Google Shape;2730;p42"/>
            <p:cNvSpPr/>
            <p:nvPr/>
          </p:nvSpPr>
          <p:spPr>
            <a:xfrm>
              <a:off x="4623150" y="1521538"/>
              <a:ext cx="8050" cy="26275"/>
            </a:xfrm>
            <a:custGeom>
              <a:avLst/>
              <a:gdLst/>
              <a:ahLst/>
              <a:cxnLst/>
              <a:rect l="l" t="t" r="r" b="b"/>
              <a:pathLst>
                <a:path w="322" h="1051" extrusionOk="0">
                  <a:moveTo>
                    <a:pt x="55" y="0"/>
                  </a:moveTo>
                  <a:cubicBezTo>
                    <a:pt x="28" y="0"/>
                    <a:pt x="0" y="24"/>
                    <a:pt x="8" y="62"/>
                  </a:cubicBezTo>
                  <a:cubicBezTo>
                    <a:pt x="45" y="225"/>
                    <a:pt x="83" y="375"/>
                    <a:pt x="108" y="538"/>
                  </a:cubicBezTo>
                  <a:cubicBezTo>
                    <a:pt x="146" y="702"/>
                    <a:pt x="158" y="877"/>
                    <a:pt x="221" y="1028"/>
                  </a:cubicBezTo>
                  <a:cubicBezTo>
                    <a:pt x="226" y="1044"/>
                    <a:pt x="238" y="1051"/>
                    <a:pt x="250" y="1051"/>
                  </a:cubicBezTo>
                  <a:cubicBezTo>
                    <a:pt x="267" y="1051"/>
                    <a:pt x="284" y="1037"/>
                    <a:pt x="284" y="1015"/>
                  </a:cubicBezTo>
                  <a:cubicBezTo>
                    <a:pt x="321" y="702"/>
                    <a:pt x="183" y="338"/>
                    <a:pt x="95" y="36"/>
                  </a:cubicBezTo>
                  <a:cubicBezTo>
                    <a:pt x="90" y="11"/>
                    <a:pt x="73" y="0"/>
                    <a:pt x="55" y="0"/>
                  </a:cubicBez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1" name="Google Shape;2731;p42"/>
            <p:cNvSpPr/>
            <p:nvPr/>
          </p:nvSpPr>
          <p:spPr>
            <a:xfrm>
              <a:off x="4325300" y="1532163"/>
              <a:ext cx="320950" cy="228125"/>
            </a:xfrm>
            <a:custGeom>
              <a:avLst/>
              <a:gdLst/>
              <a:ahLst/>
              <a:cxnLst/>
              <a:rect l="l" t="t" r="r" b="b"/>
              <a:pathLst>
                <a:path w="12838" h="9125" extrusionOk="0">
                  <a:moveTo>
                    <a:pt x="12511" y="0"/>
                  </a:moveTo>
                  <a:cubicBezTo>
                    <a:pt x="10190" y="2535"/>
                    <a:pt x="4568" y="6149"/>
                    <a:pt x="0" y="6237"/>
                  </a:cubicBezTo>
                  <a:cubicBezTo>
                    <a:pt x="1293" y="7404"/>
                    <a:pt x="2435" y="8295"/>
                    <a:pt x="4129" y="8772"/>
                  </a:cubicBezTo>
                  <a:cubicBezTo>
                    <a:pt x="4903" y="8994"/>
                    <a:pt x="5765" y="9125"/>
                    <a:pt x="6624" y="9125"/>
                  </a:cubicBezTo>
                  <a:cubicBezTo>
                    <a:pt x="7854" y="9125"/>
                    <a:pt x="9079" y="8857"/>
                    <a:pt x="10039" y="8207"/>
                  </a:cubicBezTo>
                  <a:cubicBezTo>
                    <a:pt x="11420" y="7279"/>
                    <a:pt x="12172" y="5647"/>
                    <a:pt x="12536" y="4066"/>
                  </a:cubicBezTo>
                  <a:cubicBezTo>
                    <a:pt x="12838" y="2724"/>
                    <a:pt x="12700" y="1343"/>
                    <a:pt x="12511" y="0"/>
                  </a:cubicBezTo>
                  <a:close/>
                </a:path>
              </a:pathLst>
            </a:custGeom>
            <a:solidFill>
              <a:srgbClr val="FFA4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2" name="Google Shape;2732;p42"/>
            <p:cNvSpPr/>
            <p:nvPr/>
          </p:nvSpPr>
          <p:spPr>
            <a:xfrm>
              <a:off x="4339725" y="1552863"/>
              <a:ext cx="302025" cy="147550"/>
            </a:xfrm>
            <a:custGeom>
              <a:avLst/>
              <a:gdLst/>
              <a:ahLst/>
              <a:cxnLst/>
              <a:rect l="l" t="t" r="r" b="b"/>
              <a:pathLst>
                <a:path w="12081" h="5902" extrusionOk="0">
                  <a:moveTo>
                    <a:pt x="12042" y="0"/>
                  </a:moveTo>
                  <a:cubicBezTo>
                    <a:pt x="12031" y="0"/>
                    <a:pt x="12018" y="4"/>
                    <a:pt x="12010" y="13"/>
                  </a:cubicBezTo>
                  <a:cubicBezTo>
                    <a:pt x="10742" y="1783"/>
                    <a:pt x="8747" y="2899"/>
                    <a:pt x="6852" y="3891"/>
                  </a:cubicBezTo>
                  <a:cubicBezTo>
                    <a:pt x="4706" y="5020"/>
                    <a:pt x="2472" y="5748"/>
                    <a:pt x="38" y="5848"/>
                  </a:cubicBezTo>
                  <a:cubicBezTo>
                    <a:pt x="0" y="5848"/>
                    <a:pt x="0" y="5899"/>
                    <a:pt x="38" y="5899"/>
                  </a:cubicBezTo>
                  <a:cubicBezTo>
                    <a:pt x="126" y="5901"/>
                    <a:pt x="214" y="5902"/>
                    <a:pt x="302" y="5902"/>
                  </a:cubicBezTo>
                  <a:cubicBezTo>
                    <a:pt x="2678" y="5902"/>
                    <a:pt x="4946" y="5093"/>
                    <a:pt x="7028" y="4004"/>
                  </a:cubicBezTo>
                  <a:cubicBezTo>
                    <a:pt x="8119" y="3427"/>
                    <a:pt x="9211" y="2824"/>
                    <a:pt x="10190" y="2071"/>
                  </a:cubicBezTo>
                  <a:cubicBezTo>
                    <a:pt x="10880" y="1544"/>
                    <a:pt x="11771" y="892"/>
                    <a:pt x="12072" y="38"/>
                  </a:cubicBezTo>
                  <a:cubicBezTo>
                    <a:pt x="12080" y="14"/>
                    <a:pt x="12062" y="0"/>
                    <a:pt x="12042" y="0"/>
                  </a:cubicBez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3" name="Google Shape;2733;p42"/>
            <p:cNvSpPr/>
            <p:nvPr/>
          </p:nvSpPr>
          <p:spPr>
            <a:xfrm>
              <a:off x="4324975" y="1531388"/>
              <a:ext cx="313950" cy="157475"/>
            </a:xfrm>
            <a:custGeom>
              <a:avLst/>
              <a:gdLst/>
              <a:ahLst/>
              <a:cxnLst/>
              <a:rect l="l" t="t" r="r" b="b"/>
              <a:pathLst>
                <a:path w="12558" h="6299" extrusionOk="0">
                  <a:moveTo>
                    <a:pt x="12522" y="0"/>
                  </a:moveTo>
                  <a:cubicBezTo>
                    <a:pt x="12513" y="0"/>
                    <a:pt x="12504" y="6"/>
                    <a:pt x="12499" y="19"/>
                  </a:cubicBezTo>
                  <a:cubicBezTo>
                    <a:pt x="11834" y="998"/>
                    <a:pt x="10667" y="1776"/>
                    <a:pt x="9726" y="2453"/>
                  </a:cubicBezTo>
                  <a:cubicBezTo>
                    <a:pt x="8785" y="3144"/>
                    <a:pt x="7781" y="3746"/>
                    <a:pt x="6739" y="4273"/>
                  </a:cubicBezTo>
                  <a:cubicBezTo>
                    <a:pt x="5685" y="4787"/>
                    <a:pt x="4581" y="5227"/>
                    <a:pt x="3451" y="5553"/>
                  </a:cubicBezTo>
                  <a:cubicBezTo>
                    <a:pt x="2322" y="5867"/>
                    <a:pt x="1180" y="5992"/>
                    <a:pt x="38" y="6231"/>
                  </a:cubicBezTo>
                  <a:cubicBezTo>
                    <a:pt x="1" y="6231"/>
                    <a:pt x="13" y="6293"/>
                    <a:pt x="38" y="6293"/>
                  </a:cubicBezTo>
                  <a:cubicBezTo>
                    <a:pt x="122" y="6297"/>
                    <a:pt x="207" y="6299"/>
                    <a:pt x="292" y="6299"/>
                  </a:cubicBezTo>
                  <a:cubicBezTo>
                    <a:pt x="1395" y="6299"/>
                    <a:pt x="2541" y="6007"/>
                    <a:pt x="3590" y="5704"/>
                  </a:cubicBezTo>
                  <a:cubicBezTo>
                    <a:pt x="4731" y="5365"/>
                    <a:pt x="5848" y="4913"/>
                    <a:pt x="6915" y="4373"/>
                  </a:cubicBezTo>
                  <a:cubicBezTo>
                    <a:pt x="8032" y="3809"/>
                    <a:pt x="9111" y="3118"/>
                    <a:pt x="10115" y="2353"/>
                  </a:cubicBezTo>
                  <a:cubicBezTo>
                    <a:pt x="10968" y="1700"/>
                    <a:pt x="11997" y="985"/>
                    <a:pt x="12549" y="44"/>
                  </a:cubicBezTo>
                  <a:cubicBezTo>
                    <a:pt x="12558" y="19"/>
                    <a:pt x="12539" y="0"/>
                    <a:pt x="12522" y="0"/>
                  </a:cubicBez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4" name="Google Shape;2734;p42"/>
            <p:cNvSpPr/>
            <p:nvPr/>
          </p:nvSpPr>
          <p:spPr>
            <a:xfrm>
              <a:off x="4370150" y="1707838"/>
              <a:ext cx="14775" cy="14775"/>
            </a:xfrm>
            <a:custGeom>
              <a:avLst/>
              <a:gdLst/>
              <a:ahLst/>
              <a:cxnLst/>
              <a:rect l="l" t="t" r="r" b="b"/>
              <a:pathLst>
                <a:path w="591" h="591" extrusionOk="0">
                  <a:moveTo>
                    <a:pt x="289" y="1"/>
                  </a:moveTo>
                  <a:cubicBezTo>
                    <a:pt x="126" y="13"/>
                    <a:pt x="1" y="151"/>
                    <a:pt x="13" y="315"/>
                  </a:cubicBezTo>
                  <a:cubicBezTo>
                    <a:pt x="13" y="465"/>
                    <a:pt x="151" y="591"/>
                    <a:pt x="314" y="591"/>
                  </a:cubicBezTo>
                  <a:cubicBezTo>
                    <a:pt x="477" y="578"/>
                    <a:pt x="590" y="440"/>
                    <a:pt x="590" y="289"/>
                  </a:cubicBezTo>
                  <a:cubicBezTo>
                    <a:pt x="578" y="126"/>
                    <a:pt x="452" y="1"/>
                    <a:pt x="289" y="1"/>
                  </a:cubicBez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5" name="Google Shape;2735;p42"/>
            <p:cNvSpPr/>
            <p:nvPr/>
          </p:nvSpPr>
          <p:spPr>
            <a:xfrm>
              <a:off x="4418775" y="1695613"/>
              <a:ext cx="14775" cy="14775"/>
            </a:xfrm>
            <a:custGeom>
              <a:avLst/>
              <a:gdLst/>
              <a:ahLst/>
              <a:cxnLst/>
              <a:rect l="l" t="t" r="r" b="b"/>
              <a:pathLst>
                <a:path w="591" h="591" extrusionOk="0">
                  <a:moveTo>
                    <a:pt x="289" y="0"/>
                  </a:moveTo>
                  <a:cubicBezTo>
                    <a:pt x="126" y="13"/>
                    <a:pt x="1" y="151"/>
                    <a:pt x="13" y="314"/>
                  </a:cubicBezTo>
                  <a:cubicBezTo>
                    <a:pt x="13" y="465"/>
                    <a:pt x="151" y="590"/>
                    <a:pt x="314" y="590"/>
                  </a:cubicBezTo>
                  <a:cubicBezTo>
                    <a:pt x="478" y="578"/>
                    <a:pt x="590" y="440"/>
                    <a:pt x="590" y="276"/>
                  </a:cubicBezTo>
                  <a:cubicBezTo>
                    <a:pt x="578" y="126"/>
                    <a:pt x="452" y="0"/>
                    <a:pt x="289" y="0"/>
                  </a:cubicBez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6" name="Google Shape;2736;p42"/>
            <p:cNvSpPr/>
            <p:nvPr/>
          </p:nvSpPr>
          <p:spPr>
            <a:xfrm>
              <a:off x="4478700" y="1673338"/>
              <a:ext cx="15075" cy="14775"/>
            </a:xfrm>
            <a:custGeom>
              <a:avLst/>
              <a:gdLst/>
              <a:ahLst/>
              <a:cxnLst/>
              <a:rect l="l" t="t" r="r" b="b"/>
              <a:pathLst>
                <a:path w="603" h="591" extrusionOk="0">
                  <a:moveTo>
                    <a:pt x="289" y="0"/>
                  </a:moveTo>
                  <a:cubicBezTo>
                    <a:pt x="126" y="13"/>
                    <a:pt x="0" y="151"/>
                    <a:pt x="13" y="314"/>
                  </a:cubicBezTo>
                  <a:cubicBezTo>
                    <a:pt x="13" y="465"/>
                    <a:pt x="151" y="590"/>
                    <a:pt x="314" y="590"/>
                  </a:cubicBezTo>
                  <a:cubicBezTo>
                    <a:pt x="477" y="578"/>
                    <a:pt x="603" y="440"/>
                    <a:pt x="590" y="277"/>
                  </a:cubicBezTo>
                  <a:cubicBezTo>
                    <a:pt x="578" y="126"/>
                    <a:pt x="452" y="0"/>
                    <a:pt x="289" y="0"/>
                  </a:cubicBez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7" name="Google Shape;2737;p42"/>
            <p:cNvSpPr/>
            <p:nvPr/>
          </p:nvSpPr>
          <p:spPr>
            <a:xfrm>
              <a:off x="4533925" y="1646663"/>
              <a:ext cx="14750" cy="14800"/>
            </a:xfrm>
            <a:custGeom>
              <a:avLst/>
              <a:gdLst/>
              <a:ahLst/>
              <a:cxnLst/>
              <a:rect l="l" t="t" r="r" b="b"/>
              <a:pathLst>
                <a:path w="590" h="592" extrusionOk="0">
                  <a:moveTo>
                    <a:pt x="289" y="1"/>
                  </a:moveTo>
                  <a:cubicBezTo>
                    <a:pt x="126" y="13"/>
                    <a:pt x="0" y="151"/>
                    <a:pt x="13" y="315"/>
                  </a:cubicBezTo>
                  <a:cubicBezTo>
                    <a:pt x="13" y="470"/>
                    <a:pt x="138" y="591"/>
                    <a:pt x="291" y="591"/>
                  </a:cubicBezTo>
                  <a:cubicBezTo>
                    <a:pt x="299" y="591"/>
                    <a:pt x="306" y="591"/>
                    <a:pt x="314" y="591"/>
                  </a:cubicBezTo>
                  <a:cubicBezTo>
                    <a:pt x="477" y="578"/>
                    <a:pt x="590" y="453"/>
                    <a:pt x="590" y="289"/>
                  </a:cubicBezTo>
                  <a:cubicBezTo>
                    <a:pt x="577" y="126"/>
                    <a:pt x="439" y="1"/>
                    <a:pt x="289" y="1"/>
                  </a:cubicBez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8" name="Google Shape;2738;p42"/>
            <p:cNvSpPr/>
            <p:nvPr/>
          </p:nvSpPr>
          <p:spPr>
            <a:xfrm>
              <a:off x="4585375" y="1613113"/>
              <a:ext cx="15075" cy="14750"/>
            </a:xfrm>
            <a:custGeom>
              <a:avLst/>
              <a:gdLst/>
              <a:ahLst/>
              <a:cxnLst/>
              <a:rect l="l" t="t" r="r" b="b"/>
              <a:pathLst>
                <a:path w="603" h="590" extrusionOk="0">
                  <a:moveTo>
                    <a:pt x="289" y="0"/>
                  </a:moveTo>
                  <a:cubicBezTo>
                    <a:pt x="126" y="13"/>
                    <a:pt x="0" y="151"/>
                    <a:pt x="13" y="301"/>
                  </a:cubicBezTo>
                  <a:cubicBezTo>
                    <a:pt x="13" y="464"/>
                    <a:pt x="151" y="590"/>
                    <a:pt x="314" y="590"/>
                  </a:cubicBezTo>
                  <a:cubicBezTo>
                    <a:pt x="477" y="577"/>
                    <a:pt x="602" y="439"/>
                    <a:pt x="590" y="276"/>
                  </a:cubicBezTo>
                  <a:cubicBezTo>
                    <a:pt x="590" y="126"/>
                    <a:pt x="452" y="0"/>
                    <a:pt x="289" y="0"/>
                  </a:cubicBez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9" name="Google Shape;2739;p42"/>
            <p:cNvSpPr/>
            <p:nvPr/>
          </p:nvSpPr>
          <p:spPr>
            <a:xfrm>
              <a:off x="4627100" y="1583288"/>
              <a:ext cx="14750" cy="14775"/>
            </a:xfrm>
            <a:custGeom>
              <a:avLst/>
              <a:gdLst/>
              <a:ahLst/>
              <a:cxnLst/>
              <a:rect l="l" t="t" r="r" b="b"/>
              <a:pathLst>
                <a:path w="590" h="591" extrusionOk="0">
                  <a:moveTo>
                    <a:pt x="276" y="1"/>
                  </a:moveTo>
                  <a:cubicBezTo>
                    <a:pt x="126" y="13"/>
                    <a:pt x="0" y="152"/>
                    <a:pt x="0" y="315"/>
                  </a:cubicBezTo>
                  <a:cubicBezTo>
                    <a:pt x="13" y="465"/>
                    <a:pt x="151" y="591"/>
                    <a:pt x="314" y="591"/>
                  </a:cubicBezTo>
                  <a:cubicBezTo>
                    <a:pt x="464" y="578"/>
                    <a:pt x="590" y="440"/>
                    <a:pt x="590" y="277"/>
                  </a:cubicBezTo>
                  <a:cubicBezTo>
                    <a:pt x="577" y="126"/>
                    <a:pt x="439" y="1"/>
                    <a:pt x="276" y="1"/>
                  </a:cubicBez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0" name="Google Shape;2740;p42"/>
            <p:cNvSpPr/>
            <p:nvPr/>
          </p:nvSpPr>
          <p:spPr>
            <a:xfrm>
              <a:off x="4399025" y="1708113"/>
              <a:ext cx="5350" cy="5150"/>
            </a:xfrm>
            <a:custGeom>
              <a:avLst/>
              <a:gdLst/>
              <a:ahLst/>
              <a:cxnLst/>
              <a:rect l="l" t="t" r="r" b="b"/>
              <a:pathLst>
                <a:path w="214" h="206" extrusionOk="0">
                  <a:moveTo>
                    <a:pt x="120" y="0"/>
                  </a:moveTo>
                  <a:cubicBezTo>
                    <a:pt x="113" y="0"/>
                    <a:pt x="107" y="1"/>
                    <a:pt x="100" y="2"/>
                  </a:cubicBezTo>
                  <a:cubicBezTo>
                    <a:pt x="38" y="2"/>
                    <a:pt x="0" y="53"/>
                    <a:pt x="0" y="103"/>
                  </a:cubicBezTo>
                  <a:cubicBezTo>
                    <a:pt x="0" y="159"/>
                    <a:pt x="40" y="205"/>
                    <a:pt x="94" y="205"/>
                  </a:cubicBezTo>
                  <a:cubicBezTo>
                    <a:pt x="100" y="205"/>
                    <a:pt x="106" y="204"/>
                    <a:pt x="113" y="203"/>
                  </a:cubicBezTo>
                  <a:cubicBezTo>
                    <a:pt x="163" y="203"/>
                    <a:pt x="213" y="153"/>
                    <a:pt x="213" y="103"/>
                  </a:cubicBezTo>
                  <a:cubicBezTo>
                    <a:pt x="213" y="47"/>
                    <a:pt x="173" y="0"/>
                    <a:pt x="120" y="0"/>
                  </a:cubicBez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1" name="Google Shape;2741;p42"/>
            <p:cNvSpPr/>
            <p:nvPr/>
          </p:nvSpPr>
          <p:spPr>
            <a:xfrm>
              <a:off x="4458300" y="1689613"/>
              <a:ext cx="5675" cy="5125"/>
            </a:xfrm>
            <a:custGeom>
              <a:avLst/>
              <a:gdLst/>
              <a:ahLst/>
              <a:cxnLst/>
              <a:rect l="l" t="t" r="r" b="b"/>
              <a:pathLst>
                <a:path w="227" h="205" extrusionOk="0">
                  <a:moveTo>
                    <a:pt x="129" y="0"/>
                  </a:moveTo>
                  <a:cubicBezTo>
                    <a:pt x="124" y="0"/>
                    <a:pt x="119" y="1"/>
                    <a:pt x="114" y="2"/>
                  </a:cubicBezTo>
                  <a:cubicBezTo>
                    <a:pt x="51" y="2"/>
                    <a:pt x="1" y="52"/>
                    <a:pt x="13" y="102"/>
                  </a:cubicBezTo>
                  <a:cubicBezTo>
                    <a:pt x="13" y="159"/>
                    <a:pt x="54" y="205"/>
                    <a:pt x="98" y="205"/>
                  </a:cubicBezTo>
                  <a:cubicBezTo>
                    <a:pt x="103" y="205"/>
                    <a:pt x="109" y="204"/>
                    <a:pt x="114" y="203"/>
                  </a:cubicBezTo>
                  <a:cubicBezTo>
                    <a:pt x="177" y="203"/>
                    <a:pt x="227" y="153"/>
                    <a:pt x="214" y="102"/>
                  </a:cubicBezTo>
                  <a:cubicBezTo>
                    <a:pt x="214" y="46"/>
                    <a:pt x="174" y="0"/>
                    <a:pt x="129" y="0"/>
                  </a:cubicBez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2" name="Google Shape;2742;p42"/>
            <p:cNvSpPr/>
            <p:nvPr/>
          </p:nvSpPr>
          <p:spPr>
            <a:xfrm>
              <a:off x="4566550" y="1633813"/>
              <a:ext cx="5350" cy="5400"/>
            </a:xfrm>
            <a:custGeom>
              <a:avLst/>
              <a:gdLst/>
              <a:ahLst/>
              <a:cxnLst/>
              <a:rect l="l" t="t" r="r" b="b"/>
              <a:pathLst>
                <a:path w="214" h="216" extrusionOk="0">
                  <a:moveTo>
                    <a:pt x="113" y="0"/>
                  </a:moveTo>
                  <a:cubicBezTo>
                    <a:pt x="50" y="13"/>
                    <a:pt x="0" y="63"/>
                    <a:pt x="13" y="113"/>
                  </a:cubicBezTo>
                  <a:cubicBezTo>
                    <a:pt x="13" y="169"/>
                    <a:pt x="53" y="216"/>
                    <a:pt x="97" y="216"/>
                  </a:cubicBezTo>
                  <a:cubicBezTo>
                    <a:pt x="103" y="216"/>
                    <a:pt x="108" y="215"/>
                    <a:pt x="113" y="214"/>
                  </a:cubicBezTo>
                  <a:cubicBezTo>
                    <a:pt x="176" y="214"/>
                    <a:pt x="214" y="163"/>
                    <a:pt x="214" y="113"/>
                  </a:cubicBezTo>
                  <a:cubicBezTo>
                    <a:pt x="214" y="50"/>
                    <a:pt x="163" y="0"/>
                    <a:pt x="113" y="0"/>
                  </a:cubicBez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3" name="Google Shape;2743;p42"/>
            <p:cNvSpPr/>
            <p:nvPr/>
          </p:nvSpPr>
          <p:spPr>
            <a:xfrm>
              <a:off x="4615475" y="1601188"/>
              <a:ext cx="5375" cy="5350"/>
            </a:xfrm>
            <a:custGeom>
              <a:avLst/>
              <a:gdLst/>
              <a:ahLst/>
              <a:cxnLst/>
              <a:rect l="l" t="t" r="r" b="b"/>
              <a:pathLst>
                <a:path w="215" h="214" extrusionOk="0">
                  <a:moveTo>
                    <a:pt x="101" y="0"/>
                  </a:moveTo>
                  <a:cubicBezTo>
                    <a:pt x="38" y="0"/>
                    <a:pt x="1" y="50"/>
                    <a:pt x="1" y="113"/>
                  </a:cubicBezTo>
                  <a:cubicBezTo>
                    <a:pt x="1" y="176"/>
                    <a:pt x="51" y="214"/>
                    <a:pt x="114" y="214"/>
                  </a:cubicBezTo>
                  <a:cubicBezTo>
                    <a:pt x="164" y="214"/>
                    <a:pt x="214" y="163"/>
                    <a:pt x="214" y="101"/>
                  </a:cubicBezTo>
                  <a:cubicBezTo>
                    <a:pt x="214" y="50"/>
                    <a:pt x="164" y="0"/>
                    <a:pt x="101" y="0"/>
                  </a:cubicBez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4" name="Google Shape;2744;p42"/>
            <p:cNvSpPr/>
            <p:nvPr/>
          </p:nvSpPr>
          <p:spPr>
            <a:xfrm>
              <a:off x="4511950" y="1664563"/>
              <a:ext cx="5350" cy="5350"/>
            </a:xfrm>
            <a:custGeom>
              <a:avLst/>
              <a:gdLst/>
              <a:ahLst/>
              <a:cxnLst/>
              <a:rect l="l" t="t" r="r" b="b"/>
              <a:pathLst>
                <a:path w="214" h="214" extrusionOk="0">
                  <a:moveTo>
                    <a:pt x="101" y="0"/>
                  </a:moveTo>
                  <a:cubicBezTo>
                    <a:pt x="38" y="0"/>
                    <a:pt x="1" y="50"/>
                    <a:pt x="1" y="113"/>
                  </a:cubicBezTo>
                  <a:cubicBezTo>
                    <a:pt x="1" y="176"/>
                    <a:pt x="51" y="213"/>
                    <a:pt x="114" y="213"/>
                  </a:cubicBezTo>
                  <a:cubicBezTo>
                    <a:pt x="164" y="213"/>
                    <a:pt x="214" y="163"/>
                    <a:pt x="214" y="100"/>
                  </a:cubicBezTo>
                  <a:cubicBezTo>
                    <a:pt x="201" y="38"/>
                    <a:pt x="151" y="0"/>
                    <a:pt x="101" y="0"/>
                  </a:cubicBez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5" name="Google Shape;2745;p42"/>
            <p:cNvSpPr/>
            <p:nvPr/>
          </p:nvSpPr>
          <p:spPr>
            <a:xfrm>
              <a:off x="4446225" y="1744438"/>
              <a:ext cx="21525" cy="7125"/>
            </a:xfrm>
            <a:custGeom>
              <a:avLst/>
              <a:gdLst/>
              <a:ahLst/>
              <a:cxnLst/>
              <a:rect l="l" t="t" r="r" b="b"/>
              <a:pathLst>
                <a:path w="861" h="285" extrusionOk="0">
                  <a:moveTo>
                    <a:pt x="52" y="1"/>
                  </a:moveTo>
                  <a:cubicBezTo>
                    <a:pt x="14" y="1"/>
                    <a:pt x="1" y="69"/>
                    <a:pt x="45" y="80"/>
                  </a:cubicBezTo>
                  <a:cubicBezTo>
                    <a:pt x="252" y="161"/>
                    <a:pt x="513" y="284"/>
                    <a:pt x="748" y="284"/>
                  </a:cubicBezTo>
                  <a:cubicBezTo>
                    <a:pt x="769" y="284"/>
                    <a:pt x="790" y="283"/>
                    <a:pt x="810" y="281"/>
                  </a:cubicBezTo>
                  <a:cubicBezTo>
                    <a:pt x="835" y="269"/>
                    <a:pt x="860" y="231"/>
                    <a:pt x="823" y="206"/>
                  </a:cubicBezTo>
                  <a:cubicBezTo>
                    <a:pt x="710" y="156"/>
                    <a:pt x="584" y="143"/>
                    <a:pt x="471" y="118"/>
                  </a:cubicBezTo>
                  <a:cubicBezTo>
                    <a:pt x="333" y="80"/>
                    <a:pt x="195" y="43"/>
                    <a:pt x="70" y="5"/>
                  </a:cubicBezTo>
                  <a:cubicBezTo>
                    <a:pt x="63" y="2"/>
                    <a:pt x="58" y="1"/>
                    <a:pt x="52" y="1"/>
                  </a:cubicBez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6" name="Google Shape;2746;p42"/>
            <p:cNvSpPr/>
            <p:nvPr/>
          </p:nvSpPr>
          <p:spPr>
            <a:xfrm>
              <a:off x="4441250" y="1716163"/>
              <a:ext cx="24850" cy="11500"/>
            </a:xfrm>
            <a:custGeom>
              <a:avLst/>
              <a:gdLst/>
              <a:ahLst/>
              <a:cxnLst/>
              <a:rect l="l" t="t" r="r" b="b"/>
              <a:pathLst>
                <a:path w="994" h="460" extrusionOk="0">
                  <a:moveTo>
                    <a:pt x="69" y="1"/>
                  </a:moveTo>
                  <a:cubicBezTo>
                    <a:pt x="29" y="1"/>
                    <a:pt x="1" y="50"/>
                    <a:pt x="43" y="82"/>
                  </a:cubicBezTo>
                  <a:cubicBezTo>
                    <a:pt x="319" y="233"/>
                    <a:pt x="633" y="421"/>
                    <a:pt x="934" y="458"/>
                  </a:cubicBezTo>
                  <a:cubicBezTo>
                    <a:pt x="938" y="459"/>
                    <a:pt x="941" y="460"/>
                    <a:pt x="945" y="460"/>
                  </a:cubicBezTo>
                  <a:cubicBezTo>
                    <a:pt x="986" y="460"/>
                    <a:pt x="994" y="394"/>
                    <a:pt x="959" y="371"/>
                  </a:cubicBezTo>
                  <a:cubicBezTo>
                    <a:pt x="695" y="220"/>
                    <a:pt x="369" y="132"/>
                    <a:pt x="93" y="7"/>
                  </a:cubicBezTo>
                  <a:cubicBezTo>
                    <a:pt x="85" y="3"/>
                    <a:pt x="77" y="1"/>
                    <a:pt x="69" y="1"/>
                  </a:cubicBez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7" name="Google Shape;2747;p42"/>
            <p:cNvSpPr/>
            <p:nvPr/>
          </p:nvSpPr>
          <p:spPr>
            <a:xfrm>
              <a:off x="4469775" y="1735963"/>
              <a:ext cx="21425" cy="8350"/>
            </a:xfrm>
            <a:custGeom>
              <a:avLst/>
              <a:gdLst/>
              <a:ahLst/>
              <a:cxnLst/>
              <a:rect l="l" t="t" r="r" b="b"/>
              <a:pathLst>
                <a:path w="857" h="334" extrusionOk="0">
                  <a:moveTo>
                    <a:pt x="61" y="0"/>
                  </a:moveTo>
                  <a:cubicBezTo>
                    <a:pt x="22" y="0"/>
                    <a:pt x="1" y="59"/>
                    <a:pt x="44" y="80"/>
                  </a:cubicBezTo>
                  <a:cubicBezTo>
                    <a:pt x="270" y="206"/>
                    <a:pt x="546" y="331"/>
                    <a:pt x="809" y="331"/>
                  </a:cubicBezTo>
                  <a:cubicBezTo>
                    <a:pt x="813" y="333"/>
                    <a:pt x="816" y="333"/>
                    <a:pt x="819" y="333"/>
                  </a:cubicBezTo>
                  <a:cubicBezTo>
                    <a:pt x="849" y="333"/>
                    <a:pt x="856" y="280"/>
                    <a:pt x="822" y="269"/>
                  </a:cubicBezTo>
                  <a:cubicBezTo>
                    <a:pt x="571" y="181"/>
                    <a:pt x="320" y="131"/>
                    <a:pt x="81" y="5"/>
                  </a:cubicBezTo>
                  <a:cubicBezTo>
                    <a:pt x="74" y="2"/>
                    <a:pt x="68" y="0"/>
                    <a:pt x="61" y="0"/>
                  </a:cubicBez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8" name="Google Shape;2748;p42"/>
            <p:cNvSpPr/>
            <p:nvPr/>
          </p:nvSpPr>
          <p:spPr>
            <a:xfrm>
              <a:off x="4484750" y="1704363"/>
              <a:ext cx="20250" cy="10150"/>
            </a:xfrm>
            <a:custGeom>
              <a:avLst/>
              <a:gdLst/>
              <a:ahLst/>
              <a:cxnLst/>
              <a:rect l="l" t="t" r="r" b="b"/>
              <a:pathLst>
                <a:path w="810" h="406" extrusionOk="0">
                  <a:moveTo>
                    <a:pt x="86" y="0"/>
                  </a:moveTo>
                  <a:cubicBezTo>
                    <a:pt x="40" y="0"/>
                    <a:pt x="1" y="66"/>
                    <a:pt x="47" y="90"/>
                  </a:cubicBezTo>
                  <a:cubicBezTo>
                    <a:pt x="273" y="190"/>
                    <a:pt x="511" y="341"/>
                    <a:pt x="750" y="403"/>
                  </a:cubicBezTo>
                  <a:cubicBezTo>
                    <a:pt x="755" y="405"/>
                    <a:pt x="760" y="405"/>
                    <a:pt x="765" y="405"/>
                  </a:cubicBezTo>
                  <a:cubicBezTo>
                    <a:pt x="802" y="405"/>
                    <a:pt x="810" y="363"/>
                    <a:pt x="788" y="341"/>
                  </a:cubicBezTo>
                  <a:cubicBezTo>
                    <a:pt x="587" y="190"/>
                    <a:pt x="323" y="102"/>
                    <a:pt x="97" y="2"/>
                  </a:cubicBezTo>
                  <a:cubicBezTo>
                    <a:pt x="94" y="1"/>
                    <a:pt x="90" y="0"/>
                    <a:pt x="86" y="0"/>
                  </a:cubicBez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9" name="Google Shape;2749;p42"/>
            <p:cNvSpPr/>
            <p:nvPr/>
          </p:nvSpPr>
          <p:spPr>
            <a:xfrm>
              <a:off x="4480750" y="1717413"/>
              <a:ext cx="17750" cy="10525"/>
            </a:xfrm>
            <a:custGeom>
              <a:avLst/>
              <a:gdLst/>
              <a:ahLst/>
              <a:cxnLst/>
              <a:rect l="l" t="t" r="r" b="b"/>
              <a:pathLst>
                <a:path w="710" h="421" extrusionOk="0">
                  <a:moveTo>
                    <a:pt x="67" y="0"/>
                  </a:moveTo>
                  <a:cubicBezTo>
                    <a:pt x="28" y="0"/>
                    <a:pt x="1" y="39"/>
                    <a:pt x="31" y="70"/>
                  </a:cubicBezTo>
                  <a:cubicBezTo>
                    <a:pt x="195" y="233"/>
                    <a:pt x="420" y="408"/>
                    <a:pt x="659" y="421"/>
                  </a:cubicBezTo>
                  <a:cubicBezTo>
                    <a:pt x="709" y="421"/>
                    <a:pt x="709" y="358"/>
                    <a:pt x="684" y="333"/>
                  </a:cubicBezTo>
                  <a:cubicBezTo>
                    <a:pt x="584" y="283"/>
                    <a:pt x="483" y="258"/>
                    <a:pt x="383" y="208"/>
                  </a:cubicBezTo>
                  <a:cubicBezTo>
                    <a:pt x="282" y="145"/>
                    <a:pt x="182" y="82"/>
                    <a:pt x="94" y="7"/>
                  </a:cubicBezTo>
                  <a:cubicBezTo>
                    <a:pt x="85" y="2"/>
                    <a:pt x="75" y="0"/>
                    <a:pt x="67" y="0"/>
                  </a:cubicBez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0" name="Google Shape;2750;p42"/>
            <p:cNvSpPr/>
            <p:nvPr/>
          </p:nvSpPr>
          <p:spPr>
            <a:xfrm>
              <a:off x="4498300" y="1733738"/>
              <a:ext cx="18075" cy="8025"/>
            </a:xfrm>
            <a:custGeom>
              <a:avLst/>
              <a:gdLst/>
              <a:ahLst/>
              <a:cxnLst/>
              <a:rect l="l" t="t" r="r" b="b"/>
              <a:pathLst>
                <a:path w="723" h="321" extrusionOk="0">
                  <a:moveTo>
                    <a:pt x="52" y="1"/>
                  </a:moveTo>
                  <a:cubicBezTo>
                    <a:pt x="22" y="1"/>
                    <a:pt x="1" y="48"/>
                    <a:pt x="32" y="69"/>
                  </a:cubicBezTo>
                  <a:cubicBezTo>
                    <a:pt x="220" y="169"/>
                    <a:pt x="459" y="308"/>
                    <a:pt x="672" y="320"/>
                  </a:cubicBezTo>
                  <a:cubicBezTo>
                    <a:pt x="710" y="320"/>
                    <a:pt x="722" y="257"/>
                    <a:pt x="685" y="245"/>
                  </a:cubicBezTo>
                  <a:cubicBezTo>
                    <a:pt x="597" y="195"/>
                    <a:pt x="496" y="169"/>
                    <a:pt x="409" y="144"/>
                  </a:cubicBezTo>
                  <a:cubicBezTo>
                    <a:pt x="296" y="107"/>
                    <a:pt x="183" y="57"/>
                    <a:pt x="70" y="6"/>
                  </a:cubicBezTo>
                  <a:cubicBezTo>
                    <a:pt x="64" y="2"/>
                    <a:pt x="58" y="1"/>
                    <a:pt x="52" y="1"/>
                  </a:cubicBez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1" name="Google Shape;2751;p42"/>
            <p:cNvSpPr/>
            <p:nvPr/>
          </p:nvSpPr>
          <p:spPr>
            <a:xfrm>
              <a:off x="4508400" y="1720613"/>
              <a:ext cx="22400" cy="10475"/>
            </a:xfrm>
            <a:custGeom>
              <a:avLst/>
              <a:gdLst/>
              <a:ahLst/>
              <a:cxnLst/>
              <a:rect l="l" t="t" r="r" b="b"/>
              <a:pathLst>
                <a:path w="896" h="419" extrusionOk="0">
                  <a:moveTo>
                    <a:pt x="97" y="0"/>
                  </a:moveTo>
                  <a:cubicBezTo>
                    <a:pt x="43" y="0"/>
                    <a:pt x="0" y="82"/>
                    <a:pt x="67" y="105"/>
                  </a:cubicBezTo>
                  <a:cubicBezTo>
                    <a:pt x="193" y="180"/>
                    <a:pt x="331" y="243"/>
                    <a:pt x="469" y="305"/>
                  </a:cubicBezTo>
                  <a:cubicBezTo>
                    <a:pt x="582" y="356"/>
                    <a:pt x="707" y="418"/>
                    <a:pt x="833" y="418"/>
                  </a:cubicBezTo>
                  <a:cubicBezTo>
                    <a:pt x="858" y="406"/>
                    <a:pt x="896" y="356"/>
                    <a:pt x="858" y="331"/>
                  </a:cubicBezTo>
                  <a:cubicBezTo>
                    <a:pt x="770" y="255"/>
                    <a:pt x="657" y="230"/>
                    <a:pt x="544" y="193"/>
                  </a:cubicBezTo>
                  <a:cubicBezTo>
                    <a:pt x="406" y="142"/>
                    <a:pt x="256" y="80"/>
                    <a:pt x="118" y="4"/>
                  </a:cubicBezTo>
                  <a:cubicBezTo>
                    <a:pt x="111" y="2"/>
                    <a:pt x="104" y="0"/>
                    <a:pt x="97" y="0"/>
                  </a:cubicBez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2" name="Google Shape;2752;p42"/>
            <p:cNvSpPr/>
            <p:nvPr/>
          </p:nvSpPr>
          <p:spPr>
            <a:xfrm>
              <a:off x="4511875" y="1682113"/>
              <a:ext cx="16325" cy="15150"/>
            </a:xfrm>
            <a:custGeom>
              <a:avLst/>
              <a:gdLst/>
              <a:ahLst/>
              <a:cxnLst/>
              <a:rect l="l" t="t" r="r" b="b"/>
              <a:pathLst>
                <a:path w="653" h="606" extrusionOk="0">
                  <a:moveTo>
                    <a:pt x="56" y="0"/>
                  </a:moveTo>
                  <a:cubicBezTo>
                    <a:pt x="22" y="0"/>
                    <a:pt x="0" y="38"/>
                    <a:pt x="29" y="76"/>
                  </a:cubicBezTo>
                  <a:cubicBezTo>
                    <a:pt x="104" y="176"/>
                    <a:pt x="204" y="264"/>
                    <a:pt x="292" y="365"/>
                  </a:cubicBezTo>
                  <a:cubicBezTo>
                    <a:pt x="380" y="440"/>
                    <a:pt x="468" y="540"/>
                    <a:pt x="568" y="603"/>
                  </a:cubicBezTo>
                  <a:cubicBezTo>
                    <a:pt x="573" y="605"/>
                    <a:pt x="579" y="606"/>
                    <a:pt x="584" y="606"/>
                  </a:cubicBezTo>
                  <a:cubicBezTo>
                    <a:pt x="618" y="606"/>
                    <a:pt x="653" y="573"/>
                    <a:pt x="631" y="540"/>
                  </a:cubicBezTo>
                  <a:cubicBezTo>
                    <a:pt x="568" y="440"/>
                    <a:pt x="468" y="365"/>
                    <a:pt x="380" y="277"/>
                  </a:cubicBezTo>
                  <a:cubicBezTo>
                    <a:pt x="280" y="189"/>
                    <a:pt x="192" y="101"/>
                    <a:pt x="92" y="13"/>
                  </a:cubicBezTo>
                  <a:cubicBezTo>
                    <a:pt x="79" y="4"/>
                    <a:pt x="67" y="0"/>
                    <a:pt x="56" y="0"/>
                  </a:cubicBez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3" name="Google Shape;2753;p42"/>
            <p:cNvSpPr/>
            <p:nvPr/>
          </p:nvSpPr>
          <p:spPr>
            <a:xfrm>
              <a:off x="4503075" y="1696013"/>
              <a:ext cx="12900" cy="9725"/>
            </a:xfrm>
            <a:custGeom>
              <a:avLst/>
              <a:gdLst/>
              <a:ahLst/>
              <a:cxnLst/>
              <a:rect l="l" t="t" r="r" b="b"/>
              <a:pathLst>
                <a:path w="516" h="389" extrusionOk="0">
                  <a:moveTo>
                    <a:pt x="67" y="0"/>
                  </a:moveTo>
                  <a:cubicBezTo>
                    <a:pt x="28" y="0"/>
                    <a:pt x="0" y="66"/>
                    <a:pt x="42" y="97"/>
                  </a:cubicBezTo>
                  <a:cubicBezTo>
                    <a:pt x="167" y="198"/>
                    <a:pt x="293" y="323"/>
                    <a:pt x="444" y="386"/>
                  </a:cubicBezTo>
                  <a:cubicBezTo>
                    <a:pt x="449" y="388"/>
                    <a:pt x="454" y="388"/>
                    <a:pt x="458" y="388"/>
                  </a:cubicBezTo>
                  <a:cubicBezTo>
                    <a:pt x="490" y="388"/>
                    <a:pt x="515" y="356"/>
                    <a:pt x="494" y="323"/>
                  </a:cubicBezTo>
                  <a:cubicBezTo>
                    <a:pt x="381" y="198"/>
                    <a:pt x="218" y="110"/>
                    <a:pt x="92" y="10"/>
                  </a:cubicBezTo>
                  <a:cubicBezTo>
                    <a:pt x="84" y="3"/>
                    <a:pt x="75" y="0"/>
                    <a:pt x="67" y="0"/>
                  </a:cubicBez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4" name="Google Shape;2754;p42"/>
            <p:cNvSpPr/>
            <p:nvPr/>
          </p:nvSpPr>
          <p:spPr>
            <a:xfrm>
              <a:off x="4422075" y="1722163"/>
              <a:ext cx="22150" cy="8300"/>
            </a:xfrm>
            <a:custGeom>
              <a:avLst/>
              <a:gdLst/>
              <a:ahLst/>
              <a:cxnLst/>
              <a:rect l="l" t="t" r="r" b="b"/>
              <a:pathLst>
                <a:path w="886" h="332" extrusionOk="0">
                  <a:moveTo>
                    <a:pt x="64" y="1"/>
                  </a:moveTo>
                  <a:cubicBezTo>
                    <a:pt x="24" y="1"/>
                    <a:pt x="0" y="71"/>
                    <a:pt x="44" y="93"/>
                  </a:cubicBezTo>
                  <a:cubicBezTo>
                    <a:pt x="295" y="206"/>
                    <a:pt x="559" y="319"/>
                    <a:pt x="847" y="331"/>
                  </a:cubicBezTo>
                  <a:cubicBezTo>
                    <a:pt x="885" y="331"/>
                    <a:pt x="885" y="269"/>
                    <a:pt x="847" y="256"/>
                  </a:cubicBezTo>
                  <a:cubicBezTo>
                    <a:pt x="596" y="168"/>
                    <a:pt x="333" y="105"/>
                    <a:pt x="82" y="5"/>
                  </a:cubicBezTo>
                  <a:cubicBezTo>
                    <a:pt x="76" y="2"/>
                    <a:pt x="70" y="1"/>
                    <a:pt x="64" y="1"/>
                  </a:cubicBez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5" name="Google Shape;2755;p42"/>
            <p:cNvSpPr/>
            <p:nvPr/>
          </p:nvSpPr>
          <p:spPr>
            <a:xfrm>
              <a:off x="4492600" y="1751138"/>
              <a:ext cx="22525" cy="4150"/>
            </a:xfrm>
            <a:custGeom>
              <a:avLst/>
              <a:gdLst/>
              <a:ahLst/>
              <a:cxnLst/>
              <a:rect l="l" t="t" r="r" b="b"/>
              <a:pathLst>
                <a:path w="901" h="166" extrusionOk="0">
                  <a:moveTo>
                    <a:pt x="63" y="12"/>
                  </a:moveTo>
                  <a:cubicBezTo>
                    <a:pt x="19" y="12"/>
                    <a:pt x="0" y="101"/>
                    <a:pt x="59" y="101"/>
                  </a:cubicBezTo>
                  <a:cubicBezTo>
                    <a:pt x="233" y="127"/>
                    <a:pt x="432" y="165"/>
                    <a:pt x="621" y="165"/>
                  </a:cubicBezTo>
                  <a:cubicBezTo>
                    <a:pt x="704" y="165"/>
                    <a:pt x="786" y="158"/>
                    <a:pt x="863" y="139"/>
                  </a:cubicBezTo>
                  <a:cubicBezTo>
                    <a:pt x="900" y="126"/>
                    <a:pt x="900" y="76"/>
                    <a:pt x="863" y="63"/>
                  </a:cubicBezTo>
                  <a:cubicBezTo>
                    <a:pt x="612" y="1"/>
                    <a:pt x="323" y="38"/>
                    <a:pt x="72" y="13"/>
                  </a:cubicBezTo>
                  <a:cubicBezTo>
                    <a:pt x="69" y="12"/>
                    <a:pt x="66" y="12"/>
                    <a:pt x="63" y="12"/>
                  </a:cubicBez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6" name="Google Shape;2756;p42"/>
            <p:cNvSpPr/>
            <p:nvPr/>
          </p:nvSpPr>
          <p:spPr>
            <a:xfrm>
              <a:off x="4529075" y="1705763"/>
              <a:ext cx="12975" cy="12200"/>
            </a:xfrm>
            <a:custGeom>
              <a:avLst/>
              <a:gdLst/>
              <a:ahLst/>
              <a:cxnLst/>
              <a:rect l="l" t="t" r="r" b="b"/>
              <a:pathLst>
                <a:path w="519" h="488" extrusionOk="0">
                  <a:moveTo>
                    <a:pt x="67" y="0"/>
                  </a:moveTo>
                  <a:cubicBezTo>
                    <a:pt x="33" y="0"/>
                    <a:pt x="1" y="36"/>
                    <a:pt x="18" y="71"/>
                  </a:cubicBezTo>
                  <a:cubicBezTo>
                    <a:pt x="119" y="222"/>
                    <a:pt x="269" y="435"/>
                    <a:pt x="445" y="485"/>
                  </a:cubicBezTo>
                  <a:cubicBezTo>
                    <a:pt x="450" y="486"/>
                    <a:pt x="454" y="487"/>
                    <a:pt x="458" y="487"/>
                  </a:cubicBezTo>
                  <a:cubicBezTo>
                    <a:pt x="499" y="487"/>
                    <a:pt x="518" y="433"/>
                    <a:pt x="495" y="410"/>
                  </a:cubicBezTo>
                  <a:cubicBezTo>
                    <a:pt x="445" y="335"/>
                    <a:pt x="357" y="297"/>
                    <a:pt x="294" y="234"/>
                  </a:cubicBezTo>
                  <a:cubicBezTo>
                    <a:pt x="232" y="172"/>
                    <a:pt x="156" y="96"/>
                    <a:pt x="106" y="21"/>
                  </a:cubicBezTo>
                  <a:cubicBezTo>
                    <a:pt x="95" y="6"/>
                    <a:pt x="81" y="0"/>
                    <a:pt x="67" y="0"/>
                  </a:cubicBez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7" name="Google Shape;2757;p42"/>
            <p:cNvSpPr/>
            <p:nvPr/>
          </p:nvSpPr>
          <p:spPr>
            <a:xfrm>
              <a:off x="4543375" y="1666663"/>
              <a:ext cx="10325" cy="17300"/>
            </a:xfrm>
            <a:custGeom>
              <a:avLst/>
              <a:gdLst/>
              <a:ahLst/>
              <a:cxnLst/>
              <a:rect l="l" t="t" r="r" b="b"/>
              <a:pathLst>
                <a:path w="413" h="692" extrusionOk="0">
                  <a:moveTo>
                    <a:pt x="35" y="1"/>
                  </a:moveTo>
                  <a:cubicBezTo>
                    <a:pt x="16" y="1"/>
                    <a:pt x="1" y="21"/>
                    <a:pt x="11" y="42"/>
                  </a:cubicBezTo>
                  <a:cubicBezTo>
                    <a:pt x="49" y="154"/>
                    <a:pt x="124" y="255"/>
                    <a:pt x="174" y="355"/>
                  </a:cubicBezTo>
                  <a:cubicBezTo>
                    <a:pt x="237" y="468"/>
                    <a:pt x="275" y="581"/>
                    <a:pt x="350" y="682"/>
                  </a:cubicBezTo>
                  <a:cubicBezTo>
                    <a:pt x="353" y="689"/>
                    <a:pt x="360" y="692"/>
                    <a:pt x="367" y="692"/>
                  </a:cubicBezTo>
                  <a:cubicBezTo>
                    <a:pt x="387" y="692"/>
                    <a:pt x="413" y="671"/>
                    <a:pt x="413" y="644"/>
                  </a:cubicBezTo>
                  <a:cubicBezTo>
                    <a:pt x="413" y="518"/>
                    <a:pt x="337" y="405"/>
                    <a:pt x="275" y="305"/>
                  </a:cubicBezTo>
                  <a:cubicBezTo>
                    <a:pt x="212" y="192"/>
                    <a:pt x="149" y="79"/>
                    <a:pt x="49" y="4"/>
                  </a:cubicBezTo>
                  <a:cubicBezTo>
                    <a:pt x="44" y="2"/>
                    <a:pt x="40" y="1"/>
                    <a:pt x="35" y="1"/>
                  </a:cubicBez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8" name="Google Shape;2758;p42"/>
            <p:cNvSpPr/>
            <p:nvPr/>
          </p:nvSpPr>
          <p:spPr>
            <a:xfrm>
              <a:off x="4532025" y="1677938"/>
              <a:ext cx="9075" cy="11600"/>
            </a:xfrm>
            <a:custGeom>
              <a:avLst/>
              <a:gdLst/>
              <a:ahLst/>
              <a:cxnLst/>
              <a:rect l="l" t="t" r="r" b="b"/>
              <a:pathLst>
                <a:path w="363" h="464" extrusionOk="0">
                  <a:moveTo>
                    <a:pt x="73" y="1"/>
                  </a:moveTo>
                  <a:cubicBezTo>
                    <a:pt x="38" y="1"/>
                    <a:pt x="0" y="38"/>
                    <a:pt x="26" y="80"/>
                  </a:cubicBezTo>
                  <a:cubicBezTo>
                    <a:pt x="89" y="218"/>
                    <a:pt x="164" y="369"/>
                    <a:pt x="289" y="456"/>
                  </a:cubicBezTo>
                  <a:cubicBezTo>
                    <a:pt x="296" y="461"/>
                    <a:pt x="304" y="463"/>
                    <a:pt x="310" y="463"/>
                  </a:cubicBezTo>
                  <a:cubicBezTo>
                    <a:pt x="339" y="463"/>
                    <a:pt x="362" y="424"/>
                    <a:pt x="352" y="394"/>
                  </a:cubicBezTo>
                  <a:cubicBezTo>
                    <a:pt x="289" y="268"/>
                    <a:pt x="189" y="155"/>
                    <a:pt x="114" y="30"/>
                  </a:cubicBezTo>
                  <a:cubicBezTo>
                    <a:pt x="106" y="9"/>
                    <a:pt x="90" y="1"/>
                    <a:pt x="73" y="1"/>
                  </a:cubicBez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9" name="Google Shape;2759;p42"/>
            <p:cNvSpPr/>
            <p:nvPr/>
          </p:nvSpPr>
          <p:spPr>
            <a:xfrm>
              <a:off x="4544675" y="1694713"/>
              <a:ext cx="8100" cy="13275"/>
            </a:xfrm>
            <a:custGeom>
              <a:avLst/>
              <a:gdLst/>
              <a:ahLst/>
              <a:cxnLst/>
              <a:rect l="l" t="t" r="r" b="b"/>
              <a:pathLst>
                <a:path w="324" h="531" extrusionOk="0">
                  <a:moveTo>
                    <a:pt x="71" y="1"/>
                  </a:moveTo>
                  <a:cubicBezTo>
                    <a:pt x="38" y="1"/>
                    <a:pt x="1" y="32"/>
                    <a:pt x="9" y="74"/>
                  </a:cubicBezTo>
                  <a:cubicBezTo>
                    <a:pt x="47" y="162"/>
                    <a:pt x="85" y="250"/>
                    <a:pt x="122" y="325"/>
                  </a:cubicBezTo>
                  <a:cubicBezTo>
                    <a:pt x="160" y="400"/>
                    <a:pt x="198" y="488"/>
                    <a:pt x="273" y="526"/>
                  </a:cubicBezTo>
                  <a:cubicBezTo>
                    <a:pt x="280" y="529"/>
                    <a:pt x="286" y="531"/>
                    <a:pt x="293" y="531"/>
                  </a:cubicBezTo>
                  <a:cubicBezTo>
                    <a:pt x="310" y="531"/>
                    <a:pt x="323" y="519"/>
                    <a:pt x="323" y="501"/>
                  </a:cubicBezTo>
                  <a:cubicBezTo>
                    <a:pt x="323" y="413"/>
                    <a:pt x="273" y="350"/>
                    <a:pt x="235" y="287"/>
                  </a:cubicBezTo>
                  <a:cubicBezTo>
                    <a:pt x="198" y="200"/>
                    <a:pt x="147" y="112"/>
                    <a:pt x="110" y="24"/>
                  </a:cubicBezTo>
                  <a:cubicBezTo>
                    <a:pt x="102" y="8"/>
                    <a:pt x="87" y="1"/>
                    <a:pt x="71" y="1"/>
                  </a:cubicBez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0" name="Google Shape;2760;p42"/>
            <p:cNvSpPr/>
            <p:nvPr/>
          </p:nvSpPr>
          <p:spPr>
            <a:xfrm>
              <a:off x="4566550" y="1684013"/>
              <a:ext cx="4100" cy="17200"/>
            </a:xfrm>
            <a:custGeom>
              <a:avLst/>
              <a:gdLst/>
              <a:ahLst/>
              <a:cxnLst/>
              <a:rect l="l" t="t" r="r" b="b"/>
              <a:pathLst>
                <a:path w="164" h="688" extrusionOk="0">
                  <a:moveTo>
                    <a:pt x="44" y="0"/>
                  </a:moveTo>
                  <a:cubicBezTo>
                    <a:pt x="22" y="0"/>
                    <a:pt x="0" y="13"/>
                    <a:pt x="0" y="38"/>
                  </a:cubicBezTo>
                  <a:cubicBezTo>
                    <a:pt x="0" y="151"/>
                    <a:pt x="13" y="276"/>
                    <a:pt x="13" y="389"/>
                  </a:cubicBezTo>
                  <a:cubicBezTo>
                    <a:pt x="13" y="477"/>
                    <a:pt x="13" y="577"/>
                    <a:pt x="50" y="665"/>
                  </a:cubicBezTo>
                  <a:cubicBezTo>
                    <a:pt x="61" y="681"/>
                    <a:pt x="76" y="688"/>
                    <a:pt x="91" y="688"/>
                  </a:cubicBezTo>
                  <a:cubicBezTo>
                    <a:pt x="111" y="688"/>
                    <a:pt x="131" y="675"/>
                    <a:pt x="138" y="653"/>
                  </a:cubicBezTo>
                  <a:cubicBezTo>
                    <a:pt x="163" y="565"/>
                    <a:pt x="138" y="464"/>
                    <a:pt x="126" y="364"/>
                  </a:cubicBezTo>
                  <a:cubicBezTo>
                    <a:pt x="113" y="251"/>
                    <a:pt x="101" y="151"/>
                    <a:pt x="88" y="38"/>
                  </a:cubicBezTo>
                  <a:cubicBezTo>
                    <a:pt x="88" y="13"/>
                    <a:pt x="66" y="0"/>
                    <a:pt x="44" y="0"/>
                  </a:cubicBez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1" name="Google Shape;2761;p42"/>
            <p:cNvSpPr/>
            <p:nvPr/>
          </p:nvSpPr>
          <p:spPr>
            <a:xfrm>
              <a:off x="4558075" y="1660388"/>
              <a:ext cx="4425" cy="13025"/>
            </a:xfrm>
            <a:custGeom>
              <a:avLst/>
              <a:gdLst/>
              <a:ahLst/>
              <a:cxnLst/>
              <a:rect l="l" t="t" r="r" b="b"/>
              <a:pathLst>
                <a:path w="177" h="521" extrusionOk="0">
                  <a:moveTo>
                    <a:pt x="44" y="1"/>
                  </a:moveTo>
                  <a:cubicBezTo>
                    <a:pt x="23" y="1"/>
                    <a:pt x="0" y="19"/>
                    <a:pt x="0" y="42"/>
                  </a:cubicBezTo>
                  <a:cubicBezTo>
                    <a:pt x="25" y="192"/>
                    <a:pt x="38" y="355"/>
                    <a:pt x="101" y="493"/>
                  </a:cubicBezTo>
                  <a:cubicBezTo>
                    <a:pt x="107" y="511"/>
                    <a:pt x="123" y="520"/>
                    <a:pt x="139" y="520"/>
                  </a:cubicBezTo>
                  <a:cubicBezTo>
                    <a:pt x="158" y="520"/>
                    <a:pt x="176" y="508"/>
                    <a:pt x="176" y="481"/>
                  </a:cubicBezTo>
                  <a:cubicBezTo>
                    <a:pt x="176" y="330"/>
                    <a:pt x="113" y="167"/>
                    <a:pt x="76" y="29"/>
                  </a:cubicBezTo>
                  <a:cubicBezTo>
                    <a:pt x="71" y="9"/>
                    <a:pt x="58" y="1"/>
                    <a:pt x="44" y="1"/>
                  </a:cubicBez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2" name="Google Shape;2762;p42"/>
            <p:cNvSpPr/>
            <p:nvPr/>
          </p:nvSpPr>
          <p:spPr>
            <a:xfrm>
              <a:off x="4581925" y="1648038"/>
              <a:ext cx="4725" cy="19100"/>
            </a:xfrm>
            <a:custGeom>
              <a:avLst/>
              <a:gdLst/>
              <a:ahLst/>
              <a:cxnLst/>
              <a:rect l="l" t="t" r="r" b="b"/>
              <a:pathLst>
                <a:path w="189" h="764" extrusionOk="0">
                  <a:moveTo>
                    <a:pt x="37" y="1"/>
                  </a:moveTo>
                  <a:cubicBezTo>
                    <a:pt x="18" y="1"/>
                    <a:pt x="0" y="13"/>
                    <a:pt x="0" y="34"/>
                  </a:cubicBezTo>
                  <a:cubicBezTo>
                    <a:pt x="13" y="260"/>
                    <a:pt x="13" y="523"/>
                    <a:pt x="88" y="736"/>
                  </a:cubicBezTo>
                  <a:cubicBezTo>
                    <a:pt x="94" y="754"/>
                    <a:pt x="108" y="763"/>
                    <a:pt x="121" y="763"/>
                  </a:cubicBezTo>
                  <a:cubicBezTo>
                    <a:pt x="136" y="763"/>
                    <a:pt x="151" y="751"/>
                    <a:pt x="151" y="724"/>
                  </a:cubicBezTo>
                  <a:cubicBezTo>
                    <a:pt x="188" y="510"/>
                    <a:pt x="113" y="247"/>
                    <a:pt x="75" y="34"/>
                  </a:cubicBezTo>
                  <a:cubicBezTo>
                    <a:pt x="70" y="10"/>
                    <a:pt x="53" y="1"/>
                    <a:pt x="37" y="1"/>
                  </a:cubicBez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3" name="Google Shape;2763;p42"/>
            <p:cNvSpPr/>
            <p:nvPr/>
          </p:nvSpPr>
          <p:spPr>
            <a:xfrm>
              <a:off x="4575650" y="1671763"/>
              <a:ext cx="4725" cy="20400"/>
            </a:xfrm>
            <a:custGeom>
              <a:avLst/>
              <a:gdLst/>
              <a:ahLst/>
              <a:cxnLst/>
              <a:rect l="l" t="t" r="r" b="b"/>
              <a:pathLst>
                <a:path w="189" h="816" extrusionOk="0">
                  <a:moveTo>
                    <a:pt x="63" y="1"/>
                  </a:moveTo>
                  <a:cubicBezTo>
                    <a:pt x="44" y="1"/>
                    <a:pt x="25" y="13"/>
                    <a:pt x="25" y="38"/>
                  </a:cubicBezTo>
                  <a:cubicBezTo>
                    <a:pt x="25" y="277"/>
                    <a:pt x="0" y="565"/>
                    <a:pt x="63" y="791"/>
                  </a:cubicBezTo>
                  <a:cubicBezTo>
                    <a:pt x="70" y="805"/>
                    <a:pt x="88" y="815"/>
                    <a:pt x="105" y="815"/>
                  </a:cubicBezTo>
                  <a:cubicBezTo>
                    <a:pt x="119" y="815"/>
                    <a:pt x="132" y="808"/>
                    <a:pt x="138" y="791"/>
                  </a:cubicBezTo>
                  <a:cubicBezTo>
                    <a:pt x="188" y="553"/>
                    <a:pt x="126" y="277"/>
                    <a:pt x="100" y="38"/>
                  </a:cubicBezTo>
                  <a:cubicBezTo>
                    <a:pt x="100" y="13"/>
                    <a:pt x="82" y="1"/>
                    <a:pt x="63" y="1"/>
                  </a:cubicBez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4" name="Google Shape;2764;p42"/>
            <p:cNvSpPr/>
            <p:nvPr/>
          </p:nvSpPr>
          <p:spPr>
            <a:xfrm>
              <a:off x="4594900" y="1681213"/>
              <a:ext cx="8875" cy="19450"/>
            </a:xfrm>
            <a:custGeom>
              <a:avLst/>
              <a:gdLst/>
              <a:ahLst/>
              <a:cxnLst/>
              <a:rect l="l" t="t" r="r" b="b"/>
              <a:pathLst>
                <a:path w="355" h="778" extrusionOk="0">
                  <a:moveTo>
                    <a:pt x="300" y="0"/>
                  </a:moveTo>
                  <a:cubicBezTo>
                    <a:pt x="282" y="0"/>
                    <a:pt x="264" y="11"/>
                    <a:pt x="259" y="37"/>
                  </a:cubicBezTo>
                  <a:cubicBezTo>
                    <a:pt x="184" y="275"/>
                    <a:pt x="71" y="501"/>
                    <a:pt x="8" y="740"/>
                  </a:cubicBezTo>
                  <a:cubicBezTo>
                    <a:pt x="0" y="764"/>
                    <a:pt x="18" y="778"/>
                    <a:pt x="35" y="778"/>
                  </a:cubicBezTo>
                  <a:cubicBezTo>
                    <a:pt x="45" y="778"/>
                    <a:pt x="54" y="774"/>
                    <a:pt x="58" y="765"/>
                  </a:cubicBezTo>
                  <a:cubicBezTo>
                    <a:pt x="209" y="564"/>
                    <a:pt x="272" y="300"/>
                    <a:pt x="347" y="62"/>
                  </a:cubicBezTo>
                  <a:cubicBezTo>
                    <a:pt x="354" y="24"/>
                    <a:pt x="326" y="0"/>
                    <a:pt x="300" y="0"/>
                  </a:cubicBez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5" name="Google Shape;2765;p42"/>
            <p:cNvSpPr/>
            <p:nvPr/>
          </p:nvSpPr>
          <p:spPr>
            <a:xfrm>
              <a:off x="4596350" y="1651063"/>
              <a:ext cx="3775" cy="16425"/>
            </a:xfrm>
            <a:custGeom>
              <a:avLst/>
              <a:gdLst/>
              <a:ahLst/>
              <a:cxnLst/>
              <a:rect l="l" t="t" r="r" b="b"/>
              <a:pathLst>
                <a:path w="151" h="657" extrusionOk="0">
                  <a:moveTo>
                    <a:pt x="57" y="1"/>
                  </a:moveTo>
                  <a:cubicBezTo>
                    <a:pt x="30" y="1"/>
                    <a:pt x="0" y="22"/>
                    <a:pt x="0" y="51"/>
                  </a:cubicBezTo>
                  <a:cubicBezTo>
                    <a:pt x="0" y="151"/>
                    <a:pt x="13" y="251"/>
                    <a:pt x="0" y="352"/>
                  </a:cubicBezTo>
                  <a:cubicBezTo>
                    <a:pt x="0" y="440"/>
                    <a:pt x="0" y="528"/>
                    <a:pt x="13" y="628"/>
                  </a:cubicBezTo>
                  <a:cubicBezTo>
                    <a:pt x="19" y="647"/>
                    <a:pt x="38" y="656"/>
                    <a:pt x="57" y="656"/>
                  </a:cubicBezTo>
                  <a:cubicBezTo>
                    <a:pt x="76" y="656"/>
                    <a:pt x="94" y="647"/>
                    <a:pt x="101" y="628"/>
                  </a:cubicBezTo>
                  <a:cubicBezTo>
                    <a:pt x="151" y="452"/>
                    <a:pt x="138" y="214"/>
                    <a:pt x="101" y="38"/>
                  </a:cubicBezTo>
                  <a:cubicBezTo>
                    <a:pt x="95" y="12"/>
                    <a:pt x="77" y="1"/>
                    <a:pt x="57" y="1"/>
                  </a:cubicBez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6" name="Google Shape;2766;p42"/>
            <p:cNvSpPr/>
            <p:nvPr/>
          </p:nvSpPr>
          <p:spPr>
            <a:xfrm>
              <a:off x="4619675" y="1641388"/>
              <a:ext cx="6175" cy="20975"/>
            </a:xfrm>
            <a:custGeom>
              <a:avLst/>
              <a:gdLst/>
              <a:ahLst/>
              <a:cxnLst/>
              <a:rect l="l" t="t" r="r" b="b"/>
              <a:pathLst>
                <a:path w="247" h="839" extrusionOk="0">
                  <a:moveTo>
                    <a:pt x="151" y="1"/>
                  </a:moveTo>
                  <a:cubicBezTo>
                    <a:pt x="132" y="1"/>
                    <a:pt x="114" y="14"/>
                    <a:pt x="121" y="36"/>
                  </a:cubicBezTo>
                  <a:cubicBezTo>
                    <a:pt x="121" y="162"/>
                    <a:pt x="121" y="300"/>
                    <a:pt x="96" y="438"/>
                  </a:cubicBezTo>
                  <a:cubicBezTo>
                    <a:pt x="71" y="551"/>
                    <a:pt x="34" y="664"/>
                    <a:pt x="8" y="789"/>
                  </a:cubicBezTo>
                  <a:cubicBezTo>
                    <a:pt x="0" y="814"/>
                    <a:pt x="24" y="838"/>
                    <a:pt x="49" y="838"/>
                  </a:cubicBezTo>
                  <a:cubicBezTo>
                    <a:pt x="62" y="838"/>
                    <a:pt x="75" y="831"/>
                    <a:pt x="84" y="814"/>
                  </a:cubicBezTo>
                  <a:cubicBezTo>
                    <a:pt x="234" y="601"/>
                    <a:pt x="247" y="275"/>
                    <a:pt x="184" y="24"/>
                  </a:cubicBezTo>
                  <a:cubicBezTo>
                    <a:pt x="179" y="8"/>
                    <a:pt x="165" y="1"/>
                    <a:pt x="151" y="1"/>
                  </a:cubicBez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7" name="Google Shape;2767;p42"/>
            <p:cNvSpPr/>
            <p:nvPr/>
          </p:nvSpPr>
          <p:spPr>
            <a:xfrm>
              <a:off x="4605875" y="1678838"/>
              <a:ext cx="10475" cy="21800"/>
            </a:xfrm>
            <a:custGeom>
              <a:avLst/>
              <a:gdLst/>
              <a:ahLst/>
              <a:cxnLst/>
              <a:rect l="l" t="t" r="r" b="b"/>
              <a:pathLst>
                <a:path w="419" h="872" extrusionOk="0">
                  <a:moveTo>
                    <a:pt x="359" y="1"/>
                  </a:moveTo>
                  <a:cubicBezTo>
                    <a:pt x="344" y="1"/>
                    <a:pt x="330" y="6"/>
                    <a:pt x="322" y="19"/>
                  </a:cubicBezTo>
                  <a:cubicBezTo>
                    <a:pt x="209" y="282"/>
                    <a:pt x="71" y="546"/>
                    <a:pt x="8" y="822"/>
                  </a:cubicBezTo>
                  <a:cubicBezTo>
                    <a:pt x="0" y="847"/>
                    <a:pt x="24" y="871"/>
                    <a:pt x="49" y="871"/>
                  </a:cubicBezTo>
                  <a:cubicBezTo>
                    <a:pt x="62" y="871"/>
                    <a:pt x="75" y="864"/>
                    <a:pt x="84" y="847"/>
                  </a:cubicBezTo>
                  <a:cubicBezTo>
                    <a:pt x="222" y="609"/>
                    <a:pt x="310" y="320"/>
                    <a:pt x="410" y="57"/>
                  </a:cubicBezTo>
                  <a:cubicBezTo>
                    <a:pt x="418" y="23"/>
                    <a:pt x="388" y="1"/>
                    <a:pt x="359" y="1"/>
                  </a:cubicBez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8" name="Google Shape;2768;p42"/>
            <p:cNvSpPr/>
            <p:nvPr/>
          </p:nvSpPr>
          <p:spPr>
            <a:xfrm>
              <a:off x="4525275" y="1735038"/>
              <a:ext cx="14950" cy="5250"/>
            </a:xfrm>
            <a:custGeom>
              <a:avLst/>
              <a:gdLst/>
              <a:ahLst/>
              <a:cxnLst/>
              <a:rect l="l" t="t" r="r" b="b"/>
              <a:pathLst>
                <a:path w="598" h="210" extrusionOk="0">
                  <a:moveTo>
                    <a:pt x="41" y="0"/>
                  </a:moveTo>
                  <a:cubicBezTo>
                    <a:pt x="5" y="0"/>
                    <a:pt x="1" y="69"/>
                    <a:pt x="45" y="80"/>
                  </a:cubicBezTo>
                  <a:cubicBezTo>
                    <a:pt x="177" y="135"/>
                    <a:pt x="339" y="210"/>
                    <a:pt x="487" y="210"/>
                  </a:cubicBezTo>
                  <a:cubicBezTo>
                    <a:pt x="507" y="210"/>
                    <a:pt x="527" y="208"/>
                    <a:pt x="547" y="205"/>
                  </a:cubicBezTo>
                  <a:cubicBezTo>
                    <a:pt x="572" y="205"/>
                    <a:pt x="597" y="168"/>
                    <a:pt x="559" y="155"/>
                  </a:cubicBezTo>
                  <a:cubicBezTo>
                    <a:pt x="484" y="117"/>
                    <a:pt x="409" y="105"/>
                    <a:pt x="334" y="80"/>
                  </a:cubicBezTo>
                  <a:cubicBezTo>
                    <a:pt x="233" y="67"/>
                    <a:pt x="145" y="30"/>
                    <a:pt x="57" y="5"/>
                  </a:cubicBezTo>
                  <a:cubicBezTo>
                    <a:pt x="51" y="1"/>
                    <a:pt x="46" y="0"/>
                    <a:pt x="41" y="0"/>
                  </a:cubicBez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9" name="Google Shape;2769;p42"/>
            <p:cNvSpPr/>
            <p:nvPr/>
          </p:nvSpPr>
          <p:spPr>
            <a:xfrm>
              <a:off x="4517300" y="1748013"/>
              <a:ext cx="21650" cy="3500"/>
            </a:xfrm>
            <a:custGeom>
              <a:avLst/>
              <a:gdLst/>
              <a:ahLst/>
              <a:cxnLst/>
              <a:rect l="l" t="t" r="r" b="b"/>
              <a:pathLst>
                <a:path w="866" h="140" extrusionOk="0">
                  <a:moveTo>
                    <a:pt x="63" y="0"/>
                  </a:moveTo>
                  <a:cubicBezTo>
                    <a:pt x="25" y="0"/>
                    <a:pt x="0" y="63"/>
                    <a:pt x="50" y="75"/>
                  </a:cubicBezTo>
                  <a:cubicBezTo>
                    <a:pt x="196" y="112"/>
                    <a:pt x="349" y="140"/>
                    <a:pt x="502" y="140"/>
                  </a:cubicBezTo>
                  <a:cubicBezTo>
                    <a:pt x="613" y="140"/>
                    <a:pt x="723" y="125"/>
                    <a:pt x="828" y="88"/>
                  </a:cubicBezTo>
                  <a:cubicBezTo>
                    <a:pt x="866" y="75"/>
                    <a:pt x="866" y="13"/>
                    <a:pt x="816" y="13"/>
                  </a:cubicBezTo>
                  <a:cubicBezTo>
                    <a:pt x="678" y="19"/>
                    <a:pt x="545" y="30"/>
                    <a:pt x="409" y="30"/>
                  </a:cubicBezTo>
                  <a:cubicBezTo>
                    <a:pt x="296" y="30"/>
                    <a:pt x="182" y="23"/>
                    <a:pt x="63" y="0"/>
                  </a:cubicBez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0" name="Google Shape;2770;p42"/>
            <p:cNvSpPr/>
            <p:nvPr/>
          </p:nvSpPr>
          <p:spPr>
            <a:xfrm>
              <a:off x="4545000" y="1706438"/>
              <a:ext cx="12425" cy="17500"/>
            </a:xfrm>
            <a:custGeom>
              <a:avLst/>
              <a:gdLst/>
              <a:ahLst/>
              <a:cxnLst/>
              <a:rect l="l" t="t" r="r" b="b"/>
              <a:pathLst>
                <a:path w="497" h="700" extrusionOk="0">
                  <a:moveTo>
                    <a:pt x="49" y="1"/>
                  </a:moveTo>
                  <a:cubicBezTo>
                    <a:pt x="24" y="1"/>
                    <a:pt x="1" y="20"/>
                    <a:pt x="9" y="44"/>
                  </a:cubicBezTo>
                  <a:cubicBezTo>
                    <a:pt x="47" y="182"/>
                    <a:pt x="122" y="295"/>
                    <a:pt x="185" y="408"/>
                  </a:cubicBezTo>
                  <a:cubicBezTo>
                    <a:pt x="260" y="509"/>
                    <a:pt x="335" y="622"/>
                    <a:pt x="436" y="697"/>
                  </a:cubicBezTo>
                  <a:cubicBezTo>
                    <a:pt x="441" y="698"/>
                    <a:pt x="445" y="699"/>
                    <a:pt x="450" y="699"/>
                  </a:cubicBezTo>
                  <a:cubicBezTo>
                    <a:pt x="479" y="699"/>
                    <a:pt x="497" y="667"/>
                    <a:pt x="486" y="634"/>
                  </a:cubicBezTo>
                  <a:cubicBezTo>
                    <a:pt x="436" y="534"/>
                    <a:pt x="335" y="433"/>
                    <a:pt x="272" y="333"/>
                  </a:cubicBezTo>
                  <a:cubicBezTo>
                    <a:pt x="197" y="232"/>
                    <a:pt x="147" y="120"/>
                    <a:pt x="84" y="19"/>
                  </a:cubicBezTo>
                  <a:cubicBezTo>
                    <a:pt x="75" y="6"/>
                    <a:pt x="62" y="1"/>
                    <a:pt x="49" y="1"/>
                  </a:cubicBez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1" name="Google Shape;2771;p42"/>
            <p:cNvSpPr/>
            <p:nvPr/>
          </p:nvSpPr>
          <p:spPr>
            <a:xfrm>
              <a:off x="4559125" y="1693988"/>
              <a:ext cx="7125" cy="21675"/>
            </a:xfrm>
            <a:custGeom>
              <a:avLst/>
              <a:gdLst/>
              <a:ahLst/>
              <a:cxnLst/>
              <a:rect l="l" t="t" r="r" b="b"/>
              <a:pathLst>
                <a:path w="285" h="867" extrusionOk="0">
                  <a:moveTo>
                    <a:pt x="50" y="0"/>
                  </a:moveTo>
                  <a:cubicBezTo>
                    <a:pt x="27" y="0"/>
                    <a:pt x="1" y="22"/>
                    <a:pt x="9" y="53"/>
                  </a:cubicBezTo>
                  <a:cubicBezTo>
                    <a:pt x="59" y="304"/>
                    <a:pt x="96" y="605"/>
                    <a:pt x="222" y="843"/>
                  </a:cubicBezTo>
                  <a:cubicBezTo>
                    <a:pt x="227" y="859"/>
                    <a:pt x="239" y="866"/>
                    <a:pt x="251" y="866"/>
                  </a:cubicBezTo>
                  <a:cubicBezTo>
                    <a:pt x="268" y="866"/>
                    <a:pt x="285" y="853"/>
                    <a:pt x="285" y="831"/>
                  </a:cubicBezTo>
                  <a:cubicBezTo>
                    <a:pt x="272" y="567"/>
                    <a:pt x="159" y="279"/>
                    <a:pt x="84" y="28"/>
                  </a:cubicBezTo>
                  <a:cubicBezTo>
                    <a:pt x="79" y="9"/>
                    <a:pt x="65" y="0"/>
                    <a:pt x="50" y="0"/>
                  </a:cubicBez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2" name="Google Shape;2772;p42"/>
            <p:cNvSpPr/>
            <p:nvPr/>
          </p:nvSpPr>
          <p:spPr>
            <a:xfrm>
              <a:off x="4581075" y="1688088"/>
              <a:ext cx="8400" cy="29325"/>
            </a:xfrm>
            <a:custGeom>
              <a:avLst/>
              <a:gdLst/>
              <a:ahLst/>
              <a:cxnLst/>
              <a:rect l="l" t="t" r="r" b="b"/>
              <a:pathLst>
                <a:path w="336" h="1173" extrusionOk="0">
                  <a:moveTo>
                    <a:pt x="291" y="0"/>
                  </a:moveTo>
                  <a:cubicBezTo>
                    <a:pt x="269" y="0"/>
                    <a:pt x="247" y="13"/>
                    <a:pt x="247" y="38"/>
                  </a:cubicBezTo>
                  <a:cubicBezTo>
                    <a:pt x="197" y="414"/>
                    <a:pt x="84" y="753"/>
                    <a:pt x="9" y="1117"/>
                  </a:cubicBezTo>
                  <a:cubicBezTo>
                    <a:pt x="1" y="1151"/>
                    <a:pt x="31" y="1173"/>
                    <a:pt x="60" y="1173"/>
                  </a:cubicBezTo>
                  <a:cubicBezTo>
                    <a:pt x="75" y="1173"/>
                    <a:pt x="88" y="1167"/>
                    <a:pt x="97" y="1155"/>
                  </a:cubicBezTo>
                  <a:cubicBezTo>
                    <a:pt x="272" y="816"/>
                    <a:pt x="310" y="414"/>
                    <a:pt x="335" y="38"/>
                  </a:cubicBezTo>
                  <a:cubicBezTo>
                    <a:pt x="335" y="13"/>
                    <a:pt x="313" y="0"/>
                    <a:pt x="291" y="0"/>
                  </a:cubicBez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3" name="Google Shape;2773;p42"/>
            <p:cNvSpPr/>
            <p:nvPr/>
          </p:nvSpPr>
          <p:spPr>
            <a:xfrm>
              <a:off x="4079325" y="1591588"/>
              <a:ext cx="105900" cy="110075"/>
            </a:xfrm>
            <a:custGeom>
              <a:avLst/>
              <a:gdLst/>
              <a:ahLst/>
              <a:cxnLst/>
              <a:rect l="l" t="t" r="r" b="b"/>
              <a:pathLst>
                <a:path w="4236" h="4403" extrusionOk="0">
                  <a:moveTo>
                    <a:pt x="2856" y="0"/>
                  </a:moveTo>
                  <a:cubicBezTo>
                    <a:pt x="2634" y="0"/>
                    <a:pt x="2483" y="130"/>
                    <a:pt x="2360" y="309"/>
                  </a:cubicBezTo>
                  <a:cubicBezTo>
                    <a:pt x="2109" y="685"/>
                    <a:pt x="2134" y="1250"/>
                    <a:pt x="2134" y="1250"/>
                  </a:cubicBezTo>
                  <a:cubicBezTo>
                    <a:pt x="2134" y="1250"/>
                    <a:pt x="1707" y="259"/>
                    <a:pt x="1281" y="196"/>
                  </a:cubicBezTo>
                  <a:cubicBezTo>
                    <a:pt x="1256" y="193"/>
                    <a:pt x="1232" y="192"/>
                    <a:pt x="1207" y="192"/>
                  </a:cubicBezTo>
                  <a:cubicBezTo>
                    <a:pt x="800" y="192"/>
                    <a:pt x="373" y="570"/>
                    <a:pt x="515" y="949"/>
                  </a:cubicBezTo>
                  <a:cubicBezTo>
                    <a:pt x="678" y="1376"/>
                    <a:pt x="980" y="1652"/>
                    <a:pt x="1406" y="1802"/>
                  </a:cubicBezTo>
                  <a:cubicBezTo>
                    <a:pt x="1327" y="1796"/>
                    <a:pt x="1251" y="1793"/>
                    <a:pt x="1179" y="1793"/>
                  </a:cubicBezTo>
                  <a:cubicBezTo>
                    <a:pt x="675" y="1793"/>
                    <a:pt x="365" y="1948"/>
                    <a:pt x="189" y="2267"/>
                  </a:cubicBezTo>
                  <a:cubicBezTo>
                    <a:pt x="1" y="2630"/>
                    <a:pt x="176" y="3145"/>
                    <a:pt x="566" y="3296"/>
                  </a:cubicBezTo>
                  <a:cubicBezTo>
                    <a:pt x="626" y="3320"/>
                    <a:pt x="689" y="3331"/>
                    <a:pt x="754" y="3331"/>
                  </a:cubicBezTo>
                  <a:cubicBezTo>
                    <a:pt x="1097" y="3331"/>
                    <a:pt x="1488" y="3028"/>
                    <a:pt x="1720" y="2743"/>
                  </a:cubicBezTo>
                  <a:lnTo>
                    <a:pt x="1720" y="2743"/>
                  </a:lnTo>
                  <a:cubicBezTo>
                    <a:pt x="1695" y="3208"/>
                    <a:pt x="1607" y="3697"/>
                    <a:pt x="1883" y="4061"/>
                  </a:cubicBezTo>
                  <a:cubicBezTo>
                    <a:pt x="1996" y="4237"/>
                    <a:pt x="2159" y="4387"/>
                    <a:pt x="2373" y="4400"/>
                  </a:cubicBezTo>
                  <a:cubicBezTo>
                    <a:pt x="2389" y="4402"/>
                    <a:pt x="2406" y="4403"/>
                    <a:pt x="2422" y="4403"/>
                  </a:cubicBezTo>
                  <a:cubicBezTo>
                    <a:pt x="2701" y="4403"/>
                    <a:pt x="2926" y="4106"/>
                    <a:pt x="2950" y="3810"/>
                  </a:cubicBezTo>
                  <a:cubicBezTo>
                    <a:pt x="2962" y="3509"/>
                    <a:pt x="2849" y="2969"/>
                    <a:pt x="2711" y="2693"/>
                  </a:cubicBezTo>
                  <a:lnTo>
                    <a:pt x="2711" y="2693"/>
                  </a:lnTo>
                  <a:cubicBezTo>
                    <a:pt x="2943" y="2844"/>
                    <a:pt x="3207" y="2915"/>
                    <a:pt x="3449" y="2915"/>
                  </a:cubicBezTo>
                  <a:cubicBezTo>
                    <a:pt x="3851" y="2915"/>
                    <a:pt x="4189" y="2719"/>
                    <a:pt x="4205" y="2367"/>
                  </a:cubicBezTo>
                  <a:cubicBezTo>
                    <a:pt x="4236" y="1749"/>
                    <a:pt x="3748" y="1630"/>
                    <a:pt x="3369" y="1630"/>
                  </a:cubicBezTo>
                  <a:cubicBezTo>
                    <a:pt x="3132" y="1630"/>
                    <a:pt x="2937" y="1677"/>
                    <a:pt x="2937" y="1677"/>
                  </a:cubicBezTo>
                  <a:cubicBezTo>
                    <a:pt x="2937" y="1677"/>
                    <a:pt x="3326" y="1338"/>
                    <a:pt x="3477" y="899"/>
                  </a:cubicBezTo>
                  <a:cubicBezTo>
                    <a:pt x="3577" y="598"/>
                    <a:pt x="3452" y="171"/>
                    <a:pt x="3100" y="45"/>
                  </a:cubicBezTo>
                  <a:cubicBezTo>
                    <a:pt x="3010" y="14"/>
                    <a:pt x="2929" y="0"/>
                    <a:pt x="2856" y="0"/>
                  </a:cubicBezTo>
                  <a:close/>
                </a:path>
              </a:pathLst>
            </a:custGeom>
            <a:solidFill>
              <a:srgbClr val="FFA4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4" name="Google Shape;2774;p42"/>
            <p:cNvSpPr/>
            <p:nvPr/>
          </p:nvSpPr>
          <p:spPr>
            <a:xfrm>
              <a:off x="4133300" y="1650188"/>
              <a:ext cx="6550" cy="14075"/>
            </a:xfrm>
            <a:custGeom>
              <a:avLst/>
              <a:gdLst/>
              <a:ahLst/>
              <a:cxnLst/>
              <a:rect l="l" t="t" r="r" b="b"/>
              <a:pathLst>
                <a:path w="262" h="563" extrusionOk="0">
                  <a:moveTo>
                    <a:pt x="145" y="0"/>
                  </a:moveTo>
                  <a:cubicBezTo>
                    <a:pt x="105" y="0"/>
                    <a:pt x="66" y="22"/>
                    <a:pt x="50" y="73"/>
                  </a:cubicBezTo>
                  <a:cubicBezTo>
                    <a:pt x="0" y="199"/>
                    <a:pt x="0" y="349"/>
                    <a:pt x="13" y="487"/>
                  </a:cubicBezTo>
                  <a:cubicBezTo>
                    <a:pt x="19" y="537"/>
                    <a:pt x="60" y="563"/>
                    <a:pt x="99" y="563"/>
                  </a:cubicBezTo>
                  <a:cubicBezTo>
                    <a:pt x="138" y="563"/>
                    <a:pt x="176" y="537"/>
                    <a:pt x="176" y="487"/>
                  </a:cubicBezTo>
                  <a:cubicBezTo>
                    <a:pt x="176" y="362"/>
                    <a:pt x="201" y="249"/>
                    <a:pt x="239" y="123"/>
                  </a:cubicBezTo>
                  <a:cubicBezTo>
                    <a:pt x="261" y="48"/>
                    <a:pt x="203" y="0"/>
                    <a:pt x="14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5" name="Google Shape;2775;p42"/>
            <p:cNvSpPr/>
            <p:nvPr/>
          </p:nvSpPr>
          <p:spPr>
            <a:xfrm>
              <a:off x="4125025" y="1646738"/>
              <a:ext cx="13300" cy="10725"/>
            </a:xfrm>
            <a:custGeom>
              <a:avLst/>
              <a:gdLst/>
              <a:ahLst/>
              <a:cxnLst/>
              <a:rect l="l" t="t" r="r" b="b"/>
              <a:pathLst>
                <a:path w="532" h="429" extrusionOk="0">
                  <a:moveTo>
                    <a:pt x="413" y="1"/>
                  </a:moveTo>
                  <a:cubicBezTo>
                    <a:pt x="347" y="1"/>
                    <a:pt x="277" y="40"/>
                    <a:pt x="218" y="73"/>
                  </a:cubicBezTo>
                  <a:cubicBezTo>
                    <a:pt x="130" y="148"/>
                    <a:pt x="68" y="236"/>
                    <a:pt x="17" y="349"/>
                  </a:cubicBezTo>
                  <a:cubicBezTo>
                    <a:pt x="1" y="392"/>
                    <a:pt x="47" y="428"/>
                    <a:pt x="90" y="428"/>
                  </a:cubicBezTo>
                  <a:cubicBezTo>
                    <a:pt x="111" y="428"/>
                    <a:pt x="131" y="420"/>
                    <a:pt x="143" y="399"/>
                  </a:cubicBezTo>
                  <a:cubicBezTo>
                    <a:pt x="181" y="324"/>
                    <a:pt x="256" y="249"/>
                    <a:pt x="331" y="211"/>
                  </a:cubicBezTo>
                  <a:cubicBezTo>
                    <a:pt x="394" y="173"/>
                    <a:pt x="482" y="161"/>
                    <a:pt x="519" y="98"/>
                  </a:cubicBezTo>
                  <a:cubicBezTo>
                    <a:pt x="532" y="73"/>
                    <a:pt x="532" y="48"/>
                    <a:pt x="507" y="35"/>
                  </a:cubicBezTo>
                  <a:cubicBezTo>
                    <a:pt x="478" y="10"/>
                    <a:pt x="446" y="1"/>
                    <a:pt x="41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6" name="Google Shape;2776;p42"/>
            <p:cNvSpPr/>
            <p:nvPr/>
          </p:nvSpPr>
          <p:spPr>
            <a:xfrm>
              <a:off x="4108700" y="1646063"/>
              <a:ext cx="16775" cy="7625"/>
            </a:xfrm>
            <a:custGeom>
              <a:avLst/>
              <a:gdLst/>
              <a:ahLst/>
              <a:cxnLst/>
              <a:rect l="l" t="t" r="r" b="b"/>
              <a:pathLst>
                <a:path w="671" h="305" extrusionOk="0">
                  <a:moveTo>
                    <a:pt x="562" y="1"/>
                  </a:moveTo>
                  <a:cubicBezTo>
                    <a:pt x="494" y="1"/>
                    <a:pt x="428" y="43"/>
                    <a:pt x="369" y="62"/>
                  </a:cubicBezTo>
                  <a:cubicBezTo>
                    <a:pt x="269" y="100"/>
                    <a:pt x="169" y="138"/>
                    <a:pt x="81" y="163"/>
                  </a:cubicBezTo>
                  <a:cubicBezTo>
                    <a:pt x="1" y="197"/>
                    <a:pt x="25" y="304"/>
                    <a:pt x="96" y="304"/>
                  </a:cubicBezTo>
                  <a:cubicBezTo>
                    <a:pt x="103" y="304"/>
                    <a:pt x="110" y="303"/>
                    <a:pt x="118" y="301"/>
                  </a:cubicBezTo>
                  <a:cubicBezTo>
                    <a:pt x="219" y="276"/>
                    <a:pt x="319" y="251"/>
                    <a:pt x="432" y="213"/>
                  </a:cubicBezTo>
                  <a:cubicBezTo>
                    <a:pt x="507" y="188"/>
                    <a:pt x="608" y="175"/>
                    <a:pt x="658" y="100"/>
                  </a:cubicBezTo>
                  <a:cubicBezTo>
                    <a:pt x="670" y="62"/>
                    <a:pt x="658" y="25"/>
                    <a:pt x="620" y="12"/>
                  </a:cubicBezTo>
                  <a:cubicBezTo>
                    <a:pt x="601" y="4"/>
                    <a:pt x="581" y="1"/>
                    <a:pt x="56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7" name="Google Shape;2777;p42"/>
            <p:cNvSpPr/>
            <p:nvPr/>
          </p:nvSpPr>
          <p:spPr>
            <a:xfrm>
              <a:off x="4118100" y="1640638"/>
              <a:ext cx="20875" cy="7475"/>
            </a:xfrm>
            <a:custGeom>
              <a:avLst/>
              <a:gdLst/>
              <a:ahLst/>
              <a:cxnLst/>
              <a:rect l="l" t="t" r="r" b="b"/>
              <a:pathLst>
                <a:path w="835" h="299" extrusionOk="0">
                  <a:moveTo>
                    <a:pt x="110" y="1"/>
                  </a:moveTo>
                  <a:cubicBezTo>
                    <a:pt x="26" y="1"/>
                    <a:pt x="1" y="132"/>
                    <a:pt x="94" y="166"/>
                  </a:cubicBezTo>
                  <a:cubicBezTo>
                    <a:pt x="219" y="217"/>
                    <a:pt x="357" y="254"/>
                    <a:pt x="508" y="279"/>
                  </a:cubicBezTo>
                  <a:cubicBezTo>
                    <a:pt x="558" y="286"/>
                    <a:pt x="614" y="298"/>
                    <a:pt x="668" y="298"/>
                  </a:cubicBezTo>
                  <a:cubicBezTo>
                    <a:pt x="721" y="298"/>
                    <a:pt x="771" y="286"/>
                    <a:pt x="809" y="242"/>
                  </a:cubicBezTo>
                  <a:cubicBezTo>
                    <a:pt x="834" y="229"/>
                    <a:pt x="834" y="192"/>
                    <a:pt x="822" y="166"/>
                  </a:cubicBezTo>
                  <a:cubicBezTo>
                    <a:pt x="759" y="79"/>
                    <a:pt x="658" y="91"/>
                    <a:pt x="558" y="79"/>
                  </a:cubicBezTo>
                  <a:cubicBezTo>
                    <a:pt x="407" y="66"/>
                    <a:pt x="269" y="41"/>
                    <a:pt x="131" y="3"/>
                  </a:cubicBezTo>
                  <a:cubicBezTo>
                    <a:pt x="124" y="1"/>
                    <a:pt x="116" y="1"/>
                    <a:pt x="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8" name="Google Shape;2778;p42"/>
            <p:cNvSpPr/>
            <p:nvPr/>
          </p:nvSpPr>
          <p:spPr>
            <a:xfrm>
              <a:off x="4114350" y="1627138"/>
              <a:ext cx="11125" cy="6375"/>
            </a:xfrm>
            <a:custGeom>
              <a:avLst/>
              <a:gdLst/>
              <a:ahLst/>
              <a:cxnLst/>
              <a:rect l="l" t="t" r="r" b="b"/>
              <a:pathLst>
                <a:path w="445" h="255" extrusionOk="0">
                  <a:moveTo>
                    <a:pt x="94" y="0"/>
                  </a:moveTo>
                  <a:cubicBezTo>
                    <a:pt x="24" y="0"/>
                    <a:pt x="0" y="97"/>
                    <a:pt x="68" y="142"/>
                  </a:cubicBezTo>
                  <a:cubicBezTo>
                    <a:pt x="143" y="205"/>
                    <a:pt x="256" y="255"/>
                    <a:pt x="357" y="255"/>
                  </a:cubicBezTo>
                  <a:cubicBezTo>
                    <a:pt x="419" y="255"/>
                    <a:pt x="444" y="179"/>
                    <a:pt x="407" y="142"/>
                  </a:cubicBezTo>
                  <a:cubicBezTo>
                    <a:pt x="344" y="67"/>
                    <a:pt x="219" y="16"/>
                    <a:pt x="118" y="4"/>
                  </a:cubicBezTo>
                  <a:cubicBezTo>
                    <a:pt x="110" y="1"/>
                    <a:pt x="101" y="0"/>
                    <a:pt x="9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9" name="Google Shape;2779;p42"/>
            <p:cNvSpPr/>
            <p:nvPr/>
          </p:nvSpPr>
          <p:spPr>
            <a:xfrm>
              <a:off x="4127650" y="1631163"/>
              <a:ext cx="17275" cy="12300"/>
            </a:xfrm>
            <a:custGeom>
              <a:avLst/>
              <a:gdLst/>
              <a:ahLst/>
              <a:cxnLst/>
              <a:rect l="l" t="t" r="r" b="b"/>
              <a:pathLst>
                <a:path w="691" h="492" extrusionOk="0">
                  <a:moveTo>
                    <a:pt x="78" y="0"/>
                  </a:moveTo>
                  <a:cubicBezTo>
                    <a:pt x="39" y="0"/>
                    <a:pt x="0" y="27"/>
                    <a:pt x="0" y="69"/>
                  </a:cubicBezTo>
                  <a:cubicBezTo>
                    <a:pt x="0" y="219"/>
                    <a:pt x="113" y="307"/>
                    <a:pt x="226" y="382"/>
                  </a:cubicBezTo>
                  <a:cubicBezTo>
                    <a:pt x="312" y="430"/>
                    <a:pt x="433" y="492"/>
                    <a:pt x="542" y="492"/>
                  </a:cubicBezTo>
                  <a:cubicBezTo>
                    <a:pt x="576" y="492"/>
                    <a:pt x="610" y="485"/>
                    <a:pt x="640" y="470"/>
                  </a:cubicBezTo>
                  <a:cubicBezTo>
                    <a:pt x="678" y="445"/>
                    <a:pt x="691" y="382"/>
                    <a:pt x="653" y="357"/>
                  </a:cubicBezTo>
                  <a:cubicBezTo>
                    <a:pt x="590" y="282"/>
                    <a:pt x="477" y="282"/>
                    <a:pt x="402" y="257"/>
                  </a:cubicBezTo>
                  <a:cubicBezTo>
                    <a:pt x="301" y="219"/>
                    <a:pt x="163" y="156"/>
                    <a:pt x="151" y="56"/>
                  </a:cubicBezTo>
                  <a:cubicBezTo>
                    <a:pt x="140" y="17"/>
                    <a:pt x="109" y="0"/>
                    <a:pt x="7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0" name="Google Shape;2780;p42"/>
            <p:cNvSpPr/>
            <p:nvPr/>
          </p:nvSpPr>
          <p:spPr>
            <a:xfrm>
              <a:off x="4133850" y="1640363"/>
              <a:ext cx="12650" cy="14475"/>
            </a:xfrm>
            <a:custGeom>
              <a:avLst/>
              <a:gdLst/>
              <a:ahLst/>
              <a:cxnLst/>
              <a:rect l="l" t="t" r="r" b="b"/>
              <a:pathLst>
                <a:path w="506" h="579" extrusionOk="0">
                  <a:moveTo>
                    <a:pt x="402" y="1"/>
                  </a:moveTo>
                  <a:cubicBezTo>
                    <a:pt x="308" y="1"/>
                    <a:pt x="226" y="106"/>
                    <a:pt x="166" y="177"/>
                  </a:cubicBezTo>
                  <a:cubicBezTo>
                    <a:pt x="104" y="278"/>
                    <a:pt x="53" y="378"/>
                    <a:pt x="16" y="491"/>
                  </a:cubicBezTo>
                  <a:cubicBezTo>
                    <a:pt x="1" y="544"/>
                    <a:pt x="45" y="579"/>
                    <a:pt x="91" y="579"/>
                  </a:cubicBezTo>
                  <a:cubicBezTo>
                    <a:pt x="121" y="579"/>
                    <a:pt x="151" y="564"/>
                    <a:pt x="166" y="529"/>
                  </a:cubicBezTo>
                  <a:cubicBezTo>
                    <a:pt x="204" y="428"/>
                    <a:pt x="254" y="353"/>
                    <a:pt x="330" y="278"/>
                  </a:cubicBezTo>
                  <a:cubicBezTo>
                    <a:pt x="380" y="215"/>
                    <a:pt x="468" y="177"/>
                    <a:pt x="493" y="90"/>
                  </a:cubicBezTo>
                  <a:cubicBezTo>
                    <a:pt x="505" y="39"/>
                    <a:pt x="468" y="2"/>
                    <a:pt x="417" y="2"/>
                  </a:cubicBezTo>
                  <a:cubicBezTo>
                    <a:pt x="412" y="1"/>
                    <a:pt x="407" y="1"/>
                    <a:pt x="40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1" name="Google Shape;2781;p42"/>
            <p:cNvSpPr/>
            <p:nvPr/>
          </p:nvSpPr>
          <p:spPr>
            <a:xfrm>
              <a:off x="4138950" y="1642313"/>
              <a:ext cx="8425" cy="20325"/>
            </a:xfrm>
            <a:custGeom>
              <a:avLst/>
              <a:gdLst/>
              <a:ahLst/>
              <a:cxnLst/>
              <a:rect l="l" t="t" r="r" b="b"/>
              <a:pathLst>
                <a:path w="337" h="813" extrusionOk="0">
                  <a:moveTo>
                    <a:pt x="258" y="0"/>
                  </a:moveTo>
                  <a:cubicBezTo>
                    <a:pt x="248" y="0"/>
                    <a:pt x="236" y="4"/>
                    <a:pt x="226" y="12"/>
                  </a:cubicBezTo>
                  <a:cubicBezTo>
                    <a:pt x="0" y="175"/>
                    <a:pt x="25" y="551"/>
                    <a:pt x="100" y="777"/>
                  </a:cubicBezTo>
                  <a:cubicBezTo>
                    <a:pt x="110" y="802"/>
                    <a:pt x="131" y="813"/>
                    <a:pt x="153" y="813"/>
                  </a:cubicBezTo>
                  <a:cubicBezTo>
                    <a:pt x="187" y="813"/>
                    <a:pt x="221" y="785"/>
                    <a:pt x="213" y="739"/>
                  </a:cubicBezTo>
                  <a:cubicBezTo>
                    <a:pt x="188" y="627"/>
                    <a:pt x="188" y="501"/>
                    <a:pt x="226" y="388"/>
                  </a:cubicBezTo>
                  <a:cubicBezTo>
                    <a:pt x="251" y="288"/>
                    <a:pt x="314" y="200"/>
                    <a:pt x="326" y="99"/>
                  </a:cubicBezTo>
                  <a:cubicBezTo>
                    <a:pt x="336" y="50"/>
                    <a:pt x="299" y="0"/>
                    <a:pt x="25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2" name="Google Shape;2782;p42"/>
            <p:cNvSpPr/>
            <p:nvPr/>
          </p:nvSpPr>
          <p:spPr>
            <a:xfrm>
              <a:off x="3724825" y="1625538"/>
              <a:ext cx="72500" cy="72600"/>
            </a:xfrm>
            <a:custGeom>
              <a:avLst/>
              <a:gdLst/>
              <a:ahLst/>
              <a:cxnLst/>
              <a:rect l="l" t="t" r="r" b="b"/>
              <a:pathLst>
                <a:path w="2900" h="2904" extrusionOk="0">
                  <a:moveTo>
                    <a:pt x="1197" y="1"/>
                  </a:moveTo>
                  <a:cubicBezTo>
                    <a:pt x="996" y="1"/>
                    <a:pt x="796" y="114"/>
                    <a:pt x="779" y="306"/>
                  </a:cubicBezTo>
                  <a:cubicBezTo>
                    <a:pt x="766" y="607"/>
                    <a:pt x="879" y="858"/>
                    <a:pt x="1080" y="1059"/>
                  </a:cubicBezTo>
                  <a:cubicBezTo>
                    <a:pt x="886" y="945"/>
                    <a:pt x="720" y="892"/>
                    <a:pt x="575" y="892"/>
                  </a:cubicBezTo>
                  <a:cubicBezTo>
                    <a:pt x="449" y="892"/>
                    <a:pt x="339" y="933"/>
                    <a:pt x="239" y="1009"/>
                  </a:cubicBezTo>
                  <a:cubicBezTo>
                    <a:pt x="26" y="1172"/>
                    <a:pt x="1" y="1523"/>
                    <a:pt x="189" y="1712"/>
                  </a:cubicBezTo>
                  <a:cubicBezTo>
                    <a:pt x="269" y="1797"/>
                    <a:pt x="386" y="1831"/>
                    <a:pt x="514" y="1831"/>
                  </a:cubicBezTo>
                  <a:cubicBezTo>
                    <a:pt x="684" y="1831"/>
                    <a:pt x="873" y="1771"/>
                    <a:pt x="1017" y="1699"/>
                  </a:cubicBezTo>
                  <a:lnTo>
                    <a:pt x="1017" y="1699"/>
                  </a:lnTo>
                  <a:cubicBezTo>
                    <a:pt x="879" y="1975"/>
                    <a:pt x="703" y="2239"/>
                    <a:pt x="766" y="2527"/>
                  </a:cubicBezTo>
                  <a:cubicBezTo>
                    <a:pt x="791" y="2665"/>
                    <a:pt x="841" y="2803"/>
                    <a:pt x="967" y="2866"/>
                  </a:cubicBezTo>
                  <a:cubicBezTo>
                    <a:pt x="1012" y="2892"/>
                    <a:pt x="1060" y="2904"/>
                    <a:pt x="1109" y="2904"/>
                  </a:cubicBezTo>
                  <a:cubicBezTo>
                    <a:pt x="1250" y="2904"/>
                    <a:pt x="1394" y="2805"/>
                    <a:pt x="1469" y="2665"/>
                  </a:cubicBezTo>
                  <a:cubicBezTo>
                    <a:pt x="1557" y="2490"/>
                    <a:pt x="1632" y="2138"/>
                    <a:pt x="1632" y="1938"/>
                  </a:cubicBezTo>
                  <a:cubicBezTo>
                    <a:pt x="1785" y="2191"/>
                    <a:pt x="2052" y="2336"/>
                    <a:pt x="2273" y="2336"/>
                  </a:cubicBezTo>
                  <a:cubicBezTo>
                    <a:pt x="2413" y="2336"/>
                    <a:pt x="2535" y="2278"/>
                    <a:pt x="2598" y="2151"/>
                  </a:cubicBezTo>
                  <a:cubicBezTo>
                    <a:pt x="2899" y="1574"/>
                    <a:pt x="2034" y="1398"/>
                    <a:pt x="2034" y="1398"/>
                  </a:cubicBezTo>
                  <a:cubicBezTo>
                    <a:pt x="2034" y="1398"/>
                    <a:pt x="2360" y="1298"/>
                    <a:pt x="2561" y="1084"/>
                  </a:cubicBezTo>
                  <a:cubicBezTo>
                    <a:pt x="2699" y="934"/>
                    <a:pt x="2749" y="645"/>
                    <a:pt x="2561" y="469"/>
                  </a:cubicBezTo>
                  <a:cubicBezTo>
                    <a:pt x="2473" y="381"/>
                    <a:pt x="2385" y="347"/>
                    <a:pt x="2299" y="347"/>
                  </a:cubicBezTo>
                  <a:cubicBezTo>
                    <a:pt x="2212" y="347"/>
                    <a:pt x="2128" y="381"/>
                    <a:pt x="2046" y="432"/>
                  </a:cubicBezTo>
                  <a:cubicBezTo>
                    <a:pt x="1795" y="582"/>
                    <a:pt x="1670" y="934"/>
                    <a:pt x="1670" y="934"/>
                  </a:cubicBezTo>
                  <a:cubicBezTo>
                    <a:pt x="1670" y="934"/>
                    <a:pt x="1682" y="218"/>
                    <a:pt x="1444" y="68"/>
                  </a:cubicBezTo>
                  <a:cubicBezTo>
                    <a:pt x="1371" y="22"/>
                    <a:pt x="1284" y="1"/>
                    <a:pt x="1197" y="1"/>
                  </a:cubicBezTo>
                  <a:close/>
                </a:path>
              </a:pathLst>
            </a:custGeom>
            <a:solidFill>
              <a:srgbClr val="FFA4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3" name="Google Shape;2783;p42"/>
            <p:cNvSpPr/>
            <p:nvPr/>
          </p:nvSpPr>
          <p:spPr>
            <a:xfrm>
              <a:off x="3755475" y="1665238"/>
              <a:ext cx="9175" cy="9675"/>
            </a:xfrm>
            <a:custGeom>
              <a:avLst/>
              <a:gdLst/>
              <a:ahLst/>
              <a:cxnLst/>
              <a:rect l="l" t="t" r="r" b="b"/>
              <a:pathLst>
                <a:path w="367" h="387" extrusionOk="0">
                  <a:moveTo>
                    <a:pt x="213" y="1"/>
                  </a:moveTo>
                  <a:cubicBezTo>
                    <a:pt x="184" y="1"/>
                    <a:pt x="154" y="14"/>
                    <a:pt x="130" y="48"/>
                  </a:cubicBezTo>
                  <a:cubicBezTo>
                    <a:pt x="80" y="124"/>
                    <a:pt x="42" y="199"/>
                    <a:pt x="17" y="287"/>
                  </a:cubicBezTo>
                  <a:cubicBezTo>
                    <a:pt x="0" y="345"/>
                    <a:pt x="49" y="386"/>
                    <a:pt x="95" y="386"/>
                  </a:cubicBezTo>
                  <a:cubicBezTo>
                    <a:pt x="119" y="386"/>
                    <a:pt x="142" y="375"/>
                    <a:pt x="155" y="350"/>
                  </a:cubicBezTo>
                  <a:cubicBezTo>
                    <a:pt x="193" y="287"/>
                    <a:pt x="230" y="224"/>
                    <a:pt x="293" y="174"/>
                  </a:cubicBezTo>
                  <a:cubicBezTo>
                    <a:pt x="366" y="101"/>
                    <a:pt x="293" y="1"/>
                    <a:pt x="21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4" name="Google Shape;2784;p42"/>
            <p:cNvSpPr/>
            <p:nvPr/>
          </p:nvSpPr>
          <p:spPr>
            <a:xfrm>
              <a:off x="3752325" y="1662663"/>
              <a:ext cx="12050" cy="5900"/>
            </a:xfrm>
            <a:custGeom>
              <a:avLst/>
              <a:gdLst/>
              <a:ahLst/>
              <a:cxnLst/>
              <a:rect l="l" t="t" r="r" b="b"/>
              <a:pathLst>
                <a:path w="482" h="236" extrusionOk="0">
                  <a:moveTo>
                    <a:pt x="297" y="1"/>
                  </a:moveTo>
                  <a:cubicBezTo>
                    <a:pt x="201" y="1"/>
                    <a:pt x="111" y="48"/>
                    <a:pt x="43" y="126"/>
                  </a:cubicBezTo>
                  <a:cubicBezTo>
                    <a:pt x="1" y="168"/>
                    <a:pt x="37" y="236"/>
                    <a:pt x="87" y="236"/>
                  </a:cubicBezTo>
                  <a:cubicBezTo>
                    <a:pt x="97" y="236"/>
                    <a:pt x="107" y="233"/>
                    <a:pt x="118" y="227"/>
                  </a:cubicBezTo>
                  <a:cubicBezTo>
                    <a:pt x="193" y="176"/>
                    <a:pt x="268" y="176"/>
                    <a:pt x="369" y="176"/>
                  </a:cubicBezTo>
                  <a:cubicBezTo>
                    <a:pt x="457" y="176"/>
                    <a:pt x="482" y="38"/>
                    <a:pt x="381" y="13"/>
                  </a:cubicBezTo>
                  <a:cubicBezTo>
                    <a:pt x="353" y="5"/>
                    <a:pt x="325" y="1"/>
                    <a:pt x="29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5" name="Google Shape;2785;p42"/>
            <p:cNvSpPr/>
            <p:nvPr/>
          </p:nvSpPr>
          <p:spPr>
            <a:xfrm>
              <a:off x="3743750" y="1658513"/>
              <a:ext cx="12475" cy="4675"/>
            </a:xfrm>
            <a:custGeom>
              <a:avLst/>
              <a:gdLst/>
              <a:ahLst/>
              <a:cxnLst/>
              <a:rect l="l" t="t" r="r" b="b"/>
              <a:pathLst>
                <a:path w="499" h="187" extrusionOk="0">
                  <a:moveTo>
                    <a:pt x="229" y="0"/>
                  </a:moveTo>
                  <a:cubicBezTo>
                    <a:pt x="176" y="0"/>
                    <a:pt x="125" y="4"/>
                    <a:pt x="84" y="4"/>
                  </a:cubicBezTo>
                  <a:cubicBezTo>
                    <a:pt x="81" y="3"/>
                    <a:pt x="77" y="3"/>
                    <a:pt x="74" y="3"/>
                  </a:cubicBezTo>
                  <a:cubicBezTo>
                    <a:pt x="8" y="3"/>
                    <a:pt x="0" y="117"/>
                    <a:pt x="72" y="129"/>
                  </a:cubicBezTo>
                  <a:cubicBezTo>
                    <a:pt x="140" y="146"/>
                    <a:pt x="256" y="187"/>
                    <a:pt x="350" y="187"/>
                  </a:cubicBezTo>
                  <a:cubicBezTo>
                    <a:pt x="394" y="187"/>
                    <a:pt x="433" y="178"/>
                    <a:pt x="461" y="154"/>
                  </a:cubicBezTo>
                  <a:cubicBezTo>
                    <a:pt x="498" y="129"/>
                    <a:pt x="498" y="91"/>
                    <a:pt x="473" y="66"/>
                  </a:cubicBezTo>
                  <a:cubicBezTo>
                    <a:pt x="417" y="10"/>
                    <a:pt x="321" y="0"/>
                    <a:pt x="2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6" name="Google Shape;2786;p42"/>
            <p:cNvSpPr/>
            <p:nvPr/>
          </p:nvSpPr>
          <p:spPr>
            <a:xfrm>
              <a:off x="3751450" y="1655138"/>
              <a:ext cx="14550" cy="10550"/>
            </a:xfrm>
            <a:custGeom>
              <a:avLst/>
              <a:gdLst/>
              <a:ahLst/>
              <a:cxnLst/>
              <a:rect l="l" t="t" r="r" b="b"/>
              <a:pathLst>
                <a:path w="582" h="422" extrusionOk="0">
                  <a:moveTo>
                    <a:pt x="109" y="1"/>
                  </a:moveTo>
                  <a:cubicBezTo>
                    <a:pt x="43" y="1"/>
                    <a:pt x="0" y="89"/>
                    <a:pt x="52" y="151"/>
                  </a:cubicBezTo>
                  <a:cubicBezTo>
                    <a:pt x="153" y="252"/>
                    <a:pt x="266" y="365"/>
                    <a:pt x="416" y="415"/>
                  </a:cubicBezTo>
                  <a:cubicBezTo>
                    <a:pt x="427" y="419"/>
                    <a:pt x="437" y="421"/>
                    <a:pt x="447" y="421"/>
                  </a:cubicBezTo>
                  <a:cubicBezTo>
                    <a:pt x="522" y="421"/>
                    <a:pt x="582" y="307"/>
                    <a:pt x="504" y="252"/>
                  </a:cubicBezTo>
                  <a:cubicBezTo>
                    <a:pt x="391" y="164"/>
                    <a:pt x="266" y="101"/>
                    <a:pt x="153" y="13"/>
                  </a:cubicBezTo>
                  <a:cubicBezTo>
                    <a:pt x="138" y="5"/>
                    <a:pt x="123" y="1"/>
                    <a:pt x="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7" name="Google Shape;2787;p42"/>
            <p:cNvSpPr/>
            <p:nvPr/>
          </p:nvSpPr>
          <p:spPr>
            <a:xfrm>
              <a:off x="3753175" y="1646113"/>
              <a:ext cx="7100" cy="7225"/>
            </a:xfrm>
            <a:custGeom>
              <a:avLst/>
              <a:gdLst/>
              <a:ahLst/>
              <a:cxnLst/>
              <a:rect l="l" t="t" r="r" b="b"/>
              <a:pathLst>
                <a:path w="284" h="289" extrusionOk="0">
                  <a:moveTo>
                    <a:pt x="94" y="0"/>
                  </a:moveTo>
                  <a:cubicBezTo>
                    <a:pt x="39" y="0"/>
                    <a:pt x="1" y="62"/>
                    <a:pt x="21" y="123"/>
                  </a:cubicBezTo>
                  <a:cubicBezTo>
                    <a:pt x="59" y="186"/>
                    <a:pt x="121" y="261"/>
                    <a:pt x="197" y="286"/>
                  </a:cubicBezTo>
                  <a:cubicBezTo>
                    <a:pt x="202" y="288"/>
                    <a:pt x="207" y="288"/>
                    <a:pt x="212" y="288"/>
                  </a:cubicBezTo>
                  <a:cubicBezTo>
                    <a:pt x="254" y="288"/>
                    <a:pt x="283" y="243"/>
                    <a:pt x="272" y="198"/>
                  </a:cubicBezTo>
                  <a:cubicBezTo>
                    <a:pt x="260" y="123"/>
                    <a:pt x="197" y="48"/>
                    <a:pt x="134" y="10"/>
                  </a:cubicBezTo>
                  <a:cubicBezTo>
                    <a:pt x="120" y="3"/>
                    <a:pt x="107" y="0"/>
                    <a:pt x="9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8" name="Google Shape;2788;p42"/>
            <p:cNvSpPr/>
            <p:nvPr/>
          </p:nvSpPr>
          <p:spPr>
            <a:xfrm>
              <a:off x="3758800" y="1652138"/>
              <a:ext cx="10600" cy="12250"/>
            </a:xfrm>
            <a:custGeom>
              <a:avLst/>
              <a:gdLst/>
              <a:ahLst/>
              <a:cxnLst/>
              <a:rect l="l" t="t" r="r" b="b"/>
              <a:pathLst>
                <a:path w="424" h="490" extrusionOk="0">
                  <a:moveTo>
                    <a:pt x="132" y="1"/>
                  </a:moveTo>
                  <a:cubicBezTo>
                    <a:pt x="100" y="1"/>
                    <a:pt x="64" y="17"/>
                    <a:pt x="47" y="45"/>
                  </a:cubicBezTo>
                  <a:cubicBezTo>
                    <a:pt x="0" y="197"/>
                    <a:pt x="160" y="490"/>
                    <a:pt x="334" y="490"/>
                  </a:cubicBezTo>
                  <a:cubicBezTo>
                    <a:pt x="347" y="490"/>
                    <a:pt x="360" y="488"/>
                    <a:pt x="373" y="485"/>
                  </a:cubicBezTo>
                  <a:cubicBezTo>
                    <a:pt x="411" y="472"/>
                    <a:pt x="424" y="434"/>
                    <a:pt x="424" y="397"/>
                  </a:cubicBezTo>
                  <a:cubicBezTo>
                    <a:pt x="398" y="259"/>
                    <a:pt x="185" y="221"/>
                    <a:pt x="198" y="70"/>
                  </a:cubicBezTo>
                  <a:cubicBezTo>
                    <a:pt x="204" y="23"/>
                    <a:pt x="171" y="1"/>
                    <a:pt x="1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9" name="Google Shape;2789;p42"/>
            <p:cNvSpPr/>
            <p:nvPr/>
          </p:nvSpPr>
          <p:spPr>
            <a:xfrm>
              <a:off x="3757825" y="1661138"/>
              <a:ext cx="12525" cy="8450"/>
            </a:xfrm>
            <a:custGeom>
              <a:avLst/>
              <a:gdLst/>
              <a:ahLst/>
              <a:cxnLst/>
              <a:rect l="l" t="t" r="r" b="b"/>
              <a:pathLst>
                <a:path w="501" h="338" extrusionOk="0">
                  <a:moveTo>
                    <a:pt x="373" y="0"/>
                  </a:moveTo>
                  <a:cubicBezTo>
                    <a:pt x="251" y="0"/>
                    <a:pt x="116" y="122"/>
                    <a:pt x="48" y="200"/>
                  </a:cubicBezTo>
                  <a:cubicBezTo>
                    <a:pt x="0" y="258"/>
                    <a:pt x="48" y="338"/>
                    <a:pt x="107" y="338"/>
                  </a:cubicBezTo>
                  <a:cubicBezTo>
                    <a:pt x="125" y="338"/>
                    <a:pt x="144" y="330"/>
                    <a:pt x="161" y="313"/>
                  </a:cubicBezTo>
                  <a:cubicBezTo>
                    <a:pt x="212" y="263"/>
                    <a:pt x="274" y="225"/>
                    <a:pt x="350" y="200"/>
                  </a:cubicBezTo>
                  <a:cubicBezTo>
                    <a:pt x="412" y="187"/>
                    <a:pt x="450" y="175"/>
                    <a:pt x="488" y="125"/>
                  </a:cubicBezTo>
                  <a:cubicBezTo>
                    <a:pt x="500" y="99"/>
                    <a:pt x="500" y="62"/>
                    <a:pt x="475" y="37"/>
                  </a:cubicBezTo>
                  <a:cubicBezTo>
                    <a:pt x="444" y="11"/>
                    <a:pt x="409" y="0"/>
                    <a:pt x="37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0" name="Google Shape;2790;p42"/>
            <p:cNvSpPr/>
            <p:nvPr/>
          </p:nvSpPr>
          <p:spPr>
            <a:xfrm>
              <a:off x="3760900" y="1662988"/>
              <a:ext cx="9750" cy="12650"/>
            </a:xfrm>
            <a:custGeom>
              <a:avLst/>
              <a:gdLst/>
              <a:ahLst/>
              <a:cxnLst/>
              <a:rect l="l" t="t" r="r" b="b"/>
              <a:pathLst>
                <a:path w="390" h="506" extrusionOk="0">
                  <a:moveTo>
                    <a:pt x="302" y="0"/>
                  </a:moveTo>
                  <a:cubicBezTo>
                    <a:pt x="101" y="0"/>
                    <a:pt x="1" y="289"/>
                    <a:pt x="1" y="452"/>
                  </a:cubicBezTo>
                  <a:cubicBezTo>
                    <a:pt x="1" y="487"/>
                    <a:pt x="27" y="506"/>
                    <a:pt x="55" y="506"/>
                  </a:cubicBezTo>
                  <a:cubicBezTo>
                    <a:pt x="78" y="506"/>
                    <a:pt x="102" y="493"/>
                    <a:pt x="114" y="465"/>
                  </a:cubicBezTo>
                  <a:cubicBezTo>
                    <a:pt x="126" y="389"/>
                    <a:pt x="164" y="314"/>
                    <a:pt x="227" y="264"/>
                  </a:cubicBezTo>
                  <a:cubicBezTo>
                    <a:pt x="264" y="201"/>
                    <a:pt x="340" y="176"/>
                    <a:pt x="365" y="113"/>
                  </a:cubicBezTo>
                  <a:cubicBezTo>
                    <a:pt x="390" y="63"/>
                    <a:pt x="365" y="0"/>
                    <a:pt x="30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1" name="Google Shape;2791;p42"/>
            <p:cNvSpPr/>
            <p:nvPr/>
          </p:nvSpPr>
          <p:spPr>
            <a:xfrm>
              <a:off x="3942550" y="1591238"/>
              <a:ext cx="125500" cy="125475"/>
            </a:xfrm>
            <a:custGeom>
              <a:avLst/>
              <a:gdLst/>
              <a:ahLst/>
              <a:cxnLst/>
              <a:rect l="l" t="t" r="r" b="b"/>
              <a:pathLst>
                <a:path w="5020" h="5019" extrusionOk="0">
                  <a:moveTo>
                    <a:pt x="1663" y="1"/>
                  </a:moveTo>
                  <a:cubicBezTo>
                    <a:pt x="1244" y="1"/>
                    <a:pt x="804" y="335"/>
                    <a:pt x="879" y="750"/>
                  </a:cubicBezTo>
                  <a:cubicBezTo>
                    <a:pt x="979" y="1264"/>
                    <a:pt x="1293" y="1628"/>
                    <a:pt x="1745" y="1879"/>
                  </a:cubicBezTo>
                  <a:cubicBezTo>
                    <a:pt x="1513" y="1819"/>
                    <a:pt x="1309" y="1790"/>
                    <a:pt x="1130" y="1790"/>
                  </a:cubicBezTo>
                  <a:cubicBezTo>
                    <a:pt x="747" y="1790"/>
                    <a:pt x="477" y="1924"/>
                    <a:pt x="289" y="2180"/>
                  </a:cubicBezTo>
                  <a:cubicBezTo>
                    <a:pt x="1" y="2557"/>
                    <a:pt x="113" y="3171"/>
                    <a:pt x="515" y="3410"/>
                  </a:cubicBezTo>
                  <a:cubicBezTo>
                    <a:pt x="614" y="3467"/>
                    <a:pt x="727" y="3492"/>
                    <a:pt x="845" y="3492"/>
                  </a:cubicBezTo>
                  <a:cubicBezTo>
                    <a:pt x="1220" y="3492"/>
                    <a:pt x="1656" y="3244"/>
                    <a:pt x="1933" y="2996"/>
                  </a:cubicBezTo>
                  <a:lnTo>
                    <a:pt x="1933" y="2996"/>
                  </a:lnTo>
                  <a:cubicBezTo>
                    <a:pt x="1833" y="3510"/>
                    <a:pt x="1644" y="4050"/>
                    <a:pt x="1883" y="4527"/>
                  </a:cubicBezTo>
                  <a:cubicBezTo>
                    <a:pt x="1983" y="4740"/>
                    <a:pt x="2146" y="4941"/>
                    <a:pt x="2372" y="5004"/>
                  </a:cubicBezTo>
                  <a:cubicBezTo>
                    <a:pt x="2413" y="5014"/>
                    <a:pt x="2453" y="5019"/>
                    <a:pt x="2493" y="5019"/>
                  </a:cubicBezTo>
                  <a:cubicBezTo>
                    <a:pt x="2798" y="5019"/>
                    <a:pt x="3071" y="4737"/>
                    <a:pt x="3138" y="4426"/>
                  </a:cubicBezTo>
                  <a:cubicBezTo>
                    <a:pt x="3213" y="4088"/>
                    <a:pt x="3175" y="3460"/>
                    <a:pt x="3075" y="3121"/>
                  </a:cubicBezTo>
                  <a:lnTo>
                    <a:pt x="3075" y="3121"/>
                  </a:lnTo>
                  <a:cubicBezTo>
                    <a:pt x="3369" y="3386"/>
                    <a:pt x="3743" y="3518"/>
                    <a:pt x="4072" y="3518"/>
                  </a:cubicBezTo>
                  <a:cubicBezTo>
                    <a:pt x="4444" y="3518"/>
                    <a:pt x="4758" y="3348"/>
                    <a:pt x="4832" y="3008"/>
                  </a:cubicBezTo>
                  <a:cubicBezTo>
                    <a:pt x="5020" y="2079"/>
                    <a:pt x="3975" y="2001"/>
                    <a:pt x="3618" y="2001"/>
                  </a:cubicBezTo>
                  <a:cubicBezTo>
                    <a:pt x="3546" y="2001"/>
                    <a:pt x="3502" y="2004"/>
                    <a:pt x="3502" y="2004"/>
                  </a:cubicBezTo>
                  <a:cubicBezTo>
                    <a:pt x="3502" y="2004"/>
                    <a:pt x="4004" y="1691"/>
                    <a:pt x="4255" y="1226"/>
                  </a:cubicBezTo>
                  <a:cubicBezTo>
                    <a:pt x="4430" y="888"/>
                    <a:pt x="4355" y="386"/>
                    <a:pt x="3978" y="185"/>
                  </a:cubicBezTo>
                  <a:cubicBezTo>
                    <a:pt x="3844" y="111"/>
                    <a:pt x="3723" y="79"/>
                    <a:pt x="3612" y="79"/>
                  </a:cubicBezTo>
                  <a:cubicBezTo>
                    <a:pt x="3404" y="79"/>
                    <a:pt x="3235" y="192"/>
                    <a:pt x="3088" y="348"/>
                  </a:cubicBezTo>
                  <a:cubicBezTo>
                    <a:pt x="2736" y="724"/>
                    <a:pt x="2661" y="1377"/>
                    <a:pt x="2661" y="1377"/>
                  </a:cubicBezTo>
                  <a:cubicBezTo>
                    <a:pt x="2661" y="1377"/>
                    <a:pt x="2360" y="172"/>
                    <a:pt x="1883" y="34"/>
                  </a:cubicBezTo>
                  <a:cubicBezTo>
                    <a:pt x="1812" y="11"/>
                    <a:pt x="1738" y="1"/>
                    <a:pt x="1663" y="1"/>
                  </a:cubicBezTo>
                  <a:close/>
                </a:path>
              </a:pathLst>
            </a:custGeom>
            <a:solidFill>
              <a:srgbClr val="FFA4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2" name="Google Shape;2792;p42"/>
            <p:cNvSpPr/>
            <p:nvPr/>
          </p:nvSpPr>
          <p:spPr>
            <a:xfrm>
              <a:off x="4003725" y="1657363"/>
              <a:ext cx="8100" cy="15500"/>
            </a:xfrm>
            <a:custGeom>
              <a:avLst/>
              <a:gdLst/>
              <a:ahLst/>
              <a:cxnLst/>
              <a:rect l="l" t="t" r="r" b="b"/>
              <a:pathLst>
                <a:path w="324" h="620" extrusionOk="0">
                  <a:moveTo>
                    <a:pt x="191" y="0"/>
                  </a:moveTo>
                  <a:cubicBezTo>
                    <a:pt x="162" y="0"/>
                    <a:pt x="133" y="15"/>
                    <a:pt x="113" y="50"/>
                  </a:cubicBezTo>
                  <a:cubicBezTo>
                    <a:pt x="38" y="200"/>
                    <a:pt x="13" y="376"/>
                    <a:pt x="1" y="552"/>
                  </a:cubicBezTo>
                  <a:cubicBezTo>
                    <a:pt x="1" y="593"/>
                    <a:pt x="43" y="620"/>
                    <a:pt x="83" y="620"/>
                  </a:cubicBezTo>
                  <a:cubicBezTo>
                    <a:pt x="115" y="620"/>
                    <a:pt x="146" y="603"/>
                    <a:pt x="151" y="564"/>
                  </a:cubicBezTo>
                  <a:cubicBezTo>
                    <a:pt x="176" y="414"/>
                    <a:pt x="226" y="288"/>
                    <a:pt x="289" y="150"/>
                  </a:cubicBezTo>
                  <a:cubicBezTo>
                    <a:pt x="324" y="72"/>
                    <a:pt x="257" y="0"/>
                    <a:pt x="19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3" name="Google Shape;2793;p42"/>
            <p:cNvSpPr/>
            <p:nvPr/>
          </p:nvSpPr>
          <p:spPr>
            <a:xfrm>
              <a:off x="3995175" y="1653388"/>
              <a:ext cx="15800" cy="10400"/>
            </a:xfrm>
            <a:custGeom>
              <a:avLst/>
              <a:gdLst/>
              <a:ahLst/>
              <a:cxnLst/>
              <a:rect l="l" t="t" r="r" b="b"/>
              <a:pathLst>
                <a:path w="632" h="416" extrusionOk="0">
                  <a:moveTo>
                    <a:pt x="492" y="1"/>
                  </a:moveTo>
                  <a:cubicBezTo>
                    <a:pt x="422" y="1"/>
                    <a:pt x="347" y="34"/>
                    <a:pt x="292" y="58"/>
                  </a:cubicBezTo>
                  <a:cubicBezTo>
                    <a:pt x="179" y="121"/>
                    <a:pt x="92" y="209"/>
                    <a:pt x="29" y="322"/>
                  </a:cubicBezTo>
                  <a:cubicBezTo>
                    <a:pt x="1" y="368"/>
                    <a:pt x="42" y="415"/>
                    <a:pt x="81" y="415"/>
                  </a:cubicBezTo>
                  <a:cubicBezTo>
                    <a:pt x="94" y="415"/>
                    <a:pt x="107" y="410"/>
                    <a:pt x="117" y="397"/>
                  </a:cubicBezTo>
                  <a:cubicBezTo>
                    <a:pt x="192" y="309"/>
                    <a:pt x="267" y="246"/>
                    <a:pt x="368" y="209"/>
                  </a:cubicBezTo>
                  <a:cubicBezTo>
                    <a:pt x="443" y="184"/>
                    <a:pt x="543" y="184"/>
                    <a:pt x="606" y="121"/>
                  </a:cubicBezTo>
                  <a:cubicBezTo>
                    <a:pt x="631" y="96"/>
                    <a:pt x="631" y="71"/>
                    <a:pt x="606" y="46"/>
                  </a:cubicBezTo>
                  <a:cubicBezTo>
                    <a:pt x="573" y="13"/>
                    <a:pt x="534" y="1"/>
                    <a:pt x="49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4" name="Google Shape;2794;p42"/>
            <p:cNvSpPr/>
            <p:nvPr/>
          </p:nvSpPr>
          <p:spPr>
            <a:xfrm>
              <a:off x="3977475" y="1650538"/>
              <a:ext cx="19375" cy="5900"/>
            </a:xfrm>
            <a:custGeom>
              <a:avLst/>
              <a:gdLst/>
              <a:ahLst/>
              <a:cxnLst/>
              <a:rect l="l" t="t" r="r" b="b"/>
              <a:pathLst>
                <a:path w="775" h="236" extrusionOk="0">
                  <a:moveTo>
                    <a:pt x="639" y="0"/>
                  </a:moveTo>
                  <a:cubicBezTo>
                    <a:pt x="563" y="0"/>
                    <a:pt x="487" y="24"/>
                    <a:pt x="411" y="34"/>
                  </a:cubicBezTo>
                  <a:cubicBezTo>
                    <a:pt x="298" y="59"/>
                    <a:pt x="185" y="84"/>
                    <a:pt x="72" y="109"/>
                  </a:cubicBezTo>
                  <a:cubicBezTo>
                    <a:pt x="0" y="121"/>
                    <a:pt x="8" y="236"/>
                    <a:pt x="74" y="236"/>
                  </a:cubicBezTo>
                  <a:cubicBezTo>
                    <a:pt x="77" y="236"/>
                    <a:pt x="81" y="235"/>
                    <a:pt x="84" y="235"/>
                  </a:cubicBezTo>
                  <a:cubicBezTo>
                    <a:pt x="197" y="235"/>
                    <a:pt x="323" y="222"/>
                    <a:pt x="436" y="197"/>
                  </a:cubicBezTo>
                  <a:cubicBezTo>
                    <a:pt x="536" y="185"/>
                    <a:pt x="649" y="185"/>
                    <a:pt x="737" y="109"/>
                  </a:cubicBezTo>
                  <a:cubicBezTo>
                    <a:pt x="774" y="84"/>
                    <a:pt x="749" y="21"/>
                    <a:pt x="712" y="9"/>
                  </a:cubicBezTo>
                  <a:cubicBezTo>
                    <a:pt x="688" y="3"/>
                    <a:pt x="663" y="0"/>
                    <a:pt x="63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5" name="Google Shape;2795;p42"/>
            <p:cNvSpPr/>
            <p:nvPr/>
          </p:nvSpPr>
          <p:spPr>
            <a:xfrm>
              <a:off x="3989525" y="1643988"/>
              <a:ext cx="22700" cy="10425"/>
            </a:xfrm>
            <a:custGeom>
              <a:avLst/>
              <a:gdLst/>
              <a:ahLst/>
              <a:cxnLst/>
              <a:rect l="l" t="t" r="r" b="b"/>
              <a:pathLst>
                <a:path w="908" h="417" extrusionOk="0">
                  <a:moveTo>
                    <a:pt x="100" y="1"/>
                  </a:moveTo>
                  <a:cubicBezTo>
                    <a:pt x="31" y="1"/>
                    <a:pt x="0" y="114"/>
                    <a:pt x="67" y="158"/>
                  </a:cubicBezTo>
                  <a:cubicBezTo>
                    <a:pt x="205" y="233"/>
                    <a:pt x="343" y="296"/>
                    <a:pt x="493" y="346"/>
                  </a:cubicBezTo>
                  <a:cubicBezTo>
                    <a:pt x="571" y="372"/>
                    <a:pt x="667" y="416"/>
                    <a:pt x="756" y="416"/>
                  </a:cubicBezTo>
                  <a:cubicBezTo>
                    <a:pt x="796" y="416"/>
                    <a:pt x="835" y="407"/>
                    <a:pt x="870" y="384"/>
                  </a:cubicBezTo>
                  <a:cubicBezTo>
                    <a:pt x="895" y="371"/>
                    <a:pt x="907" y="334"/>
                    <a:pt x="895" y="309"/>
                  </a:cubicBezTo>
                  <a:cubicBezTo>
                    <a:pt x="820" y="196"/>
                    <a:pt x="681" y="196"/>
                    <a:pt x="569" y="158"/>
                  </a:cubicBezTo>
                  <a:cubicBezTo>
                    <a:pt x="418" y="120"/>
                    <a:pt x="280" y="70"/>
                    <a:pt x="129" y="7"/>
                  </a:cubicBezTo>
                  <a:cubicBezTo>
                    <a:pt x="119" y="3"/>
                    <a:pt x="109" y="1"/>
                    <a:pt x="10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6" name="Google Shape;2796;p42"/>
            <p:cNvSpPr/>
            <p:nvPr/>
          </p:nvSpPr>
          <p:spPr>
            <a:xfrm>
              <a:off x="3987525" y="1627763"/>
              <a:ext cx="11725" cy="8000"/>
            </a:xfrm>
            <a:custGeom>
              <a:avLst/>
              <a:gdLst/>
              <a:ahLst/>
              <a:cxnLst/>
              <a:rect l="l" t="t" r="r" b="b"/>
              <a:pathLst>
                <a:path w="469" h="320" extrusionOk="0">
                  <a:moveTo>
                    <a:pt x="112" y="0"/>
                  </a:moveTo>
                  <a:cubicBezTo>
                    <a:pt x="48" y="0"/>
                    <a:pt x="1" y="97"/>
                    <a:pt x="46" y="142"/>
                  </a:cubicBezTo>
                  <a:cubicBezTo>
                    <a:pt x="134" y="217"/>
                    <a:pt x="247" y="305"/>
                    <a:pt x="360" y="318"/>
                  </a:cubicBezTo>
                  <a:cubicBezTo>
                    <a:pt x="365" y="319"/>
                    <a:pt x="371" y="320"/>
                    <a:pt x="376" y="320"/>
                  </a:cubicBezTo>
                  <a:cubicBezTo>
                    <a:pt x="422" y="320"/>
                    <a:pt x="469" y="273"/>
                    <a:pt x="435" y="217"/>
                  </a:cubicBezTo>
                  <a:cubicBezTo>
                    <a:pt x="372" y="129"/>
                    <a:pt x="234" y="54"/>
                    <a:pt x="134" y="4"/>
                  </a:cubicBezTo>
                  <a:cubicBezTo>
                    <a:pt x="127" y="1"/>
                    <a:pt x="119" y="0"/>
                    <a:pt x="11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7" name="Google Shape;2797;p42"/>
            <p:cNvSpPr/>
            <p:nvPr/>
          </p:nvSpPr>
          <p:spPr>
            <a:xfrm>
              <a:off x="4001525" y="1634863"/>
              <a:ext cx="18225" cy="15550"/>
            </a:xfrm>
            <a:custGeom>
              <a:avLst/>
              <a:gdLst/>
              <a:ahLst/>
              <a:cxnLst/>
              <a:rect l="l" t="t" r="r" b="b"/>
              <a:pathLst>
                <a:path w="729" h="622" extrusionOk="0">
                  <a:moveTo>
                    <a:pt x="97" y="1"/>
                  </a:moveTo>
                  <a:cubicBezTo>
                    <a:pt x="60" y="1"/>
                    <a:pt x="20" y="26"/>
                    <a:pt x="13" y="71"/>
                  </a:cubicBezTo>
                  <a:cubicBezTo>
                    <a:pt x="1" y="234"/>
                    <a:pt x="114" y="347"/>
                    <a:pt x="239" y="448"/>
                  </a:cubicBezTo>
                  <a:cubicBezTo>
                    <a:pt x="325" y="512"/>
                    <a:pt x="465" y="622"/>
                    <a:pt x="590" y="622"/>
                  </a:cubicBezTo>
                  <a:cubicBezTo>
                    <a:pt x="612" y="622"/>
                    <a:pt x="633" y="618"/>
                    <a:pt x="653" y="611"/>
                  </a:cubicBezTo>
                  <a:cubicBezTo>
                    <a:pt x="716" y="586"/>
                    <a:pt x="729" y="536"/>
                    <a:pt x="691" y="485"/>
                  </a:cubicBezTo>
                  <a:cubicBezTo>
                    <a:pt x="628" y="410"/>
                    <a:pt x="490" y="385"/>
                    <a:pt x="402" y="335"/>
                  </a:cubicBezTo>
                  <a:cubicBezTo>
                    <a:pt x="314" y="285"/>
                    <a:pt x="176" y="184"/>
                    <a:pt x="164" y="71"/>
                  </a:cubicBezTo>
                  <a:cubicBezTo>
                    <a:pt x="164" y="23"/>
                    <a:pt x="132" y="1"/>
                    <a:pt x="9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8" name="Google Shape;2798;p42"/>
            <p:cNvSpPr/>
            <p:nvPr/>
          </p:nvSpPr>
          <p:spPr>
            <a:xfrm>
              <a:off x="4005600" y="1647838"/>
              <a:ext cx="15725" cy="14575"/>
            </a:xfrm>
            <a:custGeom>
              <a:avLst/>
              <a:gdLst/>
              <a:ahLst/>
              <a:cxnLst/>
              <a:rect l="l" t="t" r="r" b="b"/>
              <a:pathLst>
                <a:path w="629" h="583" extrusionOk="0">
                  <a:moveTo>
                    <a:pt x="526" y="0"/>
                  </a:moveTo>
                  <a:cubicBezTo>
                    <a:pt x="419" y="0"/>
                    <a:pt x="330" y="87"/>
                    <a:pt x="252" y="155"/>
                  </a:cubicBezTo>
                  <a:cubicBezTo>
                    <a:pt x="151" y="242"/>
                    <a:pt x="76" y="355"/>
                    <a:pt x="26" y="468"/>
                  </a:cubicBezTo>
                  <a:cubicBezTo>
                    <a:pt x="0" y="528"/>
                    <a:pt x="51" y="583"/>
                    <a:pt x="102" y="583"/>
                  </a:cubicBezTo>
                  <a:cubicBezTo>
                    <a:pt x="125" y="583"/>
                    <a:pt x="148" y="571"/>
                    <a:pt x="164" y="544"/>
                  </a:cubicBezTo>
                  <a:cubicBezTo>
                    <a:pt x="214" y="456"/>
                    <a:pt x="277" y="368"/>
                    <a:pt x="365" y="293"/>
                  </a:cubicBezTo>
                  <a:cubicBezTo>
                    <a:pt x="440" y="230"/>
                    <a:pt x="553" y="192"/>
                    <a:pt x="603" y="104"/>
                  </a:cubicBezTo>
                  <a:cubicBezTo>
                    <a:pt x="628" y="67"/>
                    <a:pt x="603" y="17"/>
                    <a:pt x="566" y="4"/>
                  </a:cubicBezTo>
                  <a:cubicBezTo>
                    <a:pt x="552" y="1"/>
                    <a:pt x="539" y="0"/>
                    <a:pt x="52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9" name="Google Shape;2799;p42"/>
            <p:cNvSpPr/>
            <p:nvPr/>
          </p:nvSpPr>
          <p:spPr>
            <a:xfrm>
              <a:off x="4011575" y="1650413"/>
              <a:ext cx="10525" cy="22100"/>
            </a:xfrm>
            <a:custGeom>
              <a:avLst/>
              <a:gdLst/>
              <a:ahLst/>
              <a:cxnLst/>
              <a:rect l="l" t="t" r="r" b="b"/>
              <a:pathLst>
                <a:path w="421" h="884" extrusionOk="0">
                  <a:moveTo>
                    <a:pt x="340" y="1"/>
                  </a:moveTo>
                  <a:cubicBezTo>
                    <a:pt x="327" y="1"/>
                    <a:pt x="313" y="5"/>
                    <a:pt x="301" y="14"/>
                  </a:cubicBezTo>
                  <a:cubicBezTo>
                    <a:pt x="38" y="152"/>
                    <a:pt x="0" y="579"/>
                    <a:pt x="50" y="842"/>
                  </a:cubicBezTo>
                  <a:cubicBezTo>
                    <a:pt x="50" y="870"/>
                    <a:pt x="71" y="883"/>
                    <a:pt x="93" y="883"/>
                  </a:cubicBezTo>
                  <a:cubicBezTo>
                    <a:pt x="121" y="883"/>
                    <a:pt x="151" y="864"/>
                    <a:pt x="151" y="830"/>
                  </a:cubicBezTo>
                  <a:cubicBezTo>
                    <a:pt x="151" y="692"/>
                    <a:pt x="163" y="554"/>
                    <a:pt x="226" y="415"/>
                  </a:cubicBezTo>
                  <a:cubicBezTo>
                    <a:pt x="264" y="303"/>
                    <a:pt x="364" y="202"/>
                    <a:pt x="402" y="89"/>
                  </a:cubicBezTo>
                  <a:cubicBezTo>
                    <a:pt x="421" y="41"/>
                    <a:pt x="382" y="1"/>
                    <a:pt x="34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0" name="Google Shape;2800;p42"/>
            <p:cNvSpPr/>
            <p:nvPr/>
          </p:nvSpPr>
          <p:spPr>
            <a:xfrm>
              <a:off x="4033850" y="1441813"/>
              <a:ext cx="124800" cy="125950"/>
            </a:xfrm>
            <a:custGeom>
              <a:avLst/>
              <a:gdLst/>
              <a:ahLst/>
              <a:cxnLst/>
              <a:rect l="l" t="t" r="r" b="b"/>
              <a:pathLst>
                <a:path w="4992" h="5038" extrusionOk="0">
                  <a:moveTo>
                    <a:pt x="2786" y="0"/>
                  </a:moveTo>
                  <a:cubicBezTo>
                    <a:pt x="2347" y="0"/>
                    <a:pt x="2171" y="251"/>
                    <a:pt x="2071" y="578"/>
                  </a:cubicBezTo>
                  <a:cubicBezTo>
                    <a:pt x="1933" y="1067"/>
                    <a:pt x="2184" y="1682"/>
                    <a:pt x="2184" y="1682"/>
                  </a:cubicBezTo>
                  <a:cubicBezTo>
                    <a:pt x="2184" y="1682"/>
                    <a:pt x="1429" y="835"/>
                    <a:pt x="934" y="835"/>
                  </a:cubicBezTo>
                  <a:cubicBezTo>
                    <a:pt x="911" y="835"/>
                    <a:pt x="888" y="837"/>
                    <a:pt x="866" y="841"/>
                  </a:cubicBezTo>
                  <a:cubicBezTo>
                    <a:pt x="377" y="942"/>
                    <a:pt x="0" y="1569"/>
                    <a:pt x="301" y="1945"/>
                  </a:cubicBezTo>
                  <a:cubicBezTo>
                    <a:pt x="640" y="2360"/>
                    <a:pt x="1079" y="2548"/>
                    <a:pt x="1581" y="2548"/>
                  </a:cubicBezTo>
                  <a:cubicBezTo>
                    <a:pt x="866" y="2724"/>
                    <a:pt x="515" y="3037"/>
                    <a:pt x="439" y="3502"/>
                  </a:cubicBezTo>
                  <a:cubicBezTo>
                    <a:pt x="364" y="3966"/>
                    <a:pt x="741" y="4455"/>
                    <a:pt x="1217" y="4480"/>
                  </a:cubicBezTo>
                  <a:cubicBezTo>
                    <a:pt x="1227" y="4481"/>
                    <a:pt x="1237" y="4481"/>
                    <a:pt x="1246" y="4481"/>
                  </a:cubicBezTo>
                  <a:cubicBezTo>
                    <a:pt x="1699" y="4481"/>
                    <a:pt x="2100" y="3906"/>
                    <a:pt x="2272" y="3451"/>
                  </a:cubicBezTo>
                  <a:cubicBezTo>
                    <a:pt x="2422" y="3966"/>
                    <a:pt x="2497" y="4531"/>
                    <a:pt x="2937" y="4832"/>
                  </a:cubicBezTo>
                  <a:cubicBezTo>
                    <a:pt x="3088" y="4943"/>
                    <a:pt x="3272" y="5038"/>
                    <a:pt x="3456" y="5038"/>
                  </a:cubicBezTo>
                  <a:cubicBezTo>
                    <a:pt x="3501" y="5038"/>
                    <a:pt x="3545" y="5032"/>
                    <a:pt x="3589" y="5020"/>
                  </a:cubicBezTo>
                  <a:cubicBezTo>
                    <a:pt x="3928" y="4945"/>
                    <a:pt x="4091" y="4505"/>
                    <a:pt x="4003" y="4167"/>
                  </a:cubicBezTo>
                  <a:cubicBezTo>
                    <a:pt x="3915" y="3828"/>
                    <a:pt x="3577" y="3288"/>
                    <a:pt x="3338" y="3037"/>
                  </a:cubicBezTo>
                  <a:lnTo>
                    <a:pt x="3338" y="3037"/>
                  </a:lnTo>
                  <a:cubicBezTo>
                    <a:pt x="3468" y="3071"/>
                    <a:pt x="3600" y="3087"/>
                    <a:pt x="3728" y="3087"/>
                  </a:cubicBezTo>
                  <a:cubicBezTo>
                    <a:pt x="4404" y="3087"/>
                    <a:pt x="4992" y="2648"/>
                    <a:pt x="4844" y="2121"/>
                  </a:cubicBezTo>
                  <a:cubicBezTo>
                    <a:pt x="4717" y="1675"/>
                    <a:pt x="4427" y="1542"/>
                    <a:pt x="4126" y="1542"/>
                  </a:cubicBezTo>
                  <a:cubicBezTo>
                    <a:pt x="3681" y="1542"/>
                    <a:pt x="3213" y="1833"/>
                    <a:pt x="3213" y="1833"/>
                  </a:cubicBezTo>
                  <a:cubicBezTo>
                    <a:pt x="3213" y="1833"/>
                    <a:pt x="3514" y="1331"/>
                    <a:pt x="3514" y="804"/>
                  </a:cubicBezTo>
                  <a:cubicBezTo>
                    <a:pt x="3514" y="427"/>
                    <a:pt x="3225" y="13"/>
                    <a:pt x="2786" y="0"/>
                  </a:cubicBezTo>
                  <a:close/>
                </a:path>
              </a:pathLst>
            </a:custGeom>
            <a:solidFill>
              <a:srgbClr val="FFA4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1" name="Google Shape;2801;p42"/>
            <p:cNvSpPr/>
            <p:nvPr/>
          </p:nvSpPr>
          <p:spPr>
            <a:xfrm>
              <a:off x="4101300" y="1511938"/>
              <a:ext cx="7025" cy="15525"/>
            </a:xfrm>
            <a:custGeom>
              <a:avLst/>
              <a:gdLst/>
              <a:ahLst/>
              <a:cxnLst/>
              <a:rect l="l" t="t" r="r" b="b"/>
              <a:pathLst>
                <a:path w="281" h="621" extrusionOk="0">
                  <a:moveTo>
                    <a:pt x="101" y="0"/>
                  </a:moveTo>
                  <a:cubicBezTo>
                    <a:pt x="50" y="0"/>
                    <a:pt x="0" y="31"/>
                    <a:pt x="0" y="94"/>
                  </a:cubicBezTo>
                  <a:cubicBezTo>
                    <a:pt x="0" y="270"/>
                    <a:pt x="50" y="433"/>
                    <a:pt x="126" y="584"/>
                  </a:cubicBezTo>
                  <a:cubicBezTo>
                    <a:pt x="139" y="609"/>
                    <a:pt x="162" y="620"/>
                    <a:pt x="185" y="620"/>
                  </a:cubicBezTo>
                  <a:cubicBezTo>
                    <a:pt x="231" y="620"/>
                    <a:pt x="280" y="579"/>
                    <a:pt x="264" y="521"/>
                  </a:cubicBezTo>
                  <a:cubicBezTo>
                    <a:pt x="214" y="383"/>
                    <a:pt x="201" y="245"/>
                    <a:pt x="201" y="94"/>
                  </a:cubicBezTo>
                  <a:cubicBezTo>
                    <a:pt x="201" y="31"/>
                    <a:pt x="151" y="0"/>
                    <a:pt x="10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2" name="Google Shape;2802;p42"/>
            <p:cNvSpPr/>
            <p:nvPr/>
          </p:nvSpPr>
          <p:spPr>
            <a:xfrm>
              <a:off x="4092825" y="1508763"/>
              <a:ext cx="11000" cy="14550"/>
            </a:xfrm>
            <a:custGeom>
              <a:avLst/>
              <a:gdLst/>
              <a:ahLst/>
              <a:cxnLst/>
              <a:rect l="l" t="t" r="r" b="b"/>
              <a:pathLst>
                <a:path w="440" h="582" extrusionOk="0">
                  <a:moveTo>
                    <a:pt x="344" y="0"/>
                  </a:moveTo>
                  <a:cubicBezTo>
                    <a:pt x="250" y="0"/>
                    <a:pt x="168" y="95"/>
                    <a:pt x="113" y="171"/>
                  </a:cubicBezTo>
                  <a:cubicBezTo>
                    <a:pt x="38" y="271"/>
                    <a:pt x="0" y="384"/>
                    <a:pt x="0" y="522"/>
                  </a:cubicBezTo>
                  <a:cubicBezTo>
                    <a:pt x="0" y="558"/>
                    <a:pt x="37" y="581"/>
                    <a:pt x="70" y="581"/>
                  </a:cubicBezTo>
                  <a:cubicBezTo>
                    <a:pt x="96" y="581"/>
                    <a:pt x="120" y="568"/>
                    <a:pt x="126" y="535"/>
                  </a:cubicBezTo>
                  <a:cubicBezTo>
                    <a:pt x="138" y="435"/>
                    <a:pt x="189" y="334"/>
                    <a:pt x="251" y="259"/>
                  </a:cubicBezTo>
                  <a:cubicBezTo>
                    <a:pt x="314" y="196"/>
                    <a:pt x="402" y="158"/>
                    <a:pt x="427" y="71"/>
                  </a:cubicBezTo>
                  <a:cubicBezTo>
                    <a:pt x="440" y="46"/>
                    <a:pt x="415" y="8"/>
                    <a:pt x="389" y="8"/>
                  </a:cubicBezTo>
                  <a:cubicBezTo>
                    <a:pt x="374" y="3"/>
                    <a:pt x="359" y="0"/>
                    <a:pt x="34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3" name="Google Shape;2803;p42"/>
            <p:cNvSpPr/>
            <p:nvPr/>
          </p:nvSpPr>
          <p:spPr>
            <a:xfrm>
              <a:off x="4072975" y="1512663"/>
              <a:ext cx="16400" cy="12525"/>
            </a:xfrm>
            <a:custGeom>
              <a:avLst/>
              <a:gdLst/>
              <a:ahLst/>
              <a:cxnLst/>
              <a:rect l="l" t="t" r="r" b="b"/>
              <a:pathLst>
                <a:path w="656" h="501" extrusionOk="0">
                  <a:moveTo>
                    <a:pt x="605" y="0"/>
                  </a:moveTo>
                  <a:cubicBezTo>
                    <a:pt x="602" y="0"/>
                    <a:pt x="598" y="1"/>
                    <a:pt x="594" y="2"/>
                  </a:cubicBezTo>
                  <a:cubicBezTo>
                    <a:pt x="481" y="15"/>
                    <a:pt x="418" y="90"/>
                    <a:pt x="343" y="153"/>
                  </a:cubicBezTo>
                  <a:cubicBezTo>
                    <a:pt x="242" y="228"/>
                    <a:pt x="142" y="304"/>
                    <a:pt x="54" y="379"/>
                  </a:cubicBezTo>
                  <a:cubicBezTo>
                    <a:pt x="1" y="421"/>
                    <a:pt x="47" y="500"/>
                    <a:pt x="100" y="500"/>
                  </a:cubicBezTo>
                  <a:cubicBezTo>
                    <a:pt x="110" y="500"/>
                    <a:pt x="120" y="498"/>
                    <a:pt x="129" y="492"/>
                  </a:cubicBezTo>
                  <a:cubicBezTo>
                    <a:pt x="242" y="429"/>
                    <a:pt x="343" y="354"/>
                    <a:pt x="443" y="291"/>
                  </a:cubicBezTo>
                  <a:cubicBezTo>
                    <a:pt x="518" y="228"/>
                    <a:pt x="619" y="178"/>
                    <a:pt x="644" y="78"/>
                  </a:cubicBezTo>
                  <a:cubicBezTo>
                    <a:pt x="655" y="44"/>
                    <a:pt x="636" y="0"/>
                    <a:pt x="60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4" name="Google Shape;2804;p42"/>
            <p:cNvSpPr/>
            <p:nvPr/>
          </p:nvSpPr>
          <p:spPr>
            <a:xfrm>
              <a:off x="4079950" y="1504888"/>
              <a:ext cx="23575" cy="6900"/>
            </a:xfrm>
            <a:custGeom>
              <a:avLst/>
              <a:gdLst/>
              <a:ahLst/>
              <a:cxnLst/>
              <a:rect l="l" t="t" r="r" b="b"/>
              <a:pathLst>
                <a:path w="943" h="276" extrusionOk="0">
                  <a:moveTo>
                    <a:pt x="786" y="0"/>
                  </a:moveTo>
                  <a:cubicBezTo>
                    <a:pt x="718" y="0"/>
                    <a:pt x="650" y="21"/>
                    <a:pt x="578" y="37"/>
                  </a:cubicBezTo>
                  <a:cubicBezTo>
                    <a:pt x="428" y="75"/>
                    <a:pt x="264" y="100"/>
                    <a:pt x="114" y="113"/>
                  </a:cubicBezTo>
                  <a:cubicBezTo>
                    <a:pt x="13" y="125"/>
                    <a:pt x="1" y="276"/>
                    <a:pt x="114" y="276"/>
                  </a:cubicBezTo>
                  <a:cubicBezTo>
                    <a:pt x="264" y="276"/>
                    <a:pt x="428" y="276"/>
                    <a:pt x="578" y="251"/>
                  </a:cubicBezTo>
                  <a:cubicBezTo>
                    <a:pt x="704" y="226"/>
                    <a:pt x="854" y="226"/>
                    <a:pt x="930" y="100"/>
                  </a:cubicBezTo>
                  <a:cubicBezTo>
                    <a:pt x="942" y="75"/>
                    <a:pt x="930" y="37"/>
                    <a:pt x="904" y="25"/>
                  </a:cubicBezTo>
                  <a:cubicBezTo>
                    <a:pt x="864" y="7"/>
                    <a:pt x="825" y="0"/>
                    <a:pt x="78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5" name="Google Shape;2805;p42"/>
            <p:cNvSpPr/>
            <p:nvPr/>
          </p:nvSpPr>
          <p:spPr>
            <a:xfrm>
              <a:off x="4070550" y="1494213"/>
              <a:ext cx="12875" cy="4875"/>
            </a:xfrm>
            <a:custGeom>
              <a:avLst/>
              <a:gdLst/>
              <a:ahLst/>
              <a:cxnLst/>
              <a:rect l="l" t="t" r="r" b="b"/>
              <a:pathLst>
                <a:path w="515" h="195" extrusionOk="0">
                  <a:moveTo>
                    <a:pt x="113" y="0"/>
                  </a:moveTo>
                  <a:cubicBezTo>
                    <a:pt x="26" y="13"/>
                    <a:pt x="0" y="126"/>
                    <a:pt x="88" y="163"/>
                  </a:cubicBezTo>
                  <a:cubicBezTo>
                    <a:pt x="160" y="179"/>
                    <a:pt x="241" y="195"/>
                    <a:pt x="320" y="195"/>
                  </a:cubicBezTo>
                  <a:cubicBezTo>
                    <a:pt x="366" y="195"/>
                    <a:pt x="411" y="190"/>
                    <a:pt x="452" y="176"/>
                  </a:cubicBezTo>
                  <a:cubicBezTo>
                    <a:pt x="502" y="163"/>
                    <a:pt x="515" y="88"/>
                    <a:pt x="465" y="50"/>
                  </a:cubicBezTo>
                  <a:cubicBezTo>
                    <a:pt x="364" y="0"/>
                    <a:pt x="226" y="0"/>
                    <a:pt x="11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6" name="Google Shape;2806;p42"/>
            <p:cNvSpPr/>
            <p:nvPr/>
          </p:nvSpPr>
          <p:spPr>
            <a:xfrm>
              <a:off x="4086250" y="1494213"/>
              <a:ext cx="21975" cy="9125"/>
            </a:xfrm>
            <a:custGeom>
              <a:avLst/>
              <a:gdLst/>
              <a:ahLst/>
              <a:cxnLst/>
              <a:rect l="l" t="t" r="r" b="b"/>
              <a:pathLst>
                <a:path w="879" h="365" extrusionOk="0">
                  <a:moveTo>
                    <a:pt x="93" y="0"/>
                  </a:moveTo>
                  <a:cubicBezTo>
                    <a:pt x="45" y="0"/>
                    <a:pt x="0" y="39"/>
                    <a:pt x="25" y="88"/>
                  </a:cubicBezTo>
                  <a:cubicBezTo>
                    <a:pt x="75" y="226"/>
                    <a:pt x="176" y="276"/>
                    <a:pt x="314" y="314"/>
                  </a:cubicBezTo>
                  <a:cubicBezTo>
                    <a:pt x="395" y="341"/>
                    <a:pt x="498" y="364"/>
                    <a:pt x="598" y="364"/>
                  </a:cubicBezTo>
                  <a:cubicBezTo>
                    <a:pt x="683" y="364"/>
                    <a:pt x="765" y="347"/>
                    <a:pt x="828" y="301"/>
                  </a:cubicBezTo>
                  <a:cubicBezTo>
                    <a:pt x="878" y="264"/>
                    <a:pt x="878" y="176"/>
                    <a:pt x="816" y="163"/>
                  </a:cubicBezTo>
                  <a:cubicBezTo>
                    <a:pt x="778" y="153"/>
                    <a:pt x="734" y="150"/>
                    <a:pt x="687" y="150"/>
                  </a:cubicBezTo>
                  <a:cubicBezTo>
                    <a:pt x="617" y="150"/>
                    <a:pt x="540" y="157"/>
                    <a:pt x="466" y="157"/>
                  </a:cubicBezTo>
                  <a:cubicBezTo>
                    <a:pt x="342" y="157"/>
                    <a:pt x="226" y="138"/>
                    <a:pt x="163" y="38"/>
                  </a:cubicBezTo>
                  <a:cubicBezTo>
                    <a:pt x="146" y="11"/>
                    <a:pt x="119" y="0"/>
                    <a:pt x="9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7" name="Google Shape;2807;p42"/>
            <p:cNvSpPr/>
            <p:nvPr/>
          </p:nvSpPr>
          <p:spPr>
            <a:xfrm>
              <a:off x="4100975" y="1498538"/>
              <a:ext cx="9075" cy="18600"/>
            </a:xfrm>
            <a:custGeom>
              <a:avLst/>
              <a:gdLst/>
              <a:ahLst/>
              <a:cxnLst/>
              <a:rect l="l" t="t" r="r" b="b"/>
              <a:pathLst>
                <a:path w="363" h="744" extrusionOk="0">
                  <a:moveTo>
                    <a:pt x="284" y="0"/>
                  </a:moveTo>
                  <a:cubicBezTo>
                    <a:pt x="278" y="0"/>
                    <a:pt x="271" y="1"/>
                    <a:pt x="264" y="3"/>
                  </a:cubicBezTo>
                  <a:cubicBezTo>
                    <a:pt x="51" y="78"/>
                    <a:pt x="1" y="467"/>
                    <a:pt x="13" y="668"/>
                  </a:cubicBezTo>
                  <a:cubicBezTo>
                    <a:pt x="13" y="718"/>
                    <a:pt x="51" y="743"/>
                    <a:pt x="89" y="743"/>
                  </a:cubicBezTo>
                  <a:cubicBezTo>
                    <a:pt x="126" y="743"/>
                    <a:pt x="164" y="718"/>
                    <a:pt x="164" y="668"/>
                  </a:cubicBezTo>
                  <a:cubicBezTo>
                    <a:pt x="164" y="555"/>
                    <a:pt x="189" y="429"/>
                    <a:pt x="239" y="329"/>
                  </a:cubicBezTo>
                  <a:cubicBezTo>
                    <a:pt x="289" y="241"/>
                    <a:pt x="352" y="166"/>
                    <a:pt x="352" y="65"/>
                  </a:cubicBezTo>
                  <a:cubicBezTo>
                    <a:pt x="363" y="33"/>
                    <a:pt x="327" y="0"/>
                    <a:pt x="28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8" name="Google Shape;2808;p42"/>
            <p:cNvSpPr/>
            <p:nvPr/>
          </p:nvSpPr>
          <p:spPr>
            <a:xfrm>
              <a:off x="4104425" y="1500538"/>
              <a:ext cx="10850" cy="22700"/>
            </a:xfrm>
            <a:custGeom>
              <a:avLst/>
              <a:gdLst/>
              <a:ahLst/>
              <a:cxnLst/>
              <a:rect l="l" t="t" r="r" b="b"/>
              <a:pathLst>
                <a:path w="434" h="908" extrusionOk="0">
                  <a:moveTo>
                    <a:pt x="223" y="0"/>
                  </a:moveTo>
                  <a:cubicBezTo>
                    <a:pt x="201" y="0"/>
                    <a:pt x="179" y="11"/>
                    <a:pt x="164" y="36"/>
                  </a:cubicBezTo>
                  <a:cubicBezTo>
                    <a:pt x="1" y="287"/>
                    <a:pt x="164" y="676"/>
                    <a:pt x="327" y="889"/>
                  </a:cubicBezTo>
                  <a:cubicBezTo>
                    <a:pt x="337" y="902"/>
                    <a:pt x="349" y="907"/>
                    <a:pt x="362" y="907"/>
                  </a:cubicBezTo>
                  <a:cubicBezTo>
                    <a:pt x="397" y="907"/>
                    <a:pt x="433" y="863"/>
                    <a:pt x="415" y="826"/>
                  </a:cubicBezTo>
                  <a:cubicBezTo>
                    <a:pt x="340" y="701"/>
                    <a:pt x="302" y="575"/>
                    <a:pt x="289" y="437"/>
                  </a:cubicBezTo>
                  <a:cubicBezTo>
                    <a:pt x="277" y="312"/>
                    <a:pt x="314" y="186"/>
                    <a:pt x="302" y="73"/>
                  </a:cubicBezTo>
                  <a:cubicBezTo>
                    <a:pt x="294" y="27"/>
                    <a:pt x="259" y="0"/>
                    <a:pt x="22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9" name="Google Shape;2809;p42"/>
            <p:cNvSpPr/>
            <p:nvPr/>
          </p:nvSpPr>
          <p:spPr>
            <a:xfrm>
              <a:off x="3891725" y="1480538"/>
              <a:ext cx="95700" cy="95375"/>
            </a:xfrm>
            <a:custGeom>
              <a:avLst/>
              <a:gdLst/>
              <a:ahLst/>
              <a:cxnLst/>
              <a:rect l="l" t="t" r="r" b="b"/>
              <a:pathLst>
                <a:path w="3828" h="3815" extrusionOk="0">
                  <a:moveTo>
                    <a:pt x="1631" y="1"/>
                  </a:moveTo>
                  <a:cubicBezTo>
                    <a:pt x="1380" y="1"/>
                    <a:pt x="1138" y="135"/>
                    <a:pt x="1105" y="384"/>
                  </a:cubicBezTo>
                  <a:cubicBezTo>
                    <a:pt x="1067" y="773"/>
                    <a:pt x="1193" y="1112"/>
                    <a:pt x="1456" y="1388"/>
                  </a:cubicBezTo>
                  <a:cubicBezTo>
                    <a:pt x="1189" y="1214"/>
                    <a:pt x="959" y="1133"/>
                    <a:pt x="757" y="1133"/>
                  </a:cubicBezTo>
                  <a:cubicBezTo>
                    <a:pt x="608" y="1133"/>
                    <a:pt x="474" y="1177"/>
                    <a:pt x="352" y="1262"/>
                  </a:cubicBezTo>
                  <a:cubicBezTo>
                    <a:pt x="63" y="1463"/>
                    <a:pt x="1" y="1927"/>
                    <a:pt x="239" y="2191"/>
                  </a:cubicBezTo>
                  <a:cubicBezTo>
                    <a:pt x="353" y="2317"/>
                    <a:pt x="533" y="2365"/>
                    <a:pt x="726" y="2365"/>
                  </a:cubicBezTo>
                  <a:cubicBezTo>
                    <a:pt x="938" y="2365"/>
                    <a:pt x="1166" y="2307"/>
                    <a:pt x="1343" y="2229"/>
                  </a:cubicBezTo>
                  <a:lnTo>
                    <a:pt x="1343" y="2229"/>
                  </a:lnTo>
                  <a:cubicBezTo>
                    <a:pt x="1143" y="2567"/>
                    <a:pt x="892" y="2919"/>
                    <a:pt x="954" y="3308"/>
                  </a:cubicBezTo>
                  <a:cubicBezTo>
                    <a:pt x="979" y="3483"/>
                    <a:pt x="1042" y="3659"/>
                    <a:pt x="1193" y="3760"/>
                  </a:cubicBezTo>
                  <a:cubicBezTo>
                    <a:pt x="1255" y="3797"/>
                    <a:pt x="1323" y="3814"/>
                    <a:pt x="1393" y="3814"/>
                  </a:cubicBezTo>
                  <a:cubicBezTo>
                    <a:pt x="1577" y="3814"/>
                    <a:pt x="1770" y="3694"/>
                    <a:pt x="1870" y="3521"/>
                  </a:cubicBezTo>
                  <a:cubicBezTo>
                    <a:pt x="2008" y="3295"/>
                    <a:pt x="2121" y="2843"/>
                    <a:pt x="2121" y="2580"/>
                  </a:cubicBezTo>
                  <a:cubicBezTo>
                    <a:pt x="2327" y="2928"/>
                    <a:pt x="2687" y="3136"/>
                    <a:pt x="2984" y="3136"/>
                  </a:cubicBezTo>
                  <a:cubicBezTo>
                    <a:pt x="3159" y="3136"/>
                    <a:pt x="3313" y="3064"/>
                    <a:pt x="3401" y="2906"/>
                  </a:cubicBezTo>
                  <a:cubicBezTo>
                    <a:pt x="3828" y="2166"/>
                    <a:pt x="2686" y="1877"/>
                    <a:pt x="2686" y="1877"/>
                  </a:cubicBezTo>
                  <a:cubicBezTo>
                    <a:pt x="2686" y="1877"/>
                    <a:pt x="3113" y="1777"/>
                    <a:pt x="3401" y="1501"/>
                  </a:cubicBezTo>
                  <a:cubicBezTo>
                    <a:pt x="3602" y="1300"/>
                    <a:pt x="3665" y="936"/>
                    <a:pt x="3439" y="698"/>
                  </a:cubicBezTo>
                  <a:cubicBezTo>
                    <a:pt x="3318" y="564"/>
                    <a:pt x="3198" y="512"/>
                    <a:pt x="3079" y="512"/>
                  </a:cubicBezTo>
                  <a:cubicBezTo>
                    <a:pt x="2975" y="512"/>
                    <a:pt x="2873" y="551"/>
                    <a:pt x="2774" y="610"/>
                  </a:cubicBezTo>
                  <a:cubicBezTo>
                    <a:pt x="2435" y="798"/>
                    <a:pt x="2234" y="1250"/>
                    <a:pt x="2234" y="1250"/>
                  </a:cubicBezTo>
                  <a:cubicBezTo>
                    <a:pt x="2234" y="1250"/>
                    <a:pt x="2297" y="309"/>
                    <a:pt x="1996" y="108"/>
                  </a:cubicBezTo>
                  <a:cubicBezTo>
                    <a:pt x="1890" y="36"/>
                    <a:pt x="1759" y="1"/>
                    <a:pt x="1631" y="1"/>
                  </a:cubicBezTo>
                  <a:close/>
                </a:path>
              </a:pathLst>
            </a:custGeom>
            <a:solidFill>
              <a:srgbClr val="FFA4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0" name="Google Shape;2810;p42"/>
            <p:cNvSpPr/>
            <p:nvPr/>
          </p:nvSpPr>
          <p:spPr>
            <a:xfrm>
              <a:off x="3932400" y="1533538"/>
              <a:ext cx="10525" cy="11500"/>
            </a:xfrm>
            <a:custGeom>
              <a:avLst/>
              <a:gdLst/>
              <a:ahLst/>
              <a:cxnLst/>
              <a:rect l="l" t="t" r="r" b="b"/>
              <a:pathLst>
                <a:path w="421" h="460" extrusionOk="0">
                  <a:moveTo>
                    <a:pt x="274" y="0"/>
                  </a:moveTo>
                  <a:cubicBezTo>
                    <a:pt x="250" y="0"/>
                    <a:pt x="226" y="10"/>
                    <a:pt x="206" y="33"/>
                  </a:cubicBezTo>
                  <a:cubicBezTo>
                    <a:pt x="118" y="134"/>
                    <a:pt x="55" y="247"/>
                    <a:pt x="17" y="360"/>
                  </a:cubicBezTo>
                  <a:cubicBezTo>
                    <a:pt x="1" y="418"/>
                    <a:pt x="50" y="459"/>
                    <a:pt x="96" y="459"/>
                  </a:cubicBezTo>
                  <a:cubicBezTo>
                    <a:pt x="120" y="459"/>
                    <a:pt x="143" y="448"/>
                    <a:pt x="156" y="422"/>
                  </a:cubicBezTo>
                  <a:cubicBezTo>
                    <a:pt x="206" y="322"/>
                    <a:pt x="268" y="247"/>
                    <a:pt x="344" y="171"/>
                  </a:cubicBezTo>
                  <a:cubicBezTo>
                    <a:pt x="421" y="104"/>
                    <a:pt x="350" y="0"/>
                    <a:pt x="27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1" name="Google Shape;2811;p42"/>
            <p:cNvSpPr/>
            <p:nvPr/>
          </p:nvSpPr>
          <p:spPr>
            <a:xfrm>
              <a:off x="3928325" y="1530138"/>
              <a:ext cx="13925" cy="6350"/>
            </a:xfrm>
            <a:custGeom>
              <a:avLst/>
              <a:gdLst/>
              <a:ahLst/>
              <a:cxnLst/>
              <a:rect l="l" t="t" r="r" b="b"/>
              <a:pathLst>
                <a:path w="557" h="254" extrusionOk="0">
                  <a:moveTo>
                    <a:pt x="393" y="0"/>
                  </a:moveTo>
                  <a:cubicBezTo>
                    <a:pt x="367" y="0"/>
                    <a:pt x="341" y="3"/>
                    <a:pt x="319" y="6"/>
                  </a:cubicBezTo>
                  <a:cubicBezTo>
                    <a:pt x="218" y="19"/>
                    <a:pt x="130" y="69"/>
                    <a:pt x="42" y="144"/>
                  </a:cubicBezTo>
                  <a:cubicBezTo>
                    <a:pt x="1" y="186"/>
                    <a:pt x="46" y="254"/>
                    <a:pt x="91" y="254"/>
                  </a:cubicBezTo>
                  <a:cubicBezTo>
                    <a:pt x="100" y="254"/>
                    <a:pt x="109" y="251"/>
                    <a:pt x="118" y="245"/>
                  </a:cubicBezTo>
                  <a:cubicBezTo>
                    <a:pt x="193" y="194"/>
                    <a:pt x="281" y="169"/>
                    <a:pt x="369" y="169"/>
                  </a:cubicBezTo>
                  <a:cubicBezTo>
                    <a:pt x="397" y="175"/>
                    <a:pt x="422" y="181"/>
                    <a:pt x="448" y="181"/>
                  </a:cubicBezTo>
                  <a:cubicBezTo>
                    <a:pt x="479" y="181"/>
                    <a:pt x="510" y="172"/>
                    <a:pt x="544" y="144"/>
                  </a:cubicBezTo>
                  <a:cubicBezTo>
                    <a:pt x="557" y="132"/>
                    <a:pt x="557" y="119"/>
                    <a:pt x="557" y="94"/>
                  </a:cubicBezTo>
                  <a:cubicBezTo>
                    <a:pt x="538" y="20"/>
                    <a:pt x="465" y="0"/>
                    <a:pt x="39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2" name="Google Shape;2812;p42"/>
            <p:cNvSpPr/>
            <p:nvPr/>
          </p:nvSpPr>
          <p:spPr>
            <a:xfrm>
              <a:off x="3917450" y="1523688"/>
              <a:ext cx="15400" cy="5475"/>
            </a:xfrm>
            <a:custGeom>
              <a:avLst/>
              <a:gdLst/>
              <a:ahLst/>
              <a:cxnLst/>
              <a:rect l="l" t="t" r="r" b="b"/>
              <a:pathLst>
                <a:path w="616" h="219" extrusionOk="0">
                  <a:moveTo>
                    <a:pt x="88" y="1"/>
                  </a:moveTo>
                  <a:cubicBezTo>
                    <a:pt x="13" y="1"/>
                    <a:pt x="1" y="114"/>
                    <a:pt x="76" y="139"/>
                  </a:cubicBezTo>
                  <a:cubicBezTo>
                    <a:pt x="164" y="164"/>
                    <a:pt x="264" y="189"/>
                    <a:pt x="352" y="201"/>
                  </a:cubicBezTo>
                  <a:cubicBezTo>
                    <a:pt x="400" y="208"/>
                    <a:pt x="444" y="219"/>
                    <a:pt x="485" y="219"/>
                  </a:cubicBezTo>
                  <a:cubicBezTo>
                    <a:pt x="518" y="219"/>
                    <a:pt x="549" y="212"/>
                    <a:pt x="578" y="189"/>
                  </a:cubicBezTo>
                  <a:cubicBezTo>
                    <a:pt x="615" y="176"/>
                    <a:pt x="615" y="126"/>
                    <a:pt x="590" y="101"/>
                  </a:cubicBezTo>
                  <a:cubicBezTo>
                    <a:pt x="528" y="38"/>
                    <a:pt x="452" y="51"/>
                    <a:pt x="377" y="38"/>
                  </a:cubicBezTo>
                  <a:cubicBezTo>
                    <a:pt x="289" y="26"/>
                    <a:pt x="189" y="13"/>
                    <a:pt x="8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3" name="Google Shape;2813;p42"/>
            <p:cNvSpPr/>
            <p:nvPr/>
          </p:nvSpPr>
          <p:spPr>
            <a:xfrm>
              <a:off x="3927900" y="1520363"/>
              <a:ext cx="16250" cy="12575"/>
            </a:xfrm>
            <a:custGeom>
              <a:avLst/>
              <a:gdLst/>
              <a:ahLst/>
              <a:cxnLst/>
              <a:rect l="l" t="t" r="r" b="b"/>
              <a:pathLst>
                <a:path w="650" h="503" extrusionOk="0">
                  <a:moveTo>
                    <a:pt x="120" y="1"/>
                  </a:moveTo>
                  <a:cubicBezTo>
                    <a:pt x="56" y="1"/>
                    <a:pt x="1" y="75"/>
                    <a:pt x="59" y="134"/>
                  </a:cubicBezTo>
                  <a:cubicBezTo>
                    <a:pt x="185" y="272"/>
                    <a:pt x="348" y="447"/>
                    <a:pt x="524" y="498"/>
                  </a:cubicBezTo>
                  <a:cubicBezTo>
                    <a:pt x="534" y="501"/>
                    <a:pt x="544" y="502"/>
                    <a:pt x="554" y="502"/>
                  </a:cubicBezTo>
                  <a:cubicBezTo>
                    <a:pt x="580" y="502"/>
                    <a:pt x="602" y="491"/>
                    <a:pt x="612" y="472"/>
                  </a:cubicBezTo>
                  <a:cubicBezTo>
                    <a:pt x="624" y="460"/>
                    <a:pt x="637" y="447"/>
                    <a:pt x="637" y="435"/>
                  </a:cubicBezTo>
                  <a:cubicBezTo>
                    <a:pt x="649" y="397"/>
                    <a:pt x="637" y="360"/>
                    <a:pt x="612" y="334"/>
                  </a:cubicBezTo>
                  <a:cubicBezTo>
                    <a:pt x="561" y="272"/>
                    <a:pt x="474" y="234"/>
                    <a:pt x="411" y="184"/>
                  </a:cubicBezTo>
                  <a:cubicBezTo>
                    <a:pt x="323" y="134"/>
                    <a:pt x="248" y="83"/>
                    <a:pt x="172" y="21"/>
                  </a:cubicBezTo>
                  <a:cubicBezTo>
                    <a:pt x="156" y="7"/>
                    <a:pt x="137" y="1"/>
                    <a:pt x="12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4" name="Google Shape;2814;p42"/>
            <p:cNvSpPr/>
            <p:nvPr/>
          </p:nvSpPr>
          <p:spPr>
            <a:xfrm>
              <a:off x="3930825" y="1508263"/>
              <a:ext cx="7925" cy="8125"/>
            </a:xfrm>
            <a:custGeom>
              <a:avLst/>
              <a:gdLst/>
              <a:ahLst/>
              <a:cxnLst/>
              <a:rect l="l" t="t" r="r" b="b"/>
              <a:pathLst>
                <a:path w="317" h="325" extrusionOk="0">
                  <a:moveTo>
                    <a:pt x="86" y="0"/>
                  </a:moveTo>
                  <a:cubicBezTo>
                    <a:pt x="34" y="0"/>
                    <a:pt x="0" y="66"/>
                    <a:pt x="30" y="116"/>
                  </a:cubicBezTo>
                  <a:cubicBezTo>
                    <a:pt x="55" y="191"/>
                    <a:pt x="131" y="291"/>
                    <a:pt x="206" y="316"/>
                  </a:cubicBezTo>
                  <a:cubicBezTo>
                    <a:pt x="217" y="322"/>
                    <a:pt x="228" y="324"/>
                    <a:pt x="239" y="324"/>
                  </a:cubicBezTo>
                  <a:cubicBezTo>
                    <a:pt x="280" y="324"/>
                    <a:pt x="316" y="291"/>
                    <a:pt x="306" y="241"/>
                  </a:cubicBezTo>
                  <a:cubicBezTo>
                    <a:pt x="294" y="153"/>
                    <a:pt x="206" y="66"/>
                    <a:pt x="131" y="15"/>
                  </a:cubicBezTo>
                  <a:cubicBezTo>
                    <a:pt x="115" y="5"/>
                    <a:pt x="100" y="0"/>
                    <a:pt x="8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5" name="Google Shape;2815;p42"/>
            <p:cNvSpPr/>
            <p:nvPr/>
          </p:nvSpPr>
          <p:spPr>
            <a:xfrm>
              <a:off x="3938150" y="1516263"/>
              <a:ext cx="12275" cy="15325"/>
            </a:xfrm>
            <a:custGeom>
              <a:avLst/>
              <a:gdLst/>
              <a:ahLst/>
              <a:cxnLst/>
              <a:rect l="l" t="t" r="r" b="b"/>
              <a:pathLst>
                <a:path w="491" h="613" extrusionOk="0">
                  <a:moveTo>
                    <a:pt x="116" y="0"/>
                  </a:moveTo>
                  <a:cubicBezTo>
                    <a:pt x="95" y="0"/>
                    <a:pt x="76" y="10"/>
                    <a:pt x="64" y="34"/>
                  </a:cubicBezTo>
                  <a:cubicBezTo>
                    <a:pt x="1" y="160"/>
                    <a:pt x="51" y="273"/>
                    <a:pt x="114" y="385"/>
                  </a:cubicBezTo>
                  <a:cubicBezTo>
                    <a:pt x="174" y="470"/>
                    <a:pt x="269" y="612"/>
                    <a:pt x="388" y="612"/>
                  </a:cubicBezTo>
                  <a:cubicBezTo>
                    <a:pt x="392" y="612"/>
                    <a:pt x="397" y="612"/>
                    <a:pt x="402" y="611"/>
                  </a:cubicBezTo>
                  <a:cubicBezTo>
                    <a:pt x="453" y="599"/>
                    <a:pt x="490" y="574"/>
                    <a:pt x="478" y="511"/>
                  </a:cubicBezTo>
                  <a:cubicBezTo>
                    <a:pt x="453" y="436"/>
                    <a:pt x="377" y="398"/>
                    <a:pt x="327" y="348"/>
                  </a:cubicBezTo>
                  <a:cubicBezTo>
                    <a:pt x="277" y="285"/>
                    <a:pt x="177" y="185"/>
                    <a:pt x="202" y="97"/>
                  </a:cubicBezTo>
                  <a:cubicBezTo>
                    <a:pt x="210" y="46"/>
                    <a:pt x="160" y="0"/>
                    <a:pt x="11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6" name="Google Shape;2816;p42"/>
            <p:cNvSpPr/>
            <p:nvPr/>
          </p:nvSpPr>
          <p:spPr>
            <a:xfrm>
              <a:off x="3936000" y="1528688"/>
              <a:ext cx="15050" cy="9325"/>
            </a:xfrm>
            <a:custGeom>
              <a:avLst/>
              <a:gdLst/>
              <a:ahLst/>
              <a:cxnLst/>
              <a:rect l="l" t="t" r="r" b="b"/>
              <a:pathLst>
                <a:path w="602" h="373" extrusionOk="0">
                  <a:moveTo>
                    <a:pt x="466" y="1"/>
                  </a:moveTo>
                  <a:cubicBezTo>
                    <a:pt x="319" y="1"/>
                    <a:pt x="138" y="151"/>
                    <a:pt x="49" y="240"/>
                  </a:cubicBezTo>
                  <a:cubicBezTo>
                    <a:pt x="0" y="299"/>
                    <a:pt x="51" y="373"/>
                    <a:pt x="111" y="373"/>
                  </a:cubicBezTo>
                  <a:cubicBezTo>
                    <a:pt x="128" y="373"/>
                    <a:pt x="146" y="367"/>
                    <a:pt x="162" y="353"/>
                  </a:cubicBezTo>
                  <a:cubicBezTo>
                    <a:pt x="225" y="290"/>
                    <a:pt x="313" y="240"/>
                    <a:pt x="401" y="215"/>
                  </a:cubicBezTo>
                  <a:cubicBezTo>
                    <a:pt x="476" y="190"/>
                    <a:pt x="539" y="190"/>
                    <a:pt x="589" y="127"/>
                  </a:cubicBezTo>
                  <a:cubicBezTo>
                    <a:pt x="601" y="102"/>
                    <a:pt x="601" y="64"/>
                    <a:pt x="576" y="39"/>
                  </a:cubicBezTo>
                  <a:cubicBezTo>
                    <a:pt x="544" y="12"/>
                    <a:pt x="506" y="1"/>
                    <a:pt x="46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7" name="Google Shape;2817;p42"/>
            <p:cNvSpPr/>
            <p:nvPr/>
          </p:nvSpPr>
          <p:spPr>
            <a:xfrm>
              <a:off x="3939100" y="1531213"/>
              <a:ext cx="12250" cy="15175"/>
            </a:xfrm>
            <a:custGeom>
              <a:avLst/>
              <a:gdLst/>
              <a:ahLst/>
              <a:cxnLst/>
              <a:rect l="l" t="t" r="r" b="b"/>
              <a:pathLst>
                <a:path w="490" h="607" extrusionOk="0">
                  <a:moveTo>
                    <a:pt x="402" y="1"/>
                  </a:moveTo>
                  <a:cubicBezTo>
                    <a:pt x="289" y="1"/>
                    <a:pt x="189" y="114"/>
                    <a:pt x="126" y="214"/>
                  </a:cubicBezTo>
                  <a:cubicBezTo>
                    <a:pt x="51" y="315"/>
                    <a:pt x="13" y="427"/>
                    <a:pt x="0" y="553"/>
                  </a:cubicBezTo>
                  <a:cubicBezTo>
                    <a:pt x="0" y="587"/>
                    <a:pt x="31" y="607"/>
                    <a:pt x="60" y="607"/>
                  </a:cubicBezTo>
                  <a:cubicBezTo>
                    <a:pt x="84" y="607"/>
                    <a:pt x="108" y="594"/>
                    <a:pt x="113" y="566"/>
                  </a:cubicBezTo>
                  <a:cubicBezTo>
                    <a:pt x="139" y="465"/>
                    <a:pt x="189" y="377"/>
                    <a:pt x="264" y="302"/>
                  </a:cubicBezTo>
                  <a:cubicBezTo>
                    <a:pt x="327" y="227"/>
                    <a:pt x="427" y="189"/>
                    <a:pt x="465" y="114"/>
                  </a:cubicBezTo>
                  <a:cubicBezTo>
                    <a:pt x="490" y="64"/>
                    <a:pt x="465" y="1"/>
                    <a:pt x="40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8" name="Google Shape;2818;p42"/>
            <p:cNvSpPr/>
            <p:nvPr/>
          </p:nvSpPr>
          <p:spPr>
            <a:xfrm>
              <a:off x="3829300" y="1562588"/>
              <a:ext cx="81275" cy="77800"/>
            </a:xfrm>
            <a:custGeom>
              <a:avLst/>
              <a:gdLst/>
              <a:ahLst/>
              <a:cxnLst/>
              <a:rect l="l" t="t" r="r" b="b"/>
              <a:pathLst>
                <a:path w="3251" h="3112" extrusionOk="0">
                  <a:moveTo>
                    <a:pt x="1637" y="1"/>
                  </a:moveTo>
                  <a:cubicBezTo>
                    <a:pt x="1484" y="1"/>
                    <a:pt x="1342" y="67"/>
                    <a:pt x="1280" y="214"/>
                  </a:cubicBezTo>
                  <a:cubicBezTo>
                    <a:pt x="1155" y="515"/>
                    <a:pt x="1180" y="829"/>
                    <a:pt x="1331" y="1118"/>
                  </a:cubicBezTo>
                  <a:cubicBezTo>
                    <a:pt x="1090" y="848"/>
                    <a:pt x="864" y="719"/>
                    <a:pt x="647" y="719"/>
                  </a:cubicBezTo>
                  <a:cubicBezTo>
                    <a:pt x="581" y="719"/>
                    <a:pt x="516" y="730"/>
                    <a:pt x="452" y="754"/>
                  </a:cubicBezTo>
                  <a:cubicBezTo>
                    <a:pt x="163" y="841"/>
                    <a:pt x="0" y="1205"/>
                    <a:pt x="126" y="1481"/>
                  </a:cubicBezTo>
                  <a:cubicBezTo>
                    <a:pt x="230" y="1710"/>
                    <a:pt x="558" y="1793"/>
                    <a:pt x="846" y="1793"/>
                  </a:cubicBezTo>
                  <a:cubicBezTo>
                    <a:pt x="905" y="1793"/>
                    <a:pt x="963" y="1789"/>
                    <a:pt x="1017" y="1783"/>
                  </a:cubicBezTo>
                  <a:lnTo>
                    <a:pt x="1017" y="1783"/>
                  </a:lnTo>
                  <a:cubicBezTo>
                    <a:pt x="778" y="2021"/>
                    <a:pt x="477" y="2234"/>
                    <a:pt x="440" y="2573"/>
                  </a:cubicBezTo>
                  <a:cubicBezTo>
                    <a:pt x="414" y="2724"/>
                    <a:pt x="427" y="2887"/>
                    <a:pt x="527" y="3000"/>
                  </a:cubicBezTo>
                  <a:cubicBezTo>
                    <a:pt x="594" y="3078"/>
                    <a:pt x="688" y="3111"/>
                    <a:pt x="786" y="3111"/>
                  </a:cubicBezTo>
                  <a:cubicBezTo>
                    <a:pt x="909" y="3111"/>
                    <a:pt x="1039" y="3059"/>
                    <a:pt x="1130" y="2975"/>
                  </a:cubicBezTo>
                  <a:cubicBezTo>
                    <a:pt x="1305" y="2824"/>
                    <a:pt x="1506" y="2473"/>
                    <a:pt x="1582" y="2259"/>
                  </a:cubicBezTo>
                  <a:cubicBezTo>
                    <a:pt x="1675" y="2663"/>
                    <a:pt x="1994" y="2955"/>
                    <a:pt x="2275" y="2955"/>
                  </a:cubicBezTo>
                  <a:cubicBezTo>
                    <a:pt x="2369" y="2955"/>
                    <a:pt x="2459" y="2922"/>
                    <a:pt x="2535" y="2849"/>
                  </a:cubicBezTo>
                  <a:cubicBezTo>
                    <a:pt x="3075" y="2347"/>
                    <a:pt x="2209" y="1833"/>
                    <a:pt x="2209" y="1833"/>
                  </a:cubicBezTo>
                  <a:lnTo>
                    <a:pt x="2209" y="1833"/>
                  </a:lnTo>
                  <a:cubicBezTo>
                    <a:pt x="2209" y="1833"/>
                    <a:pt x="2230" y="1834"/>
                    <a:pt x="2266" y="1834"/>
                  </a:cubicBezTo>
                  <a:cubicBezTo>
                    <a:pt x="2382" y="1834"/>
                    <a:pt x="2656" y="1820"/>
                    <a:pt x="2887" y="1695"/>
                  </a:cubicBezTo>
                  <a:cubicBezTo>
                    <a:pt x="3100" y="1582"/>
                    <a:pt x="3251" y="1293"/>
                    <a:pt x="3125" y="1042"/>
                  </a:cubicBezTo>
                  <a:cubicBezTo>
                    <a:pt x="3019" y="849"/>
                    <a:pt x="2883" y="790"/>
                    <a:pt x="2729" y="790"/>
                  </a:cubicBezTo>
                  <a:cubicBezTo>
                    <a:pt x="2683" y="790"/>
                    <a:pt x="2635" y="795"/>
                    <a:pt x="2585" y="804"/>
                  </a:cubicBezTo>
                  <a:cubicBezTo>
                    <a:pt x="2259" y="879"/>
                    <a:pt x="1996" y="1193"/>
                    <a:pt x="1996" y="1193"/>
                  </a:cubicBezTo>
                  <a:cubicBezTo>
                    <a:pt x="1996" y="1193"/>
                    <a:pt x="2272" y="452"/>
                    <a:pt x="2071" y="201"/>
                  </a:cubicBezTo>
                  <a:cubicBezTo>
                    <a:pt x="1968" y="73"/>
                    <a:pt x="1797" y="1"/>
                    <a:pt x="1637" y="1"/>
                  </a:cubicBezTo>
                  <a:close/>
                </a:path>
              </a:pathLst>
            </a:custGeom>
            <a:solidFill>
              <a:srgbClr val="FFA4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9" name="Google Shape;2819;p42"/>
            <p:cNvSpPr/>
            <p:nvPr/>
          </p:nvSpPr>
          <p:spPr>
            <a:xfrm>
              <a:off x="3858150" y="1607963"/>
              <a:ext cx="11800" cy="9150"/>
            </a:xfrm>
            <a:custGeom>
              <a:avLst/>
              <a:gdLst/>
              <a:ahLst/>
              <a:cxnLst/>
              <a:rect l="l" t="t" r="r" b="b"/>
              <a:pathLst>
                <a:path w="472" h="366" extrusionOk="0">
                  <a:moveTo>
                    <a:pt x="330" y="0"/>
                  </a:moveTo>
                  <a:cubicBezTo>
                    <a:pt x="313" y="0"/>
                    <a:pt x="295" y="6"/>
                    <a:pt x="277" y="18"/>
                  </a:cubicBezTo>
                  <a:cubicBezTo>
                    <a:pt x="177" y="81"/>
                    <a:pt x="101" y="156"/>
                    <a:pt x="39" y="244"/>
                  </a:cubicBezTo>
                  <a:cubicBezTo>
                    <a:pt x="0" y="301"/>
                    <a:pt x="57" y="366"/>
                    <a:pt x="113" y="366"/>
                  </a:cubicBezTo>
                  <a:cubicBezTo>
                    <a:pt x="131" y="366"/>
                    <a:pt x="149" y="359"/>
                    <a:pt x="164" y="344"/>
                  </a:cubicBezTo>
                  <a:cubicBezTo>
                    <a:pt x="227" y="281"/>
                    <a:pt x="302" y="231"/>
                    <a:pt x="377" y="194"/>
                  </a:cubicBezTo>
                  <a:cubicBezTo>
                    <a:pt x="472" y="141"/>
                    <a:pt x="417" y="0"/>
                    <a:pt x="33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0" name="Google Shape;2820;p42"/>
            <p:cNvSpPr/>
            <p:nvPr/>
          </p:nvSpPr>
          <p:spPr>
            <a:xfrm>
              <a:off x="3857400" y="1604513"/>
              <a:ext cx="12700" cy="5275"/>
            </a:xfrm>
            <a:custGeom>
              <a:avLst/>
              <a:gdLst/>
              <a:ahLst/>
              <a:cxnLst/>
              <a:rect l="l" t="t" r="r" b="b"/>
              <a:pathLst>
                <a:path w="508" h="211" extrusionOk="0">
                  <a:moveTo>
                    <a:pt x="269" y="0"/>
                  </a:moveTo>
                  <a:cubicBezTo>
                    <a:pt x="196" y="0"/>
                    <a:pt x="121" y="23"/>
                    <a:pt x="56" y="55"/>
                  </a:cubicBezTo>
                  <a:cubicBezTo>
                    <a:pt x="0" y="89"/>
                    <a:pt x="24" y="172"/>
                    <a:pt x="83" y="172"/>
                  </a:cubicBezTo>
                  <a:cubicBezTo>
                    <a:pt x="90" y="172"/>
                    <a:pt x="98" y="171"/>
                    <a:pt x="106" y="168"/>
                  </a:cubicBezTo>
                  <a:cubicBezTo>
                    <a:pt x="129" y="163"/>
                    <a:pt x="151" y="160"/>
                    <a:pt x="173" y="160"/>
                  </a:cubicBezTo>
                  <a:cubicBezTo>
                    <a:pt x="243" y="160"/>
                    <a:pt x="305" y="187"/>
                    <a:pt x="382" y="206"/>
                  </a:cubicBezTo>
                  <a:cubicBezTo>
                    <a:pt x="394" y="209"/>
                    <a:pt x="406" y="211"/>
                    <a:pt x="417" y="211"/>
                  </a:cubicBezTo>
                  <a:cubicBezTo>
                    <a:pt x="454" y="211"/>
                    <a:pt x="486" y="194"/>
                    <a:pt x="495" y="156"/>
                  </a:cubicBezTo>
                  <a:cubicBezTo>
                    <a:pt x="508" y="118"/>
                    <a:pt x="483" y="81"/>
                    <a:pt x="458" y="68"/>
                  </a:cubicBezTo>
                  <a:cubicBezTo>
                    <a:pt x="403" y="20"/>
                    <a:pt x="337" y="0"/>
                    <a:pt x="26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1" name="Google Shape;2821;p42"/>
            <p:cNvSpPr/>
            <p:nvPr/>
          </p:nvSpPr>
          <p:spPr>
            <a:xfrm>
              <a:off x="3850775" y="1595138"/>
              <a:ext cx="12750" cy="7800"/>
            </a:xfrm>
            <a:custGeom>
              <a:avLst/>
              <a:gdLst/>
              <a:ahLst/>
              <a:cxnLst/>
              <a:rect l="l" t="t" r="r" b="b"/>
              <a:pathLst>
                <a:path w="510" h="312" extrusionOk="0">
                  <a:moveTo>
                    <a:pt x="87" y="0"/>
                  </a:moveTo>
                  <a:cubicBezTo>
                    <a:pt x="26" y="0"/>
                    <a:pt x="1" y="95"/>
                    <a:pt x="57" y="129"/>
                  </a:cubicBezTo>
                  <a:cubicBezTo>
                    <a:pt x="146" y="196"/>
                    <a:pt x="294" y="311"/>
                    <a:pt x="413" y="311"/>
                  </a:cubicBezTo>
                  <a:cubicBezTo>
                    <a:pt x="429" y="311"/>
                    <a:pt x="444" y="309"/>
                    <a:pt x="459" y="305"/>
                  </a:cubicBezTo>
                  <a:cubicBezTo>
                    <a:pt x="497" y="292"/>
                    <a:pt x="509" y="242"/>
                    <a:pt x="497" y="217"/>
                  </a:cubicBezTo>
                  <a:cubicBezTo>
                    <a:pt x="459" y="142"/>
                    <a:pt x="396" y="129"/>
                    <a:pt x="334" y="104"/>
                  </a:cubicBezTo>
                  <a:cubicBezTo>
                    <a:pt x="258" y="67"/>
                    <a:pt x="183" y="41"/>
                    <a:pt x="108" y="4"/>
                  </a:cubicBezTo>
                  <a:cubicBezTo>
                    <a:pt x="100" y="1"/>
                    <a:pt x="93" y="0"/>
                    <a:pt x="8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2" name="Google Shape;2822;p42"/>
            <p:cNvSpPr/>
            <p:nvPr/>
          </p:nvSpPr>
          <p:spPr>
            <a:xfrm>
              <a:off x="3860350" y="1595188"/>
              <a:ext cx="12075" cy="13700"/>
            </a:xfrm>
            <a:custGeom>
              <a:avLst/>
              <a:gdLst/>
              <a:ahLst/>
              <a:cxnLst/>
              <a:rect l="l" t="t" r="r" b="b"/>
              <a:pathLst>
                <a:path w="483" h="548" extrusionOk="0">
                  <a:moveTo>
                    <a:pt x="101" y="0"/>
                  </a:moveTo>
                  <a:cubicBezTo>
                    <a:pt x="51" y="0"/>
                    <a:pt x="0" y="55"/>
                    <a:pt x="26" y="115"/>
                  </a:cubicBezTo>
                  <a:cubicBezTo>
                    <a:pt x="101" y="265"/>
                    <a:pt x="189" y="441"/>
                    <a:pt x="327" y="529"/>
                  </a:cubicBezTo>
                  <a:cubicBezTo>
                    <a:pt x="342" y="542"/>
                    <a:pt x="358" y="547"/>
                    <a:pt x="373" y="547"/>
                  </a:cubicBezTo>
                  <a:cubicBezTo>
                    <a:pt x="433" y="547"/>
                    <a:pt x="482" y="463"/>
                    <a:pt x="452" y="403"/>
                  </a:cubicBezTo>
                  <a:cubicBezTo>
                    <a:pt x="377" y="265"/>
                    <a:pt x="252" y="165"/>
                    <a:pt x="164" y="39"/>
                  </a:cubicBezTo>
                  <a:cubicBezTo>
                    <a:pt x="148" y="12"/>
                    <a:pt x="125" y="0"/>
                    <a:pt x="10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3" name="Google Shape;2823;p42"/>
            <p:cNvSpPr/>
            <p:nvPr/>
          </p:nvSpPr>
          <p:spPr>
            <a:xfrm>
              <a:off x="3865500" y="1585913"/>
              <a:ext cx="5850" cy="8200"/>
            </a:xfrm>
            <a:custGeom>
              <a:avLst/>
              <a:gdLst/>
              <a:ahLst/>
              <a:cxnLst/>
              <a:rect l="l" t="t" r="r" b="b"/>
              <a:pathLst>
                <a:path w="234" h="328" extrusionOk="0">
                  <a:moveTo>
                    <a:pt x="72" y="0"/>
                  </a:moveTo>
                  <a:cubicBezTo>
                    <a:pt x="34" y="0"/>
                    <a:pt x="1" y="22"/>
                    <a:pt x="8" y="72"/>
                  </a:cubicBezTo>
                  <a:cubicBezTo>
                    <a:pt x="21" y="159"/>
                    <a:pt x="46" y="260"/>
                    <a:pt x="108" y="310"/>
                  </a:cubicBezTo>
                  <a:cubicBezTo>
                    <a:pt x="125" y="322"/>
                    <a:pt x="142" y="328"/>
                    <a:pt x="158" y="328"/>
                  </a:cubicBezTo>
                  <a:cubicBezTo>
                    <a:pt x="194" y="328"/>
                    <a:pt x="225" y="302"/>
                    <a:pt x="234" y="260"/>
                  </a:cubicBezTo>
                  <a:cubicBezTo>
                    <a:pt x="234" y="185"/>
                    <a:pt x="196" y="97"/>
                    <a:pt x="146" y="34"/>
                  </a:cubicBezTo>
                  <a:cubicBezTo>
                    <a:pt x="130" y="12"/>
                    <a:pt x="100" y="0"/>
                    <a:pt x="7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4" name="Google Shape;2824;p42"/>
            <p:cNvSpPr/>
            <p:nvPr/>
          </p:nvSpPr>
          <p:spPr>
            <a:xfrm>
              <a:off x="3868825" y="1594363"/>
              <a:ext cx="8500" cy="15000"/>
            </a:xfrm>
            <a:custGeom>
              <a:avLst/>
              <a:gdLst/>
              <a:ahLst/>
              <a:cxnLst/>
              <a:rect l="l" t="t" r="r" b="b"/>
              <a:pathLst>
                <a:path w="340" h="600" extrusionOk="0">
                  <a:moveTo>
                    <a:pt x="136" y="1"/>
                  </a:moveTo>
                  <a:cubicBezTo>
                    <a:pt x="120" y="1"/>
                    <a:pt x="104" y="7"/>
                    <a:pt x="88" y="22"/>
                  </a:cubicBezTo>
                  <a:cubicBezTo>
                    <a:pt x="1" y="110"/>
                    <a:pt x="13" y="223"/>
                    <a:pt x="51" y="336"/>
                  </a:cubicBezTo>
                  <a:cubicBezTo>
                    <a:pt x="76" y="449"/>
                    <a:pt x="126" y="574"/>
                    <a:pt x="251" y="599"/>
                  </a:cubicBezTo>
                  <a:cubicBezTo>
                    <a:pt x="302" y="599"/>
                    <a:pt x="327" y="562"/>
                    <a:pt x="327" y="524"/>
                  </a:cubicBezTo>
                  <a:cubicBezTo>
                    <a:pt x="339" y="449"/>
                    <a:pt x="289" y="399"/>
                    <a:pt x="251" y="336"/>
                  </a:cubicBezTo>
                  <a:cubicBezTo>
                    <a:pt x="226" y="286"/>
                    <a:pt x="176" y="173"/>
                    <a:pt x="201" y="110"/>
                  </a:cubicBezTo>
                  <a:cubicBezTo>
                    <a:pt x="230" y="63"/>
                    <a:pt x="186" y="1"/>
                    <a:pt x="13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5" name="Google Shape;2825;p42"/>
            <p:cNvSpPr/>
            <p:nvPr/>
          </p:nvSpPr>
          <p:spPr>
            <a:xfrm>
              <a:off x="3862825" y="1605913"/>
              <a:ext cx="14800" cy="6450"/>
            </a:xfrm>
            <a:custGeom>
              <a:avLst/>
              <a:gdLst/>
              <a:ahLst/>
              <a:cxnLst/>
              <a:rect l="l" t="t" r="r" b="b"/>
              <a:pathLst>
                <a:path w="592" h="258" extrusionOk="0">
                  <a:moveTo>
                    <a:pt x="418" y="1"/>
                  </a:moveTo>
                  <a:cubicBezTo>
                    <a:pt x="300" y="1"/>
                    <a:pt x="158" y="64"/>
                    <a:pt x="77" y="112"/>
                  </a:cubicBezTo>
                  <a:cubicBezTo>
                    <a:pt x="1" y="156"/>
                    <a:pt x="48" y="257"/>
                    <a:pt x="120" y="257"/>
                  </a:cubicBezTo>
                  <a:cubicBezTo>
                    <a:pt x="131" y="257"/>
                    <a:pt x="142" y="255"/>
                    <a:pt x="153" y="250"/>
                  </a:cubicBezTo>
                  <a:cubicBezTo>
                    <a:pt x="228" y="213"/>
                    <a:pt x="316" y="200"/>
                    <a:pt x="404" y="200"/>
                  </a:cubicBezTo>
                  <a:cubicBezTo>
                    <a:pt x="425" y="200"/>
                    <a:pt x="443" y="202"/>
                    <a:pt x="460" y="202"/>
                  </a:cubicBezTo>
                  <a:cubicBezTo>
                    <a:pt x="494" y="202"/>
                    <a:pt x="525" y="196"/>
                    <a:pt x="567" y="163"/>
                  </a:cubicBezTo>
                  <a:cubicBezTo>
                    <a:pt x="592" y="137"/>
                    <a:pt x="592" y="100"/>
                    <a:pt x="579" y="75"/>
                  </a:cubicBezTo>
                  <a:cubicBezTo>
                    <a:pt x="543" y="21"/>
                    <a:pt x="484" y="1"/>
                    <a:pt x="41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6" name="Google Shape;2826;p42"/>
            <p:cNvSpPr/>
            <p:nvPr/>
          </p:nvSpPr>
          <p:spPr>
            <a:xfrm>
              <a:off x="3863400" y="1608463"/>
              <a:ext cx="14225" cy="10975"/>
            </a:xfrm>
            <a:custGeom>
              <a:avLst/>
              <a:gdLst/>
              <a:ahLst/>
              <a:cxnLst/>
              <a:rect l="l" t="t" r="r" b="b"/>
              <a:pathLst>
                <a:path w="569" h="439" extrusionOk="0">
                  <a:moveTo>
                    <a:pt x="431" y="1"/>
                  </a:moveTo>
                  <a:cubicBezTo>
                    <a:pt x="250" y="1"/>
                    <a:pt x="73" y="228"/>
                    <a:pt x="17" y="374"/>
                  </a:cubicBezTo>
                  <a:cubicBezTo>
                    <a:pt x="1" y="414"/>
                    <a:pt x="35" y="439"/>
                    <a:pt x="69" y="439"/>
                  </a:cubicBezTo>
                  <a:cubicBezTo>
                    <a:pt x="89" y="439"/>
                    <a:pt x="108" y="430"/>
                    <a:pt x="117" y="412"/>
                  </a:cubicBezTo>
                  <a:cubicBezTo>
                    <a:pt x="167" y="337"/>
                    <a:pt x="243" y="274"/>
                    <a:pt x="318" y="236"/>
                  </a:cubicBezTo>
                  <a:cubicBezTo>
                    <a:pt x="381" y="199"/>
                    <a:pt x="468" y="186"/>
                    <a:pt x="519" y="123"/>
                  </a:cubicBezTo>
                  <a:cubicBezTo>
                    <a:pt x="569" y="86"/>
                    <a:pt x="544" y="23"/>
                    <a:pt x="494" y="10"/>
                  </a:cubicBezTo>
                  <a:cubicBezTo>
                    <a:pt x="473" y="4"/>
                    <a:pt x="452" y="1"/>
                    <a:pt x="43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27" name="Google Shape;2827;p42"/>
          <p:cNvSpPr/>
          <p:nvPr/>
        </p:nvSpPr>
        <p:spPr>
          <a:xfrm>
            <a:off x="1509936" y="1628791"/>
            <a:ext cx="3244800" cy="2824456"/>
          </a:xfrm>
          <a:prstGeom prst="roundRect">
            <a:avLst>
              <a:gd name="adj" fmla="val 16667"/>
            </a:avLst>
          </a:prstGeom>
          <a:solidFill>
            <a:srgbClr val="EA8C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AF2DD"/>
              </a:solidFill>
            </a:endParaRPr>
          </a:p>
        </p:txBody>
      </p:sp>
      <p:sp>
        <p:nvSpPr>
          <p:cNvPr id="2828" name="Google Shape;2828;p42"/>
          <p:cNvSpPr/>
          <p:nvPr/>
        </p:nvSpPr>
        <p:spPr>
          <a:xfrm>
            <a:off x="5125534" y="1628767"/>
            <a:ext cx="3244800" cy="2848230"/>
          </a:xfrm>
          <a:prstGeom prst="roundRect">
            <a:avLst>
              <a:gd name="adj" fmla="val 16667"/>
            </a:avLst>
          </a:prstGeom>
          <a:solidFill>
            <a:srgbClr val="EA8C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AF2DD"/>
              </a:solidFill>
            </a:endParaRPr>
          </a:p>
        </p:txBody>
      </p:sp>
      <p:sp>
        <p:nvSpPr>
          <p:cNvPr id="2829" name="Google Shape;2829;p42"/>
          <p:cNvSpPr txBox="1">
            <a:spLocks noGrp="1"/>
          </p:cNvSpPr>
          <p:nvPr>
            <p:ph type="title" idx="4"/>
          </p:nvPr>
        </p:nvSpPr>
        <p:spPr>
          <a:xfrm>
            <a:off x="1508167" y="266868"/>
            <a:ext cx="6602680" cy="429600"/>
          </a:xfrm>
          <a:prstGeom prst="rect">
            <a:avLst/>
          </a:prstGeom>
        </p:spPr>
        <p:txBody>
          <a:bodyPr spcFirstLastPara="1" wrap="square" lIns="0" tIns="0" rIns="0" bIns="0" anchor="t" anchorCtr="0">
            <a:noAutofit/>
          </a:bodyPr>
          <a:lstStyle/>
          <a:p>
            <a:pPr>
              <a:buClr>
                <a:schemeClr val="dk1"/>
              </a:buClr>
              <a:buSzPts val="1100"/>
            </a:pPr>
            <a:r>
              <a:rPr lang="en-US" sz="2800" dirty="0" err="1" smtClean="0"/>
              <a:t>KelemahandanKelebihanLingkungan</a:t>
            </a:r>
            <a:r>
              <a:rPr lang="en-US" sz="2800" dirty="0" smtClean="0"/>
              <a:t> </a:t>
            </a:r>
            <a:r>
              <a:rPr lang="en-US" sz="2800" dirty="0" err="1" smtClean="0"/>
              <a:t>Sebagai</a:t>
            </a:r>
            <a:r>
              <a:rPr lang="en-US" sz="2800" dirty="0" smtClean="0"/>
              <a:t> </a:t>
            </a:r>
            <a:r>
              <a:rPr lang="en-US" sz="2800" dirty="0" err="1" smtClean="0"/>
              <a:t>Sumber</a:t>
            </a:r>
            <a:r>
              <a:rPr lang="en-US" sz="2800" dirty="0" smtClean="0"/>
              <a:t> </a:t>
            </a:r>
            <a:r>
              <a:rPr lang="en-US" sz="2800" dirty="0" err="1" smtClean="0"/>
              <a:t>Belajar</a:t>
            </a:r>
            <a:r>
              <a:rPr lang="id-ID" dirty="0" smtClean="0"/>
              <a:t/>
            </a:r>
            <a:br>
              <a:rPr lang="id-ID" dirty="0" smtClean="0"/>
            </a:br>
            <a:endParaRPr/>
          </a:p>
        </p:txBody>
      </p:sp>
      <p:sp>
        <p:nvSpPr>
          <p:cNvPr id="2830" name="Google Shape;2830;p42"/>
          <p:cNvSpPr txBox="1">
            <a:spLocks noGrp="1"/>
          </p:cNvSpPr>
          <p:nvPr>
            <p:ph type="title"/>
          </p:nvPr>
        </p:nvSpPr>
        <p:spPr>
          <a:xfrm>
            <a:off x="1873809" y="1843392"/>
            <a:ext cx="2350800" cy="410400"/>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id-ID" sz="2000" dirty="0" smtClean="0">
                <a:solidFill>
                  <a:schemeClr val="dk2"/>
                </a:solidFill>
              </a:rPr>
              <a:t>KELEBIHAN :</a:t>
            </a:r>
            <a:endParaRPr lang="id-ID" sz="2000" dirty="0">
              <a:solidFill>
                <a:schemeClr val="dk2"/>
              </a:solidFill>
            </a:endParaRPr>
          </a:p>
        </p:txBody>
      </p:sp>
      <p:sp>
        <p:nvSpPr>
          <p:cNvPr id="2831" name="Google Shape;2831;p42"/>
          <p:cNvSpPr txBox="1">
            <a:spLocks noGrp="1"/>
          </p:cNvSpPr>
          <p:nvPr>
            <p:ph type="subTitle" idx="1"/>
          </p:nvPr>
        </p:nvSpPr>
        <p:spPr>
          <a:xfrm>
            <a:off x="1600676" y="2345328"/>
            <a:ext cx="3078202" cy="1585404"/>
          </a:xfrm>
          <a:prstGeom prst="rect">
            <a:avLst/>
          </a:prstGeom>
        </p:spPr>
        <p:txBody>
          <a:bodyPr spcFirstLastPara="1" wrap="square" lIns="0" tIns="0" rIns="0" bIns="0" anchor="t" anchorCtr="0">
            <a:noAutofit/>
          </a:bodyPr>
          <a:lstStyle/>
          <a:p>
            <a:pPr lvl="0" algn="l">
              <a:lnSpc>
                <a:spcPct val="110000"/>
              </a:lnSpc>
            </a:pPr>
            <a:r>
              <a:rPr lang="id-ID" sz="1300" dirty="0" smtClean="0">
                <a:solidFill>
                  <a:schemeClr val="bg2"/>
                </a:solidFill>
              </a:rPr>
              <a:t>a. </a:t>
            </a:r>
            <a:r>
              <a:rPr lang="en-US" sz="1300" dirty="0" err="1" smtClean="0">
                <a:solidFill>
                  <a:schemeClr val="bg2"/>
                </a:solidFill>
              </a:rPr>
              <a:t>Kegiatan</a:t>
            </a:r>
            <a:r>
              <a:rPr lang="en-US" sz="1300" dirty="0" smtClean="0">
                <a:solidFill>
                  <a:schemeClr val="bg2"/>
                </a:solidFill>
              </a:rPr>
              <a:t> </a:t>
            </a:r>
            <a:r>
              <a:rPr lang="en-US" sz="1300" dirty="0" err="1" smtClean="0">
                <a:solidFill>
                  <a:schemeClr val="bg2"/>
                </a:solidFill>
              </a:rPr>
              <a:t>belajar</a:t>
            </a:r>
            <a:r>
              <a:rPr lang="en-US" sz="1300" dirty="0" smtClean="0">
                <a:solidFill>
                  <a:schemeClr val="bg2"/>
                </a:solidFill>
              </a:rPr>
              <a:t> </a:t>
            </a:r>
            <a:r>
              <a:rPr lang="en-US" sz="1300" dirty="0" err="1" smtClean="0">
                <a:solidFill>
                  <a:schemeClr val="bg2"/>
                </a:solidFill>
              </a:rPr>
              <a:t>menarik</a:t>
            </a:r>
            <a:r>
              <a:rPr lang="en-US" sz="1300" dirty="0" smtClean="0">
                <a:solidFill>
                  <a:schemeClr val="bg2"/>
                </a:solidFill>
              </a:rPr>
              <a:t> </a:t>
            </a:r>
            <a:r>
              <a:rPr lang="en-US" sz="1300" dirty="0" err="1" smtClean="0">
                <a:solidFill>
                  <a:schemeClr val="bg2"/>
                </a:solidFill>
              </a:rPr>
              <a:t>dan</a:t>
            </a:r>
            <a:r>
              <a:rPr lang="en-US" sz="1300" dirty="0" smtClean="0">
                <a:solidFill>
                  <a:schemeClr val="bg2"/>
                </a:solidFill>
              </a:rPr>
              <a:t> </a:t>
            </a:r>
            <a:r>
              <a:rPr lang="en-US" sz="1300" dirty="0" err="1" smtClean="0">
                <a:solidFill>
                  <a:schemeClr val="bg2"/>
                </a:solidFill>
              </a:rPr>
              <a:t>tidak</a:t>
            </a:r>
            <a:endParaRPr lang="id-ID" sz="1300" dirty="0" smtClean="0">
              <a:solidFill>
                <a:schemeClr val="bg2"/>
              </a:solidFill>
            </a:endParaRPr>
          </a:p>
          <a:p>
            <a:pPr lvl="0" algn="l">
              <a:lnSpc>
                <a:spcPct val="110000"/>
              </a:lnSpc>
            </a:pPr>
            <a:r>
              <a:rPr lang="id-ID" sz="1300" dirty="0" smtClean="0">
                <a:solidFill>
                  <a:schemeClr val="bg2"/>
                </a:solidFill>
              </a:rPr>
              <a:t>    </a:t>
            </a:r>
            <a:r>
              <a:rPr lang="en-US" sz="1300" dirty="0" err="1" smtClean="0">
                <a:solidFill>
                  <a:schemeClr val="bg2"/>
                </a:solidFill>
              </a:rPr>
              <a:t>membosankan</a:t>
            </a:r>
            <a:r>
              <a:rPr lang="en-US" sz="1300" dirty="0" smtClean="0">
                <a:solidFill>
                  <a:schemeClr val="bg2"/>
                </a:solidFill>
              </a:rPr>
              <a:t> </a:t>
            </a:r>
            <a:r>
              <a:rPr lang="en-US" sz="1300" dirty="0" err="1" smtClean="0">
                <a:solidFill>
                  <a:schemeClr val="bg2"/>
                </a:solidFill>
              </a:rPr>
              <a:t>bagi</a:t>
            </a:r>
            <a:r>
              <a:rPr lang="en-US" sz="1300" dirty="0" smtClean="0">
                <a:solidFill>
                  <a:schemeClr val="bg2"/>
                </a:solidFill>
              </a:rPr>
              <a:t> </a:t>
            </a:r>
            <a:r>
              <a:rPr lang="en-US" sz="1300" dirty="0" err="1" smtClean="0">
                <a:solidFill>
                  <a:schemeClr val="bg2"/>
                </a:solidFill>
              </a:rPr>
              <a:t>siswa</a:t>
            </a:r>
            <a:r>
              <a:rPr lang="en-US" sz="1300" dirty="0" smtClean="0">
                <a:solidFill>
                  <a:schemeClr val="bg2"/>
                </a:solidFill>
              </a:rPr>
              <a:t>.</a:t>
            </a:r>
            <a:endParaRPr lang="id-ID" sz="1300" dirty="0" smtClean="0">
              <a:solidFill>
                <a:schemeClr val="bg2"/>
              </a:solidFill>
            </a:endParaRPr>
          </a:p>
          <a:p>
            <a:pPr lvl="0" algn="l">
              <a:lnSpc>
                <a:spcPct val="110000"/>
              </a:lnSpc>
            </a:pPr>
            <a:r>
              <a:rPr lang="id-ID" sz="1300" dirty="0" smtClean="0">
                <a:solidFill>
                  <a:schemeClr val="bg2"/>
                </a:solidFill>
              </a:rPr>
              <a:t>b. </a:t>
            </a:r>
            <a:r>
              <a:rPr lang="en-US" sz="1300" dirty="0" err="1" smtClean="0">
                <a:solidFill>
                  <a:schemeClr val="bg2"/>
                </a:solidFill>
              </a:rPr>
              <a:t>Hakikat</a:t>
            </a:r>
            <a:r>
              <a:rPr lang="en-US" sz="1300" dirty="0" smtClean="0">
                <a:solidFill>
                  <a:schemeClr val="bg2"/>
                </a:solidFill>
              </a:rPr>
              <a:t> </a:t>
            </a:r>
            <a:r>
              <a:rPr lang="en-US" sz="1300" dirty="0" err="1" smtClean="0">
                <a:solidFill>
                  <a:schemeClr val="bg2"/>
                </a:solidFill>
              </a:rPr>
              <a:t>belajar</a:t>
            </a:r>
            <a:r>
              <a:rPr lang="en-US" sz="1300" dirty="0" smtClean="0">
                <a:solidFill>
                  <a:schemeClr val="bg2"/>
                </a:solidFill>
              </a:rPr>
              <a:t> </a:t>
            </a:r>
            <a:r>
              <a:rPr lang="en-US" sz="1300" dirty="0" err="1" smtClean="0">
                <a:solidFill>
                  <a:schemeClr val="bg2"/>
                </a:solidFill>
              </a:rPr>
              <a:t>akan</a:t>
            </a:r>
            <a:r>
              <a:rPr lang="en-US" sz="1300" dirty="0" smtClean="0">
                <a:solidFill>
                  <a:schemeClr val="bg2"/>
                </a:solidFill>
              </a:rPr>
              <a:t> </a:t>
            </a:r>
            <a:r>
              <a:rPr lang="en-US" sz="1300" dirty="0" err="1" smtClean="0">
                <a:solidFill>
                  <a:schemeClr val="bg2"/>
                </a:solidFill>
              </a:rPr>
              <a:t>lebih</a:t>
            </a:r>
            <a:r>
              <a:rPr lang="en-US" sz="1300" dirty="0" smtClean="0">
                <a:solidFill>
                  <a:schemeClr val="bg2"/>
                </a:solidFill>
              </a:rPr>
              <a:t> </a:t>
            </a:r>
            <a:r>
              <a:rPr lang="en-US" sz="1300" dirty="0" err="1" smtClean="0">
                <a:solidFill>
                  <a:schemeClr val="bg2"/>
                </a:solidFill>
              </a:rPr>
              <a:t>bermakna</a:t>
            </a:r>
            <a:r>
              <a:rPr lang="en-US" sz="1300" dirty="0" smtClean="0">
                <a:solidFill>
                  <a:schemeClr val="bg2"/>
                </a:solidFill>
              </a:rPr>
              <a:t>,</a:t>
            </a:r>
            <a:endParaRPr lang="id-ID" sz="1300" dirty="0" smtClean="0">
              <a:solidFill>
                <a:schemeClr val="bg2"/>
              </a:solidFill>
            </a:endParaRPr>
          </a:p>
          <a:p>
            <a:pPr lvl="0" algn="l">
              <a:lnSpc>
                <a:spcPct val="110000"/>
              </a:lnSpc>
            </a:pPr>
            <a:r>
              <a:rPr lang="id-ID" sz="1300" dirty="0" smtClean="0">
                <a:solidFill>
                  <a:schemeClr val="bg2"/>
                </a:solidFill>
              </a:rPr>
              <a:t>    </a:t>
            </a:r>
            <a:r>
              <a:rPr lang="en-US" sz="1300" dirty="0" err="1" smtClean="0">
                <a:solidFill>
                  <a:schemeClr val="bg2"/>
                </a:solidFill>
              </a:rPr>
              <a:t>karena</a:t>
            </a:r>
            <a:r>
              <a:rPr lang="en-US" sz="1300" dirty="0" smtClean="0">
                <a:solidFill>
                  <a:schemeClr val="bg2"/>
                </a:solidFill>
              </a:rPr>
              <a:t> </a:t>
            </a:r>
            <a:r>
              <a:rPr lang="en-US" sz="1300" dirty="0" err="1" smtClean="0">
                <a:solidFill>
                  <a:schemeClr val="bg2"/>
                </a:solidFill>
              </a:rPr>
              <a:t>siswa</a:t>
            </a:r>
            <a:r>
              <a:rPr lang="en-US" sz="1300" dirty="0" smtClean="0">
                <a:solidFill>
                  <a:schemeClr val="bg2"/>
                </a:solidFill>
              </a:rPr>
              <a:t> </a:t>
            </a:r>
            <a:r>
              <a:rPr lang="en-US" sz="1300" dirty="0" err="1" smtClean="0">
                <a:solidFill>
                  <a:schemeClr val="bg2"/>
                </a:solidFill>
              </a:rPr>
              <a:t>dihadapakan</a:t>
            </a:r>
            <a:r>
              <a:rPr lang="en-US" sz="1300" dirty="0" smtClean="0">
                <a:solidFill>
                  <a:schemeClr val="bg2"/>
                </a:solidFill>
              </a:rPr>
              <a:t> </a:t>
            </a:r>
            <a:r>
              <a:rPr lang="en-US" sz="1300" dirty="0" err="1" smtClean="0">
                <a:solidFill>
                  <a:schemeClr val="bg2"/>
                </a:solidFill>
              </a:rPr>
              <a:t>langsung</a:t>
            </a:r>
            <a:endParaRPr lang="id-ID" sz="1300" dirty="0" smtClean="0">
              <a:solidFill>
                <a:schemeClr val="bg2"/>
              </a:solidFill>
            </a:endParaRPr>
          </a:p>
          <a:p>
            <a:pPr lvl="0" algn="l">
              <a:lnSpc>
                <a:spcPct val="110000"/>
              </a:lnSpc>
            </a:pPr>
            <a:r>
              <a:rPr lang="id-ID" sz="1300" dirty="0" smtClean="0">
                <a:solidFill>
                  <a:schemeClr val="bg2"/>
                </a:solidFill>
              </a:rPr>
              <a:t>    </a:t>
            </a:r>
            <a:r>
              <a:rPr lang="en-US" sz="1300" dirty="0" err="1" smtClean="0">
                <a:solidFill>
                  <a:schemeClr val="bg2"/>
                </a:solidFill>
              </a:rPr>
              <a:t>dengan</a:t>
            </a:r>
            <a:r>
              <a:rPr lang="en-US" sz="1300" dirty="0" smtClean="0">
                <a:solidFill>
                  <a:schemeClr val="bg2"/>
                </a:solidFill>
              </a:rPr>
              <a:t> </a:t>
            </a:r>
            <a:r>
              <a:rPr lang="en-US" sz="1300" dirty="0" err="1" smtClean="0">
                <a:solidFill>
                  <a:schemeClr val="bg2"/>
                </a:solidFill>
              </a:rPr>
              <a:t>keadaan</a:t>
            </a:r>
            <a:r>
              <a:rPr lang="en-US" sz="1300" dirty="0" smtClean="0">
                <a:solidFill>
                  <a:schemeClr val="bg2"/>
                </a:solidFill>
              </a:rPr>
              <a:t> yang </a:t>
            </a:r>
            <a:r>
              <a:rPr lang="en-US" sz="1300" dirty="0" err="1" smtClean="0">
                <a:solidFill>
                  <a:schemeClr val="bg2"/>
                </a:solidFill>
              </a:rPr>
              <a:t>sebenarnya</a:t>
            </a:r>
            <a:r>
              <a:rPr lang="en-US" sz="1300" dirty="0" smtClean="0">
                <a:solidFill>
                  <a:schemeClr val="bg2"/>
                </a:solidFill>
              </a:rPr>
              <a:t>.</a:t>
            </a:r>
            <a:endParaRPr lang="id-ID" sz="1300" dirty="0" smtClean="0">
              <a:solidFill>
                <a:schemeClr val="bg2"/>
              </a:solidFill>
            </a:endParaRPr>
          </a:p>
          <a:p>
            <a:pPr lvl="0" algn="l">
              <a:lnSpc>
                <a:spcPct val="110000"/>
              </a:lnSpc>
            </a:pPr>
            <a:r>
              <a:rPr lang="id-ID" sz="1300" dirty="0" smtClean="0">
                <a:solidFill>
                  <a:schemeClr val="bg2"/>
                </a:solidFill>
              </a:rPr>
              <a:t>c. </a:t>
            </a:r>
            <a:r>
              <a:rPr lang="en-US" sz="1300" dirty="0" err="1" smtClean="0">
                <a:solidFill>
                  <a:schemeClr val="bg2"/>
                </a:solidFill>
              </a:rPr>
              <a:t>Bahan</a:t>
            </a:r>
            <a:r>
              <a:rPr lang="en-US" sz="1300" dirty="0" smtClean="0">
                <a:solidFill>
                  <a:schemeClr val="bg2"/>
                </a:solidFill>
              </a:rPr>
              <a:t> </a:t>
            </a:r>
            <a:r>
              <a:rPr lang="en-US" sz="1300" dirty="0" smtClean="0">
                <a:solidFill>
                  <a:schemeClr val="bg2"/>
                </a:solidFill>
              </a:rPr>
              <a:t>– </a:t>
            </a:r>
            <a:r>
              <a:rPr lang="en-US" sz="1300" dirty="0" err="1" smtClean="0">
                <a:solidFill>
                  <a:schemeClr val="bg2"/>
                </a:solidFill>
              </a:rPr>
              <a:t>bahan</a:t>
            </a:r>
            <a:r>
              <a:rPr lang="en-US" sz="1300" dirty="0" smtClean="0">
                <a:solidFill>
                  <a:schemeClr val="bg2"/>
                </a:solidFill>
              </a:rPr>
              <a:t> yang </a:t>
            </a:r>
            <a:r>
              <a:rPr lang="en-US" sz="1300" dirty="0" err="1" smtClean="0">
                <a:solidFill>
                  <a:schemeClr val="bg2"/>
                </a:solidFill>
              </a:rPr>
              <a:t>dipelajari</a:t>
            </a:r>
            <a:r>
              <a:rPr lang="en-US" sz="1300" dirty="0" smtClean="0">
                <a:solidFill>
                  <a:schemeClr val="bg2"/>
                </a:solidFill>
              </a:rPr>
              <a:t> </a:t>
            </a:r>
            <a:r>
              <a:rPr lang="en-US" sz="1300" dirty="0" err="1" smtClean="0">
                <a:solidFill>
                  <a:schemeClr val="bg2"/>
                </a:solidFill>
              </a:rPr>
              <a:t>lebih</a:t>
            </a:r>
            <a:endParaRPr lang="id-ID" sz="1300" dirty="0" smtClean="0">
              <a:solidFill>
                <a:schemeClr val="bg2"/>
              </a:solidFill>
            </a:endParaRPr>
          </a:p>
          <a:p>
            <a:pPr lvl="0" algn="l">
              <a:lnSpc>
                <a:spcPct val="110000"/>
              </a:lnSpc>
            </a:pPr>
            <a:r>
              <a:rPr lang="id-ID" sz="1300" dirty="0" smtClean="0">
                <a:solidFill>
                  <a:schemeClr val="bg2"/>
                </a:solidFill>
              </a:rPr>
              <a:t>    </a:t>
            </a:r>
            <a:r>
              <a:rPr lang="en-US" sz="1300" dirty="0" err="1" smtClean="0">
                <a:solidFill>
                  <a:schemeClr val="bg2"/>
                </a:solidFill>
              </a:rPr>
              <a:t>banyak</a:t>
            </a:r>
            <a:r>
              <a:rPr lang="en-US" sz="1300" dirty="0" smtClean="0">
                <a:solidFill>
                  <a:schemeClr val="bg2"/>
                </a:solidFill>
              </a:rPr>
              <a:t> </a:t>
            </a:r>
            <a:r>
              <a:rPr lang="en-US" sz="1300" dirty="0" err="1" smtClean="0">
                <a:solidFill>
                  <a:schemeClr val="bg2"/>
                </a:solidFill>
              </a:rPr>
              <a:t>dan</a:t>
            </a:r>
            <a:r>
              <a:rPr lang="en-US" sz="1300" dirty="0" smtClean="0">
                <a:solidFill>
                  <a:schemeClr val="bg2"/>
                </a:solidFill>
              </a:rPr>
              <a:t> factual, </a:t>
            </a:r>
            <a:r>
              <a:rPr lang="en-US" sz="1300" dirty="0" err="1" smtClean="0">
                <a:solidFill>
                  <a:schemeClr val="bg2"/>
                </a:solidFill>
              </a:rPr>
              <a:t>sehingga</a:t>
            </a:r>
            <a:endParaRPr lang="id-ID" sz="1300" dirty="0" smtClean="0">
              <a:solidFill>
                <a:schemeClr val="bg2"/>
              </a:solidFill>
            </a:endParaRPr>
          </a:p>
          <a:p>
            <a:pPr lvl="0" algn="l">
              <a:lnSpc>
                <a:spcPct val="110000"/>
              </a:lnSpc>
            </a:pPr>
            <a:r>
              <a:rPr lang="id-ID" sz="1300" dirty="0" smtClean="0">
                <a:solidFill>
                  <a:schemeClr val="bg2"/>
                </a:solidFill>
              </a:rPr>
              <a:t>    </a:t>
            </a:r>
            <a:r>
              <a:rPr lang="en-US" sz="1300" dirty="0" err="1" smtClean="0">
                <a:solidFill>
                  <a:schemeClr val="bg2"/>
                </a:solidFill>
              </a:rPr>
              <a:t>kebenaran</a:t>
            </a:r>
            <a:r>
              <a:rPr lang="en-US" sz="1300" dirty="0" smtClean="0">
                <a:solidFill>
                  <a:schemeClr val="bg2"/>
                </a:solidFill>
              </a:rPr>
              <a:t> </a:t>
            </a:r>
            <a:r>
              <a:rPr lang="en-US" sz="1300" dirty="0" err="1" smtClean="0">
                <a:solidFill>
                  <a:schemeClr val="bg2"/>
                </a:solidFill>
              </a:rPr>
              <a:t>lebih</a:t>
            </a:r>
            <a:r>
              <a:rPr lang="en-US" sz="1300" dirty="0" smtClean="0">
                <a:solidFill>
                  <a:schemeClr val="bg2"/>
                </a:solidFill>
              </a:rPr>
              <a:t> </a:t>
            </a:r>
            <a:r>
              <a:rPr lang="en-US" sz="1300" dirty="0" err="1" smtClean="0">
                <a:solidFill>
                  <a:schemeClr val="bg2"/>
                </a:solidFill>
              </a:rPr>
              <a:t>akurat</a:t>
            </a:r>
            <a:r>
              <a:rPr lang="en-US" sz="1300" dirty="0" smtClean="0">
                <a:solidFill>
                  <a:schemeClr val="bg2"/>
                </a:solidFill>
              </a:rPr>
              <a:t>.</a:t>
            </a:r>
            <a:endParaRPr lang="id-ID" sz="1300" dirty="0" smtClean="0">
              <a:solidFill>
                <a:schemeClr val="bg2"/>
              </a:solidFill>
            </a:endParaRPr>
          </a:p>
          <a:p>
            <a:pPr marL="0" lvl="0" indent="0" algn="l" rtl="0">
              <a:spcBef>
                <a:spcPts val="0"/>
              </a:spcBef>
              <a:spcAft>
                <a:spcPts val="0"/>
              </a:spcAft>
              <a:buClr>
                <a:schemeClr val="dk1"/>
              </a:buClr>
              <a:buSzPts val="1100"/>
              <a:buFont typeface="Arial"/>
              <a:buNone/>
            </a:pPr>
            <a:endParaRPr sz="1300">
              <a:solidFill>
                <a:schemeClr val="bg2"/>
              </a:solidFill>
            </a:endParaRPr>
          </a:p>
        </p:txBody>
      </p:sp>
      <p:sp>
        <p:nvSpPr>
          <p:cNvPr id="2832" name="Google Shape;2832;p42"/>
          <p:cNvSpPr txBox="1">
            <a:spLocks noGrp="1"/>
          </p:cNvSpPr>
          <p:nvPr>
            <p:ph type="title" idx="2"/>
          </p:nvPr>
        </p:nvSpPr>
        <p:spPr>
          <a:xfrm>
            <a:off x="5620036" y="1843392"/>
            <a:ext cx="2350800" cy="410400"/>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id-ID" sz="2000" dirty="0" smtClean="0">
                <a:solidFill>
                  <a:schemeClr val="dk2"/>
                </a:solidFill>
              </a:rPr>
              <a:t>KELEMAHAN :</a:t>
            </a:r>
            <a:endParaRPr sz="2000">
              <a:solidFill>
                <a:schemeClr val="dk2"/>
              </a:solidFill>
            </a:endParaRPr>
          </a:p>
        </p:txBody>
      </p:sp>
      <p:sp>
        <p:nvSpPr>
          <p:cNvPr id="2833" name="Google Shape;2833;p42"/>
          <p:cNvSpPr txBox="1">
            <a:spLocks noGrp="1"/>
          </p:cNvSpPr>
          <p:nvPr>
            <p:ph type="subTitle" idx="3"/>
          </p:nvPr>
        </p:nvSpPr>
        <p:spPr>
          <a:xfrm>
            <a:off x="5296395" y="2369079"/>
            <a:ext cx="2897579" cy="1763534"/>
          </a:xfrm>
          <a:prstGeom prst="rect">
            <a:avLst/>
          </a:prstGeom>
        </p:spPr>
        <p:txBody>
          <a:bodyPr spcFirstLastPara="1" wrap="square" lIns="0" tIns="0" rIns="0" bIns="0" anchor="t" anchorCtr="0">
            <a:noAutofit/>
          </a:bodyPr>
          <a:lstStyle/>
          <a:p>
            <a:pPr lvl="0" algn="l">
              <a:lnSpc>
                <a:spcPct val="110000"/>
              </a:lnSpc>
            </a:pPr>
            <a:r>
              <a:rPr lang="id-ID" sz="1200" dirty="0" smtClean="0">
                <a:solidFill>
                  <a:schemeClr val="bg2"/>
                </a:solidFill>
              </a:rPr>
              <a:t>a. </a:t>
            </a:r>
            <a:r>
              <a:rPr lang="en-US" sz="1200" dirty="0" err="1" smtClean="0">
                <a:solidFill>
                  <a:schemeClr val="bg2"/>
                </a:solidFill>
              </a:rPr>
              <a:t>Kegiatan</a:t>
            </a:r>
            <a:r>
              <a:rPr lang="en-US" sz="1200" dirty="0" smtClean="0">
                <a:solidFill>
                  <a:schemeClr val="bg2"/>
                </a:solidFill>
              </a:rPr>
              <a:t> </a:t>
            </a:r>
            <a:r>
              <a:rPr lang="en-US" sz="1200" dirty="0" err="1" smtClean="0">
                <a:solidFill>
                  <a:schemeClr val="bg2"/>
                </a:solidFill>
              </a:rPr>
              <a:t>belajar</a:t>
            </a:r>
            <a:r>
              <a:rPr lang="en-US" sz="1200" dirty="0" smtClean="0">
                <a:solidFill>
                  <a:schemeClr val="bg2"/>
                </a:solidFill>
              </a:rPr>
              <a:t> </a:t>
            </a:r>
            <a:r>
              <a:rPr lang="en-US" sz="1200" dirty="0" err="1" smtClean="0">
                <a:solidFill>
                  <a:schemeClr val="bg2"/>
                </a:solidFill>
              </a:rPr>
              <a:t>kurang</a:t>
            </a:r>
            <a:r>
              <a:rPr lang="en-US" sz="1200" dirty="0" smtClean="0">
                <a:solidFill>
                  <a:schemeClr val="bg2"/>
                </a:solidFill>
              </a:rPr>
              <a:t> </a:t>
            </a:r>
            <a:r>
              <a:rPr lang="en-US" sz="1200" dirty="0" err="1" smtClean="0">
                <a:solidFill>
                  <a:schemeClr val="bg2"/>
                </a:solidFill>
              </a:rPr>
              <a:t>dipersiapkan</a:t>
            </a:r>
            <a:endParaRPr lang="id-ID" sz="1200" dirty="0" smtClean="0">
              <a:solidFill>
                <a:schemeClr val="bg2"/>
              </a:solidFill>
            </a:endParaRPr>
          </a:p>
          <a:p>
            <a:pPr lvl="0" algn="l">
              <a:lnSpc>
                <a:spcPct val="110000"/>
              </a:lnSpc>
            </a:pPr>
            <a:r>
              <a:rPr lang="id-ID" sz="1200" dirty="0" smtClean="0">
                <a:solidFill>
                  <a:schemeClr val="bg2"/>
                </a:solidFill>
              </a:rPr>
              <a:t>    </a:t>
            </a:r>
            <a:r>
              <a:rPr lang="en-US" sz="1200" dirty="0" err="1" smtClean="0">
                <a:solidFill>
                  <a:schemeClr val="bg2"/>
                </a:solidFill>
              </a:rPr>
              <a:t>sebelumnya</a:t>
            </a:r>
            <a:r>
              <a:rPr lang="en-US" sz="1200" dirty="0" smtClean="0">
                <a:solidFill>
                  <a:schemeClr val="bg2"/>
                </a:solidFill>
              </a:rPr>
              <a:t> </a:t>
            </a:r>
            <a:r>
              <a:rPr lang="en-US" sz="1200" dirty="0" smtClean="0">
                <a:solidFill>
                  <a:schemeClr val="bg2"/>
                </a:solidFill>
              </a:rPr>
              <a:t>yang </a:t>
            </a:r>
            <a:r>
              <a:rPr lang="en-US" sz="1200" dirty="0" err="1" smtClean="0">
                <a:solidFill>
                  <a:schemeClr val="bg2"/>
                </a:solidFill>
              </a:rPr>
              <a:t>menyebabkan</a:t>
            </a:r>
            <a:r>
              <a:rPr lang="en-US" sz="1200" dirty="0" smtClean="0">
                <a:solidFill>
                  <a:schemeClr val="bg2"/>
                </a:solidFill>
              </a:rPr>
              <a:t> </a:t>
            </a:r>
            <a:r>
              <a:rPr lang="en-US" sz="1200" dirty="0" err="1" smtClean="0">
                <a:solidFill>
                  <a:schemeClr val="bg2"/>
                </a:solidFill>
              </a:rPr>
              <a:t>pada</a:t>
            </a:r>
            <a:endParaRPr lang="id-ID" sz="1200" dirty="0" smtClean="0">
              <a:solidFill>
                <a:schemeClr val="bg2"/>
              </a:solidFill>
            </a:endParaRPr>
          </a:p>
          <a:p>
            <a:pPr lvl="0" algn="l">
              <a:lnSpc>
                <a:spcPct val="110000"/>
              </a:lnSpc>
            </a:pPr>
            <a:r>
              <a:rPr lang="id-ID" sz="1200" dirty="0" smtClean="0">
                <a:solidFill>
                  <a:schemeClr val="bg2"/>
                </a:solidFill>
              </a:rPr>
              <a:t>    </a:t>
            </a:r>
            <a:r>
              <a:rPr lang="en-US" sz="1200" dirty="0" err="1" smtClean="0">
                <a:solidFill>
                  <a:schemeClr val="bg2"/>
                </a:solidFill>
              </a:rPr>
              <a:t>waktu</a:t>
            </a:r>
            <a:r>
              <a:rPr lang="en-US" sz="1200" dirty="0" smtClean="0">
                <a:solidFill>
                  <a:schemeClr val="bg2"/>
                </a:solidFill>
              </a:rPr>
              <a:t> </a:t>
            </a:r>
            <a:r>
              <a:rPr lang="en-US" sz="1200" dirty="0" err="1" smtClean="0">
                <a:solidFill>
                  <a:schemeClr val="bg2"/>
                </a:solidFill>
              </a:rPr>
              <a:t>siswa</a:t>
            </a:r>
            <a:r>
              <a:rPr lang="en-US" sz="1200" dirty="0" smtClean="0">
                <a:solidFill>
                  <a:schemeClr val="bg2"/>
                </a:solidFill>
              </a:rPr>
              <a:t> </a:t>
            </a:r>
            <a:r>
              <a:rPr lang="en-US" sz="1200" dirty="0" err="1" smtClean="0">
                <a:solidFill>
                  <a:schemeClr val="bg2"/>
                </a:solidFill>
              </a:rPr>
              <a:t>dibawa</a:t>
            </a:r>
            <a:r>
              <a:rPr lang="en-US" sz="1200" dirty="0" smtClean="0">
                <a:solidFill>
                  <a:schemeClr val="bg2"/>
                </a:solidFill>
              </a:rPr>
              <a:t> </a:t>
            </a:r>
            <a:r>
              <a:rPr lang="en-US" sz="1200" dirty="0" err="1" smtClean="0">
                <a:solidFill>
                  <a:schemeClr val="bg2"/>
                </a:solidFill>
              </a:rPr>
              <a:t>ke</a:t>
            </a:r>
            <a:r>
              <a:rPr lang="en-US" sz="1200" dirty="0" smtClean="0">
                <a:solidFill>
                  <a:schemeClr val="bg2"/>
                </a:solidFill>
              </a:rPr>
              <a:t> </a:t>
            </a:r>
            <a:r>
              <a:rPr lang="en-US" sz="1200" dirty="0" err="1" smtClean="0">
                <a:solidFill>
                  <a:schemeClr val="bg2"/>
                </a:solidFill>
              </a:rPr>
              <a:t>tempat</a:t>
            </a:r>
            <a:endParaRPr lang="id-ID" sz="1200" dirty="0" smtClean="0">
              <a:solidFill>
                <a:schemeClr val="bg2"/>
              </a:solidFill>
            </a:endParaRPr>
          </a:p>
          <a:p>
            <a:pPr lvl="0" algn="l">
              <a:lnSpc>
                <a:spcPct val="110000"/>
              </a:lnSpc>
            </a:pPr>
            <a:r>
              <a:rPr lang="id-ID" sz="1200" dirty="0" smtClean="0">
                <a:solidFill>
                  <a:schemeClr val="bg2"/>
                </a:solidFill>
              </a:rPr>
              <a:t>b. </a:t>
            </a:r>
            <a:r>
              <a:rPr lang="en-US" sz="1200" dirty="0" err="1" smtClean="0">
                <a:solidFill>
                  <a:schemeClr val="bg2"/>
                </a:solidFill>
              </a:rPr>
              <a:t>Ada</a:t>
            </a:r>
            <a:r>
              <a:rPr lang="en-US" sz="1200" dirty="0" smtClean="0">
                <a:solidFill>
                  <a:schemeClr val="bg2"/>
                </a:solidFill>
              </a:rPr>
              <a:t> </a:t>
            </a:r>
            <a:r>
              <a:rPr lang="en-US" sz="1200" dirty="0" err="1" smtClean="0">
                <a:solidFill>
                  <a:schemeClr val="bg2"/>
                </a:solidFill>
              </a:rPr>
              <a:t>kesan</a:t>
            </a:r>
            <a:r>
              <a:rPr lang="en-US" sz="1200" dirty="0" smtClean="0">
                <a:solidFill>
                  <a:schemeClr val="bg2"/>
                </a:solidFill>
              </a:rPr>
              <a:t> </a:t>
            </a:r>
            <a:r>
              <a:rPr lang="en-US" sz="1200" dirty="0" err="1" smtClean="0">
                <a:solidFill>
                  <a:schemeClr val="bg2"/>
                </a:solidFill>
              </a:rPr>
              <a:t>dari</a:t>
            </a:r>
            <a:r>
              <a:rPr lang="en-US" sz="1200" dirty="0" smtClean="0">
                <a:solidFill>
                  <a:schemeClr val="bg2"/>
                </a:solidFill>
              </a:rPr>
              <a:t> guru </a:t>
            </a:r>
            <a:r>
              <a:rPr lang="en-US" sz="1200" dirty="0" err="1" smtClean="0">
                <a:solidFill>
                  <a:schemeClr val="bg2"/>
                </a:solidFill>
              </a:rPr>
              <a:t>dan</a:t>
            </a:r>
            <a:r>
              <a:rPr lang="en-US" sz="1200" dirty="0" smtClean="0">
                <a:solidFill>
                  <a:schemeClr val="bg2"/>
                </a:solidFill>
              </a:rPr>
              <a:t> </a:t>
            </a:r>
            <a:r>
              <a:rPr lang="en-US" sz="1200" dirty="0" err="1" smtClean="0">
                <a:solidFill>
                  <a:schemeClr val="bg2"/>
                </a:solidFill>
              </a:rPr>
              <a:t>siswa</a:t>
            </a:r>
            <a:r>
              <a:rPr lang="en-US" sz="1200" dirty="0" smtClean="0">
                <a:solidFill>
                  <a:schemeClr val="bg2"/>
                </a:solidFill>
              </a:rPr>
              <a:t> </a:t>
            </a:r>
            <a:r>
              <a:rPr lang="en-US" sz="1200" dirty="0" err="1" smtClean="0">
                <a:solidFill>
                  <a:schemeClr val="bg2"/>
                </a:solidFill>
              </a:rPr>
              <a:t>bahwa</a:t>
            </a:r>
            <a:endParaRPr lang="id-ID" sz="1200" dirty="0" smtClean="0">
              <a:solidFill>
                <a:schemeClr val="bg2"/>
              </a:solidFill>
            </a:endParaRPr>
          </a:p>
          <a:p>
            <a:pPr lvl="0" algn="l">
              <a:lnSpc>
                <a:spcPct val="110000"/>
              </a:lnSpc>
            </a:pPr>
            <a:r>
              <a:rPr lang="id-ID" sz="1200" dirty="0" smtClean="0">
                <a:solidFill>
                  <a:schemeClr val="bg2"/>
                </a:solidFill>
              </a:rPr>
              <a:t>    </a:t>
            </a:r>
            <a:r>
              <a:rPr lang="en-US" sz="1200" dirty="0" err="1" smtClean="0">
                <a:solidFill>
                  <a:schemeClr val="bg2"/>
                </a:solidFill>
              </a:rPr>
              <a:t>kegiatan</a:t>
            </a:r>
            <a:r>
              <a:rPr lang="en-US" sz="1200" dirty="0" smtClean="0">
                <a:solidFill>
                  <a:schemeClr val="bg2"/>
                </a:solidFill>
              </a:rPr>
              <a:t> </a:t>
            </a:r>
            <a:r>
              <a:rPr lang="en-US" sz="1200" dirty="0" err="1" smtClean="0">
                <a:solidFill>
                  <a:schemeClr val="bg2"/>
                </a:solidFill>
              </a:rPr>
              <a:t>mempelajari</a:t>
            </a:r>
            <a:r>
              <a:rPr lang="en-US" sz="1200" dirty="0" smtClean="0">
                <a:solidFill>
                  <a:schemeClr val="bg2"/>
                </a:solidFill>
              </a:rPr>
              <a:t> </a:t>
            </a:r>
            <a:r>
              <a:rPr lang="en-US" sz="1200" dirty="0" err="1" smtClean="0">
                <a:solidFill>
                  <a:schemeClr val="bg2"/>
                </a:solidFill>
              </a:rPr>
              <a:t>lingkungan</a:t>
            </a:r>
            <a:endParaRPr lang="id-ID" sz="1200" dirty="0" smtClean="0">
              <a:solidFill>
                <a:schemeClr val="bg2"/>
              </a:solidFill>
            </a:endParaRPr>
          </a:p>
          <a:p>
            <a:pPr lvl="0" algn="l">
              <a:lnSpc>
                <a:spcPct val="110000"/>
              </a:lnSpc>
            </a:pPr>
            <a:r>
              <a:rPr lang="id-ID" sz="1200" dirty="0" smtClean="0">
                <a:solidFill>
                  <a:schemeClr val="bg2"/>
                </a:solidFill>
              </a:rPr>
              <a:t>    </a:t>
            </a:r>
            <a:r>
              <a:rPr lang="en-US" sz="1200" dirty="0" err="1" smtClean="0">
                <a:solidFill>
                  <a:schemeClr val="bg2"/>
                </a:solidFill>
              </a:rPr>
              <a:t>memerlukan</a:t>
            </a:r>
            <a:r>
              <a:rPr lang="en-US" sz="1200" dirty="0" smtClean="0">
                <a:solidFill>
                  <a:schemeClr val="bg2"/>
                </a:solidFill>
              </a:rPr>
              <a:t> </a:t>
            </a:r>
            <a:r>
              <a:rPr lang="en-US" sz="1200" dirty="0" err="1" smtClean="0">
                <a:solidFill>
                  <a:schemeClr val="bg2"/>
                </a:solidFill>
              </a:rPr>
              <a:t>waktu</a:t>
            </a:r>
            <a:r>
              <a:rPr lang="en-US" sz="1200" dirty="0" smtClean="0">
                <a:solidFill>
                  <a:schemeClr val="bg2"/>
                </a:solidFill>
              </a:rPr>
              <a:t> yang </a:t>
            </a:r>
            <a:r>
              <a:rPr lang="en-US" sz="1200" dirty="0" err="1" smtClean="0">
                <a:solidFill>
                  <a:schemeClr val="bg2"/>
                </a:solidFill>
              </a:rPr>
              <a:t>cukup</a:t>
            </a:r>
            <a:r>
              <a:rPr lang="en-US" sz="1200" dirty="0" smtClean="0">
                <a:solidFill>
                  <a:schemeClr val="bg2"/>
                </a:solidFill>
              </a:rPr>
              <a:t> </a:t>
            </a:r>
            <a:r>
              <a:rPr lang="en-US" sz="1200" dirty="0" smtClean="0">
                <a:solidFill>
                  <a:schemeClr val="bg2"/>
                </a:solidFill>
              </a:rPr>
              <a:t>lama</a:t>
            </a:r>
            <a:r>
              <a:rPr lang="id-ID" sz="1200" dirty="0" smtClean="0">
                <a:solidFill>
                  <a:schemeClr val="bg2"/>
                </a:solidFill>
              </a:rPr>
              <a:t>.</a:t>
            </a:r>
            <a:endParaRPr lang="id-ID" sz="1200" dirty="0" smtClean="0">
              <a:solidFill>
                <a:schemeClr val="bg2"/>
              </a:solidFill>
            </a:endParaRPr>
          </a:p>
          <a:p>
            <a:pPr lvl="0" algn="l">
              <a:lnSpc>
                <a:spcPct val="110000"/>
              </a:lnSpc>
            </a:pPr>
            <a:r>
              <a:rPr lang="id-ID" sz="1200" dirty="0" smtClean="0">
                <a:solidFill>
                  <a:schemeClr val="bg2"/>
                </a:solidFill>
              </a:rPr>
              <a:t>c. </a:t>
            </a:r>
            <a:r>
              <a:rPr lang="en-US" sz="1200" dirty="0" err="1" smtClean="0">
                <a:solidFill>
                  <a:schemeClr val="bg2"/>
                </a:solidFill>
              </a:rPr>
              <a:t>Sempitnya</a:t>
            </a:r>
            <a:r>
              <a:rPr lang="en-US" sz="1200" dirty="0" smtClean="0">
                <a:solidFill>
                  <a:schemeClr val="bg2"/>
                </a:solidFill>
              </a:rPr>
              <a:t> </a:t>
            </a:r>
            <a:r>
              <a:rPr lang="en-US" sz="1200" dirty="0" err="1" smtClean="0">
                <a:solidFill>
                  <a:schemeClr val="bg2"/>
                </a:solidFill>
              </a:rPr>
              <a:t>pandangan</a:t>
            </a:r>
            <a:r>
              <a:rPr lang="en-US" sz="1200" dirty="0" smtClean="0">
                <a:solidFill>
                  <a:schemeClr val="bg2"/>
                </a:solidFill>
              </a:rPr>
              <a:t> guru </a:t>
            </a:r>
            <a:r>
              <a:rPr lang="en-US" sz="1200" dirty="0" err="1" smtClean="0">
                <a:solidFill>
                  <a:schemeClr val="bg2"/>
                </a:solidFill>
              </a:rPr>
              <a:t>bahwa</a:t>
            </a:r>
            <a:endParaRPr lang="id-ID" sz="1200" dirty="0" smtClean="0">
              <a:solidFill>
                <a:schemeClr val="bg2"/>
              </a:solidFill>
            </a:endParaRPr>
          </a:p>
          <a:p>
            <a:pPr lvl="0" algn="l">
              <a:lnSpc>
                <a:spcPct val="110000"/>
              </a:lnSpc>
            </a:pPr>
            <a:r>
              <a:rPr lang="id-ID" sz="1200" dirty="0" smtClean="0">
                <a:solidFill>
                  <a:schemeClr val="bg2"/>
                </a:solidFill>
              </a:rPr>
              <a:t>    </a:t>
            </a:r>
            <a:r>
              <a:rPr lang="en-US" sz="1200" dirty="0" err="1" smtClean="0">
                <a:solidFill>
                  <a:schemeClr val="bg2"/>
                </a:solidFill>
              </a:rPr>
              <a:t>kegiatan</a:t>
            </a:r>
            <a:r>
              <a:rPr lang="en-US" sz="1200" dirty="0" smtClean="0">
                <a:solidFill>
                  <a:schemeClr val="bg2"/>
                </a:solidFill>
              </a:rPr>
              <a:t> </a:t>
            </a:r>
            <a:r>
              <a:rPr lang="en-US" sz="1200" dirty="0" err="1" smtClean="0">
                <a:solidFill>
                  <a:schemeClr val="bg2"/>
                </a:solidFill>
              </a:rPr>
              <a:t>belajar</a:t>
            </a:r>
            <a:r>
              <a:rPr lang="en-US" sz="1200" dirty="0" smtClean="0">
                <a:solidFill>
                  <a:schemeClr val="bg2"/>
                </a:solidFill>
              </a:rPr>
              <a:t> </a:t>
            </a:r>
            <a:r>
              <a:rPr lang="en-US" sz="1200" dirty="0" err="1" smtClean="0">
                <a:solidFill>
                  <a:schemeClr val="bg2"/>
                </a:solidFill>
              </a:rPr>
              <a:t>hanya</a:t>
            </a:r>
            <a:r>
              <a:rPr lang="en-US" sz="1200" dirty="0" smtClean="0">
                <a:solidFill>
                  <a:schemeClr val="bg2"/>
                </a:solidFill>
              </a:rPr>
              <a:t> </a:t>
            </a:r>
            <a:r>
              <a:rPr lang="en-US" sz="1200" dirty="0" err="1" smtClean="0">
                <a:solidFill>
                  <a:schemeClr val="bg2"/>
                </a:solidFill>
              </a:rPr>
              <a:t>terjadi</a:t>
            </a:r>
            <a:r>
              <a:rPr lang="en-US" sz="1200" dirty="0" smtClean="0">
                <a:solidFill>
                  <a:schemeClr val="bg2"/>
                </a:solidFill>
              </a:rPr>
              <a:t> </a:t>
            </a:r>
            <a:r>
              <a:rPr lang="en-US" sz="1200" dirty="0" err="1" smtClean="0">
                <a:solidFill>
                  <a:schemeClr val="bg2"/>
                </a:solidFill>
              </a:rPr>
              <a:t>di</a:t>
            </a:r>
            <a:r>
              <a:rPr lang="id-ID" sz="1200" dirty="0" smtClean="0">
                <a:solidFill>
                  <a:schemeClr val="bg2"/>
                </a:solidFill>
              </a:rPr>
              <a:t> </a:t>
            </a:r>
            <a:r>
              <a:rPr lang="en-US" sz="1200" dirty="0" err="1" smtClean="0">
                <a:solidFill>
                  <a:schemeClr val="bg2"/>
                </a:solidFill>
              </a:rPr>
              <a:t>dalam</a:t>
            </a:r>
            <a:endParaRPr lang="id-ID" sz="1200" dirty="0" smtClean="0">
              <a:solidFill>
                <a:schemeClr val="bg2"/>
              </a:solidFill>
            </a:endParaRPr>
          </a:p>
          <a:p>
            <a:pPr lvl="0" algn="l">
              <a:lnSpc>
                <a:spcPct val="110000"/>
              </a:lnSpc>
            </a:pPr>
            <a:r>
              <a:rPr lang="id-ID" sz="1200" dirty="0" smtClean="0">
                <a:solidFill>
                  <a:schemeClr val="bg2"/>
                </a:solidFill>
              </a:rPr>
              <a:t>    </a:t>
            </a:r>
            <a:r>
              <a:rPr lang="en-US" sz="1200" dirty="0" err="1" smtClean="0">
                <a:solidFill>
                  <a:schemeClr val="bg2"/>
                </a:solidFill>
              </a:rPr>
              <a:t>kelas</a:t>
            </a:r>
            <a:r>
              <a:rPr lang="en-US" sz="1200" dirty="0" smtClean="0">
                <a:solidFill>
                  <a:schemeClr val="bg2"/>
                </a:solidFill>
              </a:rPr>
              <a:t>.</a:t>
            </a:r>
            <a:endParaRPr lang="id-ID" sz="1200" dirty="0" smtClean="0">
              <a:solidFill>
                <a:schemeClr val="bg2"/>
              </a:solidFill>
            </a:endParaRPr>
          </a:p>
          <a:p>
            <a:pPr marL="0" lvl="0" indent="0" algn="l" rtl="0">
              <a:spcBef>
                <a:spcPts val="0"/>
              </a:spcBef>
              <a:spcAft>
                <a:spcPts val="0"/>
              </a:spcAft>
              <a:buClr>
                <a:schemeClr val="dk1"/>
              </a:buClr>
              <a:buSzPts val="1100"/>
              <a:buFont typeface="Arial"/>
              <a:buNone/>
            </a:pPr>
            <a:r>
              <a:rPr sz="1200" b="1" smtClean="0">
                <a:solidFill>
                  <a:schemeClr val="bg2"/>
                </a:solidFill>
              </a:rPr>
              <a:t> </a:t>
            </a:r>
            <a:endParaRPr sz="1200" b="1">
              <a:solidFill>
                <a:schemeClr val="bg2"/>
              </a:solidFill>
            </a:endParaRPr>
          </a:p>
        </p:txBody>
      </p:sp>
      <p:grpSp>
        <p:nvGrpSpPr>
          <p:cNvPr id="2834" name="Google Shape;2834;p42"/>
          <p:cNvGrpSpPr/>
          <p:nvPr/>
        </p:nvGrpSpPr>
        <p:grpSpPr>
          <a:xfrm>
            <a:off x="32608" y="2772687"/>
            <a:ext cx="1138171" cy="2370976"/>
            <a:chOff x="2930200" y="528775"/>
            <a:chExt cx="2267725" cy="4724000"/>
          </a:xfrm>
        </p:grpSpPr>
        <p:sp>
          <p:nvSpPr>
            <p:cNvPr id="2835" name="Google Shape;2835;p42"/>
            <p:cNvSpPr/>
            <p:nvPr/>
          </p:nvSpPr>
          <p:spPr>
            <a:xfrm>
              <a:off x="4079575" y="2550175"/>
              <a:ext cx="481525" cy="2702600"/>
            </a:xfrm>
            <a:custGeom>
              <a:avLst/>
              <a:gdLst/>
              <a:ahLst/>
              <a:cxnLst/>
              <a:rect l="l" t="t" r="r" b="b"/>
              <a:pathLst>
                <a:path w="19261" h="108104" extrusionOk="0">
                  <a:moveTo>
                    <a:pt x="1" y="0"/>
                  </a:moveTo>
                  <a:lnTo>
                    <a:pt x="977" y="6657"/>
                  </a:lnTo>
                  <a:lnTo>
                    <a:pt x="3640" y="19793"/>
                  </a:lnTo>
                  <a:lnTo>
                    <a:pt x="5237" y="26094"/>
                  </a:lnTo>
                  <a:lnTo>
                    <a:pt x="6480" y="31065"/>
                  </a:lnTo>
                  <a:lnTo>
                    <a:pt x="8521" y="41005"/>
                  </a:lnTo>
                  <a:lnTo>
                    <a:pt x="10030" y="51034"/>
                  </a:lnTo>
                  <a:lnTo>
                    <a:pt x="10918" y="61153"/>
                  </a:lnTo>
                  <a:lnTo>
                    <a:pt x="11095" y="71448"/>
                  </a:lnTo>
                  <a:lnTo>
                    <a:pt x="10385" y="81832"/>
                  </a:lnTo>
                  <a:lnTo>
                    <a:pt x="8876" y="92305"/>
                  </a:lnTo>
                  <a:lnTo>
                    <a:pt x="6391" y="102778"/>
                  </a:lnTo>
                  <a:lnTo>
                    <a:pt x="4793" y="108104"/>
                  </a:lnTo>
                  <a:lnTo>
                    <a:pt x="16775" y="108104"/>
                  </a:lnTo>
                  <a:lnTo>
                    <a:pt x="17752" y="101447"/>
                  </a:lnTo>
                  <a:lnTo>
                    <a:pt x="18905" y="88844"/>
                  </a:lnTo>
                  <a:lnTo>
                    <a:pt x="19260" y="77040"/>
                  </a:lnTo>
                  <a:lnTo>
                    <a:pt x="18905" y="66123"/>
                  </a:lnTo>
                  <a:lnTo>
                    <a:pt x="17929" y="55916"/>
                  </a:lnTo>
                  <a:lnTo>
                    <a:pt x="16509" y="46685"/>
                  </a:lnTo>
                  <a:lnTo>
                    <a:pt x="13846" y="34349"/>
                  </a:lnTo>
                  <a:lnTo>
                    <a:pt x="11716" y="27603"/>
                  </a:lnTo>
                  <a:lnTo>
                    <a:pt x="9586" y="20947"/>
                  </a:lnTo>
                  <a:lnTo>
                    <a:pt x="6036" y="7012"/>
                  </a:lnTo>
                  <a:lnTo>
                    <a:pt x="4705" y="0"/>
                  </a:lnTo>
                  <a:close/>
                </a:path>
              </a:pathLst>
            </a:custGeom>
            <a:solidFill>
              <a:srgbClr val="67C2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6" name="Google Shape;2836;p42"/>
            <p:cNvSpPr/>
            <p:nvPr/>
          </p:nvSpPr>
          <p:spPr>
            <a:xfrm>
              <a:off x="4731925" y="1336450"/>
              <a:ext cx="466000" cy="605775"/>
            </a:xfrm>
            <a:custGeom>
              <a:avLst/>
              <a:gdLst/>
              <a:ahLst/>
              <a:cxnLst/>
              <a:rect l="l" t="t" r="r" b="b"/>
              <a:pathLst>
                <a:path w="18640" h="24231" extrusionOk="0">
                  <a:moveTo>
                    <a:pt x="13669" y="1"/>
                  </a:moveTo>
                  <a:lnTo>
                    <a:pt x="11184" y="89"/>
                  </a:lnTo>
                  <a:lnTo>
                    <a:pt x="8787" y="799"/>
                  </a:lnTo>
                  <a:lnTo>
                    <a:pt x="6568" y="2042"/>
                  </a:lnTo>
                  <a:lnTo>
                    <a:pt x="5592" y="2841"/>
                  </a:lnTo>
                  <a:lnTo>
                    <a:pt x="3817" y="4616"/>
                  </a:lnTo>
                  <a:lnTo>
                    <a:pt x="1066" y="8787"/>
                  </a:lnTo>
                  <a:lnTo>
                    <a:pt x="1" y="11095"/>
                  </a:lnTo>
                  <a:lnTo>
                    <a:pt x="1953" y="24231"/>
                  </a:lnTo>
                  <a:lnTo>
                    <a:pt x="4616" y="22722"/>
                  </a:lnTo>
                  <a:lnTo>
                    <a:pt x="9764" y="19083"/>
                  </a:lnTo>
                  <a:lnTo>
                    <a:pt x="14201" y="14734"/>
                  </a:lnTo>
                  <a:lnTo>
                    <a:pt x="16687" y="10917"/>
                  </a:lnTo>
                  <a:lnTo>
                    <a:pt x="17929" y="8166"/>
                  </a:lnTo>
                  <a:lnTo>
                    <a:pt x="18373" y="6746"/>
                  </a:lnTo>
                  <a:lnTo>
                    <a:pt x="18550" y="5770"/>
                  </a:lnTo>
                  <a:lnTo>
                    <a:pt x="18639" y="3906"/>
                  </a:lnTo>
                  <a:lnTo>
                    <a:pt x="18373" y="3018"/>
                  </a:lnTo>
                  <a:lnTo>
                    <a:pt x="17840" y="2042"/>
                  </a:lnTo>
                  <a:lnTo>
                    <a:pt x="15976" y="622"/>
                  </a:lnTo>
                  <a:lnTo>
                    <a:pt x="14823" y="267"/>
                  </a:lnTo>
                  <a:lnTo>
                    <a:pt x="13669" y="1"/>
                  </a:lnTo>
                  <a:close/>
                </a:path>
              </a:pathLst>
            </a:custGeom>
            <a:solidFill>
              <a:srgbClr val="D432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7" name="Google Shape;2837;p42"/>
            <p:cNvSpPr/>
            <p:nvPr/>
          </p:nvSpPr>
          <p:spPr>
            <a:xfrm>
              <a:off x="4425725" y="835000"/>
              <a:ext cx="528125" cy="710050"/>
            </a:xfrm>
            <a:custGeom>
              <a:avLst/>
              <a:gdLst/>
              <a:ahLst/>
              <a:cxnLst/>
              <a:rect l="l" t="t" r="r" b="b"/>
              <a:pathLst>
                <a:path w="21125" h="28402" extrusionOk="0">
                  <a:moveTo>
                    <a:pt x="13225" y="0"/>
                  </a:moveTo>
                  <a:lnTo>
                    <a:pt x="10740" y="799"/>
                  </a:lnTo>
                  <a:lnTo>
                    <a:pt x="9320" y="1775"/>
                  </a:lnTo>
                  <a:lnTo>
                    <a:pt x="7988" y="2929"/>
                  </a:lnTo>
                  <a:lnTo>
                    <a:pt x="5858" y="5592"/>
                  </a:lnTo>
                  <a:lnTo>
                    <a:pt x="4882" y="7012"/>
                  </a:lnTo>
                  <a:lnTo>
                    <a:pt x="2841" y="10384"/>
                  </a:lnTo>
                  <a:lnTo>
                    <a:pt x="622" y="15798"/>
                  </a:lnTo>
                  <a:lnTo>
                    <a:pt x="0" y="19526"/>
                  </a:lnTo>
                  <a:lnTo>
                    <a:pt x="0" y="21479"/>
                  </a:lnTo>
                  <a:lnTo>
                    <a:pt x="12692" y="28402"/>
                  </a:lnTo>
                  <a:lnTo>
                    <a:pt x="14556" y="25473"/>
                  </a:lnTo>
                  <a:lnTo>
                    <a:pt x="17840" y="19260"/>
                  </a:lnTo>
                  <a:lnTo>
                    <a:pt x="19260" y="16065"/>
                  </a:lnTo>
                  <a:lnTo>
                    <a:pt x="20148" y="13935"/>
                  </a:lnTo>
                  <a:lnTo>
                    <a:pt x="21124" y="9408"/>
                  </a:lnTo>
                  <a:lnTo>
                    <a:pt x="21035" y="7100"/>
                  </a:lnTo>
                  <a:lnTo>
                    <a:pt x="20947" y="5947"/>
                  </a:lnTo>
                  <a:lnTo>
                    <a:pt x="20059" y="3728"/>
                  </a:lnTo>
                  <a:lnTo>
                    <a:pt x="18728" y="1864"/>
                  </a:lnTo>
                  <a:lnTo>
                    <a:pt x="16864" y="533"/>
                  </a:lnTo>
                  <a:lnTo>
                    <a:pt x="15799" y="178"/>
                  </a:lnTo>
                  <a:lnTo>
                    <a:pt x="14911" y="0"/>
                  </a:lnTo>
                  <a:close/>
                </a:path>
              </a:pathLst>
            </a:custGeom>
            <a:solidFill>
              <a:srgbClr val="D432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8" name="Google Shape;2838;p42"/>
            <p:cNvSpPr/>
            <p:nvPr/>
          </p:nvSpPr>
          <p:spPr>
            <a:xfrm>
              <a:off x="4028550" y="528775"/>
              <a:ext cx="505925" cy="730050"/>
            </a:xfrm>
            <a:custGeom>
              <a:avLst/>
              <a:gdLst/>
              <a:ahLst/>
              <a:cxnLst/>
              <a:rect l="l" t="t" r="r" b="b"/>
              <a:pathLst>
                <a:path w="20237" h="29202" extrusionOk="0">
                  <a:moveTo>
                    <a:pt x="9053" y="1"/>
                  </a:moveTo>
                  <a:lnTo>
                    <a:pt x="7722" y="356"/>
                  </a:lnTo>
                  <a:lnTo>
                    <a:pt x="6834" y="800"/>
                  </a:lnTo>
                  <a:lnTo>
                    <a:pt x="5414" y="2220"/>
                  </a:lnTo>
                  <a:lnTo>
                    <a:pt x="4793" y="3019"/>
                  </a:lnTo>
                  <a:lnTo>
                    <a:pt x="3817" y="4261"/>
                  </a:lnTo>
                  <a:lnTo>
                    <a:pt x="2308" y="7013"/>
                  </a:lnTo>
                  <a:lnTo>
                    <a:pt x="710" y="11450"/>
                  </a:lnTo>
                  <a:lnTo>
                    <a:pt x="0" y="17752"/>
                  </a:lnTo>
                  <a:lnTo>
                    <a:pt x="622" y="22367"/>
                  </a:lnTo>
                  <a:lnTo>
                    <a:pt x="1509" y="25385"/>
                  </a:lnTo>
                  <a:lnTo>
                    <a:pt x="2130" y="26894"/>
                  </a:lnTo>
                  <a:lnTo>
                    <a:pt x="18461" y="29201"/>
                  </a:lnTo>
                  <a:lnTo>
                    <a:pt x="19438" y="26272"/>
                  </a:lnTo>
                  <a:lnTo>
                    <a:pt x="20236" y="20326"/>
                  </a:lnTo>
                  <a:lnTo>
                    <a:pt x="19881" y="14290"/>
                  </a:lnTo>
                  <a:lnTo>
                    <a:pt x="18195" y="8433"/>
                  </a:lnTo>
                  <a:lnTo>
                    <a:pt x="16864" y="5681"/>
                  </a:lnTo>
                  <a:lnTo>
                    <a:pt x="16154" y="4439"/>
                  </a:lnTo>
                  <a:lnTo>
                    <a:pt x="14379" y="2131"/>
                  </a:lnTo>
                  <a:lnTo>
                    <a:pt x="13225" y="1155"/>
                  </a:lnTo>
                  <a:lnTo>
                    <a:pt x="11982" y="445"/>
                  </a:lnTo>
                  <a:lnTo>
                    <a:pt x="9053" y="1"/>
                  </a:lnTo>
                  <a:close/>
                </a:path>
              </a:pathLst>
            </a:custGeom>
            <a:solidFill>
              <a:srgbClr val="D432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9" name="Google Shape;2839;p42"/>
            <p:cNvSpPr/>
            <p:nvPr/>
          </p:nvSpPr>
          <p:spPr>
            <a:xfrm>
              <a:off x="3516000" y="590925"/>
              <a:ext cx="536975" cy="803250"/>
            </a:xfrm>
            <a:custGeom>
              <a:avLst/>
              <a:gdLst/>
              <a:ahLst/>
              <a:cxnLst/>
              <a:rect l="l" t="t" r="r" b="b"/>
              <a:pathLst>
                <a:path w="21479" h="32130" extrusionOk="0">
                  <a:moveTo>
                    <a:pt x="7367" y="0"/>
                  </a:moveTo>
                  <a:lnTo>
                    <a:pt x="6479" y="178"/>
                  </a:lnTo>
                  <a:lnTo>
                    <a:pt x="5148" y="621"/>
                  </a:lnTo>
                  <a:lnTo>
                    <a:pt x="3106" y="2751"/>
                  </a:lnTo>
                  <a:lnTo>
                    <a:pt x="2308" y="3994"/>
                  </a:lnTo>
                  <a:lnTo>
                    <a:pt x="1509" y="5680"/>
                  </a:lnTo>
                  <a:lnTo>
                    <a:pt x="444" y="9231"/>
                  </a:lnTo>
                  <a:lnTo>
                    <a:pt x="0" y="12958"/>
                  </a:lnTo>
                  <a:lnTo>
                    <a:pt x="266" y="16686"/>
                  </a:lnTo>
                  <a:lnTo>
                    <a:pt x="533" y="18550"/>
                  </a:lnTo>
                  <a:lnTo>
                    <a:pt x="976" y="20325"/>
                  </a:lnTo>
                  <a:lnTo>
                    <a:pt x="2130" y="23875"/>
                  </a:lnTo>
                  <a:lnTo>
                    <a:pt x="4526" y="28934"/>
                  </a:lnTo>
                  <a:lnTo>
                    <a:pt x="6479" y="32129"/>
                  </a:lnTo>
                  <a:lnTo>
                    <a:pt x="21479" y="23698"/>
                  </a:lnTo>
                  <a:lnTo>
                    <a:pt x="21035" y="20769"/>
                  </a:lnTo>
                  <a:lnTo>
                    <a:pt x="19704" y="14822"/>
                  </a:lnTo>
                  <a:lnTo>
                    <a:pt x="17840" y="9319"/>
                  </a:lnTo>
                  <a:lnTo>
                    <a:pt x="15621" y="5503"/>
                  </a:lnTo>
                  <a:lnTo>
                    <a:pt x="13757" y="3284"/>
                  </a:lnTo>
                  <a:lnTo>
                    <a:pt x="12692" y="2308"/>
                  </a:lnTo>
                  <a:lnTo>
                    <a:pt x="11361" y="1243"/>
                  </a:lnTo>
                  <a:lnTo>
                    <a:pt x="8964" y="178"/>
                  </a:lnTo>
                  <a:lnTo>
                    <a:pt x="7367" y="0"/>
                  </a:lnTo>
                  <a:close/>
                </a:path>
              </a:pathLst>
            </a:custGeom>
            <a:solidFill>
              <a:srgbClr val="D432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0" name="Google Shape;2840;p42"/>
            <p:cNvSpPr/>
            <p:nvPr/>
          </p:nvSpPr>
          <p:spPr>
            <a:xfrm>
              <a:off x="3154300" y="1030250"/>
              <a:ext cx="499275" cy="634625"/>
            </a:xfrm>
            <a:custGeom>
              <a:avLst/>
              <a:gdLst/>
              <a:ahLst/>
              <a:cxnLst/>
              <a:rect l="l" t="t" r="r" b="b"/>
              <a:pathLst>
                <a:path w="19971" h="25385" extrusionOk="0">
                  <a:moveTo>
                    <a:pt x="5060" y="0"/>
                  </a:moveTo>
                  <a:lnTo>
                    <a:pt x="3817" y="178"/>
                  </a:lnTo>
                  <a:lnTo>
                    <a:pt x="2841" y="444"/>
                  </a:lnTo>
                  <a:lnTo>
                    <a:pt x="1332" y="1776"/>
                  </a:lnTo>
                  <a:lnTo>
                    <a:pt x="356" y="3728"/>
                  </a:lnTo>
                  <a:lnTo>
                    <a:pt x="1" y="5858"/>
                  </a:lnTo>
                  <a:lnTo>
                    <a:pt x="90" y="6923"/>
                  </a:lnTo>
                  <a:lnTo>
                    <a:pt x="356" y="8432"/>
                  </a:lnTo>
                  <a:lnTo>
                    <a:pt x="1510" y="11184"/>
                  </a:lnTo>
                  <a:lnTo>
                    <a:pt x="4172" y="15000"/>
                  </a:lnTo>
                  <a:lnTo>
                    <a:pt x="6303" y="17308"/>
                  </a:lnTo>
                  <a:lnTo>
                    <a:pt x="13758" y="25384"/>
                  </a:lnTo>
                  <a:lnTo>
                    <a:pt x="19971" y="13580"/>
                  </a:lnTo>
                  <a:lnTo>
                    <a:pt x="19083" y="11627"/>
                  </a:lnTo>
                  <a:lnTo>
                    <a:pt x="16687" y="7988"/>
                  </a:lnTo>
                  <a:lnTo>
                    <a:pt x="13758" y="4882"/>
                  </a:lnTo>
                  <a:lnTo>
                    <a:pt x="10297" y="2219"/>
                  </a:lnTo>
                  <a:lnTo>
                    <a:pt x="8433" y="1154"/>
                  </a:lnTo>
                  <a:lnTo>
                    <a:pt x="7368" y="622"/>
                  </a:lnTo>
                  <a:lnTo>
                    <a:pt x="5060" y="0"/>
                  </a:lnTo>
                  <a:close/>
                </a:path>
              </a:pathLst>
            </a:custGeom>
            <a:solidFill>
              <a:srgbClr val="D432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1" name="Google Shape;2841;p42"/>
            <p:cNvSpPr/>
            <p:nvPr/>
          </p:nvSpPr>
          <p:spPr>
            <a:xfrm>
              <a:off x="2930200" y="1387475"/>
              <a:ext cx="541425" cy="672350"/>
            </a:xfrm>
            <a:custGeom>
              <a:avLst/>
              <a:gdLst/>
              <a:ahLst/>
              <a:cxnLst/>
              <a:rect l="l" t="t" r="r" b="b"/>
              <a:pathLst>
                <a:path w="21657" h="26894" extrusionOk="0">
                  <a:moveTo>
                    <a:pt x="5149" y="1"/>
                  </a:moveTo>
                  <a:lnTo>
                    <a:pt x="3995" y="267"/>
                  </a:lnTo>
                  <a:lnTo>
                    <a:pt x="2397" y="800"/>
                  </a:lnTo>
                  <a:lnTo>
                    <a:pt x="445" y="2752"/>
                  </a:lnTo>
                  <a:lnTo>
                    <a:pt x="1" y="5415"/>
                  </a:lnTo>
                  <a:lnTo>
                    <a:pt x="622" y="8521"/>
                  </a:lnTo>
                  <a:lnTo>
                    <a:pt x="2042" y="11717"/>
                  </a:lnTo>
                  <a:lnTo>
                    <a:pt x="3995" y="14912"/>
                  </a:lnTo>
                  <a:lnTo>
                    <a:pt x="7279" y="18994"/>
                  </a:lnTo>
                  <a:lnTo>
                    <a:pt x="9320" y="20681"/>
                  </a:lnTo>
                  <a:lnTo>
                    <a:pt x="11716" y="22367"/>
                  </a:lnTo>
                  <a:lnTo>
                    <a:pt x="16864" y="25562"/>
                  </a:lnTo>
                  <a:lnTo>
                    <a:pt x="19616" y="26894"/>
                  </a:lnTo>
                  <a:lnTo>
                    <a:pt x="21657" y="9942"/>
                  </a:lnTo>
                  <a:lnTo>
                    <a:pt x="18195" y="6658"/>
                  </a:lnTo>
                  <a:lnTo>
                    <a:pt x="11184" y="1510"/>
                  </a:lnTo>
                  <a:lnTo>
                    <a:pt x="7456" y="178"/>
                  </a:lnTo>
                  <a:lnTo>
                    <a:pt x="5149" y="1"/>
                  </a:lnTo>
                  <a:close/>
                </a:path>
              </a:pathLst>
            </a:custGeom>
            <a:solidFill>
              <a:srgbClr val="D432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2" name="Google Shape;2842;p42"/>
            <p:cNvSpPr/>
            <p:nvPr/>
          </p:nvSpPr>
          <p:spPr>
            <a:xfrm>
              <a:off x="3358450" y="1076850"/>
              <a:ext cx="1428975" cy="1238150"/>
            </a:xfrm>
            <a:custGeom>
              <a:avLst/>
              <a:gdLst/>
              <a:ahLst/>
              <a:cxnLst/>
              <a:rect l="l" t="t" r="r" b="b"/>
              <a:pathLst>
                <a:path w="57159" h="49526" extrusionOk="0">
                  <a:moveTo>
                    <a:pt x="32662" y="0"/>
                  </a:moveTo>
                  <a:lnTo>
                    <a:pt x="27071" y="533"/>
                  </a:lnTo>
                  <a:lnTo>
                    <a:pt x="21479" y="1864"/>
                  </a:lnTo>
                  <a:lnTo>
                    <a:pt x="16243" y="3817"/>
                  </a:lnTo>
                  <a:lnTo>
                    <a:pt x="11539" y="6391"/>
                  </a:lnTo>
                  <a:lnTo>
                    <a:pt x="7545" y="9586"/>
                  </a:lnTo>
                  <a:lnTo>
                    <a:pt x="6036" y="11361"/>
                  </a:lnTo>
                  <a:lnTo>
                    <a:pt x="4882" y="12870"/>
                  </a:lnTo>
                  <a:lnTo>
                    <a:pt x="2929" y="16065"/>
                  </a:lnTo>
                  <a:lnTo>
                    <a:pt x="1509" y="19526"/>
                  </a:lnTo>
                  <a:lnTo>
                    <a:pt x="444" y="23077"/>
                  </a:lnTo>
                  <a:lnTo>
                    <a:pt x="0" y="26715"/>
                  </a:lnTo>
                  <a:lnTo>
                    <a:pt x="178" y="30354"/>
                  </a:lnTo>
                  <a:lnTo>
                    <a:pt x="977" y="33816"/>
                  </a:lnTo>
                  <a:lnTo>
                    <a:pt x="2397" y="37100"/>
                  </a:lnTo>
                  <a:lnTo>
                    <a:pt x="3462" y="38609"/>
                  </a:lnTo>
                  <a:lnTo>
                    <a:pt x="4616" y="40029"/>
                  </a:lnTo>
                  <a:lnTo>
                    <a:pt x="7367" y="42514"/>
                  </a:lnTo>
                  <a:lnTo>
                    <a:pt x="12249" y="45354"/>
                  </a:lnTo>
                  <a:lnTo>
                    <a:pt x="15710" y="46774"/>
                  </a:lnTo>
                  <a:lnTo>
                    <a:pt x="17929" y="47484"/>
                  </a:lnTo>
                  <a:lnTo>
                    <a:pt x="22455" y="48727"/>
                  </a:lnTo>
                  <a:lnTo>
                    <a:pt x="27071" y="49348"/>
                  </a:lnTo>
                  <a:lnTo>
                    <a:pt x="31686" y="49525"/>
                  </a:lnTo>
                  <a:lnTo>
                    <a:pt x="36301" y="49170"/>
                  </a:lnTo>
                  <a:lnTo>
                    <a:pt x="40650" y="48105"/>
                  </a:lnTo>
                  <a:lnTo>
                    <a:pt x="44733" y="46419"/>
                  </a:lnTo>
                  <a:lnTo>
                    <a:pt x="48461" y="43934"/>
                  </a:lnTo>
                  <a:lnTo>
                    <a:pt x="50147" y="42425"/>
                  </a:lnTo>
                  <a:lnTo>
                    <a:pt x="52188" y="40117"/>
                  </a:lnTo>
                  <a:lnTo>
                    <a:pt x="55206" y="34881"/>
                  </a:lnTo>
                  <a:lnTo>
                    <a:pt x="56892" y="28934"/>
                  </a:lnTo>
                  <a:lnTo>
                    <a:pt x="57158" y="22810"/>
                  </a:lnTo>
                  <a:lnTo>
                    <a:pt x="56803" y="19793"/>
                  </a:lnTo>
                  <a:lnTo>
                    <a:pt x="56271" y="17041"/>
                  </a:lnTo>
                  <a:lnTo>
                    <a:pt x="54407" y="11982"/>
                  </a:lnTo>
                  <a:lnTo>
                    <a:pt x="51389" y="7367"/>
                  </a:lnTo>
                  <a:lnTo>
                    <a:pt x="47484" y="3728"/>
                  </a:lnTo>
                  <a:lnTo>
                    <a:pt x="45088" y="2397"/>
                  </a:lnTo>
                  <a:lnTo>
                    <a:pt x="42958" y="1420"/>
                  </a:lnTo>
                  <a:lnTo>
                    <a:pt x="37987" y="267"/>
                  </a:lnTo>
                  <a:lnTo>
                    <a:pt x="32662" y="0"/>
                  </a:lnTo>
                  <a:close/>
                </a:path>
              </a:pathLst>
            </a:custGeom>
            <a:solidFill>
              <a:srgbClr val="5717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3" name="Google Shape;2843;p42"/>
            <p:cNvSpPr/>
            <p:nvPr/>
          </p:nvSpPr>
          <p:spPr>
            <a:xfrm>
              <a:off x="4328100" y="1252125"/>
              <a:ext cx="233000" cy="159800"/>
            </a:xfrm>
            <a:custGeom>
              <a:avLst/>
              <a:gdLst/>
              <a:ahLst/>
              <a:cxnLst/>
              <a:rect l="l" t="t" r="r" b="b"/>
              <a:pathLst>
                <a:path w="9320" h="6392" extrusionOk="0">
                  <a:moveTo>
                    <a:pt x="267" y="1"/>
                  </a:moveTo>
                  <a:lnTo>
                    <a:pt x="0" y="711"/>
                  </a:lnTo>
                  <a:lnTo>
                    <a:pt x="267" y="977"/>
                  </a:lnTo>
                  <a:lnTo>
                    <a:pt x="2485" y="2131"/>
                  </a:lnTo>
                  <a:lnTo>
                    <a:pt x="4704" y="3462"/>
                  </a:lnTo>
                  <a:lnTo>
                    <a:pt x="6657" y="4971"/>
                  </a:lnTo>
                  <a:lnTo>
                    <a:pt x="8698" y="6391"/>
                  </a:lnTo>
                  <a:lnTo>
                    <a:pt x="8964" y="6391"/>
                  </a:lnTo>
                  <a:lnTo>
                    <a:pt x="9319" y="6125"/>
                  </a:lnTo>
                  <a:lnTo>
                    <a:pt x="9231" y="5859"/>
                  </a:lnTo>
                  <a:lnTo>
                    <a:pt x="8609" y="4794"/>
                  </a:lnTo>
                  <a:lnTo>
                    <a:pt x="6568" y="3107"/>
                  </a:lnTo>
                  <a:lnTo>
                    <a:pt x="5503" y="2397"/>
                  </a:lnTo>
                  <a:lnTo>
                    <a:pt x="3107" y="1066"/>
                  </a:lnTo>
                  <a:lnTo>
                    <a:pt x="622" y="1"/>
                  </a:lnTo>
                  <a:close/>
                </a:path>
              </a:pathLst>
            </a:custGeom>
            <a:solidFill>
              <a:srgbClr val="7A27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4" name="Google Shape;2844;p42"/>
            <p:cNvSpPr/>
            <p:nvPr/>
          </p:nvSpPr>
          <p:spPr>
            <a:xfrm>
              <a:off x="4288150" y="1394150"/>
              <a:ext cx="168675" cy="133150"/>
            </a:xfrm>
            <a:custGeom>
              <a:avLst/>
              <a:gdLst/>
              <a:ahLst/>
              <a:cxnLst/>
              <a:rect l="l" t="t" r="r" b="b"/>
              <a:pathLst>
                <a:path w="6747" h="5326" extrusionOk="0">
                  <a:moveTo>
                    <a:pt x="533" y="0"/>
                  </a:moveTo>
                  <a:lnTo>
                    <a:pt x="178" y="89"/>
                  </a:lnTo>
                  <a:lnTo>
                    <a:pt x="1" y="710"/>
                  </a:lnTo>
                  <a:lnTo>
                    <a:pt x="267" y="977"/>
                  </a:lnTo>
                  <a:lnTo>
                    <a:pt x="1243" y="1243"/>
                  </a:lnTo>
                  <a:lnTo>
                    <a:pt x="3107" y="2219"/>
                  </a:lnTo>
                  <a:lnTo>
                    <a:pt x="3906" y="2840"/>
                  </a:lnTo>
                  <a:lnTo>
                    <a:pt x="5060" y="4083"/>
                  </a:lnTo>
                  <a:lnTo>
                    <a:pt x="6302" y="5237"/>
                  </a:lnTo>
                  <a:lnTo>
                    <a:pt x="6657" y="5326"/>
                  </a:lnTo>
                  <a:lnTo>
                    <a:pt x="6746" y="4971"/>
                  </a:lnTo>
                  <a:lnTo>
                    <a:pt x="6569" y="4083"/>
                  </a:lnTo>
                  <a:lnTo>
                    <a:pt x="5237" y="2485"/>
                  </a:lnTo>
                  <a:lnTo>
                    <a:pt x="4527" y="1864"/>
                  </a:lnTo>
                  <a:lnTo>
                    <a:pt x="3551" y="1243"/>
                  </a:lnTo>
                  <a:lnTo>
                    <a:pt x="1598" y="266"/>
                  </a:lnTo>
                  <a:lnTo>
                    <a:pt x="533" y="0"/>
                  </a:lnTo>
                  <a:close/>
                </a:path>
              </a:pathLst>
            </a:custGeom>
            <a:solidFill>
              <a:srgbClr val="7A27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5" name="Google Shape;2845;p42"/>
            <p:cNvSpPr/>
            <p:nvPr/>
          </p:nvSpPr>
          <p:spPr>
            <a:xfrm>
              <a:off x="3993050" y="1205550"/>
              <a:ext cx="157550" cy="51050"/>
            </a:xfrm>
            <a:custGeom>
              <a:avLst/>
              <a:gdLst/>
              <a:ahLst/>
              <a:cxnLst/>
              <a:rect l="l" t="t" r="r" b="b"/>
              <a:pathLst>
                <a:path w="6302" h="2042" extrusionOk="0">
                  <a:moveTo>
                    <a:pt x="4527" y="0"/>
                  </a:moveTo>
                  <a:lnTo>
                    <a:pt x="2130" y="89"/>
                  </a:lnTo>
                  <a:lnTo>
                    <a:pt x="710" y="799"/>
                  </a:lnTo>
                  <a:lnTo>
                    <a:pt x="178" y="1331"/>
                  </a:lnTo>
                  <a:lnTo>
                    <a:pt x="0" y="1598"/>
                  </a:lnTo>
                  <a:lnTo>
                    <a:pt x="355" y="2041"/>
                  </a:lnTo>
                  <a:lnTo>
                    <a:pt x="622" y="1953"/>
                  </a:lnTo>
                  <a:lnTo>
                    <a:pt x="1864" y="1420"/>
                  </a:lnTo>
                  <a:lnTo>
                    <a:pt x="4261" y="1065"/>
                  </a:lnTo>
                  <a:lnTo>
                    <a:pt x="5592" y="1509"/>
                  </a:lnTo>
                  <a:lnTo>
                    <a:pt x="5947" y="1509"/>
                  </a:lnTo>
                  <a:lnTo>
                    <a:pt x="6302" y="710"/>
                  </a:lnTo>
                  <a:lnTo>
                    <a:pt x="5947" y="444"/>
                  </a:lnTo>
                  <a:lnTo>
                    <a:pt x="4527" y="0"/>
                  </a:lnTo>
                  <a:close/>
                </a:path>
              </a:pathLst>
            </a:custGeom>
            <a:solidFill>
              <a:srgbClr val="7A27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6" name="Google Shape;2846;p42"/>
            <p:cNvSpPr/>
            <p:nvPr/>
          </p:nvSpPr>
          <p:spPr>
            <a:xfrm>
              <a:off x="4055175" y="1318700"/>
              <a:ext cx="179750" cy="71025"/>
            </a:xfrm>
            <a:custGeom>
              <a:avLst/>
              <a:gdLst/>
              <a:ahLst/>
              <a:cxnLst/>
              <a:rect l="l" t="t" r="r" b="b"/>
              <a:pathLst>
                <a:path w="7190" h="2841" extrusionOk="0">
                  <a:moveTo>
                    <a:pt x="5059" y="1"/>
                  </a:moveTo>
                  <a:lnTo>
                    <a:pt x="2308" y="711"/>
                  </a:lnTo>
                  <a:lnTo>
                    <a:pt x="710" y="1598"/>
                  </a:lnTo>
                  <a:lnTo>
                    <a:pt x="89" y="2219"/>
                  </a:lnTo>
                  <a:lnTo>
                    <a:pt x="0" y="2397"/>
                  </a:lnTo>
                  <a:lnTo>
                    <a:pt x="178" y="2841"/>
                  </a:lnTo>
                  <a:lnTo>
                    <a:pt x="444" y="2752"/>
                  </a:lnTo>
                  <a:lnTo>
                    <a:pt x="1864" y="2131"/>
                  </a:lnTo>
                  <a:lnTo>
                    <a:pt x="3373" y="1509"/>
                  </a:lnTo>
                  <a:lnTo>
                    <a:pt x="5059" y="1066"/>
                  </a:lnTo>
                  <a:lnTo>
                    <a:pt x="6835" y="977"/>
                  </a:lnTo>
                  <a:lnTo>
                    <a:pt x="7190" y="888"/>
                  </a:lnTo>
                  <a:lnTo>
                    <a:pt x="7190" y="89"/>
                  </a:lnTo>
                  <a:lnTo>
                    <a:pt x="6835" y="1"/>
                  </a:lnTo>
                  <a:close/>
                </a:path>
              </a:pathLst>
            </a:custGeom>
            <a:solidFill>
              <a:srgbClr val="7A27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7" name="Google Shape;2847;p42"/>
            <p:cNvSpPr/>
            <p:nvPr/>
          </p:nvSpPr>
          <p:spPr>
            <a:xfrm>
              <a:off x="4108425" y="1451825"/>
              <a:ext cx="195275" cy="64375"/>
            </a:xfrm>
            <a:custGeom>
              <a:avLst/>
              <a:gdLst/>
              <a:ahLst/>
              <a:cxnLst/>
              <a:rect l="l" t="t" r="r" b="b"/>
              <a:pathLst>
                <a:path w="7811" h="2575" extrusionOk="0">
                  <a:moveTo>
                    <a:pt x="3018" y="1"/>
                  </a:moveTo>
                  <a:lnTo>
                    <a:pt x="888" y="533"/>
                  </a:lnTo>
                  <a:lnTo>
                    <a:pt x="178" y="1243"/>
                  </a:lnTo>
                  <a:lnTo>
                    <a:pt x="1" y="1510"/>
                  </a:lnTo>
                  <a:lnTo>
                    <a:pt x="267" y="1953"/>
                  </a:lnTo>
                  <a:lnTo>
                    <a:pt x="533" y="1953"/>
                  </a:lnTo>
                  <a:lnTo>
                    <a:pt x="2042" y="1332"/>
                  </a:lnTo>
                  <a:lnTo>
                    <a:pt x="3728" y="1155"/>
                  </a:lnTo>
                  <a:lnTo>
                    <a:pt x="4616" y="1155"/>
                  </a:lnTo>
                  <a:lnTo>
                    <a:pt x="6302" y="1865"/>
                  </a:lnTo>
                  <a:lnTo>
                    <a:pt x="7012" y="2486"/>
                  </a:lnTo>
                  <a:lnTo>
                    <a:pt x="7367" y="2575"/>
                  </a:lnTo>
                  <a:lnTo>
                    <a:pt x="7811" y="2220"/>
                  </a:lnTo>
                  <a:lnTo>
                    <a:pt x="7633" y="1865"/>
                  </a:lnTo>
                  <a:lnTo>
                    <a:pt x="6835" y="1155"/>
                  </a:lnTo>
                  <a:lnTo>
                    <a:pt x="5060" y="178"/>
                  </a:lnTo>
                  <a:lnTo>
                    <a:pt x="3994" y="90"/>
                  </a:lnTo>
                  <a:lnTo>
                    <a:pt x="3018" y="1"/>
                  </a:lnTo>
                  <a:close/>
                </a:path>
              </a:pathLst>
            </a:custGeom>
            <a:solidFill>
              <a:srgbClr val="7A27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8" name="Google Shape;2848;p42"/>
            <p:cNvSpPr/>
            <p:nvPr/>
          </p:nvSpPr>
          <p:spPr>
            <a:xfrm>
              <a:off x="3811100" y="1360850"/>
              <a:ext cx="164225" cy="122075"/>
            </a:xfrm>
            <a:custGeom>
              <a:avLst/>
              <a:gdLst/>
              <a:ahLst/>
              <a:cxnLst/>
              <a:rect l="l" t="t" r="r" b="b"/>
              <a:pathLst>
                <a:path w="6569" h="4883" extrusionOk="0">
                  <a:moveTo>
                    <a:pt x="6036" y="1"/>
                  </a:moveTo>
                  <a:lnTo>
                    <a:pt x="4261" y="622"/>
                  </a:lnTo>
                  <a:lnTo>
                    <a:pt x="1687" y="2220"/>
                  </a:lnTo>
                  <a:lnTo>
                    <a:pt x="444" y="3729"/>
                  </a:lnTo>
                  <a:lnTo>
                    <a:pt x="0" y="4527"/>
                  </a:lnTo>
                  <a:lnTo>
                    <a:pt x="89" y="4882"/>
                  </a:lnTo>
                  <a:lnTo>
                    <a:pt x="444" y="4882"/>
                  </a:lnTo>
                  <a:lnTo>
                    <a:pt x="1687" y="3817"/>
                  </a:lnTo>
                  <a:lnTo>
                    <a:pt x="2841" y="2752"/>
                  </a:lnTo>
                  <a:lnTo>
                    <a:pt x="4438" y="1598"/>
                  </a:lnTo>
                  <a:lnTo>
                    <a:pt x="6302" y="800"/>
                  </a:lnTo>
                  <a:lnTo>
                    <a:pt x="6568" y="622"/>
                  </a:lnTo>
                  <a:lnTo>
                    <a:pt x="6391" y="1"/>
                  </a:lnTo>
                  <a:close/>
                </a:path>
              </a:pathLst>
            </a:custGeom>
            <a:solidFill>
              <a:srgbClr val="7A27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9" name="Google Shape;2849;p42"/>
            <p:cNvSpPr/>
            <p:nvPr/>
          </p:nvSpPr>
          <p:spPr>
            <a:xfrm>
              <a:off x="3884325" y="1505075"/>
              <a:ext cx="95425" cy="71050"/>
            </a:xfrm>
            <a:custGeom>
              <a:avLst/>
              <a:gdLst/>
              <a:ahLst/>
              <a:cxnLst/>
              <a:rect l="l" t="t" r="r" b="b"/>
              <a:pathLst>
                <a:path w="3817" h="2842" extrusionOk="0">
                  <a:moveTo>
                    <a:pt x="3373" y="1"/>
                  </a:moveTo>
                  <a:lnTo>
                    <a:pt x="2397" y="267"/>
                  </a:lnTo>
                  <a:lnTo>
                    <a:pt x="444" y="1510"/>
                  </a:lnTo>
                  <a:lnTo>
                    <a:pt x="0" y="2486"/>
                  </a:lnTo>
                  <a:lnTo>
                    <a:pt x="89" y="2841"/>
                  </a:lnTo>
                  <a:lnTo>
                    <a:pt x="444" y="2752"/>
                  </a:lnTo>
                  <a:lnTo>
                    <a:pt x="1154" y="2042"/>
                  </a:lnTo>
                  <a:lnTo>
                    <a:pt x="1864" y="1421"/>
                  </a:lnTo>
                  <a:lnTo>
                    <a:pt x="2663" y="977"/>
                  </a:lnTo>
                  <a:lnTo>
                    <a:pt x="3639" y="711"/>
                  </a:lnTo>
                  <a:lnTo>
                    <a:pt x="3817" y="534"/>
                  </a:lnTo>
                  <a:lnTo>
                    <a:pt x="3728" y="1"/>
                  </a:lnTo>
                  <a:close/>
                </a:path>
              </a:pathLst>
            </a:custGeom>
            <a:solidFill>
              <a:srgbClr val="7A27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0" name="Google Shape;2850;p42"/>
            <p:cNvSpPr/>
            <p:nvPr/>
          </p:nvSpPr>
          <p:spPr>
            <a:xfrm>
              <a:off x="4101775" y="1629350"/>
              <a:ext cx="144250" cy="59925"/>
            </a:xfrm>
            <a:custGeom>
              <a:avLst/>
              <a:gdLst/>
              <a:ahLst/>
              <a:cxnLst/>
              <a:rect l="l" t="t" r="r" b="b"/>
              <a:pathLst>
                <a:path w="5770" h="2397" extrusionOk="0">
                  <a:moveTo>
                    <a:pt x="1775" y="0"/>
                  </a:moveTo>
                  <a:lnTo>
                    <a:pt x="355" y="89"/>
                  </a:lnTo>
                  <a:lnTo>
                    <a:pt x="0" y="267"/>
                  </a:lnTo>
                  <a:lnTo>
                    <a:pt x="0" y="888"/>
                  </a:lnTo>
                  <a:lnTo>
                    <a:pt x="355" y="977"/>
                  </a:lnTo>
                  <a:lnTo>
                    <a:pt x="1775" y="888"/>
                  </a:lnTo>
                  <a:lnTo>
                    <a:pt x="3107" y="1243"/>
                  </a:lnTo>
                  <a:lnTo>
                    <a:pt x="4260" y="1864"/>
                  </a:lnTo>
                  <a:lnTo>
                    <a:pt x="5414" y="2397"/>
                  </a:lnTo>
                  <a:lnTo>
                    <a:pt x="5769" y="2308"/>
                  </a:lnTo>
                  <a:lnTo>
                    <a:pt x="5769" y="1953"/>
                  </a:lnTo>
                  <a:lnTo>
                    <a:pt x="5326" y="1332"/>
                  </a:lnTo>
                  <a:lnTo>
                    <a:pt x="4083" y="533"/>
                  </a:lnTo>
                  <a:lnTo>
                    <a:pt x="1775" y="0"/>
                  </a:lnTo>
                  <a:close/>
                </a:path>
              </a:pathLst>
            </a:custGeom>
            <a:solidFill>
              <a:srgbClr val="7A27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1" name="Google Shape;2851;p42"/>
            <p:cNvSpPr/>
            <p:nvPr/>
          </p:nvSpPr>
          <p:spPr>
            <a:xfrm>
              <a:off x="4259300" y="1549475"/>
              <a:ext cx="135375" cy="108750"/>
            </a:xfrm>
            <a:custGeom>
              <a:avLst/>
              <a:gdLst/>
              <a:ahLst/>
              <a:cxnLst/>
              <a:rect l="l" t="t" r="r" b="b"/>
              <a:pathLst>
                <a:path w="5415" h="4350" extrusionOk="0">
                  <a:moveTo>
                    <a:pt x="178" y="0"/>
                  </a:moveTo>
                  <a:lnTo>
                    <a:pt x="1" y="710"/>
                  </a:lnTo>
                  <a:lnTo>
                    <a:pt x="356" y="976"/>
                  </a:lnTo>
                  <a:lnTo>
                    <a:pt x="1687" y="1598"/>
                  </a:lnTo>
                  <a:lnTo>
                    <a:pt x="2841" y="2396"/>
                  </a:lnTo>
                  <a:lnTo>
                    <a:pt x="3817" y="3373"/>
                  </a:lnTo>
                  <a:lnTo>
                    <a:pt x="4794" y="4260"/>
                  </a:lnTo>
                  <a:lnTo>
                    <a:pt x="4971" y="4349"/>
                  </a:lnTo>
                  <a:lnTo>
                    <a:pt x="5415" y="4172"/>
                  </a:lnTo>
                  <a:lnTo>
                    <a:pt x="5415" y="3905"/>
                  </a:lnTo>
                  <a:lnTo>
                    <a:pt x="5060" y="3195"/>
                  </a:lnTo>
                  <a:lnTo>
                    <a:pt x="3995" y="1953"/>
                  </a:lnTo>
                  <a:lnTo>
                    <a:pt x="1953" y="621"/>
                  </a:lnTo>
                  <a:lnTo>
                    <a:pt x="622" y="0"/>
                  </a:lnTo>
                  <a:close/>
                </a:path>
              </a:pathLst>
            </a:custGeom>
            <a:solidFill>
              <a:srgbClr val="7A27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2" name="Google Shape;2852;p42"/>
            <p:cNvSpPr/>
            <p:nvPr/>
          </p:nvSpPr>
          <p:spPr>
            <a:xfrm>
              <a:off x="4507825" y="1678150"/>
              <a:ext cx="59925" cy="117625"/>
            </a:xfrm>
            <a:custGeom>
              <a:avLst/>
              <a:gdLst/>
              <a:ahLst/>
              <a:cxnLst/>
              <a:rect l="l" t="t" r="r" b="b"/>
              <a:pathLst>
                <a:path w="2397" h="4705" extrusionOk="0">
                  <a:moveTo>
                    <a:pt x="355" y="1"/>
                  </a:moveTo>
                  <a:lnTo>
                    <a:pt x="0" y="711"/>
                  </a:lnTo>
                  <a:lnTo>
                    <a:pt x="267" y="977"/>
                  </a:lnTo>
                  <a:lnTo>
                    <a:pt x="710" y="1332"/>
                  </a:lnTo>
                  <a:lnTo>
                    <a:pt x="1243" y="2220"/>
                  </a:lnTo>
                  <a:lnTo>
                    <a:pt x="1332" y="2752"/>
                  </a:lnTo>
                  <a:lnTo>
                    <a:pt x="1154" y="3640"/>
                  </a:lnTo>
                  <a:lnTo>
                    <a:pt x="977" y="4439"/>
                  </a:lnTo>
                  <a:lnTo>
                    <a:pt x="1065" y="4705"/>
                  </a:lnTo>
                  <a:lnTo>
                    <a:pt x="1332" y="4705"/>
                  </a:lnTo>
                  <a:lnTo>
                    <a:pt x="1953" y="4439"/>
                  </a:lnTo>
                  <a:lnTo>
                    <a:pt x="2397" y="3107"/>
                  </a:lnTo>
                  <a:lnTo>
                    <a:pt x="2397" y="2397"/>
                  </a:lnTo>
                  <a:lnTo>
                    <a:pt x="2219" y="1687"/>
                  </a:lnTo>
                  <a:lnTo>
                    <a:pt x="1420" y="445"/>
                  </a:lnTo>
                  <a:lnTo>
                    <a:pt x="799" y="90"/>
                  </a:lnTo>
                  <a:lnTo>
                    <a:pt x="355" y="1"/>
                  </a:lnTo>
                  <a:close/>
                </a:path>
              </a:pathLst>
            </a:custGeom>
            <a:solidFill>
              <a:srgbClr val="7A27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3" name="Google Shape;2853;p42"/>
            <p:cNvSpPr/>
            <p:nvPr/>
          </p:nvSpPr>
          <p:spPr>
            <a:xfrm>
              <a:off x="4578825" y="1500650"/>
              <a:ext cx="73250" cy="217475"/>
            </a:xfrm>
            <a:custGeom>
              <a:avLst/>
              <a:gdLst/>
              <a:ahLst/>
              <a:cxnLst/>
              <a:rect l="l" t="t" r="r" b="b"/>
              <a:pathLst>
                <a:path w="2930" h="8699" extrusionOk="0">
                  <a:moveTo>
                    <a:pt x="622" y="0"/>
                  </a:moveTo>
                  <a:lnTo>
                    <a:pt x="1" y="355"/>
                  </a:lnTo>
                  <a:lnTo>
                    <a:pt x="89" y="622"/>
                  </a:lnTo>
                  <a:lnTo>
                    <a:pt x="1066" y="2397"/>
                  </a:lnTo>
                  <a:lnTo>
                    <a:pt x="1598" y="4349"/>
                  </a:lnTo>
                  <a:lnTo>
                    <a:pt x="1776" y="6302"/>
                  </a:lnTo>
                  <a:lnTo>
                    <a:pt x="1776" y="8343"/>
                  </a:lnTo>
                  <a:lnTo>
                    <a:pt x="1864" y="8521"/>
                  </a:lnTo>
                  <a:lnTo>
                    <a:pt x="2308" y="8698"/>
                  </a:lnTo>
                  <a:lnTo>
                    <a:pt x="2486" y="8521"/>
                  </a:lnTo>
                  <a:lnTo>
                    <a:pt x="2841" y="7545"/>
                  </a:lnTo>
                  <a:lnTo>
                    <a:pt x="2929" y="5326"/>
                  </a:lnTo>
                  <a:lnTo>
                    <a:pt x="1953" y="2042"/>
                  </a:lnTo>
                  <a:lnTo>
                    <a:pt x="888" y="267"/>
                  </a:lnTo>
                  <a:lnTo>
                    <a:pt x="622" y="0"/>
                  </a:lnTo>
                  <a:close/>
                </a:path>
              </a:pathLst>
            </a:custGeom>
            <a:solidFill>
              <a:srgbClr val="7A27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4" name="Google Shape;2854;p42"/>
            <p:cNvSpPr/>
            <p:nvPr/>
          </p:nvSpPr>
          <p:spPr>
            <a:xfrm>
              <a:off x="4321425" y="1766925"/>
              <a:ext cx="53300" cy="155325"/>
            </a:xfrm>
            <a:custGeom>
              <a:avLst/>
              <a:gdLst/>
              <a:ahLst/>
              <a:cxnLst/>
              <a:rect l="l" t="t" r="r" b="b"/>
              <a:pathLst>
                <a:path w="2132" h="6213" extrusionOk="0">
                  <a:moveTo>
                    <a:pt x="445" y="0"/>
                  </a:moveTo>
                  <a:lnTo>
                    <a:pt x="1" y="533"/>
                  </a:lnTo>
                  <a:lnTo>
                    <a:pt x="178" y="888"/>
                  </a:lnTo>
                  <a:lnTo>
                    <a:pt x="534" y="1509"/>
                  </a:lnTo>
                  <a:lnTo>
                    <a:pt x="1066" y="2751"/>
                  </a:lnTo>
                  <a:lnTo>
                    <a:pt x="1066" y="3461"/>
                  </a:lnTo>
                  <a:lnTo>
                    <a:pt x="889" y="4704"/>
                  </a:lnTo>
                  <a:lnTo>
                    <a:pt x="534" y="5858"/>
                  </a:lnTo>
                  <a:lnTo>
                    <a:pt x="622" y="6213"/>
                  </a:lnTo>
                  <a:lnTo>
                    <a:pt x="977" y="6213"/>
                  </a:lnTo>
                  <a:lnTo>
                    <a:pt x="1599" y="5592"/>
                  </a:lnTo>
                  <a:lnTo>
                    <a:pt x="2131" y="4083"/>
                  </a:lnTo>
                  <a:lnTo>
                    <a:pt x="1954" y="2396"/>
                  </a:lnTo>
                  <a:lnTo>
                    <a:pt x="1244" y="799"/>
                  </a:lnTo>
                  <a:lnTo>
                    <a:pt x="800" y="266"/>
                  </a:lnTo>
                  <a:lnTo>
                    <a:pt x="445" y="0"/>
                  </a:lnTo>
                  <a:close/>
                </a:path>
              </a:pathLst>
            </a:custGeom>
            <a:solidFill>
              <a:srgbClr val="7A27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5" name="Google Shape;2855;p42"/>
            <p:cNvSpPr/>
            <p:nvPr/>
          </p:nvSpPr>
          <p:spPr>
            <a:xfrm>
              <a:off x="4081800" y="1802425"/>
              <a:ext cx="168650" cy="122050"/>
            </a:xfrm>
            <a:custGeom>
              <a:avLst/>
              <a:gdLst/>
              <a:ahLst/>
              <a:cxnLst/>
              <a:rect l="l" t="t" r="r" b="b"/>
              <a:pathLst>
                <a:path w="6746" h="4882" extrusionOk="0">
                  <a:moveTo>
                    <a:pt x="89" y="0"/>
                  </a:moveTo>
                  <a:lnTo>
                    <a:pt x="0" y="533"/>
                  </a:lnTo>
                  <a:lnTo>
                    <a:pt x="267" y="710"/>
                  </a:lnTo>
                  <a:lnTo>
                    <a:pt x="2042" y="1509"/>
                  </a:lnTo>
                  <a:lnTo>
                    <a:pt x="3639" y="2574"/>
                  </a:lnTo>
                  <a:lnTo>
                    <a:pt x="4971" y="3817"/>
                  </a:lnTo>
                  <a:lnTo>
                    <a:pt x="6302" y="4882"/>
                  </a:lnTo>
                  <a:lnTo>
                    <a:pt x="6657" y="4882"/>
                  </a:lnTo>
                  <a:lnTo>
                    <a:pt x="6746" y="4527"/>
                  </a:lnTo>
                  <a:lnTo>
                    <a:pt x="6391" y="3728"/>
                  </a:lnTo>
                  <a:lnTo>
                    <a:pt x="4971" y="2308"/>
                  </a:lnTo>
                  <a:lnTo>
                    <a:pt x="4261" y="1775"/>
                  </a:lnTo>
                  <a:lnTo>
                    <a:pt x="2397" y="710"/>
                  </a:lnTo>
                  <a:lnTo>
                    <a:pt x="444" y="0"/>
                  </a:lnTo>
                  <a:close/>
                </a:path>
              </a:pathLst>
            </a:custGeom>
            <a:solidFill>
              <a:srgbClr val="7A27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6" name="Google Shape;2856;p42"/>
            <p:cNvSpPr/>
            <p:nvPr/>
          </p:nvSpPr>
          <p:spPr>
            <a:xfrm>
              <a:off x="3853250" y="1680375"/>
              <a:ext cx="150925" cy="57725"/>
            </a:xfrm>
            <a:custGeom>
              <a:avLst/>
              <a:gdLst/>
              <a:ahLst/>
              <a:cxnLst/>
              <a:rect l="l" t="t" r="r" b="b"/>
              <a:pathLst>
                <a:path w="6037" h="2309" extrusionOk="0">
                  <a:moveTo>
                    <a:pt x="4172" y="1"/>
                  </a:moveTo>
                  <a:lnTo>
                    <a:pt x="1865" y="444"/>
                  </a:lnTo>
                  <a:lnTo>
                    <a:pt x="622" y="1154"/>
                  </a:lnTo>
                  <a:lnTo>
                    <a:pt x="89" y="1776"/>
                  </a:lnTo>
                  <a:lnTo>
                    <a:pt x="1" y="1953"/>
                  </a:lnTo>
                  <a:lnTo>
                    <a:pt x="356" y="2308"/>
                  </a:lnTo>
                  <a:lnTo>
                    <a:pt x="622" y="2219"/>
                  </a:lnTo>
                  <a:lnTo>
                    <a:pt x="1776" y="1687"/>
                  </a:lnTo>
                  <a:lnTo>
                    <a:pt x="4083" y="1066"/>
                  </a:lnTo>
                  <a:lnTo>
                    <a:pt x="5415" y="1154"/>
                  </a:lnTo>
                  <a:lnTo>
                    <a:pt x="5770" y="1066"/>
                  </a:lnTo>
                  <a:lnTo>
                    <a:pt x="6036" y="356"/>
                  </a:lnTo>
                  <a:lnTo>
                    <a:pt x="5681" y="178"/>
                  </a:lnTo>
                  <a:lnTo>
                    <a:pt x="4172" y="1"/>
                  </a:lnTo>
                  <a:close/>
                </a:path>
              </a:pathLst>
            </a:custGeom>
            <a:solidFill>
              <a:srgbClr val="7A27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7" name="Google Shape;2857;p42"/>
            <p:cNvSpPr/>
            <p:nvPr/>
          </p:nvSpPr>
          <p:spPr>
            <a:xfrm>
              <a:off x="3642475" y="1596050"/>
              <a:ext cx="113175" cy="113200"/>
            </a:xfrm>
            <a:custGeom>
              <a:avLst/>
              <a:gdLst/>
              <a:ahLst/>
              <a:cxnLst/>
              <a:rect l="l" t="t" r="r" b="b"/>
              <a:pathLst>
                <a:path w="4527" h="4528" extrusionOk="0">
                  <a:moveTo>
                    <a:pt x="4083" y="1"/>
                  </a:moveTo>
                  <a:lnTo>
                    <a:pt x="3728" y="178"/>
                  </a:lnTo>
                  <a:lnTo>
                    <a:pt x="2663" y="1155"/>
                  </a:lnTo>
                  <a:lnTo>
                    <a:pt x="1686" y="2220"/>
                  </a:lnTo>
                  <a:lnTo>
                    <a:pt x="710" y="3107"/>
                  </a:lnTo>
                  <a:lnTo>
                    <a:pt x="0" y="4172"/>
                  </a:lnTo>
                  <a:lnTo>
                    <a:pt x="0" y="4527"/>
                  </a:lnTo>
                  <a:lnTo>
                    <a:pt x="355" y="4527"/>
                  </a:lnTo>
                  <a:lnTo>
                    <a:pt x="1509" y="3817"/>
                  </a:lnTo>
                  <a:lnTo>
                    <a:pt x="2396" y="2841"/>
                  </a:lnTo>
                  <a:lnTo>
                    <a:pt x="3373" y="1865"/>
                  </a:lnTo>
                  <a:lnTo>
                    <a:pt x="4349" y="800"/>
                  </a:lnTo>
                  <a:lnTo>
                    <a:pt x="4527" y="533"/>
                  </a:lnTo>
                  <a:lnTo>
                    <a:pt x="4083" y="1"/>
                  </a:lnTo>
                  <a:close/>
                </a:path>
              </a:pathLst>
            </a:custGeom>
            <a:solidFill>
              <a:srgbClr val="7A27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8" name="Google Shape;2858;p42"/>
            <p:cNvSpPr/>
            <p:nvPr/>
          </p:nvSpPr>
          <p:spPr>
            <a:xfrm>
              <a:off x="3731225" y="1225500"/>
              <a:ext cx="144250" cy="77700"/>
            </a:xfrm>
            <a:custGeom>
              <a:avLst/>
              <a:gdLst/>
              <a:ahLst/>
              <a:cxnLst/>
              <a:rect l="l" t="t" r="r" b="b"/>
              <a:pathLst>
                <a:path w="5770" h="3108" extrusionOk="0">
                  <a:moveTo>
                    <a:pt x="5237" y="1"/>
                  </a:moveTo>
                  <a:lnTo>
                    <a:pt x="3905" y="445"/>
                  </a:lnTo>
                  <a:lnTo>
                    <a:pt x="1154" y="1598"/>
                  </a:lnTo>
                  <a:lnTo>
                    <a:pt x="89" y="2575"/>
                  </a:lnTo>
                  <a:lnTo>
                    <a:pt x="0" y="2752"/>
                  </a:lnTo>
                  <a:lnTo>
                    <a:pt x="178" y="3107"/>
                  </a:lnTo>
                  <a:lnTo>
                    <a:pt x="355" y="3019"/>
                  </a:lnTo>
                  <a:lnTo>
                    <a:pt x="2840" y="1865"/>
                  </a:lnTo>
                  <a:lnTo>
                    <a:pt x="5503" y="888"/>
                  </a:lnTo>
                  <a:lnTo>
                    <a:pt x="5769" y="711"/>
                  </a:lnTo>
                  <a:lnTo>
                    <a:pt x="5592" y="90"/>
                  </a:lnTo>
                  <a:lnTo>
                    <a:pt x="5237" y="1"/>
                  </a:lnTo>
                  <a:close/>
                </a:path>
              </a:pathLst>
            </a:custGeom>
            <a:solidFill>
              <a:srgbClr val="7A27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9" name="Google Shape;2859;p42"/>
            <p:cNvSpPr/>
            <p:nvPr/>
          </p:nvSpPr>
          <p:spPr>
            <a:xfrm>
              <a:off x="3682400" y="1383050"/>
              <a:ext cx="95450" cy="106525"/>
            </a:xfrm>
            <a:custGeom>
              <a:avLst/>
              <a:gdLst/>
              <a:ahLst/>
              <a:cxnLst/>
              <a:rect l="l" t="t" r="r" b="b"/>
              <a:pathLst>
                <a:path w="3818" h="4261" extrusionOk="0">
                  <a:moveTo>
                    <a:pt x="3373" y="0"/>
                  </a:moveTo>
                  <a:lnTo>
                    <a:pt x="3018" y="267"/>
                  </a:lnTo>
                  <a:lnTo>
                    <a:pt x="1509" y="1953"/>
                  </a:lnTo>
                  <a:lnTo>
                    <a:pt x="89" y="3728"/>
                  </a:lnTo>
                  <a:lnTo>
                    <a:pt x="1" y="3994"/>
                  </a:lnTo>
                  <a:lnTo>
                    <a:pt x="444" y="4261"/>
                  </a:lnTo>
                  <a:lnTo>
                    <a:pt x="711" y="4172"/>
                  </a:lnTo>
                  <a:lnTo>
                    <a:pt x="2219" y="2574"/>
                  </a:lnTo>
                  <a:lnTo>
                    <a:pt x="3640" y="888"/>
                  </a:lnTo>
                  <a:lnTo>
                    <a:pt x="3817" y="533"/>
                  </a:lnTo>
                  <a:lnTo>
                    <a:pt x="3373" y="0"/>
                  </a:lnTo>
                  <a:close/>
                </a:path>
              </a:pathLst>
            </a:custGeom>
            <a:solidFill>
              <a:srgbClr val="7A27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0" name="Google Shape;2860;p42"/>
            <p:cNvSpPr/>
            <p:nvPr/>
          </p:nvSpPr>
          <p:spPr>
            <a:xfrm>
              <a:off x="3493800" y="1427425"/>
              <a:ext cx="104300" cy="150900"/>
            </a:xfrm>
            <a:custGeom>
              <a:avLst/>
              <a:gdLst/>
              <a:ahLst/>
              <a:cxnLst/>
              <a:rect l="l" t="t" r="r" b="b"/>
              <a:pathLst>
                <a:path w="4172" h="6036" extrusionOk="0">
                  <a:moveTo>
                    <a:pt x="3639" y="1"/>
                  </a:moveTo>
                  <a:lnTo>
                    <a:pt x="3284" y="178"/>
                  </a:lnTo>
                  <a:lnTo>
                    <a:pt x="2219" y="1421"/>
                  </a:lnTo>
                  <a:lnTo>
                    <a:pt x="444" y="4083"/>
                  </a:lnTo>
                  <a:lnTo>
                    <a:pt x="0" y="5592"/>
                  </a:lnTo>
                  <a:lnTo>
                    <a:pt x="0" y="5858"/>
                  </a:lnTo>
                  <a:lnTo>
                    <a:pt x="444" y="6036"/>
                  </a:lnTo>
                  <a:lnTo>
                    <a:pt x="622" y="5858"/>
                  </a:lnTo>
                  <a:lnTo>
                    <a:pt x="2219" y="3373"/>
                  </a:lnTo>
                  <a:lnTo>
                    <a:pt x="3994" y="888"/>
                  </a:lnTo>
                  <a:lnTo>
                    <a:pt x="4172" y="533"/>
                  </a:lnTo>
                  <a:lnTo>
                    <a:pt x="3639" y="1"/>
                  </a:lnTo>
                  <a:close/>
                </a:path>
              </a:pathLst>
            </a:custGeom>
            <a:solidFill>
              <a:srgbClr val="7A27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1" name="Google Shape;2861;p42"/>
            <p:cNvSpPr/>
            <p:nvPr/>
          </p:nvSpPr>
          <p:spPr>
            <a:xfrm>
              <a:off x="4490075" y="1800200"/>
              <a:ext cx="26650" cy="142025"/>
            </a:xfrm>
            <a:custGeom>
              <a:avLst/>
              <a:gdLst/>
              <a:ahLst/>
              <a:cxnLst/>
              <a:rect l="l" t="t" r="r" b="b"/>
              <a:pathLst>
                <a:path w="1066" h="5681" extrusionOk="0">
                  <a:moveTo>
                    <a:pt x="267" y="0"/>
                  </a:moveTo>
                  <a:lnTo>
                    <a:pt x="178" y="355"/>
                  </a:lnTo>
                  <a:lnTo>
                    <a:pt x="0" y="2929"/>
                  </a:lnTo>
                  <a:lnTo>
                    <a:pt x="267" y="5503"/>
                  </a:lnTo>
                  <a:lnTo>
                    <a:pt x="355" y="5681"/>
                  </a:lnTo>
                  <a:lnTo>
                    <a:pt x="710" y="5681"/>
                  </a:lnTo>
                  <a:lnTo>
                    <a:pt x="888" y="5503"/>
                  </a:lnTo>
                  <a:lnTo>
                    <a:pt x="1065" y="2929"/>
                  </a:lnTo>
                  <a:lnTo>
                    <a:pt x="977" y="355"/>
                  </a:lnTo>
                  <a:lnTo>
                    <a:pt x="799" y="0"/>
                  </a:lnTo>
                  <a:close/>
                </a:path>
              </a:pathLst>
            </a:custGeom>
            <a:solidFill>
              <a:srgbClr val="7A27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2" name="Google Shape;2862;p42"/>
            <p:cNvSpPr/>
            <p:nvPr/>
          </p:nvSpPr>
          <p:spPr>
            <a:xfrm>
              <a:off x="4585475" y="1860100"/>
              <a:ext cx="84350" cy="153125"/>
            </a:xfrm>
            <a:custGeom>
              <a:avLst/>
              <a:gdLst/>
              <a:ahLst/>
              <a:cxnLst/>
              <a:rect l="l" t="t" r="r" b="b"/>
              <a:pathLst>
                <a:path w="3374" h="6125" extrusionOk="0">
                  <a:moveTo>
                    <a:pt x="2663" y="1"/>
                  </a:moveTo>
                  <a:lnTo>
                    <a:pt x="2397" y="267"/>
                  </a:lnTo>
                  <a:lnTo>
                    <a:pt x="1332" y="3107"/>
                  </a:lnTo>
                  <a:lnTo>
                    <a:pt x="1" y="5770"/>
                  </a:lnTo>
                  <a:lnTo>
                    <a:pt x="1" y="6125"/>
                  </a:lnTo>
                  <a:lnTo>
                    <a:pt x="356" y="6125"/>
                  </a:lnTo>
                  <a:lnTo>
                    <a:pt x="1421" y="4882"/>
                  </a:lnTo>
                  <a:lnTo>
                    <a:pt x="2841" y="2131"/>
                  </a:lnTo>
                  <a:lnTo>
                    <a:pt x="3373" y="533"/>
                  </a:lnTo>
                  <a:lnTo>
                    <a:pt x="3373" y="178"/>
                  </a:lnTo>
                  <a:lnTo>
                    <a:pt x="2663" y="1"/>
                  </a:lnTo>
                  <a:close/>
                </a:path>
              </a:pathLst>
            </a:custGeom>
            <a:solidFill>
              <a:srgbClr val="7A27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3" name="Google Shape;2863;p42"/>
            <p:cNvSpPr/>
            <p:nvPr/>
          </p:nvSpPr>
          <p:spPr>
            <a:xfrm>
              <a:off x="4498950" y="1225500"/>
              <a:ext cx="88775" cy="108750"/>
            </a:xfrm>
            <a:custGeom>
              <a:avLst/>
              <a:gdLst/>
              <a:ahLst/>
              <a:cxnLst/>
              <a:rect l="l" t="t" r="r" b="b"/>
              <a:pathLst>
                <a:path w="3551" h="4350" extrusionOk="0">
                  <a:moveTo>
                    <a:pt x="267" y="1"/>
                  </a:moveTo>
                  <a:lnTo>
                    <a:pt x="0" y="445"/>
                  </a:lnTo>
                  <a:lnTo>
                    <a:pt x="267" y="622"/>
                  </a:lnTo>
                  <a:lnTo>
                    <a:pt x="1243" y="1243"/>
                  </a:lnTo>
                  <a:lnTo>
                    <a:pt x="2042" y="2131"/>
                  </a:lnTo>
                  <a:lnTo>
                    <a:pt x="2574" y="3107"/>
                  </a:lnTo>
                  <a:lnTo>
                    <a:pt x="3018" y="4172"/>
                  </a:lnTo>
                  <a:lnTo>
                    <a:pt x="3373" y="4350"/>
                  </a:lnTo>
                  <a:lnTo>
                    <a:pt x="3551" y="3995"/>
                  </a:lnTo>
                  <a:lnTo>
                    <a:pt x="3551" y="3374"/>
                  </a:lnTo>
                  <a:lnTo>
                    <a:pt x="3107" y="2131"/>
                  </a:lnTo>
                  <a:lnTo>
                    <a:pt x="1598" y="622"/>
                  </a:lnTo>
                  <a:lnTo>
                    <a:pt x="533" y="1"/>
                  </a:lnTo>
                  <a:close/>
                </a:path>
              </a:pathLst>
            </a:custGeom>
            <a:solidFill>
              <a:srgbClr val="7A27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4" name="Google Shape;2864;p42"/>
            <p:cNvSpPr/>
            <p:nvPr/>
          </p:nvSpPr>
          <p:spPr>
            <a:xfrm>
              <a:off x="3873225" y="1853450"/>
              <a:ext cx="77675" cy="39975"/>
            </a:xfrm>
            <a:custGeom>
              <a:avLst/>
              <a:gdLst/>
              <a:ahLst/>
              <a:cxnLst/>
              <a:rect l="l" t="t" r="r" b="b"/>
              <a:pathLst>
                <a:path w="3107" h="1599" extrusionOk="0">
                  <a:moveTo>
                    <a:pt x="1687" y="0"/>
                  </a:moveTo>
                  <a:lnTo>
                    <a:pt x="799" y="178"/>
                  </a:lnTo>
                  <a:lnTo>
                    <a:pt x="178" y="622"/>
                  </a:lnTo>
                  <a:lnTo>
                    <a:pt x="1" y="977"/>
                  </a:lnTo>
                  <a:lnTo>
                    <a:pt x="444" y="1598"/>
                  </a:lnTo>
                  <a:lnTo>
                    <a:pt x="799" y="1421"/>
                  </a:lnTo>
                  <a:lnTo>
                    <a:pt x="1243" y="1154"/>
                  </a:lnTo>
                  <a:lnTo>
                    <a:pt x="1776" y="1066"/>
                  </a:lnTo>
                  <a:lnTo>
                    <a:pt x="2308" y="1154"/>
                  </a:lnTo>
                  <a:lnTo>
                    <a:pt x="2841" y="1154"/>
                  </a:lnTo>
                  <a:lnTo>
                    <a:pt x="3107" y="977"/>
                  </a:lnTo>
                  <a:lnTo>
                    <a:pt x="3018" y="622"/>
                  </a:lnTo>
                  <a:lnTo>
                    <a:pt x="2486" y="89"/>
                  </a:lnTo>
                  <a:lnTo>
                    <a:pt x="1687" y="0"/>
                  </a:lnTo>
                  <a:close/>
                </a:path>
              </a:pathLst>
            </a:custGeom>
            <a:solidFill>
              <a:srgbClr val="7A27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5" name="Google Shape;2865;p42"/>
            <p:cNvSpPr/>
            <p:nvPr/>
          </p:nvSpPr>
          <p:spPr>
            <a:xfrm>
              <a:off x="3968625" y="1962175"/>
              <a:ext cx="148700" cy="44400"/>
            </a:xfrm>
            <a:custGeom>
              <a:avLst/>
              <a:gdLst/>
              <a:ahLst/>
              <a:cxnLst/>
              <a:rect l="l" t="t" r="r" b="b"/>
              <a:pathLst>
                <a:path w="5948" h="1776" extrusionOk="0">
                  <a:moveTo>
                    <a:pt x="178" y="0"/>
                  </a:moveTo>
                  <a:lnTo>
                    <a:pt x="1" y="444"/>
                  </a:lnTo>
                  <a:lnTo>
                    <a:pt x="178" y="622"/>
                  </a:lnTo>
                  <a:lnTo>
                    <a:pt x="1510" y="1154"/>
                  </a:lnTo>
                  <a:lnTo>
                    <a:pt x="2930" y="1421"/>
                  </a:lnTo>
                  <a:lnTo>
                    <a:pt x="4261" y="1776"/>
                  </a:lnTo>
                  <a:lnTo>
                    <a:pt x="5593" y="1687"/>
                  </a:lnTo>
                  <a:lnTo>
                    <a:pt x="5948" y="1421"/>
                  </a:lnTo>
                  <a:lnTo>
                    <a:pt x="5770" y="1066"/>
                  </a:lnTo>
                  <a:lnTo>
                    <a:pt x="4616" y="533"/>
                  </a:lnTo>
                  <a:lnTo>
                    <a:pt x="3285" y="355"/>
                  </a:lnTo>
                  <a:lnTo>
                    <a:pt x="1776" y="0"/>
                  </a:lnTo>
                  <a:close/>
                </a:path>
              </a:pathLst>
            </a:custGeom>
            <a:solidFill>
              <a:srgbClr val="7A27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6" name="Google Shape;2866;p42"/>
            <p:cNvSpPr/>
            <p:nvPr/>
          </p:nvSpPr>
          <p:spPr>
            <a:xfrm>
              <a:off x="3666875" y="1791325"/>
              <a:ext cx="106525" cy="142025"/>
            </a:xfrm>
            <a:custGeom>
              <a:avLst/>
              <a:gdLst/>
              <a:ahLst/>
              <a:cxnLst/>
              <a:rect l="l" t="t" r="r" b="b"/>
              <a:pathLst>
                <a:path w="4261" h="5681" extrusionOk="0">
                  <a:moveTo>
                    <a:pt x="3551" y="0"/>
                  </a:moveTo>
                  <a:lnTo>
                    <a:pt x="3107" y="267"/>
                  </a:lnTo>
                  <a:lnTo>
                    <a:pt x="1420" y="2574"/>
                  </a:lnTo>
                  <a:lnTo>
                    <a:pt x="0" y="4971"/>
                  </a:lnTo>
                  <a:lnTo>
                    <a:pt x="0" y="5326"/>
                  </a:lnTo>
                  <a:lnTo>
                    <a:pt x="444" y="5681"/>
                  </a:lnTo>
                  <a:lnTo>
                    <a:pt x="710" y="5503"/>
                  </a:lnTo>
                  <a:lnTo>
                    <a:pt x="2574" y="3284"/>
                  </a:lnTo>
                  <a:lnTo>
                    <a:pt x="4083" y="799"/>
                  </a:lnTo>
                  <a:lnTo>
                    <a:pt x="4261" y="355"/>
                  </a:lnTo>
                  <a:lnTo>
                    <a:pt x="3551" y="0"/>
                  </a:lnTo>
                  <a:close/>
                </a:path>
              </a:pathLst>
            </a:custGeom>
            <a:solidFill>
              <a:srgbClr val="7A27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7" name="Google Shape;2867;p42"/>
            <p:cNvSpPr/>
            <p:nvPr/>
          </p:nvSpPr>
          <p:spPr>
            <a:xfrm>
              <a:off x="3471600" y="1682600"/>
              <a:ext cx="73250" cy="148675"/>
            </a:xfrm>
            <a:custGeom>
              <a:avLst/>
              <a:gdLst/>
              <a:ahLst/>
              <a:cxnLst/>
              <a:rect l="l" t="t" r="r" b="b"/>
              <a:pathLst>
                <a:path w="2930" h="5947" extrusionOk="0">
                  <a:moveTo>
                    <a:pt x="2131" y="0"/>
                  </a:moveTo>
                  <a:lnTo>
                    <a:pt x="1776" y="355"/>
                  </a:lnTo>
                  <a:lnTo>
                    <a:pt x="977" y="1509"/>
                  </a:lnTo>
                  <a:lnTo>
                    <a:pt x="1" y="4172"/>
                  </a:lnTo>
                  <a:lnTo>
                    <a:pt x="90" y="5592"/>
                  </a:lnTo>
                  <a:lnTo>
                    <a:pt x="90" y="5769"/>
                  </a:lnTo>
                  <a:lnTo>
                    <a:pt x="533" y="5947"/>
                  </a:lnTo>
                  <a:lnTo>
                    <a:pt x="711" y="5769"/>
                  </a:lnTo>
                  <a:lnTo>
                    <a:pt x="1598" y="3284"/>
                  </a:lnTo>
                  <a:lnTo>
                    <a:pt x="2752" y="888"/>
                  </a:lnTo>
                  <a:lnTo>
                    <a:pt x="2930" y="444"/>
                  </a:lnTo>
                  <a:lnTo>
                    <a:pt x="2131" y="0"/>
                  </a:lnTo>
                  <a:close/>
                </a:path>
              </a:pathLst>
            </a:custGeom>
            <a:solidFill>
              <a:srgbClr val="7A27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8" name="Google Shape;2868;p42"/>
            <p:cNvSpPr/>
            <p:nvPr/>
          </p:nvSpPr>
          <p:spPr>
            <a:xfrm>
              <a:off x="3791125" y="2057575"/>
              <a:ext cx="133150" cy="46625"/>
            </a:xfrm>
            <a:custGeom>
              <a:avLst/>
              <a:gdLst/>
              <a:ahLst/>
              <a:cxnLst/>
              <a:rect l="l" t="t" r="r" b="b"/>
              <a:pathLst>
                <a:path w="5326" h="1865" extrusionOk="0">
                  <a:moveTo>
                    <a:pt x="178" y="1"/>
                  </a:moveTo>
                  <a:lnTo>
                    <a:pt x="1" y="800"/>
                  </a:lnTo>
                  <a:lnTo>
                    <a:pt x="356" y="977"/>
                  </a:lnTo>
                  <a:lnTo>
                    <a:pt x="1598" y="1243"/>
                  </a:lnTo>
                  <a:lnTo>
                    <a:pt x="2929" y="1598"/>
                  </a:lnTo>
                  <a:lnTo>
                    <a:pt x="3906" y="1865"/>
                  </a:lnTo>
                  <a:lnTo>
                    <a:pt x="4971" y="1776"/>
                  </a:lnTo>
                  <a:lnTo>
                    <a:pt x="5326" y="1510"/>
                  </a:lnTo>
                  <a:lnTo>
                    <a:pt x="5148" y="1243"/>
                  </a:lnTo>
                  <a:lnTo>
                    <a:pt x="4261" y="711"/>
                  </a:lnTo>
                  <a:lnTo>
                    <a:pt x="3196" y="533"/>
                  </a:lnTo>
                  <a:lnTo>
                    <a:pt x="1864" y="178"/>
                  </a:lnTo>
                  <a:lnTo>
                    <a:pt x="622" y="1"/>
                  </a:lnTo>
                  <a:close/>
                </a:path>
              </a:pathLst>
            </a:custGeom>
            <a:solidFill>
              <a:srgbClr val="7A27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9" name="Google Shape;2869;p42"/>
            <p:cNvSpPr/>
            <p:nvPr/>
          </p:nvSpPr>
          <p:spPr>
            <a:xfrm>
              <a:off x="4203825" y="2101975"/>
              <a:ext cx="122075" cy="59925"/>
            </a:xfrm>
            <a:custGeom>
              <a:avLst/>
              <a:gdLst/>
              <a:ahLst/>
              <a:cxnLst/>
              <a:rect l="l" t="t" r="r" b="b"/>
              <a:pathLst>
                <a:path w="4883" h="2397" extrusionOk="0">
                  <a:moveTo>
                    <a:pt x="445" y="0"/>
                  </a:moveTo>
                  <a:lnTo>
                    <a:pt x="1" y="178"/>
                  </a:lnTo>
                  <a:lnTo>
                    <a:pt x="1" y="1065"/>
                  </a:lnTo>
                  <a:lnTo>
                    <a:pt x="445" y="1154"/>
                  </a:lnTo>
                  <a:lnTo>
                    <a:pt x="1599" y="1243"/>
                  </a:lnTo>
                  <a:lnTo>
                    <a:pt x="2752" y="1598"/>
                  </a:lnTo>
                  <a:lnTo>
                    <a:pt x="3640" y="2041"/>
                  </a:lnTo>
                  <a:lnTo>
                    <a:pt x="4616" y="2396"/>
                  </a:lnTo>
                  <a:lnTo>
                    <a:pt x="4882" y="2308"/>
                  </a:lnTo>
                  <a:lnTo>
                    <a:pt x="4882" y="1953"/>
                  </a:lnTo>
                  <a:lnTo>
                    <a:pt x="4616" y="1420"/>
                  </a:lnTo>
                  <a:lnTo>
                    <a:pt x="3640" y="621"/>
                  </a:lnTo>
                  <a:lnTo>
                    <a:pt x="1599" y="89"/>
                  </a:lnTo>
                  <a:lnTo>
                    <a:pt x="445" y="0"/>
                  </a:lnTo>
                  <a:close/>
                </a:path>
              </a:pathLst>
            </a:custGeom>
            <a:solidFill>
              <a:srgbClr val="7A27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0" name="Google Shape;2870;p42"/>
            <p:cNvSpPr/>
            <p:nvPr/>
          </p:nvSpPr>
          <p:spPr>
            <a:xfrm>
              <a:off x="4283725" y="2026525"/>
              <a:ext cx="128700" cy="71025"/>
            </a:xfrm>
            <a:custGeom>
              <a:avLst/>
              <a:gdLst/>
              <a:ahLst/>
              <a:cxnLst/>
              <a:rect l="l" t="t" r="r" b="b"/>
              <a:pathLst>
                <a:path w="5148" h="2841" extrusionOk="0">
                  <a:moveTo>
                    <a:pt x="266" y="0"/>
                  </a:moveTo>
                  <a:lnTo>
                    <a:pt x="0" y="710"/>
                  </a:lnTo>
                  <a:lnTo>
                    <a:pt x="355" y="977"/>
                  </a:lnTo>
                  <a:lnTo>
                    <a:pt x="1598" y="1420"/>
                  </a:lnTo>
                  <a:lnTo>
                    <a:pt x="2752" y="1953"/>
                  </a:lnTo>
                  <a:lnTo>
                    <a:pt x="3728" y="2485"/>
                  </a:lnTo>
                  <a:lnTo>
                    <a:pt x="4793" y="2840"/>
                  </a:lnTo>
                  <a:lnTo>
                    <a:pt x="5148" y="2752"/>
                  </a:lnTo>
                  <a:lnTo>
                    <a:pt x="5148" y="2397"/>
                  </a:lnTo>
                  <a:lnTo>
                    <a:pt x="4882" y="1864"/>
                  </a:lnTo>
                  <a:lnTo>
                    <a:pt x="3817" y="1065"/>
                  </a:lnTo>
                  <a:lnTo>
                    <a:pt x="1864" y="267"/>
                  </a:lnTo>
                  <a:lnTo>
                    <a:pt x="621" y="0"/>
                  </a:lnTo>
                  <a:close/>
                </a:path>
              </a:pathLst>
            </a:custGeom>
            <a:solidFill>
              <a:srgbClr val="7A27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1" name="Google Shape;2871;p42"/>
            <p:cNvSpPr/>
            <p:nvPr/>
          </p:nvSpPr>
          <p:spPr>
            <a:xfrm>
              <a:off x="4454575" y="2048700"/>
              <a:ext cx="57700" cy="93225"/>
            </a:xfrm>
            <a:custGeom>
              <a:avLst/>
              <a:gdLst/>
              <a:ahLst/>
              <a:cxnLst/>
              <a:rect l="l" t="t" r="r" b="b"/>
              <a:pathLst>
                <a:path w="2308" h="3729" extrusionOk="0">
                  <a:moveTo>
                    <a:pt x="533" y="1"/>
                  </a:moveTo>
                  <a:lnTo>
                    <a:pt x="0" y="622"/>
                  </a:lnTo>
                  <a:lnTo>
                    <a:pt x="178" y="1066"/>
                  </a:lnTo>
                  <a:lnTo>
                    <a:pt x="710" y="1510"/>
                  </a:lnTo>
                  <a:lnTo>
                    <a:pt x="977" y="2131"/>
                  </a:lnTo>
                  <a:lnTo>
                    <a:pt x="1065" y="2841"/>
                  </a:lnTo>
                  <a:lnTo>
                    <a:pt x="1243" y="3462"/>
                  </a:lnTo>
                  <a:lnTo>
                    <a:pt x="1598" y="3729"/>
                  </a:lnTo>
                  <a:lnTo>
                    <a:pt x="1953" y="3551"/>
                  </a:lnTo>
                  <a:lnTo>
                    <a:pt x="2219" y="3196"/>
                  </a:lnTo>
                  <a:lnTo>
                    <a:pt x="2308" y="2131"/>
                  </a:lnTo>
                  <a:lnTo>
                    <a:pt x="2130" y="1687"/>
                  </a:lnTo>
                  <a:lnTo>
                    <a:pt x="1687" y="800"/>
                  </a:lnTo>
                  <a:lnTo>
                    <a:pt x="977" y="90"/>
                  </a:lnTo>
                  <a:lnTo>
                    <a:pt x="533" y="1"/>
                  </a:lnTo>
                  <a:close/>
                </a:path>
              </a:pathLst>
            </a:custGeom>
            <a:solidFill>
              <a:srgbClr val="7A27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2" name="Google Shape;2872;p42"/>
            <p:cNvSpPr/>
            <p:nvPr/>
          </p:nvSpPr>
          <p:spPr>
            <a:xfrm>
              <a:off x="4015225" y="1636000"/>
              <a:ext cx="490400" cy="679000"/>
            </a:xfrm>
            <a:custGeom>
              <a:avLst/>
              <a:gdLst/>
              <a:ahLst/>
              <a:cxnLst/>
              <a:rect l="l" t="t" r="r" b="b"/>
              <a:pathLst>
                <a:path w="19616" h="27160" extrusionOk="0">
                  <a:moveTo>
                    <a:pt x="12782" y="1"/>
                  </a:moveTo>
                  <a:lnTo>
                    <a:pt x="10208" y="711"/>
                  </a:lnTo>
                  <a:lnTo>
                    <a:pt x="9143" y="1509"/>
                  </a:lnTo>
                  <a:lnTo>
                    <a:pt x="7279" y="3373"/>
                  </a:lnTo>
                  <a:lnTo>
                    <a:pt x="5859" y="5681"/>
                  </a:lnTo>
                  <a:lnTo>
                    <a:pt x="4705" y="7545"/>
                  </a:lnTo>
                  <a:lnTo>
                    <a:pt x="2841" y="11716"/>
                  </a:lnTo>
                  <a:lnTo>
                    <a:pt x="2308" y="13846"/>
                  </a:lnTo>
                  <a:lnTo>
                    <a:pt x="1776" y="16598"/>
                  </a:lnTo>
                  <a:lnTo>
                    <a:pt x="711" y="24231"/>
                  </a:lnTo>
                  <a:lnTo>
                    <a:pt x="1" y="26893"/>
                  </a:lnTo>
                  <a:lnTo>
                    <a:pt x="16065" y="27159"/>
                  </a:lnTo>
                  <a:lnTo>
                    <a:pt x="17219" y="25029"/>
                  </a:lnTo>
                  <a:lnTo>
                    <a:pt x="18906" y="18994"/>
                  </a:lnTo>
                  <a:lnTo>
                    <a:pt x="19616" y="12337"/>
                  </a:lnTo>
                  <a:lnTo>
                    <a:pt x="19261" y="7722"/>
                  </a:lnTo>
                  <a:lnTo>
                    <a:pt x="18639" y="5060"/>
                  </a:lnTo>
                  <a:lnTo>
                    <a:pt x="18107" y="3994"/>
                  </a:lnTo>
                  <a:lnTo>
                    <a:pt x="17397" y="2752"/>
                  </a:lnTo>
                  <a:lnTo>
                    <a:pt x="15355" y="711"/>
                  </a:lnTo>
                  <a:lnTo>
                    <a:pt x="14024" y="178"/>
                  </a:lnTo>
                  <a:lnTo>
                    <a:pt x="12782" y="1"/>
                  </a:lnTo>
                  <a:close/>
                </a:path>
              </a:pathLst>
            </a:custGeom>
            <a:solidFill>
              <a:srgbClr val="E841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3" name="Google Shape;2873;p42"/>
            <p:cNvSpPr/>
            <p:nvPr/>
          </p:nvSpPr>
          <p:spPr>
            <a:xfrm>
              <a:off x="3653550" y="1613800"/>
              <a:ext cx="428275" cy="683450"/>
            </a:xfrm>
            <a:custGeom>
              <a:avLst/>
              <a:gdLst/>
              <a:ahLst/>
              <a:cxnLst/>
              <a:rect l="l" t="t" r="r" b="b"/>
              <a:pathLst>
                <a:path w="17131" h="27338" extrusionOk="0">
                  <a:moveTo>
                    <a:pt x="6036" y="1"/>
                  </a:moveTo>
                  <a:lnTo>
                    <a:pt x="4882" y="267"/>
                  </a:lnTo>
                  <a:lnTo>
                    <a:pt x="3728" y="889"/>
                  </a:lnTo>
                  <a:lnTo>
                    <a:pt x="2042" y="2841"/>
                  </a:lnTo>
                  <a:lnTo>
                    <a:pt x="1421" y="3995"/>
                  </a:lnTo>
                  <a:lnTo>
                    <a:pt x="977" y="5149"/>
                  </a:lnTo>
                  <a:lnTo>
                    <a:pt x="267" y="7900"/>
                  </a:lnTo>
                  <a:lnTo>
                    <a:pt x="1" y="12515"/>
                  </a:lnTo>
                  <a:lnTo>
                    <a:pt x="888" y="18994"/>
                  </a:lnTo>
                  <a:lnTo>
                    <a:pt x="2663" y="24941"/>
                  </a:lnTo>
                  <a:lnTo>
                    <a:pt x="3817" y="27337"/>
                  </a:lnTo>
                  <a:lnTo>
                    <a:pt x="17130" y="27160"/>
                  </a:lnTo>
                  <a:lnTo>
                    <a:pt x="16509" y="21125"/>
                  </a:lnTo>
                  <a:lnTo>
                    <a:pt x="15977" y="15178"/>
                  </a:lnTo>
                  <a:lnTo>
                    <a:pt x="15710" y="13137"/>
                  </a:lnTo>
                  <a:lnTo>
                    <a:pt x="15089" y="9054"/>
                  </a:lnTo>
                  <a:lnTo>
                    <a:pt x="14468" y="7013"/>
                  </a:lnTo>
                  <a:lnTo>
                    <a:pt x="13669" y="5149"/>
                  </a:lnTo>
                  <a:lnTo>
                    <a:pt x="11805" y="2575"/>
                  </a:lnTo>
                  <a:lnTo>
                    <a:pt x="10296" y="1244"/>
                  </a:lnTo>
                  <a:lnTo>
                    <a:pt x="9409" y="800"/>
                  </a:lnTo>
                  <a:lnTo>
                    <a:pt x="8344" y="267"/>
                  </a:lnTo>
                  <a:lnTo>
                    <a:pt x="6036" y="1"/>
                  </a:lnTo>
                  <a:close/>
                </a:path>
              </a:pathLst>
            </a:custGeom>
            <a:solidFill>
              <a:srgbClr val="E841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4" name="Google Shape;2874;p42"/>
            <p:cNvSpPr/>
            <p:nvPr/>
          </p:nvSpPr>
          <p:spPr>
            <a:xfrm>
              <a:off x="3132125" y="1582750"/>
              <a:ext cx="616875" cy="714500"/>
            </a:xfrm>
            <a:custGeom>
              <a:avLst/>
              <a:gdLst/>
              <a:ahLst/>
              <a:cxnLst/>
              <a:rect l="l" t="t" r="r" b="b"/>
              <a:pathLst>
                <a:path w="24675" h="28580" extrusionOk="0">
                  <a:moveTo>
                    <a:pt x="4083" y="0"/>
                  </a:moveTo>
                  <a:lnTo>
                    <a:pt x="2929" y="355"/>
                  </a:lnTo>
                  <a:lnTo>
                    <a:pt x="1509" y="1687"/>
                  </a:lnTo>
                  <a:lnTo>
                    <a:pt x="799" y="2752"/>
                  </a:lnTo>
                  <a:lnTo>
                    <a:pt x="178" y="4616"/>
                  </a:lnTo>
                  <a:lnTo>
                    <a:pt x="0" y="8343"/>
                  </a:lnTo>
                  <a:lnTo>
                    <a:pt x="1065" y="12160"/>
                  </a:lnTo>
                  <a:lnTo>
                    <a:pt x="3107" y="15532"/>
                  </a:lnTo>
                  <a:lnTo>
                    <a:pt x="4349" y="17041"/>
                  </a:lnTo>
                  <a:lnTo>
                    <a:pt x="5769" y="18373"/>
                  </a:lnTo>
                  <a:lnTo>
                    <a:pt x="8787" y="20769"/>
                  </a:lnTo>
                  <a:lnTo>
                    <a:pt x="13757" y="23964"/>
                  </a:lnTo>
                  <a:lnTo>
                    <a:pt x="17041" y="26094"/>
                  </a:lnTo>
                  <a:lnTo>
                    <a:pt x="24674" y="28579"/>
                  </a:lnTo>
                  <a:lnTo>
                    <a:pt x="24319" y="26716"/>
                  </a:lnTo>
                  <a:lnTo>
                    <a:pt x="23254" y="22633"/>
                  </a:lnTo>
                  <a:lnTo>
                    <a:pt x="21657" y="18550"/>
                  </a:lnTo>
                  <a:lnTo>
                    <a:pt x="19526" y="14467"/>
                  </a:lnTo>
                  <a:lnTo>
                    <a:pt x="17130" y="10562"/>
                  </a:lnTo>
                  <a:lnTo>
                    <a:pt x="14379" y="7012"/>
                  </a:lnTo>
                  <a:lnTo>
                    <a:pt x="11272" y="3994"/>
                  </a:lnTo>
                  <a:lnTo>
                    <a:pt x="8077" y="1509"/>
                  </a:lnTo>
                  <a:lnTo>
                    <a:pt x="6302" y="622"/>
                  </a:lnTo>
                  <a:lnTo>
                    <a:pt x="5592" y="178"/>
                  </a:lnTo>
                  <a:lnTo>
                    <a:pt x="4704" y="0"/>
                  </a:lnTo>
                  <a:close/>
                </a:path>
              </a:pathLst>
            </a:custGeom>
            <a:solidFill>
              <a:srgbClr val="E841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5" name="Google Shape;2875;p42"/>
            <p:cNvSpPr/>
            <p:nvPr/>
          </p:nvSpPr>
          <p:spPr>
            <a:xfrm>
              <a:off x="4239350" y="974775"/>
              <a:ext cx="66575" cy="270725"/>
            </a:xfrm>
            <a:custGeom>
              <a:avLst/>
              <a:gdLst/>
              <a:ahLst/>
              <a:cxnLst/>
              <a:rect l="l" t="t" r="r" b="b"/>
              <a:pathLst>
                <a:path w="2663" h="10829" extrusionOk="0">
                  <a:moveTo>
                    <a:pt x="1953" y="1"/>
                  </a:moveTo>
                  <a:lnTo>
                    <a:pt x="1775" y="356"/>
                  </a:lnTo>
                  <a:lnTo>
                    <a:pt x="1154" y="3018"/>
                  </a:lnTo>
                  <a:lnTo>
                    <a:pt x="621" y="5592"/>
                  </a:lnTo>
                  <a:lnTo>
                    <a:pt x="444" y="6835"/>
                  </a:lnTo>
                  <a:lnTo>
                    <a:pt x="0" y="9320"/>
                  </a:lnTo>
                  <a:lnTo>
                    <a:pt x="178" y="10474"/>
                  </a:lnTo>
                  <a:lnTo>
                    <a:pt x="266" y="10740"/>
                  </a:lnTo>
                  <a:lnTo>
                    <a:pt x="799" y="10829"/>
                  </a:lnTo>
                  <a:lnTo>
                    <a:pt x="1065" y="10562"/>
                  </a:lnTo>
                  <a:lnTo>
                    <a:pt x="1775" y="8344"/>
                  </a:lnTo>
                  <a:lnTo>
                    <a:pt x="1953" y="5858"/>
                  </a:lnTo>
                  <a:lnTo>
                    <a:pt x="2308" y="3196"/>
                  </a:lnTo>
                  <a:lnTo>
                    <a:pt x="2663" y="622"/>
                  </a:lnTo>
                  <a:lnTo>
                    <a:pt x="2574" y="178"/>
                  </a:lnTo>
                  <a:lnTo>
                    <a:pt x="1953" y="1"/>
                  </a:lnTo>
                  <a:close/>
                </a:path>
              </a:pathLst>
            </a:custGeom>
            <a:solidFill>
              <a:srgbClr val="5717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6" name="Google Shape;2876;p42"/>
            <p:cNvSpPr/>
            <p:nvPr/>
          </p:nvSpPr>
          <p:spPr>
            <a:xfrm>
              <a:off x="4115075" y="939275"/>
              <a:ext cx="35525" cy="272950"/>
            </a:xfrm>
            <a:custGeom>
              <a:avLst/>
              <a:gdLst/>
              <a:ahLst/>
              <a:cxnLst/>
              <a:rect l="l" t="t" r="r" b="b"/>
              <a:pathLst>
                <a:path w="1421" h="10918" extrusionOk="0">
                  <a:moveTo>
                    <a:pt x="711" y="1"/>
                  </a:moveTo>
                  <a:lnTo>
                    <a:pt x="533" y="356"/>
                  </a:lnTo>
                  <a:lnTo>
                    <a:pt x="267" y="3018"/>
                  </a:lnTo>
                  <a:lnTo>
                    <a:pt x="90" y="5681"/>
                  </a:lnTo>
                  <a:lnTo>
                    <a:pt x="1" y="8166"/>
                  </a:lnTo>
                  <a:lnTo>
                    <a:pt x="267" y="10740"/>
                  </a:lnTo>
                  <a:lnTo>
                    <a:pt x="445" y="10917"/>
                  </a:lnTo>
                  <a:lnTo>
                    <a:pt x="888" y="10917"/>
                  </a:lnTo>
                  <a:lnTo>
                    <a:pt x="1066" y="10740"/>
                  </a:lnTo>
                  <a:lnTo>
                    <a:pt x="1243" y="8166"/>
                  </a:lnTo>
                  <a:lnTo>
                    <a:pt x="1243" y="5681"/>
                  </a:lnTo>
                  <a:lnTo>
                    <a:pt x="1243" y="3018"/>
                  </a:lnTo>
                  <a:lnTo>
                    <a:pt x="1421" y="356"/>
                  </a:lnTo>
                  <a:lnTo>
                    <a:pt x="1332" y="1"/>
                  </a:lnTo>
                  <a:close/>
                </a:path>
              </a:pathLst>
            </a:custGeom>
            <a:solidFill>
              <a:srgbClr val="5717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7" name="Google Shape;2877;p42"/>
            <p:cNvSpPr/>
            <p:nvPr/>
          </p:nvSpPr>
          <p:spPr>
            <a:xfrm>
              <a:off x="3851025" y="983650"/>
              <a:ext cx="75475" cy="281825"/>
            </a:xfrm>
            <a:custGeom>
              <a:avLst/>
              <a:gdLst/>
              <a:ahLst/>
              <a:cxnLst/>
              <a:rect l="l" t="t" r="r" b="b"/>
              <a:pathLst>
                <a:path w="3019" h="11273" extrusionOk="0">
                  <a:moveTo>
                    <a:pt x="533" y="1"/>
                  </a:moveTo>
                  <a:lnTo>
                    <a:pt x="1" y="178"/>
                  </a:lnTo>
                  <a:lnTo>
                    <a:pt x="1" y="533"/>
                  </a:lnTo>
                  <a:lnTo>
                    <a:pt x="445" y="3196"/>
                  </a:lnTo>
                  <a:lnTo>
                    <a:pt x="977" y="5858"/>
                  </a:lnTo>
                  <a:lnTo>
                    <a:pt x="1421" y="8521"/>
                  </a:lnTo>
                  <a:lnTo>
                    <a:pt x="2220" y="11095"/>
                  </a:lnTo>
                  <a:lnTo>
                    <a:pt x="2486" y="11272"/>
                  </a:lnTo>
                  <a:lnTo>
                    <a:pt x="3019" y="11272"/>
                  </a:lnTo>
                  <a:lnTo>
                    <a:pt x="3019" y="11006"/>
                  </a:lnTo>
                  <a:lnTo>
                    <a:pt x="2575" y="8344"/>
                  </a:lnTo>
                  <a:lnTo>
                    <a:pt x="1954" y="5770"/>
                  </a:lnTo>
                  <a:lnTo>
                    <a:pt x="1332" y="3018"/>
                  </a:lnTo>
                  <a:lnTo>
                    <a:pt x="711" y="267"/>
                  </a:lnTo>
                  <a:lnTo>
                    <a:pt x="533" y="1"/>
                  </a:lnTo>
                  <a:close/>
                </a:path>
              </a:pathLst>
            </a:custGeom>
            <a:solidFill>
              <a:srgbClr val="5717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8" name="Google Shape;2878;p42"/>
            <p:cNvSpPr/>
            <p:nvPr/>
          </p:nvSpPr>
          <p:spPr>
            <a:xfrm>
              <a:off x="3655775" y="974775"/>
              <a:ext cx="150900" cy="399425"/>
            </a:xfrm>
            <a:custGeom>
              <a:avLst/>
              <a:gdLst/>
              <a:ahLst/>
              <a:cxnLst/>
              <a:rect l="l" t="t" r="r" b="b"/>
              <a:pathLst>
                <a:path w="6036" h="15977" extrusionOk="0">
                  <a:moveTo>
                    <a:pt x="622" y="1"/>
                  </a:moveTo>
                  <a:lnTo>
                    <a:pt x="89" y="178"/>
                  </a:lnTo>
                  <a:lnTo>
                    <a:pt x="1" y="533"/>
                  </a:lnTo>
                  <a:lnTo>
                    <a:pt x="888" y="4616"/>
                  </a:lnTo>
                  <a:lnTo>
                    <a:pt x="1953" y="8699"/>
                  </a:lnTo>
                  <a:lnTo>
                    <a:pt x="2574" y="10562"/>
                  </a:lnTo>
                  <a:lnTo>
                    <a:pt x="3284" y="12426"/>
                  </a:lnTo>
                  <a:lnTo>
                    <a:pt x="4083" y="14201"/>
                  </a:lnTo>
                  <a:lnTo>
                    <a:pt x="5237" y="15799"/>
                  </a:lnTo>
                  <a:lnTo>
                    <a:pt x="5503" y="15976"/>
                  </a:lnTo>
                  <a:lnTo>
                    <a:pt x="6036" y="15621"/>
                  </a:lnTo>
                  <a:lnTo>
                    <a:pt x="6036" y="15355"/>
                  </a:lnTo>
                  <a:lnTo>
                    <a:pt x="5237" y="13580"/>
                  </a:lnTo>
                  <a:lnTo>
                    <a:pt x="4350" y="11805"/>
                  </a:lnTo>
                  <a:lnTo>
                    <a:pt x="3639" y="9941"/>
                  </a:lnTo>
                  <a:lnTo>
                    <a:pt x="2929" y="7989"/>
                  </a:lnTo>
                  <a:lnTo>
                    <a:pt x="1776" y="4172"/>
                  </a:lnTo>
                  <a:lnTo>
                    <a:pt x="888" y="267"/>
                  </a:lnTo>
                  <a:lnTo>
                    <a:pt x="622" y="1"/>
                  </a:lnTo>
                  <a:close/>
                </a:path>
              </a:pathLst>
            </a:custGeom>
            <a:solidFill>
              <a:srgbClr val="5717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9" name="Google Shape;2879;p42"/>
            <p:cNvSpPr/>
            <p:nvPr/>
          </p:nvSpPr>
          <p:spPr>
            <a:xfrm>
              <a:off x="4365825" y="963675"/>
              <a:ext cx="117625" cy="252975"/>
            </a:xfrm>
            <a:custGeom>
              <a:avLst/>
              <a:gdLst/>
              <a:ahLst/>
              <a:cxnLst/>
              <a:rect l="l" t="t" r="r" b="b"/>
              <a:pathLst>
                <a:path w="4705" h="10119" extrusionOk="0">
                  <a:moveTo>
                    <a:pt x="4172" y="1"/>
                  </a:moveTo>
                  <a:lnTo>
                    <a:pt x="3905" y="267"/>
                  </a:lnTo>
                  <a:lnTo>
                    <a:pt x="2751" y="2575"/>
                  </a:lnTo>
                  <a:lnTo>
                    <a:pt x="710" y="7190"/>
                  </a:lnTo>
                  <a:lnTo>
                    <a:pt x="0" y="9586"/>
                  </a:lnTo>
                  <a:lnTo>
                    <a:pt x="0" y="9853"/>
                  </a:lnTo>
                  <a:lnTo>
                    <a:pt x="444" y="10119"/>
                  </a:lnTo>
                  <a:lnTo>
                    <a:pt x="621" y="9853"/>
                  </a:lnTo>
                  <a:lnTo>
                    <a:pt x="2840" y="5415"/>
                  </a:lnTo>
                  <a:lnTo>
                    <a:pt x="4615" y="711"/>
                  </a:lnTo>
                  <a:lnTo>
                    <a:pt x="4704" y="356"/>
                  </a:lnTo>
                  <a:lnTo>
                    <a:pt x="4172" y="1"/>
                  </a:lnTo>
                  <a:close/>
                </a:path>
              </a:pathLst>
            </a:custGeom>
            <a:solidFill>
              <a:srgbClr val="5717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0" name="Google Shape;2880;p42"/>
            <p:cNvSpPr/>
            <p:nvPr/>
          </p:nvSpPr>
          <p:spPr>
            <a:xfrm>
              <a:off x="4505600" y="1032475"/>
              <a:ext cx="213050" cy="368350"/>
            </a:xfrm>
            <a:custGeom>
              <a:avLst/>
              <a:gdLst/>
              <a:ahLst/>
              <a:cxnLst/>
              <a:rect l="l" t="t" r="r" b="b"/>
              <a:pathLst>
                <a:path w="8522" h="14734" extrusionOk="0">
                  <a:moveTo>
                    <a:pt x="7811" y="0"/>
                  </a:moveTo>
                  <a:lnTo>
                    <a:pt x="7456" y="266"/>
                  </a:lnTo>
                  <a:lnTo>
                    <a:pt x="3551" y="7278"/>
                  </a:lnTo>
                  <a:lnTo>
                    <a:pt x="1598" y="10651"/>
                  </a:lnTo>
                  <a:lnTo>
                    <a:pt x="89" y="14201"/>
                  </a:lnTo>
                  <a:lnTo>
                    <a:pt x="1" y="14467"/>
                  </a:lnTo>
                  <a:lnTo>
                    <a:pt x="533" y="14733"/>
                  </a:lnTo>
                  <a:lnTo>
                    <a:pt x="711" y="14645"/>
                  </a:lnTo>
                  <a:lnTo>
                    <a:pt x="2930" y="11361"/>
                  </a:lnTo>
                  <a:lnTo>
                    <a:pt x="4616" y="7899"/>
                  </a:lnTo>
                  <a:lnTo>
                    <a:pt x="6480" y="4349"/>
                  </a:lnTo>
                  <a:lnTo>
                    <a:pt x="8432" y="799"/>
                  </a:lnTo>
                  <a:lnTo>
                    <a:pt x="8521" y="355"/>
                  </a:lnTo>
                  <a:lnTo>
                    <a:pt x="7811" y="0"/>
                  </a:lnTo>
                  <a:close/>
                </a:path>
              </a:pathLst>
            </a:custGeom>
            <a:solidFill>
              <a:srgbClr val="5717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1" name="Google Shape;2881;p42"/>
            <p:cNvSpPr/>
            <p:nvPr/>
          </p:nvSpPr>
          <p:spPr>
            <a:xfrm>
              <a:off x="4603225" y="1236600"/>
              <a:ext cx="190850" cy="326200"/>
            </a:xfrm>
            <a:custGeom>
              <a:avLst/>
              <a:gdLst/>
              <a:ahLst/>
              <a:cxnLst/>
              <a:rect l="l" t="t" r="r" b="b"/>
              <a:pathLst>
                <a:path w="7634" h="13048" extrusionOk="0">
                  <a:moveTo>
                    <a:pt x="6924" y="1"/>
                  </a:moveTo>
                  <a:lnTo>
                    <a:pt x="6746" y="267"/>
                  </a:lnTo>
                  <a:lnTo>
                    <a:pt x="5237" y="3373"/>
                  </a:lnTo>
                  <a:lnTo>
                    <a:pt x="3640" y="6391"/>
                  </a:lnTo>
                  <a:lnTo>
                    <a:pt x="1776" y="9231"/>
                  </a:lnTo>
                  <a:lnTo>
                    <a:pt x="1" y="12249"/>
                  </a:lnTo>
                  <a:lnTo>
                    <a:pt x="1" y="12604"/>
                  </a:lnTo>
                  <a:lnTo>
                    <a:pt x="445" y="13048"/>
                  </a:lnTo>
                  <a:lnTo>
                    <a:pt x="800" y="12870"/>
                  </a:lnTo>
                  <a:lnTo>
                    <a:pt x="1953" y="11539"/>
                  </a:lnTo>
                  <a:lnTo>
                    <a:pt x="3817" y="8521"/>
                  </a:lnTo>
                  <a:lnTo>
                    <a:pt x="4616" y="7012"/>
                  </a:lnTo>
                  <a:lnTo>
                    <a:pt x="6214" y="3817"/>
                  </a:lnTo>
                  <a:lnTo>
                    <a:pt x="7545" y="622"/>
                  </a:lnTo>
                  <a:lnTo>
                    <a:pt x="7634" y="267"/>
                  </a:lnTo>
                  <a:lnTo>
                    <a:pt x="6924" y="1"/>
                  </a:lnTo>
                  <a:close/>
                </a:path>
              </a:pathLst>
            </a:custGeom>
            <a:solidFill>
              <a:srgbClr val="5717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2" name="Google Shape;2882;p42"/>
            <p:cNvSpPr/>
            <p:nvPr/>
          </p:nvSpPr>
          <p:spPr>
            <a:xfrm>
              <a:off x="4760775" y="1471800"/>
              <a:ext cx="208600" cy="255200"/>
            </a:xfrm>
            <a:custGeom>
              <a:avLst/>
              <a:gdLst/>
              <a:ahLst/>
              <a:cxnLst/>
              <a:rect l="l" t="t" r="r" b="b"/>
              <a:pathLst>
                <a:path w="8344" h="10208" extrusionOk="0">
                  <a:moveTo>
                    <a:pt x="7811" y="1"/>
                  </a:moveTo>
                  <a:lnTo>
                    <a:pt x="7545" y="178"/>
                  </a:lnTo>
                  <a:lnTo>
                    <a:pt x="5769" y="2752"/>
                  </a:lnTo>
                  <a:lnTo>
                    <a:pt x="3817" y="5237"/>
                  </a:lnTo>
                  <a:lnTo>
                    <a:pt x="1864" y="7367"/>
                  </a:lnTo>
                  <a:lnTo>
                    <a:pt x="89" y="9586"/>
                  </a:lnTo>
                  <a:lnTo>
                    <a:pt x="0" y="9941"/>
                  </a:lnTo>
                  <a:lnTo>
                    <a:pt x="444" y="10207"/>
                  </a:lnTo>
                  <a:lnTo>
                    <a:pt x="799" y="10119"/>
                  </a:lnTo>
                  <a:lnTo>
                    <a:pt x="2929" y="7900"/>
                  </a:lnTo>
                  <a:lnTo>
                    <a:pt x="4882" y="5415"/>
                  </a:lnTo>
                  <a:lnTo>
                    <a:pt x="6657" y="3107"/>
                  </a:lnTo>
                  <a:lnTo>
                    <a:pt x="8255" y="622"/>
                  </a:lnTo>
                  <a:lnTo>
                    <a:pt x="8343" y="267"/>
                  </a:lnTo>
                  <a:lnTo>
                    <a:pt x="7811" y="1"/>
                  </a:lnTo>
                  <a:close/>
                </a:path>
              </a:pathLst>
            </a:custGeom>
            <a:solidFill>
              <a:srgbClr val="5717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3" name="Google Shape;2883;p42"/>
            <p:cNvSpPr/>
            <p:nvPr/>
          </p:nvSpPr>
          <p:spPr>
            <a:xfrm>
              <a:off x="3400600" y="1205550"/>
              <a:ext cx="162000" cy="230775"/>
            </a:xfrm>
            <a:custGeom>
              <a:avLst/>
              <a:gdLst/>
              <a:ahLst/>
              <a:cxnLst/>
              <a:rect l="l" t="t" r="r" b="b"/>
              <a:pathLst>
                <a:path w="6480" h="9231" extrusionOk="0">
                  <a:moveTo>
                    <a:pt x="445" y="0"/>
                  </a:moveTo>
                  <a:lnTo>
                    <a:pt x="1" y="266"/>
                  </a:lnTo>
                  <a:lnTo>
                    <a:pt x="90" y="533"/>
                  </a:lnTo>
                  <a:lnTo>
                    <a:pt x="1421" y="2840"/>
                  </a:lnTo>
                  <a:lnTo>
                    <a:pt x="2841" y="5148"/>
                  </a:lnTo>
                  <a:lnTo>
                    <a:pt x="4261" y="7278"/>
                  </a:lnTo>
                  <a:lnTo>
                    <a:pt x="5947" y="9142"/>
                  </a:lnTo>
                  <a:lnTo>
                    <a:pt x="6214" y="9231"/>
                  </a:lnTo>
                  <a:lnTo>
                    <a:pt x="6480" y="8964"/>
                  </a:lnTo>
                  <a:lnTo>
                    <a:pt x="6480" y="8698"/>
                  </a:lnTo>
                  <a:lnTo>
                    <a:pt x="5149" y="6568"/>
                  </a:lnTo>
                  <a:lnTo>
                    <a:pt x="3551" y="4438"/>
                  </a:lnTo>
                  <a:lnTo>
                    <a:pt x="2131" y="2396"/>
                  </a:lnTo>
                  <a:lnTo>
                    <a:pt x="711" y="178"/>
                  </a:lnTo>
                  <a:lnTo>
                    <a:pt x="445" y="0"/>
                  </a:lnTo>
                  <a:close/>
                </a:path>
              </a:pathLst>
            </a:custGeom>
            <a:solidFill>
              <a:srgbClr val="5717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4" name="Google Shape;2884;p42"/>
            <p:cNvSpPr/>
            <p:nvPr/>
          </p:nvSpPr>
          <p:spPr>
            <a:xfrm>
              <a:off x="3289675" y="1269875"/>
              <a:ext cx="226325" cy="264075"/>
            </a:xfrm>
            <a:custGeom>
              <a:avLst/>
              <a:gdLst/>
              <a:ahLst/>
              <a:cxnLst/>
              <a:rect l="l" t="t" r="r" b="b"/>
              <a:pathLst>
                <a:path w="9053" h="10563" extrusionOk="0">
                  <a:moveTo>
                    <a:pt x="444" y="1"/>
                  </a:moveTo>
                  <a:lnTo>
                    <a:pt x="0" y="267"/>
                  </a:lnTo>
                  <a:lnTo>
                    <a:pt x="89" y="533"/>
                  </a:lnTo>
                  <a:lnTo>
                    <a:pt x="1864" y="3196"/>
                  </a:lnTo>
                  <a:lnTo>
                    <a:pt x="3905" y="5770"/>
                  </a:lnTo>
                  <a:lnTo>
                    <a:pt x="5947" y="8255"/>
                  </a:lnTo>
                  <a:lnTo>
                    <a:pt x="8343" y="10474"/>
                  </a:lnTo>
                  <a:lnTo>
                    <a:pt x="8698" y="10563"/>
                  </a:lnTo>
                  <a:lnTo>
                    <a:pt x="9053" y="10030"/>
                  </a:lnTo>
                  <a:lnTo>
                    <a:pt x="8964" y="9764"/>
                  </a:lnTo>
                  <a:lnTo>
                    <a:pt x="6834" y="7456"/>
                  </a:lnTo>
                  <a:lnTo>
                    <a:pt x="4704" y="5149"/>
                  </a:lnTo>
                  <a:lnTo>
                    <a:pt x="2663" y="2752"/>
                  </a:lnTo>
                  <a:lnTo>
                    <a:pt x="621" y="178"/>
                  </a:lnTo>
                  <a:lnTo>
                    <a:pt x="444" y="1"/>
                  </a:lnTo>
                  <a:close/>
                </a:path>
              </a:pathLst>
            </a:custGeom>
            <a:solidFill>
              <a:srgbClr val="5717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5" name="Google Shape;2885;p42"/>
            <p:cNvSpPr/>
            <p:nvPr/>
          </p:nvSpPr>
          <p:spPr>
            <a:xfrm>
              <a:off x="4636525" y="959250"/>
              <a:ext cx="181975" cy="181975"/>
            </a:xfrm>
            <a:custGeom>
              <a:avLst/>
              <a:gdLst/>
              <a:ahLst/>
              <a:cxnLst/>
              <a:rect l="l" t="t" r="r" b="b"/>
              <a:pathLst>
                <a:path w="7279" h="7279" extrusionOk="0">
                  <a:moveTo>
                    <a:pt x="3373" y="0"/>
                  </a:moveTo>
                  <a:lnTo>
                    <a:pt x="2042" y="355"/>
                  </a:lnTo>
                  <a:lnTo>
                    <a:pt x="888" y="1243"/>
                  </a:lnTo>
                  <a:lnTo>
                    <a:pt x="533" y="1864"/>
                  </a:lnTo>
                  <a:lnTo>
                    <a:pt x="178" y="2485"/>
                  </a:lnTo>
                  <a:lnTo>
                    <a:pt x="0" y="3906"/>
                  </a:lnTo>
                  <a:lnTo>
                    <a:pt x="355" y="5237"/>
                  </a:lnTo>
                  <a:lnTo>
                    <a:pt x="1243" y="6391"/>
                  </a:lnTo>
                  <a:lnTo>
                    <a:pt x="1864" y="6834"/>
                  </a:lnTo>
                  <a:lnTo>
                    <a:pt x="2485" y="7101"/>
                  </a:lnTo>
                  <a:lnTo>
                    <a:pt x="3905" y="7278"/>
                  </a:lnTo>
                  <a:lnTo>
                    <a:pt x="5237" y="6923"/>
                  </a:lnTo>
                  <a:lnTo>
                    <a:pt x="6391" y="6124"/>
                  </a:lnTo>
                  <a:lnTo>
                    <a:pt x="6746" y="5503"/>
                  </a:lnTo>
                  <a:lnTo>
                    <a:pt x="7101" y="4793"/>
                  </a:lnTo>
                  <a:lnTo>
                    <a:pt x="7278" y="3373"/>
                  </a:lnTo>
                  <a:lnTo>
                    <a:pt x="6923" y="2042"/>
                  </a:lnTo>
                  <a:lnTo>
                    <a:pt x="6035" y="977"/>
                  </a:lnTo>
                  <a:lnTo>
                    <a:pt x="5414" y="533"/>
                  </a:lnTo>
                  <a:lnTo>
                    <a:pt x="4793" y="178"/>
                  </a:lnTo>
                  <a:lnTo>
                    <a:pt x="3373" y="0"/>
                  </a:lnTo>
                  <a:close/>
                </a:path>
              </a:pathLst>
            </a:custGeom>
            <a:solidFill>
              <a:srgbClr val="5717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6" name="Google Shape;2886;p42"/>
            <p:cNvSpPr/>
            <p:nvPr/>
          </p:nvSpPr>
          <p:spPr>
            <a:xfrm>
              <a:off x="4723050" y="1174475"/>
              <a:ext cx="126500" cy="126500"/>
            </a:xfrm>
            <a:custGeom>
              <a:avLst/>
              <a:gdLst/>
              <a:ahLst/>
              <a:cxnLst/>
              <a:rect l="l" t="t" r="r" b="b"/>
              <a:pathLst>
                <a:path w="5060" h="5060" extrusionOk="0">
                  <a:moveTo>
                    <a:pt x="2841" y="1"/>
                  </a:moveTo>
                  <a:lnTo>
                    <a:pt x="977" y="444"/>
                  </a:lnTo>
                  <a:lnTo>
                    <a:pt x="356" y="1243"/>
                  </a:lnTo>
                  <a:lnTo>
                    <a:pt x="1" y="2219"/>
                  </a:lnTo>
                  <a:lnTo>
                    <a:pt x="533" y="4083"/>
                  </a:lnTo>
                  <a:lnTo>
                    <a:pt x="1332" y="4616"/>
                  </a:lnTo>
                  <a:lnTo>
                    <a:pt x="2219" y="5060"/>
                  </a:lnTo>
                  <a:lnTo>
                    <a:pt x="4083" y="4527"/>
                  </a:lnTo>
                  <a:lnTo>
                    <a:pt x="4705" y="3728"/>
                  </a:lnTo>
                  <a:lnTo>
                    <a:pt x="5060" y="2841"/>
                  </a:lnTo>
                  <a:lnTo>
                    <a:pt x="4616" y="977"/>
                  </a:lnTo>
                  <a:lnTo>
                    <a:pt x="3817" y="356"/>
                  </a:lnTo>
                  <a:lnTo>
                    <a:pt x="2841" y="1"/>
                  </a:lnTo>
                  <a:close/>
                </a:path>
              </a:pathLst>
            </a:custGeom>
            <a:solidFill>
              <a:srgbClr val="5717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7" name="Google Shape;2887;p42"/>
            <p:cNvSpPr/>
            <p:nvPr/>
          </p:nvSpPr>
          <p:spPr>
            <a:xfrm>
              <a:off x="4399100" y="903775"/>
              <a:ext cx="126500" cy="126500"/>
            </a:xfrm>
            <a:custGeom>
              <a:avLst/>
              <a:gdLst/>
              <a:ahLst/>
              <a:cxnLst/>
              <a:rect l="l" t="t" r="r" b="b"/>
              <a:pathLst>
                <a:path w="5060" h="5060" extrusionOk="0">
                  <a:moveTo>
                    <a:pt x="2841" y="0"/>
                  </a:moveTo>
                  <a:lnTo>
                    <a:pt x="977" y="533"/>
                  </a:lnTo>
                  <a:lnTo>
                    <a:pt x="355" y="1332"/>
                  </a:lnTo>
                  <a:lnTo>
                    <a:pt x="0" y="2219"/>
                  </a:lnTo>
                  <a:lnTo>
                    <a:pt x="533" y="4083"/>
                  </a:lnTo>
                  <a:lnTo>
                    <a:pt x="1332" y="4704"/>
                  </a:lnTo>
                  <a:lnTo>
                    <a:pt x="2219" y="5059"/>
                  </a:lnTo>
                  <a:lnTo>
                    <a:pt x="4083" y="4616"/>
                  </a:lnTo>
                  <a:lnTo>
                    <a:pt x="4704" y="3817"/>
                  </a:lnTo>
                  <a:lnTo>
                    <a:pt x="5059" y="2841"/>
                  </a:lnTo>
                  <a:lnTo>
                    <a:pt x="4616" y="977"/>
                  </a:lnTo>
                  <a:lnTo>
                    <a:pt x="3817" y="355"/>
                  </a:lnTo>
                  <a:lnTo>
                    <a:pt x="2841" y="0"/>
                  </a:lnTo>
                  <a:close/>
                </a:path>
              </a:pathLst>
            </a:custGeom>
            <a:solidFill>
              <a:srgbClr val="5717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8" name="Google Shape;2888;p42"/>
            <p:cNvSpPr/>
            <p:nvPr/>
          </p:nvSpPr>
          <p:spPr>
            <a:xfrm>
              <a:off x="3800000" y="921525"/>
              <a:ext cx="128725" cy="126500"/>
            </a:xfrm>
            <a:custGeom>
              <a:avLst/>
              <a:gdLst/>
              <a:ahLst/>
              <a:cxnLst/>
              <a:rect l="l" t="t" r="r" b="b"/>
              <a:pathLst>
                <a:path w="5149" h="5060" extrusionOk="0">
                  <a:moveTo>
                    <a:pt x="2841" y="0"/>
                  </a:moveTo>
                  <a:lnTo>
                    <a:pt x="1066" y="444"/>
                  </a:lnTo>
                  <a:lnTo>
                    <a:pt x="444" y="1243"/>
                  </a:lnTo>
                  <a:lnTo>
                    <a:pt x="1" y="2219"/>
                  </a:lnTo>
                  <a:lnTo>
                    <a:pt x="533" y="4083"/>
                  </a:lnTo>
                  <a:lnTo>
                    <a:pt x="1332" y="4704"/>
                  </a:lnTo>
                  <a:lnTo>
                    <a:pt x="2308" y="5059"/>
                  </a:lnTo>
                  <a:lnTo>
                    <a:pt x="4083" y="4527"/>
                  </a:lnTo>
                  <a:lnTo>
                    <a:pt x="4705" y="3728"/>
                  </a:lnTo>
                  <a:lnTo>
                    <a:pt x="5148" y="2841"/>
                  </a:lnTo>
                  <a:lnTo>
                    <a:pt x="4616" y="977"/>
                  </a:lnTo>
                  <a:lnTo>
                    <a:pt x="3817" y="355"/>
                  </a:lnTo>
                  <a:lnTo>
                    <a:pt x="2841" y="0"/>
                  </a:lnTo>
                  <a:close/>
                </a:path>
              </a:pathLst>
            </a:custGeom>
            <a:solidFill>
              <a:srgbClr val="5717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9" name="Google Shape;2889;p42"/>
            <p:cNvSpPr/>
            <p:nvPr/>
          </p:nvSpPr>
          <p:spPr>
            <a:xfrm>
              <a:off x="3231975" y="1221075"/>
              <a:ext cx="104300" cy="102100"/>
            </a:xfrm>
            <a:custGeom>
              <a:avLst/>
              <a:gdLst/>
              <a:ahLst/>
              <a:cxnLst/>
              <a:rect l="l" t="t" r="r" b="b"/>
              <a:pathLst>
                <a:path w="4172" h="4084" extrusionOk="0">
                  <a:moveTo>
                    <a:pt x="2397" y="0"/>
                  </a:moveTo>
                  <a:lnTo>
                    <a:pt x="799" y="355"/>
                  </a:lnTo>
                  <a:lnTo>
                    <a:pt x="355" y="1065"/>
                  </a:lnTo>
                  <a:lnTo>
                    <a:pt x="0" y="1775"/>
                  </a:lnTo>
                  <a:lnTo>
                    <a:pt x="444" y="3284"/>
                  </a:lnTo>
                  <a:lnTo>
                    <a:pt x="1065" y="3817"/>
                  </a:lnTo>
                  <a:lnTo>
                    <a:pt x="1864" y="4083"/>
                  </a:lnTo>
                  <a:lnTo>
                    <a:pt x="3373" y="3728"/>
                  </a:lnTo>
                  <a:lnTo>
                    <a:pt x="3906" y="3018"/>
                  </a:lnTo>
                  <a:lnTo>
                    <a:pt x="4172" y="2308"/>
                  </a:lnTo>
                  <a:lnTo>
                    <a:pt x="3817" y="799"/>
                  </a:lnTo>
                  <a:lnTo>
                    <a:pt x="3107" y="267"/>
                  </a:lnTo>
                  <a:lnTo>
                    <a:pt x="2397" y="0"/>
                  </a:lnTo>
                  <a:close/>
                </a:path>
              </a:pathLst>
            </a:custGeom>
            <a:solidFill>
              <a:srgbClr val="5717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0" name="Google Shape;2890;p42"/>
            <p:cNvSpPr/>
            <p:nvPr/>
          </p:nvSpPr>
          <p:spPr>
            <a:xfrm>
              <a:off x="4199400" y="737350"/>
              <a:ext cx="79900" cy="79900"/>
            </a:xfrm>
            <a:custGeom>
              <a:avLst/>
              <a:gdLst/>
              <a:ahLst/>
              <a:cxnLst/>
              <a:rect l="l" t="t" r="r" b="b"/>
              <a:pathLst>
                <a:path w="3196" h="3196" extrusionOk="0">
                  <a:moveTo>
                    <a:pt x="1776" y="1"/>
                  </a:moveTo>
                  <a:lnTo>
                    <a:pt x="622" y="267"/>
                  </a:lnTo>
                  <a:lnTo>
                    <a:pt x="267" y="800"/>
                  </a:lnTo>
                  <a:lnTo>
                    <a:pt x="0" y="1421"/>
                  </a:lnTo>
                  <a:lnTo>
                    <a:pt x="267" y="2575"/>
                  </a:lnTo>
                  <a:lnTo>
                    <a:pt x="799" y="3018"/>
                  </a:lnTo>
                  <a:lnTo>
                    <a:pt x="1421" y="3196"/>
                  </a:lnTo>
                  <a:lnTo>
                    <a:pt x="2574" y="2930"/>
                  </a:lnTo>
                  <a:lnTo>
                    <a:pt x="3018" y="2397"/>
                  </a:lnTo>
                  <a:lnTo>
                    <a:pt x="3196" y="1776"/>
                  </a:lnTo>
                  <a:lnTo>
                    <a:pt x="2929" y="622"/>
                  </a:lnTo>
                  <a:lnTo>
                    <a:pt x="2397" y="178"/>
                  </a:lnTo>
                  <a:lnTo>
                    <a:pt x="1776" y="1"/>
                  </a:lnTo>
                  <a:close/>
                </a:path>
              </a:pathLst>
            </a:custGeom>
            <a:solidFill>
              <a:srgbClr val="5717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1" name="Google Shape;2891;p42"/>
            <p:cNvSpPr/>
            <p:nvPr/>
          </p:nvSpPr>
          <p:spPr>
            <a:xfrm>
              <a:off x="4933850" y="1449625"/>
              <a:ext cx="79900" cy="82125"/>
            </a:xfrm>
            <a:custGeom>
              <a:avLst/>
              <a:gdLst/>
              <a:ahLst/>
              <a:cxnLst/>
              <a:rect l="l" t="t" r="r" b="b"/>
              <a:pathLst>
                <a:path w="3196" h="3285" extrusionOk="0">
                  <a:moveTo>
                    <a:pt x="1775" y="0"/>
                  </a:moveTo>
                  <a:lnTo>
                    <a:pt x="622" y="355"/>
                  </a:lnTo>
                  <a:lnTo>
                    <a:pt x="267" y="888"/>
                  </a:lnTo>
                  <a:lnTo>
                    <a:pt x="0" y="1420"/>
                  </a:lnTo>
                  <a:lnTo>
                    <a:pt x="267" y="2663"/>
                  </a:lnTo>
                  <a:lnTo>
                    <a:pt x="799" y="3018"/>
                  </a:lnTo>
                  <a:lnTo>
                    <a:pt x="1420" y="3284"/>
                  </a:lnTo>
                  <a:lnTo>
                    <a:pt x="2574" y="2929"/>
                  </a:lnTo>
                  <a:lnTo>
                    <a:pt x="3018" y="2485"/>
                  </a:lnTo>
                  <a:lnTo>
                    <a:pt x="3195" y="1864"/>
                  </a:lnTo>
                  <a:lnTo>
                    <a:pt x="2929" y="621"/>
                  </a:lnTo>
                  <a:lnTo>
                    <a:pt x="2397" y="266"/>
                  </a:lnTo>
                  <a:lnTo>
                    <a:pt x="1775" y="0"/>
                  </a:lnTo>
                  <a:close/>
                </a:path>
              </a:pathLst>
            </a:custGeom>
            <a:solidFill>
              <a:srgbClr val="5717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2" name="Google Shape;2892;p42"/>
            <p:cNvSpPr/>
            <p:nvPr/>
          </p:nvSpPr>
          <p:spPr>
            <a:xfrm>
              <a:off x="3365100" y="1172250"/>
              <a:ext cx="82125" cy="79900"/>
            </a:xfrm>
            <a:custGeom>
              <a:avLst/>
              <a:gdLst/>
              <a:ahLst/>
              <a:cxnLst/>
              <a:rect l="l" t="t" r="r" b="b"/>
              <a:pathLst>
                <a:path w="3285" h="3196" extrusionOk="0">
                  <a:moveTo>
                    <a:pt x="1776" y="1"/>
                  </a:moveTo>
                  <a:lnTo>
                    <a:pt x="622" y="267"/>
                  </a:lnTo>
                  <a:lnTo>
                    <a:pt x="267" y="800"/>
                  </a:lnTo>
                  <a:lnTo>
                    <a:pt x="1" y="1421"/>
                  </a:lnTo>
                  <a:lnTo>
                    <a:pt x="356" y="2575"/>
                  </a:lnTo>
                  <a:lnTo>
                    <a:pt x="799" y="3018"/>
                  </a:lnTo>
                  <a:lnTo>
                    <a:pt x="1421" y="3196"/>
                  </a:lnTo>
                  <a:lnTo>
                    <a:pt x="2575" y="2930"/>
                  </a:lnTo>
                  <a:lnTo>
                    <a:pt x="3018" y="2397"/>
                  </a:lnTo>
                  <a:lnTo>
                    <a:pt x="3285" y="1776"/>
                  </a:lnTo>
                  <a:lnTo>
                    <a:pt x="2930" y="622"/>
                  </a:lnTo>
                  <a:lnTo>
                    <a:pt x="2397" y="267"/>
                  </a:lnTo>
                  <a:lnTo>
                    <a:pt x="1776" y="1"/>
                  </a:lnTo>
                  <a:close/>
                </a:path>
              </a:pathLst>
            </a:custGeom>
            <a:solidFill>
              <a:srgbClr val="5717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3" name="Google Shape;2893;p42"/>
            <p:cNvSpPr/>
            <p:nvPr/>
          </p:nvSpPr>
          <p:spPr>
            <a:xfrm>
              <a:off x="3673525" y="792825"/>
              <a:ext cx="79900" cy="82125"/>
            </a:xfrm>
            <a:custGeom>
              <a:avLst/>
              <a:gdLst/>
              <a:ahLst/>
              <a:cxnLst/>
              <a:rect l="l" t="t" r="r" b="b"/>
              <a:pathLst>
                <a:path w="3196" h="3285" extrusionOk="0">
                  <a:moveTo>
                    <a:pt x="1776" y="1"/>
                  </a:moveTo>
                  <a:lnTo>
                    <a:pt x="622" y="356"/>
                  </a:lnTo>
                  <a:lnTo>
                    <a:pt x="267" y="799"/>
                  </a:lnTo>
                  <a:lnTo>
                    <a:pt x="1" y="1421"/>
                  </a:lnTo>
                  <a:lnTo>
                    <a:pt x="356" y="2575"/>
                  </a:lnTo>
                  <a:lnTo>
                    <a:pt x="799" y="3018"/>
                  </a:lnTo>
                  <a:lnTo>
                    <a:pt x="1421" y="3285"/>
                  </a:lnTo>
                  <a:lnTo>
                    <a:pt x="2574" y="2930"/>
                  </a:lnTo>
                  <a:lnTo>
                    <a:pt x="3018" y="2397"/>
                  </a:lnTo>
                  <a:lnTo>
                    <a:pt x="3196" y="1776"/>
                  </a:lnTo>
                  <a:lnTo>
                    <a:pt x="2929" y="622"/>
                  </a:lnTo>
                  <a:lnTo>
                    <a:pt x="2397" y="267"/>
                  </a:lnTo>
                  <a:lnTo>
                    <a:pt x="1776" y="1"/>
                  </a:lnTo>
                  <a:close/>
                </a:path>
              </a:pathLst>
            </a:custGeom>
            <a:solidFill>
              <a:srgbClr val="5717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4" name="Google Shape;2894;p42"/>
            <p:cNvSpPr/>
            <p:nvPr/>
          </p:nvSpPr>
          <p:spPr>
            <a:xfrm>
              <a:off x="4108425" y="892675"/>
              <a:ext cx="79900" cy="79900"/>
            </a:xfrm>
            <a:custGeom>
              <a:avLst/>
              <a:gdLst/>
              <a:ahLst/>
              <a:cxnLst/>
              <a:rect l="l" t="t" r="r" b="b"/>
              <a:pathLst>
                <a:path w="3196" h="3196" extrusionOk="0">
                  <a:moveTo>
                    <a:pt x="1776" y="1"/>
                  </a:moveTo>
                  <a:lnTo>
                    <a:pt x="622" y="267"/>
                  </a:lnTo>
                  <a:lnTo>
                    <a:pt x="178" y="799"/>
                  </a:lnTo>
                  <a:lnTo>
                    <a:pt x="1" y="1421"/>
                  </a:lnTo>
                  <a:lnTo>
                    <a:pt x="267" y="2575"/>
                  </a:lnTo>
                  <a:lnTo>
                    <a:pt x="799" y="3018"/>
                  </a:lnTo>
                  <a:lnTo>
                    <a:pt x="1421" y="3196"/>
                  </a:lnTo>
                  <a:lnTo>
                    <a:pt x="2574" y="2930"/>
                  </a:lnTo>
                  <a:lnTo>
                    <a:pt x="3018" y="2397"/>
                  </a:lnTo>
                  <a:lnTo>
                    <a:pt x="3196" y="1776"/>
                  </a:lnTo>
                  <a:lnTo>
                    <a:pt x="2929" y="622"/>
                  </a:lnTo>
                  <a:lnTo>
                    <a:pt x="2397" y="267"/>
                  </a:lnTo>
                  <a:lnTo>
                    <a:pt x="1776" y="1"/>
                  </a:lnTo>
                  <a:close/>
                </a:path>
              </a:pathLst>
            </a:custGeom>
            <a:solidFill>
              <a:srgbClr val="5717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5" name="Google Shape;2895;p42"/>
            <p:cNvSpPr/>
            <p:nvPr/>
          </p:nvSpPr>
          <p:spPr>
            <a:xfrm>
              <a:off x="4403525" y="1673725"/>
              <a:ext cx="576950" cy="667900"/>
            </a:xfrm>
            <a:custGeom>
              <a:avLst/>
              <a:gdLst/>
              <a:ahLst/>
              <a:cxnLst/>
              <a:rect l="l" t="t" r="r" b="b"/>
              <a:pathLst>
                <a:path w="23078" h="26716" extrusionOk="0">
                  <a:moveTo>
                    <a:pt x="19083" y="0"/>
                  </a:moveTo>
                  <a:lnTo>
                    <a:pt x="17042" y="444"/>
                  </a:lnTo>
                  <a:lnTo>
                    <a:pt x="15711" y="977"/>
                  </a:lnTo>
                  <a:lnTo>
                    <a:pt x="13935" y="1953"/>
                  </a:lnTo>
                  <a:lnTo>
                    <a:pt x="10651" y="4438"/>
                  </a:lnTo>
                  <a:lnTo>
                    <a:pt x="7900" y="7456"/>
                  </a:lnTo>
                  <a:lnTo>
                    <a:pt x="5681" y="11006"/>
                  </a:lnTo>
                  <a:lnTo>
                    <a:pt x="4971" y="12870"/>
                  </a:lnTo>
                  <a:lnTo>
                    <a:pt x="3640" y="15976"/>
                  </a:lnTo>
                  <a:lnTo>
                    <a:pt x="1155" y="21568"/>
                  </a:lnTo>
                  <a:lnTo>
                    <a:pt x="90" y="25118"/>
                  </a:lnTo>
                  <a:lnTo>
                    <a:pt x="1" y="26716"/>
                  </a:lnTo>
                  <a:lnTo>
                    <a:pt x="2309" y="25207"/>
                  </a:lnTo>
                  <a:lnTo>
                    <a:pt x="5326" y="24142"/>
                  </a:lnTo>
                  <a:lnTo>
                    <a:pt x="8255" y="22722"/>
                  </a:lnTo>
                  <a:lnTo>
                    <a:pt x="10740" y="21390"/>
                  </a:lnTo>
                  <a:lnTo>
                    <a:pt x="15533" y="18195"/>
                  </a:lnTo>
                  <a:lnTo>
                    <a:pt x="17663" y="16242"/>
                  </a:lnTo>
                  <a:lnTo>
                    <a:pt x="19527" y="14024"/>
                  </a:lnTo>
                  <a:lnTo>
                    <a:pt x="21746" y="10296"/>
                  </a:lnTo>
                  <a:lnTo>
                    <a:pt x="22633" y="7633"/>
                  </a:lnTo>
                  <a:lnTo>
                    <a:pt x="22900" y="6213"/>
                  </a:lnTo>
                  <a:lnTo>
                    <a:pt x="23077" y="4616"/>
                  </a:lnTo>
                  <a:lnTo>
                    <a:pt x="22545" y="2219"/>
                  </a:lnTo>
                  <a:lnTo>
                    <a:pt x="21657" y="977"/>
                  </a:lnTo>
                  <a:lnTo>
                    <a:pt x="21036" y="533"/>
                  </a:lnTo>
                  <a:lnTo>
                    <a:pt x="20415" y="267"/>
                  </a:lnTo>
                  <a:lnTo>
                    <a:pt x="19083" y="0"/>
                  </a:lnTo>
                  <a:close/>
                </a:path>
              </a:pathLst>
            </a:custGeom>
            <a:solidFill>
              <a:srgbClr val="E841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6" name="Google Shape;2896;p42"/>
            <p:cNvSpPr/>
            <p:nvPr/>
          </p:nvSpPr>
          <p:spPr>
            <a:xfrm>
              <a:off x="3320725" y="2073125"/>
              <a:ext cx="1528825" cy="588025"/>
            </a:xfrm>
            <a:custGeom>
              <a:avLst/>
              <a:gdLst/>
              <a:ahLst/>
              <a:cxnLst/>
              <a:rect l="l" t="t" r="r" b="b"/>
              <a:pathLst>
                <a:path w="61153" h="23521" extrusionOk="0">
                  <a:moveTo>
                    <a:pt x="61153" y="0"/>
                  </a:moveTo>
                  <a:lnTo>
                    <a:pt x="57780" y="1598"/>
                  </a:lnTo>
                  <a:lnTo>
                    <a:pt x="50680" y="4083"/>
                  </a:lnTo>
                  <a:lnTo>
                    <a:pt x="43135" y="5769"/>
                  </a:lnTo>
                  <a:lnTo>
                    <a:pt x="35325" y="6657"/>
                  </a:lnTo>
                  <a:lnTo>
                    <a:pt x="27426" y="6657"/>
                  </a:lnTo>
                  <a:lnTo>
                    <a:pt x="19349" y="5947"/>
                  </a:lnTo>
                  <a:lnTo>
                    <a:pt x="11450" y="4349"/>
                  </a:lnTo>
                  <a:lnTo>
                    <a:pt x="3728" y="1953"/>
                  </a:lnTo>
                  <a:lnTo>
                    <a:pt x="1" y="444"/>
                  </a:lnTo>
                  <a:lnTo>
                    <a:pt x="1" y="444"/>
                  </a:lnTo>
                  <a:lnTo>
                    <a:pt x="622" y="1864"/>
                  </a:lnTo>
                  <a:lnTo>
                    <a:pt x="2308" y="4615"/>
                  </a:lnTo>
                  <a:lnTo>
                    <a:pt x="5415" y="8254"/>
                  </a:lnTo>
                  <a:lnTo>
                    <a:pt x="7722" y="10562"/>
                  </a:lnTo>
                  <a:lnTo>
                    <a:pt x="11272" y="13757"/>
                  </a:lnTo>
                  <a:lnTo>
                    <a:pt x="17041" y="18195"/>
                  </a:lnTo>
                  <a:lnTo>
                    <a:pt x="21124" y="20591"/>
                  </a:lnTo>
                  <a:lnTo>
                    <a:pt x="25296" y="22366"/>
                  </a:lnTo>
                  <a:lnTo>
                    <a:pt x="29645" y="23431"/>
                  </a:lnTo>
                  <a:lnTo>
                    <a:pt x="34082" y="23520"/>
                  </a:lnTo>
                  <a:lnTo>
                    <a:pt x="38609" y="22544"/>
                  </a:lnTo>
                  <a:lnTo>
                    <a:pt x="40917" y="21568"/>
                  </a:lnTo>
                  <a:lnTo>
                    <a:pt x="43668" y="20148"/>
                  </a:lnTo>
                  <a:lnTo>
                    <a:pt x="48372" y="16952"/>
                  </a:lnTo>
                  <a:lnTo>
                    <a:pt x="52188" y="13402"/>
                  </a:lnTo>
                  <a:lnTo>
                    <a:pt x="55295" y="9852"/>
                  </a:lnTo>
                  <a:lnTo>
                    <a:pt x="58667" y="4882"/>
                  </a:lnTo>
                  <a:lnTo>
                    <a:pt x="60886" y="444"/>
                  </a:lnTo>
                  <a:lnTo>
                    <a:pt x="61153" y="0"/>
                  </a:lnTo>
                  <a:close/>
                </a:path>
              </a:pathLst>
            </a:custGeom>
            <a:solidFill>
              <a:srgbClr val="F6A2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7" name="Google Shape;2897;p42"/>
            <p:cNvSpPr/>
            <p:nvPr/>
          </p:nvSpPr>
          <p:spPr>
            <a:xfrm>
              <a:off x="3314075" y="2062025"/>
              <a:ext cx="1544350" cy="201950"/>
            </a:xfrm>
            <a:custGeom>
              <a:avLst/>
              <a:gdLst/>
              <a:ahLst/>
              <a:cxnLst/>
              <a:rect l="l" t="t" r="r" b="b"/>
              <a:pathLst>
                <a:path w="61774" h="8078" extrusionOk="0">
                  <a:moveTo>
                    <a:pt x="267" y="0"/>
                  </a:moveTo>
                  <a:lnTo>
                    <a:pt x="0" y="533"/>
                  </a:lnTo>
                  <a:lnTo>
                    <a:pt x="267" y="799"/>
                  </a:lnTo>
                  <a:lnTo>
                    <a:pt x="3728" y="2486"/>
                  </a:lnTo>
                  <a:lnTo>
                    <a:pt x="11183" y="5148"/>
                  </a:lnTo>
                  <a:lnTo>
                    <a:pt x="18905" y="7012"/>
                  </a:lnTo>
                  <a:lnTo>
                    <a:pt x="26893" y="7988"/>
                  </a:lnTo>
                  <a:lnTo>
                    <a:pt x="34881" y="8077"/>
                  </a:lnTo>
                  <a:lnTo>
                    <a:pt x="42869" y="7278"/>
                  </a:lnTo>
                  <a:lnTo>
                    <a:pt x="50591" y="5592"/>
                  </a:lnTo>
                  <a:lnTo>
                    <a:pt x="57957" y="2841"/>
                  </a:lnTo>
                  <a:lnTo>
                    <a:pt x="61419" y="1065"/>
                  </a:lnTo>
                  <a:lnTo>
                    <a:pt x="61774" y="799"/>
                  </a:lnTo>
                  <a:lnTo>
                    <a:pt x="61419" y="178"/>
                  </a:lnTo>
                  <a:lnTo>
                    <a:pt x="60975" y="267"/>
                  </a:lnTo>
                  <a:lnTo>
                    <a:pt x="57247" y="1776"/>
                  </a:lnTo>
                  <a:lnTo>
                    <a:pt x="49792" y="4083"/>
                  </a:lnTo>
                  <a:lnTo>
                    <a:pt x="42248" y="5592"/>
                  </a:lnTo>
                  <a:lnTo>
                    <a:pt x="34615" y="6302"/>
                  </a:lnTo>
                  <a:lnTo>
                    <a:pt x="26982" y="6213"/>
                  </a:lnTo>
                  <a:lnTo>
                    <a:pt x="19349" y="5414"/>
                  </a:lnTo>
                  <a:lnTo>
                    <a:pt x="11716" y="3817"/>
                  </a:lnTo>
                  <a:lnTo>
                    <a:pt x="4261" y="1420"/>
                  </a:lnTo>
                  <a:lnTo>
                    <a:pt x="533" y="0"/>
                  </a:lnTo>
                  <a:close/>
                </a:path>
              </a:pathLst>
            </a:custGeom>
            <a:solidFill>
              <a:srgbClr val="FFDA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8" name="Google Shape;2898;p42"/>
            <p:cNvSpPr/>
            <p:nvPr/>
          </p:nvSpPr>
          <p:spPr>
            <a:xfrm>
              <a:off x="4774075" y="2026525"/>
              <a:ext cx="59950" cy="82125"/>
            </a:xfrm>
            <a:custGeom>
              <a:avLst/>
              <a:gdLst/>
              <a:ahLst/>
              <a:cxnLst/>
              <a:rect l="l" t="t" r="r" b="b"/>
              <a:pathLst>
                <a:path w="2398" h="3285" extrusionOk="0">
                  <a:moveTo>
                    <a:pt x="2309" y="0"/>
                  </a:moveTo>
                  <a:lnTo>
                    <a:pt x="2042" y="89"/>
                  </a:lnTo>
                  <a:lnTo>
                    <a:pt x="800" y="1420"/>
                  </a:lnTo>
                  <a:lnTo>
                    <a:pt x="1" y="3018"/>
                  </a:lnTo>
                  <a:lnTo>
                    <a:pt x="1" y="3284"/>
                  </a:lnTo>
                  <a:lnTo>
                    <a:pt x="267" y="3196"/>
                  </a:lnTo>
                  <a:lnTo>
                    <a:pt x="1421" y="1864"/>
                  </a:lnTo>
                  <a:lnTo>
                    <a:pt x="2397" y="355"/>
                  </a:lnTo>
                  <a:lnTo>
                    <a:pt x="2309" y="0"/>
                  </a:lnTo>
                  <a:close/>
                </a:path>
              </a:pathLst>
            </a:custGeom>
            <a:solidFill>
              <a:srgbClr val="FFDA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9" name="Google Shape;2899;p42"/>
            <p:cNvSpPr/>
            <p:nvPr/>
          </p:nvSpPr>
          <p:spPr>
            <a:xfrm>
              <a:off x="4656475" y="2048700"/>
              <a:ext cx="53300" cy="97675"/>
            </a:xfrm>
            <a:custGeom>
              <a:avLst/>
              <a:gdLst/>
              <a:ahLst/>
              <a:cxnLst/>
              <a:rect l="l" t="t" r="r" b="b"/>
              <a:pathLst>
                <a:path w="2132" h="3907" extrusionOk="0">
                  <a:moveTo>
                    <a:pt x="1599" y="1"/>
                  </a:moveTo>
                  <a:lnTo>
                    <a:pt x="1332" y="267"/>
                  </a:lnTo>
                  <a:lnTo>
                    <a:pt x="1066" y="1243"/>
                  </a:lnTo>
                  <a:lnTo>
                    <a:pt x="622" y="2131"/>
                  </a:lnTo>
                  <a:lnTo>
                    <a:pt x="178" y="2841"/>
                  </a:lnTo>
                  <a:lnTo>
                    <a:pt x="1" y="3640"/>
                  </a:lnTo>
                  <a:lnTo>
                    <a:pt x="178" y="3906"/>
                  </a:lnTo>
                  <a:lnTo>
                    <a:pt x="445" y="3906"/>
                  </a:lnTo>
                  <a:lnTo>
                    <a:pt x="1155" y="3374"/>
                  </a:lnTo>
                  <a:lnTo>
                    <a:pt x="1954" y="1421"/>
                  </a:lnTo>
                  <a:lnTo>
                    <a:pt x="2131" y="533"/>
                  </a:lnTo>
                  <a:lnTo>
                    <a:pt x="2131" y="178"/>
                  </a:lnTo>
                  <a:lnTo>
                    <a:pt x="1599" y="1"/>
                  </a:lnTo>
                  <a:close/>
                </a:path>
              </a:pathLst>
            </a:custGeom>
            <a:solidFill>
              <a:srgbClr val="FFDA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0" name="Google Shape;2900;p42"/>
            <p:cNvSpPr/>
            <p:nvPr/>
          </p:nvSpPr>
          <p:spPr>
            <a:xfrm>
              <a:off x="4567725" y="2095300"/>
              <a:ext cx="51075" cy="77700"/>
            </a:xfrm>
            <a:custGeom>
              <a:avLst/>
              <a:gdLst/>
              <a:ahLst/>
              <a:cxnLst/>
              <a:rect l="l" t="t" r="r" b="b"/>
              <a:pathLst>
                <a:path w="2043" h="3108" extrusionOk="0">
                  <a:moveTo>
                    <a:pt x="1687" y="1"/>
                  </a:moveTo>
                  <a:lnTo>
                    <a:pt x="1510" y="178"/>
                  </a:lnTo>
                  <a:lnTo>
                    <a:pt x="533" y="1421"/>
                  </a:lnTo>
                  <a:lnTo>
                    <a:pt x="1" y="2841"/>
                  </a:lnTo>
                  <a:lnTo>
                    <a:pt x="178" y="3107"/>
                  </a:lnTo>
                  <a:lnTo>
                    <a:pt x="445" y="3018"/>
                  </a:lnTo>
                  <a:lnTo>
                    <a:pt x="1421" y="1953"/>
                  </a:lnTo>
                  <a:lnTo>
                    <a:pt x="1953" y="445"/>
                  </a:lnTo>
                  <a:lnTo>
                    <a:pt x="2042" y="267"/>
                  </a:lnTo>
                  <a:lnTo>
                    <a:pt x="1687" y="1"/>
                  </a:lnTo>
                  <a:close/>
                </a:path>
              </a:pathLst>
            </a:custGeom>
            <a:solidFill>
              <a:srgbClr val="FFDA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1" name="Google Shape;2901;p42"/>
            <p:cNvSpPr/>
            <p:nvPr/>
          </p:nvSpPr>
          <p:spPr>
            <a:xfrm>
              <a:off x="4459000" y="2104175"/>
              <a:ext cx="57725" cy="110975"/>
            </a:xfrm>
            <a:custGeom>
              <a:avLst/>
              <a:gdLst/>
              <a:ahLst/>
              <a:cxnLst/>
              <a:rect l="l" t="t" r="r" b="b"/>
              <a:pathLst>
                <a:path w="2309" h="4439" extrusionOk="0">
                  <a:moveTo>
                    <a:pt x="1865" y="1"/>
                  </a:moveTo>
                  <a:lnTo>
                    <a:pt x="1598" y="267"/>
                  </a:lnTo>
                  <a:lnTo>
                    <a:pt x="977" y="1243"/>
                  </a:lnTo>
                  <a:lnTo>
                    <a:pt x="445" y="2397"/>
                  </a:lnTo>
                  <a:lnTo>
                    <a:pt x="1" y="3285"/>
                  </a:lnTo>
                  <a:lnTo>
                    <a:pt x="1" y="4172"/>
                  </a:lnTo>
                  <a:lnTo>
                    <a:pt x="90" y="4438"/>
                  </a:lnTo>
                  <a:lnTo>
                    <a:pt x="356" y="4350"/>
                  </a:lnTo>
                  <a:lnTo>
                    <a:pt x="977" y="3728"/>
                  </a:lnTo>
                  <a:lnTo>
                    <a:pt x="1243" y="2841"/>
                  </a:lnTo>
                  <a:lnTo>
                    <a:pt x="1776" y="1776"/>
                  </a:lnTo>
                  <a:lnTo>
                    <a:pt x="2308" y="622"/>
                  </a:lnTo>
                  <a:lnTo>
                    <a:pt x="2308" y="267"/>
                  </a:lnTo>
                  <a:lnTo>
                    <a:pt x="1865" y="1"/>
                  </a:lnTo>
                  <a:close/>
                </a:path>
              </a:pathLst>
            </a:custGeom>
            <a:solidFill>
              <a:srgbClr val="FFDA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2" name="Google Shape;2902;p42"/>
            <p:cNvSpPr/>
            <p:nvPr/>
          </p:nvSpPr>
          <p:spPr>
            <a:xfrm>
              <a:off x="4354725" y="2090875"/>
              <a:ext cx="53275" cy="135375"/>
            </a:xfrm>
            <a:custGeom>
              <a:avLst/>
              <a:gdLst/>
              <a:ahLst/>
              <a:cxnLst/>
              <a:rect l="l" t="t" r="r" b="b"/>
              <a:pathLst>
                <a:path w="2131" h="5415" extrusionOk="0">
                  <a:moveTo>
                    <a:pt x="1687" y="0"/>
                  </a:moveTo>
                  <a:lnTo>
                    <a:pt x="1509" y="266"/>
                  </a:lnTo>
                  <a:lnTo>
                    <a:pt x="977" y="1598"/>
                  </a:lnTo>
                  <a:lnTo>
                    <a:pt x="444" y="2929"/>
                  </a:lnTo>
                  <a:lnTo>
                    <a:pt x="0" y="4083"/>
                  </a:lnTo>
                  <a:lnTo>
                    <a:pt x="0" y="5237"/>
                  </a:lnTo>
                  <a:lnTo>
                    <a:pt x="178" y="5414"/>
                  </a:lnTo>
                  <a:lnTo>
                    <a:pt x="444" y="5326"/>
                  </a:lnTo>
                  <a:lnTo>
                    <a:pt x="1154" y="4349"/>
                  </a:lnTo>
                  <a:lnTo>
                    <a:pt x="1420" y="3195"/>
                  </a:lnTo>
                  <a:lnTo>
                    <a:pt x="1775" y="1775"/>
                  </a:lnTo>
                  <a:lnTo>
                    <a:pt x="2130" y="444"/>
                  </a:lnTo>
                  <a:lnTo>
                    <a:pt x="2130" y="178"/>
                  </a:lnTo>
                  <a:lnTo>
                    <a:pt x="1687" y="0"/>
                  </a:lnTo>
                  <a:close/>
                </a:path>
              </a:pathLst>
            </a:custGeom>
            <a:solidFill>
              <a:srgbClr val="FFDA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3" name="Google Shape;2903;p42"/>
            <p:cNvSpPr/>
            <p:nvPr/>
          </p:nvSpPr>
          <p:spPr>
            <a:xfrm>
              <a:off x="4246000" y="2097525"/>
              <a:ext cx="46625" cy="139825"/>
            </a:xfrm>
            <a:custGeom>
              <a:avLst/>
              <a:gdLst/>
              <a:ahLst/>
              <a:cxnLst/>
              <a:rect l="l" t="t" r="r" b="b"/>
              <a:pathLst>
                <a:path w="1865" h="5593" extrusionOk="0">
                  <a:moveTo>
                    <a:pt x="1420" y="0"/>
                  </a:moveTo>
                  <a:lnTo>
                    <a:pt x="1332" y="178"/>
                  </a:lnTo>
                  <a:lnTo>
                    <a:pt x="977" y="1509"/>
                  </a:lnTo>
                  <a:lnTo>
                    <a:pt x="533" y="2841"/>
                  </a:lnTo>
                  <a:lnTo>
                    <a:pt x="178" y="3994"/>
                  </a:lnTo>
                  <a:lnTo>
                    <a:pt x="0" y="5237"/>
                  </a:lnTo>
                  <a:lnTo>
                    <a:pt x="0" y="5503"/>
                  </a:lnTo>
                  <a:lnTo>
                    <a:pt x="444" y="5592"/>
                  </a:lnTo>
                  <a:lnTo>
                    <a:pt x="622" y="5415"/>
                  </a:lnTo>
                  <a:lnTo>
                    <a:pt x="1243" y="4261"/>
                  </a:lnTo>
                  <a:lnTo>
                    <a:pt x="1420" y="2929"/>
                  </a:lnTo>
                  <a:lnTo>
                    <a:pt x="1687" y="1598"/>
                  </a:lnTo>
                  <a:lnTo>
                    <a:pt x="1864" y="267"/>
                  </a:lnTo>
                  <a:lnTo>
                    <a:pt x="1775" y="89"/>
                  </a:lnTo>
                  <a:lnTo>
                    <a:pt x="1420" y="0"/>
                  </a:lnTo>
                  <a:close/>
                </a:path>
              </a:pathLst>
            </a:custGeom>
            <a:solidFill>
              <a:srgbClr val="FFDA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4" name="Google Shape;2904;p42"/>
            <p:cNvSpPr/>
            <p:nvPr/>
          </p:nvSpPr>
          <p:spPr>
            <a:xfrm>
              <a:off x="4146150" y="2139675"/>
              <a:ext cx="28875" cy="119850"/>
            </a:xfrm>
            <a:custGeom>
              <a:avLst/>
              <a:gdLst/>
              <a:ahLst/>
              <a:cxnLst/>
              <a:rect l="l" t="t" r="r" b="b"/>
              <a:pathLst>
                <a:path w="1155" h="4794" extrusionOk="0">
                  <a:moveTo>
                    <a:pt x="710" y="1"/>
                  </a:moveTo>
                  <a:lnTo>
                    <a:pt x="622" y="178"/>
                  </a:lnTo>
                  <a:lnTo>
                    <a:pt x="355" y="1332"/>
                  </a:lnTo>
                  <a:lnTo>
                    <a:pt x="178" y="2575"/>
                  </a:lnTo>
                  <a:lnTo>
                    <a:pt x="0" y="3551"/>
                  </a:lnTo>
                  <a:lnTo>
                    <a:pt x="0" y="4527"/>
                  </a:lnTo>
                  <a:lnTo>
                    <a:pt x="267" y="4794"/>
                  </a:lnTo>
                  <a:lnTo>
                    <a:pt x="622" y="4616"/>
                  </a:lnTo>
                  <a:lnTo>
                    <a:pt x="888" y="3640"/>
                  </a:lnTo>
                  <a:lnTo>
                    <a:pt x="977" y="2663"/>
                  </a:lnTo>
                  <a:lnTo>
                    <a:pt x="1065" y="1421"/>
                  </a:lnTo>
                  <a:lnTo>
                    <a:pt x="1154" y="267"/>
                  </a:lnTo>
                  <a:lnTo>
                    <a:pt x="1154" y="1"/>
                  </a:lnTo>
                  <a:close/>
                </a:path>
              </a:pathLst>
            </a:custGeom>
            <a:solidFill>
              <a:srgbClr val="FFDA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5" name="Google Shape;2905;p42"/>
            <p:cNvSpPr/>
            <p:nvPr/>
          </p:nvSpPr>
          <p:spPr>
            <a:xfrm>
              <a:off x="4024100" y="2124150"/>
              <a:ext cx="26650" cy="146475"/>
            </a:xfrm>
            <a:custGeom>
              <a:avLst/>
              <a:gdLst/>
              <a:ahLst/>
              <a:cxnLst/>
              <a:rect l="l" t="t" r="r" b="b"/>
              <a:pathLst>
                <a:path w="1066" h="5859" extrusionOk="0">
                  <a:moveTo>
                    <a:pt x="178" y="1"/>
                  </a:moveTo>
                  <a:lnTo>
                    <a:pt x="90" y="267"/>
                  </a:lnTo>
                  <a:lnTo>
                    <a:pt x="90" y="1776"/>
                  </a:lnTo>
                  <a:lnTo>
                    <a:pt x="1" y="3373"/>
                  </a:lnTo>
                  <a:lnTo>
                    <a:pt x="1" y="4527"/>
                  </a:lnTo>
                  <a:lnTo>
                    <a:pt x="267" y="5681"/>
                  </a:lnTo>
                  <a:lnTo>
                    <a:pt x="533" y="5858"/>
                  </a:lnTo>
                  <a:lnTo>
                    <a:pt x="800" y="5681"/>
                  </a:lnTo>
                  <a:lnTo>
                    <a:pt x="1066" y="4527"/>
                  </a:lnTo>
                  <a:lnTo>
                    <a:pt x="977" y="3373"/>
                  </a:lnTo>
                  <a:lnTo>
                    <a:pt x="888" y="1776"/>
                  </a:lnTo>
                  <a:lnTo>
                    <a:pt x="800" y="267"/>
                  </a:lnTo>
                  <a:lnTo>
                    <a:pt x="622" y="1"/>
                  </a:lnTo>
                  <a:close/>
                </a:path>
              </a:pathLst>
            </a:custGeom>
            <a:solidFill>
              <a:srgbClr val="FFDA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6" name="Google Shape;2906;p42"/>
            <p:cNvSpPr/>
            <p:nvPr/>
          </p:nvSpPr>
          <p:spPr>
            <a:xfrm>
              <a:off x="3871000" y="2059800"/>
              <a:ext cx="35525" cy="177550"/>
            </a:xfrm>
            <a:custGeom>
              <a:avLst/>
              <a:gdLst/>
              <a:ahLst/>
              <a:cxnLst/>
              <a:rect l="l" t="t" r="r" b="b"/>
              <a:pathLst>
                <a:path w="1421" h="7102" extrusionOk="0">
                  <a:moveTo>
                    <a:pt x="90" y="1"/>
                  </a:moveTo>
                  <a:lnTo>
                    <a:pt x="1" y="178"/>
                  </a:lnTo>
                  <a:lnTo>
                    <a:pt x="1" y="1865"/>
                  </a:lnTo>
                  <a:lnTo>
                    <a:pt x="267" y="5326"/>
                  </a:lnTo>
                  <a:lnTo>
                    <a:pt x="711" y="6924"/>
                  </a:lnTo>
                  <a:lnTo>
                    <a:pt x="888" y="7101"/>
                  </a:lnTo>
                  <a:lnTo>
                    <a:pt x="1332" y="7101"/>
                  </a:lnTo>
                  <a:lnTo>
                    <a:pt x="1421" y="6746"/>
                  </a:lnTo>
                  <a:lnTo>
                    <a:pt x="1421" y="5237"/>
                  </a:lnTo>
                  <a:lnTo>
                    <a:pt x="1066" y="3640"/>
                  </a:lnTo>
                  <a:lnTo>
                    <a:pt x="800" y="1865"/>
                  </a:lnTo>
                  <a:lnTo>
                    <a:pt x="533" y="178"/>
                  </a:lnTo>
                  <a:lnTo>
                    <a:pt x="445" y="1"/>
                  </a:lnTo>
                  <a:close/>
                </a:path>
              </a:pathLst>
            </a:custGeom>
            <a:solidFill>
              <a:srgbClr val="FFDA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7" name="Google Shape;2907;p42"/>
            <p:cNvSpPr/>
            <p:nvPr/>
          </p:nvSpPr>
          <p:spPr>
            <a:xfrm>
              <a:off x="3746750" y="2093075"/>
              <a:ext cx="35525" cy="135400"/>
            </a:xfrm>
            <a:custGeom>
              <a:avLst/>
              <a:gdLst/>
              <a:ahLst/>
              <a:cxnLst/>
              <a:rect l="l" t="t" r="r" b="b"/>
              <a:pathLst>
                <a:path w="1421" h="5416" extrusionOk="0">
                  <a:moveTo>
                    <a:pt x="356" y="1"/>
                  </a:moveTo>
                  <a:lnTo>
                    <a:pt x="0" y="90"/>
                  </a:lnTo>
                  <a:lnTo>
                    <a:pt x="0" y="267"/>
                  </a:lnTo>
                  <a:lnTo>
                    <a:pt x="178" y="1687"/>
                  </a:lnTo>
                  <a:lnTo>
                    <a:pt x="356" y="3019"/>
                  </a:lnTo>
                  <a:lnTo>
                    <a:pt x="444" y="4172"/>
                  </a:lnTo>
                  <a:lnTo>
                    <a:pt x="622" y="5238"/>
                  </a:lnTo>
                  <a:lnTo>
                    <a:pt x="799" y="5415"/>
                  </a:lnTo>
                  <a:lnTo>
                    <a:pt x="1154" y="5415"/>
                  </a:lnTo>
                  <a:lnTo>
                    <a:pt x="1243" y="5238"/>
                  </a:lnTo>
                  <a:lnTo>
                    <a:pt x="1421" y="3995"/>
                  </a:lnTo>
                  <a:lnTo>
                    <a:pt x="799" y="1332"/>
                  </a:lnTo>
                  <a:lnTo>
                    <a:pt x="444" y="178"/>
                  </a:lnTo>
                  <a:lnTo>
                    <a:pt x="356" y="1"/>
                  </a:lnTo>
                  <a:close/>
                </a:path>
              </a:pathLst>
            </a:custGeom>
            <a:solidFill>
              <a:srgbClr val="FFDA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8" name="Google Shape;2908;p42"/>
            <p:cNvSpPr/>
            <p:nvPr/>
          </p:nvSpPr>
          <p:spPr>
            <a:xfrm>
              <a:off x="3651350" y="2090875"/>
              <a:ext cx="26650" cy="113175"/>
            </a:xfrm>
            <a:custGeom>
              <a:avLst/>
              <a:gdLst/>
              <a:ahLst/>
              <a:cxnLst/>
              <a:rect l="l" t="t" r="r" b="b"/>
              <a:pathLst>
                <a:path w="1066" h="4527" extrusionOk="0">
                  <a:moveTo>
                    <a:pt x="178" y="0"/>
                  </a:moveTo>
                  <a:lnTo>
                    <a:pt x="0" y="266"/>
                  </a:lnTo>
                  <a:lnTo>
                    <a:pt x="89" y="1420"/>
                  </a:lnTo>
                  <a:lnTo>
                    <a:pt x="178" y="2574"/>
                  </a:lnTo>
                  <a:lnTo>
                    <a:pt x="89" y="3550"/>
                  </a:lnTo>
                  <a:lnTo>
                    <a:pt x="355" y="4438"/>
                  </a:lnTo>
                  <a:lnTo>
                    <a:pt x="533" y="4527"/>
                  </a:lnTo>
                  <a:lnTo>
                    <a:pt x="710" y="4438"/>
                  </a:lnTo>
                  <a:lnTo>
                    <a:pt x="1065" y="3462"/>
                  </a:lnTo>
                  <a:lnTo>
                    <a:pt x="888" y="2485"/>
                  </a:lnTo>
                  <a:lnTo>
                    <a:pt x="799" y="1332"/>
                  </a:lnTo>
                  <a:lnTo>
                    <a:pt x="444" y="266"/>
                  </a:lnTo>
                  <a:lnTo>
                    <a:pt x="178" y="0"/>
                  </a:lnTo>
                  <a:close/>
                </a:path>
              </a:pathLst>
            </a:custGeom>
            <a:solidFill>
              <a:srgbClr val="FFDA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9" name="Google Shape;2909;p42"/>
            <p:cNvSpPr/>
            <p:nvPr/>
          </p:nvSpPr>
          <p:spPr>
            <a:xfrm>
              <a:off x="3504900" y="2017650"/>
              <a:ext cx="77675" cy="173100"/>
            </a:xfrm>
            <a:custGeom>
              <a:avLst/>
              <a:gdLst/>
              <a:ahLst/>
              <a:cxnLst/>
              <a:rect l="l" t="t" r="r" b="b"/>
              <a:pathLst>
                <a:path w="3107" h="6924" extrusionOk="0">
                  <a:moveTo>
                    <a:pt x="266" y="0"/>
                  </a:moveTo>
                  <a:lnTo>
                    <a:pt x="0" y="178"/>
                  </a:lnTo>
                  <a:lnTo>
                    <a:pt x="0" y="355"/>
                  </a:lnTo>
                  <a:lnTo>
                    <a:pt x="799" y="2130"/>
                  </a:lnTo>
                  <a:lnTo>
                    <a:pt x="1509" y="3906"/>
                  </a:lnTo>
                  <a:lnTo>
                    <a:pt x="1953" y="5414"/>
                  </a:lnTo>
                  <a:lnTo>
                    <a:pt x="2574" y="6746"/>
                  </a:lnTo>
                  <a:lnTo>
                    <a:pt x="2929" y="6923"/>
                  </a:lnTo>
                  <a:lnTo>
                    <a:pt x="3107" y="6657"/>
                  </a:lnTo>
                  <a:lnTo>
                    <a:pt x="3107" y="5858"/>
                  </a:lnTo>
                  <a:lnTo>
                    <a:pt x="2663" y="4083"/>
                  </a:lnTo>
                  <a:lnTo>
                    <a:pt x="1420" y="1509"/>
                  </a:lnTo>
                  <a:lnTo>
                    <a:pt x="444" y="89"/>
                  </a:lnTo>
                  <a:lnTo>
                    <a:pt x="266" y="0"/>
                  </a:lnTo>
                  <a:close/>
                </a:path>
              </a:pathLst>
            </a:custGeom>
            <a:solidFill>
              <a:srgbClr val="FFDA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0" name="Google Shape;2910;p42"/>
            <p:cNvSpPr/>
            <p:nvPr/>
          </p:nvSpPr>
          <p:spPr>
            <a:xfrm>
              <a:off x="3389500" y="2017650"/>
              <a:ext cx="55500" cy="113175"/>
            </a:xfrm>
            <a:custGeom>
              <a:avLst/>
              <a:gdLst/>
              <a:ahLst/>
              <a:cxnLst/>
              <a:rect l="l" t="t" r="r" b="b"/>
              <a:pathLst>
                <a:path w="2220" h="4527" extrusionOk="0">
                  <a:moveTo>
                    <a:pt x="90" y="0"/>
                  </a:moveTo>
                  <a:lnTo>
                    <a:pt x="1" y="267"/>
                  </a:lnTo>
                  <a:lnTo>
                    <a:pt x="356" y="1420"/>
                  </a:lnTo>
                  <a:lnTo>
                    <a:pt x="800" y="2485"/>
                  </a:lnTo>
                  <a:lnTo>
                    <a:pt x="1066" y="3462"/>
                  </a:lnTo>
                  <a:lnTo>
                    <a:pt x="1599" y="4438"/>
                  </a:lnTo>
                  <a:lnTo>
                    <a:pt x="1776" y="4527"/>
                  </a:lnTo>
                  <a:lnTo>
                    <a:pt x="2220" y="4438"/>
                  </a:lnTo>
                  <a:lnTo>
                    <a:pt x="2220" y="4172"/>
                  </a:lnTo>
                  <a:lnTo>
                    <a:pt x="1954" y="3107"/>
                  </a:lnTo>
                  <a:lnTo>
                    <a:pt x="1421" y="2219"/>
                  </a:lnTo>
                  <a:lnTo>
                    <a:pt x="889" y="1154"/>
                  </a:lnTo>
                  <a:lnTo>
                    <a:pt x="356" y="89"/>
                  </a:lnTo>
                  <a:lnTo>
                    <a:pt x="90" y="0"/>
                  </a:lnTo>
                  <a:close/>
                </a:path>
              </a:pathLst>
            </a:custGeom>
            <a:solidFill>
              <a:srgbClr val="FFDA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1" name="Google Shape;2911;p42"/>
            <p:cNvSpPr/>
            <p:nvPr/>
          </p:nvSpPr>
          <p:spPr>
            <a:xfrm>
              <a:off x="3260825" y="1953300"/>
              <a:ext cx="79900" cy="144250"/>
            </a:xfrm>
            <a:custGeom>
              <a:avLst/>
              <a:gdLst/>
              <a:ahLst/>
              <a:cxnLst/>
              <a:rect l="l" t="t" r="r" b="b"/>
              <a:pathLst>
                <a:path w="3196" h="5770" extrusionOk="0">
                  <a:moveTo>
                    <a:pt x="89" y="0"/>
                  </a:moveTo>
                  <a:lnTo>
                    <a:pt x="0" y="178"/>
                  </a:lnTo>
                  <a:lnTo>
                    <a:pt x="621" y="1598"/>
                  </a:lnTo>
                  <a:lnTo>
                    <a:pt x="1243" y="3018"/>
                  </a:lnTo>
                  <a:lnTo>
                    <a:pt x="1864" y="4527"/>
                  </a:lnTo>
                  <a:lnTo>
                    <a:pt x="2840" y="5681"/>
                  </a:lnTo>
                  <a:lnTo>
                    <a:pt x="3107" y="5769"/>
                  </a:lnTo>
                  <a:lnTo>
                    <a:pt x="3195" y="5503"/>
                  </a:lnTo>
                  <a:lnTo>
                    <a:pt x="2840" y="4172"/>
                  </a:lnTo>
                  <a:lnTo>
                    <a:pt x="2130" y="3018"/>
                  </a:lnTo>
                  <a:lnTo>
                    <a:pt x="1243" y="1509"/>
                  </a:lnTo>
                  <a:lnTo>
                    <a:pt x="355" y="89"/>
                  </a:lnTo>
                  <a:lnTo>
                    <a:pt x="89" y="0"/>
                  </a:lnTo>
                  <a:close/>
                </a:path>
              </a:pathLst>
            </a:custGeom>
            <a:solidFill>
              <a:srgbClr val="FFDA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2" name="Google Shape;2912;p42"/>
            <p:cNvSpPr/>
            <p:nvPr/>
          </p:nvSpPr>
          <p:spPr>
            <a:xfrm>
              <a:off x="4660925" y="2232875"/>
              <a:ext cx="51050" cy="88775"/>
            </a:xfrm>
            <a:custGeom>
              <a:avLst/>
              <a:gdLst/>
              <a:ahLst/>
              <a:cxnLst/>
              <a:rect l="l" t="t" r="r" b="b"/>
              <a:pathLst>
                <a:path w="2042" h="3551" extrusionOk="0">
                  <a:moveTo>
                    <a:pt x="1953" y="1"/>
                  </a:moveTo>
                  <a:lnTo>
                    <a:pt x="1776" y="178"/>
                  </a:lnTo>
                  <a:lnTo>
                    <a:pt x="1243" y="977"/>
                  </a:lnTo>
                  <a:lnTo>
                    <a:pt x="799" y="1776"/>
                  </a:lnTo>
                  <a:lnTo>
                    <a:pt x="355" y="2486"/>
                  </a:lnTo>
                  <a:lnTo>
                    <a:pt x="0" y="3284"/>
                  </a:lnTo>
                  <a:lnTo>
                    <a:pt x="89" y="3551"/>
                  </a:lnTo>
                  <a:lnTo>
                    <a:pt x="444" y="3551"/>
                  </a:lnTo>
                  <a:lnTo>
                    <a:pt x="1066" y="2929"/>
                  </a:lnTo>
                  <a:lnTo>
                    <a:pt x="1864" y="1154"/>
                  </a:lnTo>
                  <a:lnTo>
                    <a:pt x="2042" y="267"/>
                  </a:lnTo>
                  <a:lnTo>
                    <a:pt x="1953" y="1"/>
                  </a:lnTo>
                  <a:close/>
                </a:path>
              </a:pathLst>
            </a:custGeom>
            <a:solidFill>
              <a:srgbClr val="FFDA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3" name="Google Shape;2913;p42"/>
            <p:cNvSpPr/>
            <p:nvPr/>
          </p:nvSpPr>
          <p:spPr>
            <a:xfrm>
              <a:off x="4514475" y="2281700"/>
              <a:ext cx="57725" cy="102075"/>
            </a:xfrm>
            <a:custGeom>
              <a:avLst/>
              <a:gdLst/>
              <a:ahLst/>
              <a:cxnLst/>
              <a:rect l="l" t="t" r="r" b="b"/>
              <a:pathLst>
                <a:path w="2309" h="4083" extrusionOk="0">
                  <a:moveTo>
                    <a:pt x="2220" y="0"/>
                  </a:moveTo>
                  <a:lnTo>
                    <a:pt x="1953" y="89"/>
                  </a:lnTo>
                  <a:lnTo>
                    <a:pt x="977" y="2042"/>
                  </a:lnTo>
                  <a:lnTo>
                    <a:pt x="1" y="3905"/>
                  </a:lnTo>
                  <a:lnTo>
                    <a:pt x="89" y="4083"/>
                  </a:lnTo>
                  <a:lnTo>
                    <a:pt x="267" y="4083"/>
                  </a:lnTo>
                  <a:lnTo>
                    <a:pt x="1509" y="2308"/>
                  </a:lnTo>
                  <a:lnTo>
                    <a:pt x="2308" y="266"/>
                  </a:lnTo>
                  <a:lnTo>
                    <a:pt x="2220" y="0"/>
                  </a:lnTo>
                  <a:close/>
                </a:path>
              </a:pathLst>
            </a:custGeom>
            <a:solidFill>
              <a:srgbClr val="FFDA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4" name="Google Shape;2914;p42"/>
            <p:cNvSpPr/>
            <p:nvPr/>
          </p:nvSpPr>
          <p:spPr>
            <a:xfrm>
              <a:off x="4354725" y="2290575"/>
              <a:ext cx="39950" cy="122050"/>
            </a:xfrm>
            <a:custGeom>
              <a:avLst/>
              <a:gdLst/>
              <a:ahLst/>
              <a:cxnLst/>
              <a:rect l="l" t="t" r="r" b="b"/>
              <a:pathLst>
                <a:path w="1598" h="4882" extrusionOk="0">
                  <a:moveTo>
                    <a:pt x="1065" y="0"/>
                  </a:moveTo>
                  <a:lnTo>
                    <a:pt x="888" y="266"/>
                  </a:lnTo>
                  <a:lnTo>
                    <a:pt x="622" y="1509"/>
                  </a:lnTo>
                  <a:lnTo>
                    <a:pt x="267" y="2752"/>
                  </a:lnTo>
                  <a:lnTo>
                    <a:pt x="0" y="3728"/>
                  </a:lnTo>
                  <a:lnTo>
                    <a:pt x="0" y="4704"/>
                  </a:lnTo>
                  <a:lnTo>
                    <a:pt x="178" y="4882"/>
                  </a:lnTo>
                  <a:lnTo>
                    <a:pt x="444" y="4793"/>
                  </a:lnTo>
                  <a:lnTo>
                    <a:pt x="888" y="3817"/>
                  </a:lnTo>
                  <a:lnTo>
                    <a:pt x="1154" y="2752"/>
                  </a:lnTo>
                  <a:lnTo>
                    <a:pt x="1332" y="1598"/>
                  </a:lnTo>
                  <a:lnTo>
                    <a:pt x="1598" y="444"/>
                  </a:lnTo>
                  <a:lnTo>
                    <a:pt x="1598" y="178"/>
                  </a:lnTo>
                  <a:lnTo>
                    <a:pt x="1065" y="0"/>
                  </a:lnTo>
                  <a:close/>
                </a:path>
              </a:pathLst>
            </a:custGeom>
            <a:solidFill>
              <a:srgbClr val="FFDA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5" name="Google Shape;2915;p42"/>
            <p:cNvSpPr/>
            <p:nvPr/>
          </p:nvSpPr>
          <p:spPr>
            <a:xfrm>
              <a:off x="4379125" y="2392625"/>
              <a:ext cx="55500" cy="106550"/>
            </a:xfrm>
            <a:custGeom>
              <a:avLst/>
              <a:gdLst/>
              <a:ahLst/>
              <a:cxnLst/>
              <a:rect l="l" t="t" r="r" b="b"/>
              <a:pathLst>
                <a:path w="2220" h="4262" extrusionOk="0">
                  <a:moveTo>
                    <a:pt x="1776" y="1"/>
                  </a:moveTo>
                  <a:lnTo>
                    <a:pt x="1509" y="178"/>
                  </a:lnTo>
                  <a:lnTo>
                    <a:pt x="622" y="1953"/>
                  </a:lnTo>
                  <a:lnTo>
                    <a:pt x="1" y="3906"/>
                  </a:lnTo>
                  <a:lnTo>
                    <a:pt x="89" y="4261"/>
                  </a:lnTo>
                  <a:lnTo>
                    <a:pt x="444" y="4172"/>
                  </a:lnTo>
                  <a:lnTo>
                    <a:pt x="1509" y="2486"/>
                  </a:lnTo>
                  <a:lnTo>
                    <a:pt x="2219" y="622"/>
                  </a:lnTo>
                  <a:lnTo>
                    <a:pt x="2219" y="267"/>
                  </a:lnTo>
                  <a:lnTo>
                    <a:pt x="1776" y="1"/>
                  </a:lnTo>
                  <a:close/>
                </a:path>
              </a:pathLst>
            </a:custGeom>
            <a:solidFill>
              <a:srgbClr val="FFDA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6" name="Google Shape;2916;p42"/>
            <p:cNvSpPr/>
            <p:nvPr/>
          </p:nvSpPr>
          <p:spPr>
            <a:xfrm>
              <a:off x="4443475" y="2445875"/>
              <a:ext cx="79900" cy="75475"/>
            </a:xfrm>
            <a:custGeom>
              <a:avLst/>
              <a:gdLst/>
              <a:ahLst/>
              <a:cxnLst/>
              <a:rect l="l" t="t" r="r" b="b"/>
              <a:pathLst>
                <a:path w="3196" h="3019" extrusionOk="0">
                  <a:moveTo>
                    <a:pt x="2752" y="1"/>
                  </a:moveTo>
                  <a:lnTo>
                    <a:pt x="2486" y="179"/>
                  </a:lnTo>
                  <a:lnTo>
                    <a:pt x="1243" y="1244"/>
                  </a:lnTo>
                  <a:lnTo>
                    <a:pt x="89" y="2486"/>
                  </a:lnTo>
                  <a:lnTo>
                    <a:pt x="0" y="2664"/>
                  </a:lnTo>
                  <a:lnTo>
                    <a:pt x="178" y="3019"/>
                  </a:lnTo>
                  <a:lnTo>
                    <a:pt x="444" y="2930"/>
                  </a:lnTo>
                  <a:lnTo>
                    <a:pt x="1776" y="1865"/>
                  </a:lnTo>
                  <a:lnTo>
                    <a:pt x="3018" y="711"/>
                  </a:lnTo>
                  <a:lnTo>
                    <a:pt x="3196" y="445"/>
                  </a:lnTo>
                  <a:lnTo>
                    <a:pt x="2752" y="1"/>
                  </a:lnTo>
                  <a:close/>
                </a:path>
              </a:pathLst>
            </a:custGeom>
            <a:solidFill>
              <a:srgbClr val="FFDA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7" name="Google Shape;2917;p42"/>
            <p:cNvSpPr/>
            <p:nvPr/>
          </p:nvSpPr>
          <p:spPr>
            <a:xfrm>
              <a:off x="4243775" y="2472525"/>
              <a:ext cx="55500" cy="90975"/>
            </a:xfrm>
            <a:custGeom>
              <a:avLst/>
              <a:gdLst/>
              <a:ahLst/>
              <a:cxnLst/>
              <a:rect l="l" t="t" r="r" b="b"/>
              <a:pathLst>
                <a:path w="2220" h="3639" extrusionOk="0">
                  <a:moveTo>
                    <a:pt x="1687" y="0"/>
                  </a:moveTo>
                  <a:lnTo>
                    <a:pt x="1509" y="178"/>
                  </a:lnTo>
                  <a:lnTo>
                    <a:pt x="977" y="1065"/>
                  </a:lnTo>
                  <a:lnTo>
                    <a:pt x="533" y="1864"/>
                  </a:lnTo>
                  <a:lnTo>
                    <a:pt x="89" y="2574"/>
                  </a:lnTo>
                  <a:lnTo>
                    <a:pt x="1" y="3373"/>
                  </a:lnTo>
                  <a:lnTo>
                    <a:pt x="89" y="3639"/>
                  </a:lnTo>
                  <a:lnTo>
                    <a:pt x="444" y="3639"/>
                  </a:lnTo>
                  <a:lnTo>
                    <a:pt x="1066" y="3018"/>
                  </a:lnTo>
                  <a:lnTo>
                    <a:pt x="1421" y="2219"/>
                  </a:lnTo>
                  <a:lnTo>
                    <a:pt x="1864" y="1420"/>
                  </a:lnTo>
                  <a:lnTo>
                    <a:pt x="2219" y="533"/>
                  </a:lnTo>
                  <a:lnTo>
                    <a:pt x="2219" y="178"/>
                  </a:lnTo>
                  <a:lnTo>
                    <a:pt x="1687" y="0"/>
                  </a:lnTo>
                  <a:close/>
                </a:path>
              </a:pathLst>
            </a:custGeom>
            <a:solidFill>
              <a:srgbClr val="FFDA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8" name="Google Shape;2918;p42"/>
            <p:cNvSpPr/>
            <p:nvPr/>
          </p:nvSpPr>
          <p:spPr>
            <a:xfrm>
              <a:off x="4294800" y="2536850"/>
              <a:ext cx="59950" cy="57725"/>
            </a:xfrm>
            <a:custGeom>
              <a:avLst/>
              <a:gdLst/>
              <a:ahLst/>
              <a:cxnLst/>
              <a:rect l="l" t="t" r="r" b="b"/>
              <a:pathLst>
                <a:path w="2398" h="2309" extrusionOk="0">
                  <a:moveTo>
                    <a:pt x="1954" y="1"/>
                  </a:moveTo>
                  <a:lnTo>
                    <a:pt x="1687" y="90"/>
                  </a:lnTo>
                  <a:lnTo>
                    <a:pt x="711" y="977"/>
                  </a:lnTo>
                  <a:lnTo>
                    <a:pt x="1" y="1954"/>
                  </a:lnTo>
                  <a:lnTo>
                    <a:pt x="1" y="2309"/>
                  </a:lnTo>
                  <a:lnTo>
                    <a:pt x="267" y="2309"/>
                  </a:lnTo>
                  <a:lnTo>
                    <a:pt x="1332" y="1599"/>
                  </a:lnTo>
                  <a:lnTo>
                    <a:pt x="2220" y="711"/>
                  </a:lnTo>
                  <a:lnTo>
                    <a:pt x="2397" y="445"/>
                  </a:lnTo>
                  <a:lnTo>
                    <a:pt x="1954" y="1"/>
                  </a:lnTo>
                  <a:close/>
                </a:path>
              </a:pathLst>
            </a:custGeom>
            <a:solidFill>
              <a:srgbClr val="FFDA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9" name="Google Shape;2919;p42"/>
            <p:cNvSpPr/>
            <p:nvPr/>
          </p:nvSpPr>
          <p:spPr>
            <a:xfrm>
              <a:off x="4186075" y="2323850"/>
              <a:ext cx="35550" cy="79900"/>
            </a:xfrm>
            <a:custGeom>
              <a:avLst/>
              <a:gdLst/>
              <a:ahLst/>
              <a:cxnLst/>
              <a:rect l="l" t="t" r="r" b="b"/>
              <a:pathLst>
                <a:path w="1422" h="3196" extrusionOk="0">
                  <a:moveTo>
                    <a:pt x="977" y="0"/>
                  </a:moveTo>
                  <a:lnTo>
                    <a:pt x="800" y="178"/>
                  </a:lnTo>
                  <a:lnTo>
                    <a:pt x="267" y="1509"/>
                  </a:lnTo>
                  <a:lnTo>
                    <a:pt x="1" y="2841"/>
                  </a:lnTo>
                  <a:lnTo>
                    <a:pt x="90" y="3196"/>
                  </a:lnTo>
                  <a:lnTo>
                    <a:pt x="445" y="3018"/>
                  </a:lnTo>
                  <a:lnTo>
                    <a:pt x="977" y="1776"/>
                  </a:lnTo>
                  <a:lnTo>
                    <a:pt x="1421" y="356"/>
                  </a:lnTo>
                  <a:lnTo>
                    <a:pt x="1421" y="89"/>
                  </a:lnTo>
                  <a:lnTo>
                    <a:pt x="977" y="0"/>
                  </a:lnTo>
                  <a:close/>
                </a:path>
              </a:pathLst>
            </a:custGeom>
            <a:solidFill>
              <a:srgbClr val="FFDA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0" name="Google Shape;2920;p42"/>
            <p:cNvSpPr/>
            <p:nvPr/>
          </p:nvSpPr>
          <p:spPr>
            <a:xfrm>
              <a:off x="4179425" y="2456975"/>
              <a:ext cx="33300" cy="84350"/>
            </a:xfrm>
            <a:custGeom>
              <a:avLst/>
              <a:gdLst/>
              <a:ahLst/>
              <a:cxnLst/>
              <a:rect l="l" t="t" r="r" b="b"/>
              <a:pathLst>
                <a:path w="1332" h="3374" extrusionOk="0">
                  <a:moveTo>
                    <a:pt x="977" y="1"/>
                  </a:moveTo>
                  <a:lnTo>
                    <a:pt x="799" y="178"/>
                  </a:lnTo>
                  <a:lnTo>
                    <a:pt x="267" y="1598"/>
                  </a:lnTo>
                  <a:lnTo>
                    <a:pt x="1" y="3107"/>
                  </a:lnTo>
                  <a:lnTo>
                    <a:pt x="89" y="3373"/>
                  </a:lnTo>
                  <a:lnTo>
                    <a:pt x="356" y="3196"/>
                  </a:lnTo>
                  <a:lnTo>
                    <a:pt x="977" y="1865"/>
                  </a:lnTo>
                  <a:lnTo>
                    <a:pt x="1332" y="356"/>
                  </a:lnTo>
                  <a:lnTo>
                    <a:pt x="1332" y="178"/>
                  </a:lnTo>
                  <a:lnTo>
                    <a:pt x="977" y="1"/>
                  </a:lnTo>
                  <a:close/>
                </a:path>
              </a:pathLst>
            </a:custGeom>
            <a:solidFill>
              <a:srgbClr val="FFDA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1" name="Google Shape;2921;p42"/>
            <p:cNvSpPr/>
            <p:nvPr/>
          </p:nvSpPr>
          <p:spPr>
            <a:xfrm>
              <a:off x="4008575" y="2401500"/>
              <a:ext cx="22225" cy="99875"/>
            </a:xfrm>
            <a:custGeom>
              <a:avLst/>
              <a:gdLst/>
              <a:ahLst/>
              <a:cxnLst/>
              <a:rect l="l" t="t" r="r" b="b"/>
              <a:pathLst>
                <a:path w="889" h="3995" extrusionOk="0">
                  <a:moveTo>
                    <a:pt x="1" y="1"/>
                  </a:moveTo>
                  <a:lnTo>
                    <a:pt x="1" y="267"/>
                  </a:lnTo>
                  <a:lnTo>
                    <a:pt x="89" y="1954"/>
                  </a:lnTo>
                  <a:lnTo>
                    <a:pt x="356" y="3729"/>
                  </a:lnTo>
                  <a:lnTo>
                    <a:pt x="622" y="3995"/>
                  </a:lnTo>
                  <a:lnTo>
                    <a:pt x="799" y="3729"/>
                  </a:lnTo>
                  <a:lnTo>
                    <a:pt x="888" y="1954"/>
                  </a:lnTo>
                  <a:lnTo>
                    <a:pt x="533" y="178"/>
                  </a:lnTo>
                  <a:lnTo>
                    <a:pt x="444" y="1"/>
                  </a:lnTo>
                  <a:close/>
                </a:path>
              </a:pathLst>
            </a:custGeom>
            <a:solidFill>
              <a:srgbClr val="FFDA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2" name="Google Shape;2922;p42"/>
            <p:cNvSpPr/>
            <p:nvPr/>
          </p:nvSpPr>
          <p:spPr>
            <a:xfrm>
              <a:off x="4092900" y="2481400"/>
              <a:ext cx="26650" cy="108750"/>
            </a:xfrm>
            <a:custGeom>
              <a:avLst/>
              <a:gdLst/>
              <a:ahLst/>
              <a:cxnLst/>
              <a:rect l="l" t="t" r="r" b="b"/>
              <a:pathLst>
                <a:path w="1066" h="4350" extrusionOk="0">
                  <a:moveTo>
                    <a:pt x="533" y="0"/>
                  </a:moveTo>
                  <a:lnTo>
                    <a:pt x="0" y="178"/>
                  </a:lnTo>
                  <a:lnTo>
                    <a:pt x="0" y="444"/>
                  </a:lnTo>
                  <a:lnTo>
                    <a:pt x="89" y="2308"/>
                  </a:lnTo>
                  <a:lnTo>
                    <a:pt x="267" y="4083"/>
                  </a:lnTo>
                  <a:lnTo>
                    <a:pt x="533" y="4349"/>
                  </a:lnTo>
                  <a:lnTo>
                    <a:pt x="799" y="4083"/>
                  </a:lnTo>
                  <a:lnTo>
                    <a:pt x="1065" y="3195"/>
                  </a:lnTo>
                  <a:lnTo>
                    <a:pt x="888" y="1154"/>
                  </a:lnTo>
                  <a:lnTo>
                    <a:pt x="710" y="266"/>
                  </a:lnTo>
                  <a:lnTo>
                    <a:pt x="533" y="0"/>
                  </a:lnTo>
                  <a:close/>
                </a:path>
              </a:pathLst>
            </a:custGeom>
            <a:solidFill>
              <a:srgbClr val="FFDA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3" name="Google Shape;2923;p42"/>
            <p:cNvSpPr/>
            <p:nvPr/>
          </p:nvSpPr>
          <p:spPr>
            <a:xfrm>
              <a:off x="4081800" y="2314975"/>
              <a:ext cx="24425" cy="99875"/>
            </a:xfrm>
            <a:custGeom>
              <a:avLst/>
              <a:gdLst/>
              <a:ahLst/>
              <a:cxnLst/>
              <a:rect l="l" t="t" r="r" b="b"/>
              <a:pathLst>
                <a:path w="977" h="3995" extrusionOk="0">
                  <a:moveTo>
                    <a:pt x="89" y="0"/>
                  </a:moveTo>
                  <a:lnTo>
                    <a:pt x="0" y="355"/>
                  </a:lnTo>
                  <a:lnTo>
                    <a:pt x="89" y="2042"/>
                  </a:lnTo>
                  <a:lnTo>
                    <a:pt x="267" y="3728"/>
                  </a:lnTo>
                  <a:lnTo>
                    <a:pt x="444" y="3994"/>
                  </a:lnTo>
                  <a:lnTo>
                    <a:pt x="711" y="3728"/>
                  </a:lnTo>
                  <a:lnTo>
                    <a:pt x="977" y="2042"/>
                  </a:lnTo>
                  <a:lnTo>
                    <a:pt x="799" y="355"/>
                  </a:lnTo>
                  <a:lnTo>
                    <a:pt x="711" y="0"/>
                  </a:lnTo>
                  <a:close/>
                </a:path>
              </a:pathLst>
            </a:custGeom>
            <a:solidFill>
              <a:srgbClr val="FFDA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4" name="Google Shape;2924;p42"/>
            <p:cNvSpPr/>
            <p:nvPr/>
          </p:nvSpPr>
          <p:spPr>
            <a:xfrm>
              <a:off x="4148375" y="2587900"/>
              <a:ext cx="37725" cy="53275"/>
            </a:xfrm>
            <a:custGeom>
              <a:avLst/>
              <a:gdLst/>
              <a:ahLst/>
              <a:cxnLst/>
              <a:rect l="l" t="t" r="r" b="b"/>
              <a:pathLst>
                <a:path w="1509" h="2131" extrusionOk="0">
                  <a:moveTo>
                    <a:pt x="1065" y="0"/>
                  </a:moveTo>
                  <a:lnTo>
                    <a:pt x="799" y="178"/>
                  </a:lnTo>
                  <a:lnTo>
                    <a:pt x="355" y="977"/>
                  </a:lnTo>
                  <a:lnTo>
                    <a:pt x="0" y="1864"/>
                  </a:lnTo>
                  <a:lnTo>
                    <a:pt x="89" y="2130"/>
                  </a:lnTo>
                  <a:lnTo>
                    <a:pt x="444" y="2042"/>
                  </a:lnTo>
                  <a:lnTo>
                    <a:pt x="976" y="1332"/>
                  </a:lnTo>
                  <a:lnTo>
                    <a:pt x="1420" y="533"/>
                  </a:lnTo>
                  <a:lnTo>
                    <a:pt x="1509" y="267"/>
                  </a:lnTo>
                  <a:lnTo>
                    <a:pt x="1065" y="0"/>
                  </a:lnTo>
                  <a:close/>
                </a:path>
              </a:pathLst>
            </a:custGeom>
            <a:solidFill>
              <a:srgbClr val="FFDA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5" name="Google Shape;2925;p42"/>
            <p:cNvSpPr/>
            <p:nvPr/>
          </p:nvSpPr>
          <p:spPr>
            <a:xfrm>
              <a:off x="4026325" y="2545725"/>
              <a:ext cx="26650" cy="68825"/>
            </a:xfrm>
            <a:custGeom>
              <a:avLst/>
              <a:gdLst/>
              <a:ahLst/>
              <a:cxnLst/>
              <a:rect l="l" t="t" r="r" b="b"/>
              <a:pathLst>
                <a:path w="1066" h="2753" extrusionOk="0">
                  <a:moveTo>
                    <a:pt x="444" y="1"/>
                  </a:moveTo>
                  <a:lnTo>
                    <a:pt x="1" y="178"/>
                  </a:lnTo>
                  <a:lnTo>
                    <a:pt x="1" y="445"/>
                  </a:lnTo>
                  <a:lnTo>
                    <a:pt x="178" y="977"/>
                  </a:lnTo>
                  <a:lnTo>
                    <a:pt x="267" y="1599"/>
                  </a:lnTo>
                  <a:lnTo>
                    <a:pt x="267" y="2042"/>
                  </a:lnTo>
                  <a:lnTo>
                    <a:pt x="444" y="2486"/>
                  </a:lnTo>
                  <a:lnTo>
                    <a:pt x="533" y="2752"/>
                  </a:lnTo>
                  <a:lnTo>
                    <a:pt x="799" y="2575"/>
                  </a:lnTo>
                  <a:lnTo>
                    <a:pt x="1066" y="2042"/>
                  </a:lnTo>
                  <a:lnTo>
                    <a:pt x="799" y="711"/>
                  </a:lnTo>
                  <a:lnTo>
                    <a:pt x="622" y="178"/>
                  </a:lnTo>
                  <a:lnTo>
                    <a:pt x="444" y="1"/>
                  </a:lnTo>
                  <a:close/>
                </a:path>
              </a:pathLst>
            </a:custGeom>
            <a:solidFill>
              <a:srgbClr val="FFDA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6" name="Google Shape;2926;p42"/>
            <p:cNvSpPr/>
            <p:nvPr/>
          </p:nvSpPr>
          <p:spPr>
            <a:xfrm>
              <a:off x="3868800" y="2303875"/>
              <a:ext cx="35525" cy="106525"/>
            </a:xfrm>
            <a:custGeom>
              <a:avLst/>
              <a:gdLst/>
              <a:ahLst/>
              <a:cxnLst/>
              <a:rect l="l" t="t" r="r" b="b"/>
              <a:pathLst>
                <a:path w="1421" h="4261" extrusionOk="0">
                  <a:moveTo>
                    <a:pt x="178" y="1"/>
                  </a:moveTo>
                  <a:lnTo>
                    <a:pt x="0" y="267"/>
                  </a:lnTo>
                  <a:lnTo>
                    <a:pt x="355" y="2220"/>
                  </a:lnTo>
                  <a:lnTo>
                    <a:pt x="976" y="4172"/>
                  </a:lnTo>
                  <a:lnTo>
                    <a:pt x="1243" y="4261"/>
                  </a:lnTo>
                  <a:lnTo>
                    <a:pt x="1420" y="3995"/>
                  </a:lnTo>
                  <a:lnTo>
                    <a:pt x="976" y="2131"/>
                  </a:lnTo>
                  <a:lnTo>
                    <a:pt x="444" y="178"/>
                  </a:lnTo>
                  <a:lnTo>
                    <a:pt x="178" y="1"/>
                  </a:lnTo>
                  <a:close/>
                </a:path>
              </a:pathLst>
            </a:custGeom>
            <a:solidFill>
              <a:srgbClr val="FFDA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7" name="Google Shape;2927;p42"/>
            <p:cNvSpPr/>
            <p:nvPr/>
          </p:nvSpPr>
          <p:spPr>
            <a:xfrm>
              <a:off x="3953100" y="2303875"/>
              <a:ext cx="17775" cy="68825"/>
            </a:xfrm>
            <a:custGeom>
              <a:avLst/>
              <a:gdLst/>
              <a:ahLst/>
              <a:cxnLst/>
              <a:rect l="l" t="t" r="r" b="b"/>
              <a:pathLst>
                <a:path w="711" h="2753" extrusionOk="0">
                  <a:moveTo>
                    <a:pt x="89" y="1"/>
                  </a:moveTo>
                  <a:lnTo>
                    <a:pt x="1" y="267"/>
                  </a:lnTo>
                  <a:lnTo>
                    <a:pt x="1" y="1421"/>
                  </a:lnTo>
                  <a:lnTo>
                    <a:pt x="267" y="2663"/>
                  </a:lnTo>
                  <a:lnTo>
                    <a:pt x="356" y="2752"/>
                  </a:lnTo>
                  <a:lnTo>
                    <a:pt x="622" y="2752"/>
                  </a:lnTo>
                  <a:lnTo>
                    <a:pt x="711" y="2575"/>
                  </a:lnTo>
                  <a:lnTo>
                    <a:pt x="711" y="1421"/>
                  </a:lnTo>
                  <a:lnTo>
                    <a:pt x="622" y="267"/>
                  </a:lnTo>
                  <a:lnTo>
                    <a:pt x="533" y="1"/>
                  </a:lnTo>
                  <a:close/>
                </a:path>
              </a:pathLst>
            </a:custGeom>
            <a:solidFill>
              <a:srgbClr val="FFDA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8" name="Google Shape;2928;p42"/>
            <p:cNvSpPr/>
            <p:nvPr/>
          </p:nvSpPr>
          <p:spPr>
            <a:xfrm>
              <a:off x="3842150" y="2468075"/>
              <a:ext cx="55500" cy="91000"/>
            </a:xfrm>
            <a:custGeom>
              <a:avLst/>
              <a:gdLst/>
              <a:ahLst/>
              <a:cxnLst/>
              <a:rect l="l" t="t" r="r" b="b"/>
              <a:pathLst>
                <a:path w="2220" h="3640" extrusionOk="0">
                  <a:moveTo>
                    <a:pt x="445" y="1"/>
                  </a:moveTo>
                  <a:lnTo>
                    <a:pt x="1" y="267"/>
                  </a:lnTo>
                  <a:lnTo>
                    <a:pt x="1" y="622"/>
                  </a:lnTo>
                  <a:lnTo>
                    <a:pt x="711" y="2131"/>
                  </a:lnTo>
                  <a:lnTo>
                    <a:pt x="1687" y="3551"/>
                  </a:lnTo>
                  <a:lnTo>
                    <a:pt x="1865" y="3639"/>
                  </a:lnTo>
                  <a:lnTo>
                    <a:pt x="2220" y="3462"/>
                  </a:lnTo>
                  <a:lnTo>
                    <a:pt x="2220" y="3196"/>
                  </a:lnTo>
                  <a:lnTo>
                    <a:pt x="1599" y="1687"/>
                  </a:lnTo>
                  <a:lnTo>
                    <a:pt x="711" y="267"/>
                  </a:lnTo>
                  <a:lnTo>
                    <a:pt x="445" y="1"/>
                  </a:lnTo>
                  <a:close/>
                </a:path>
              </a:pathLst>
            </a:custGeom>
            <a:solidFill>
              <a:srgbClr val="FFDA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9" name="Google Shape;2929;p42"/>
            <p:cNvSpPr/>
            <p:nvPr/>
          </p:nvSpPr>
          <p:spPr>
            <a:xfrm>
              <a:off x="3928700" y="2476950"/>
              <a:ext cx="46625" cy="99875"/>
            </a:xfrm>
            <a:custGeom>
              <a:avLst/>
              <a:gdLst/>
              <a:ahLst/>
              <a:cxnLst/>
              <a:rect l="l" t="t" r="r" b="b"/>
              <a:pathLst>
                <a:path w="1865" h="3995" extrusionOk="0">
                  <a:moveTo>
                    <a:pt x="444" y="1"/>
                  </a:moveTo>
                  <a:lnTo>
                    <a:pt x="0" y="267"/>
                  </a:lnTo>
                  <a:lnTo>
                    <a:pt x="0" y="533"/>
                  </a:lnTo>
                  <a:lnTo>
                    <a:pt x="444" y="1421"/>
                  </a:lnTo>
                  <a:lnTo>
                    <a:pt x="710" y="2308"/>
                  </a:lnTo>
                  <a:lnTo>
                    <a:pt x="888" y="3107"/>
                  </a:lnTo>
                  <a:lnTo>
                    <a:pt x="1332" y="3817"/>
                  </a:lnTo>
                  <a:lnTo>
                    <a:pt x="1598" y="3995"/>
                  </a:lnTo>
                  <a:lnTo>
                    <a:pt x="1775" y="3728"/>
                  </a:lnTo>
                  <a:lnTo>
                    <a:pt x="1864" y="2841"/>
                  </a:lnTo>
                  <a:lnTo>
                    <a:pt x="1154" y="977"/>
                  </a:lnTo>
                  <a:lnTo>
                    <a:pt x="622" y="178"/>
                  </a:lnTo>
                  <a:lnTo>
                    <a:pt x="444" y="1"/>
                  </a:lnTo>
                  <a:close/>
                </a:path>
              </a:pathLst>
            </a:custGeom>
            <a:solidFill>
              <a:srgbClr val="FFDA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0" name="Google Shape;2930;p42"/>
            <p:cNvSpPr/>
            <p:nvPr/>
          </p:nvSpPr>
          <p:spPr>
            <a:xfrm>
              <a:off x="3713475" y="2290575"/>
              <a:ext cx="57700" cy="115400"/>
            </a:xfrm>
            <a:custGeom>
              <a:avLst/>
              <a:gdLst/>
              <a:ahLst/>
              <a:cxnLst/>
              <a:rect l="l" t="t" r="r" b="b"/>
              <a:pathLst>
                <a:path w="2308" h="4616" extrusionOk="0">
                  <a:moveTo>
                    <a:pt x="533" y="0"/>
                  </a:moveTo>
                  <a:lnTo>
                    <a:pt x="89" y="89"/>
                  </a:lnTo>
                  <a:lnTo>
                    <a:pt x="0" y="355"/>
                  </a:lnTo>
                  <a:lnTo>
                    <a:pt x="266" y="1420"/>
                  </a:lnTo>
                  <a:lnTo>
                    <a:pt x="1154" y="3639"/>
                  </a:lnTo>
                  <a:lnTo>
                    <a:pt x="1775" y="4527"/>
                  </a:lnTo>
                  <a:lnTo>
                    <a:pt x="1953" y="4615"/>
                  </a:lnTo>
                  <a:lnTo>
                    <a:pt x="2308" y="4438"/>
                  </a:lnTo>
                  <a:lnTo>
                    <a:pt x="2308" y="4260"/>
                  </a:lnTo>
                  <a:lnTo>
                    <a:pt x="2042" y="3284"/>
                  </a:lnTo>
                  <a:lnTo>
                    <a:pt x="1598" y="2397"/>
                  </a:lnTo>
                  <a:lnTo>
                    <a:pt x="1065" y="1331"/>
                  </a:lnTo>
                  <a:lnTo>
                    <a:pt x="621" y="178"/>
                  </a:lnTo>
                  <a:lnTo>
                    <a:pt x="533" y="0"/>
                  </a:lnTo>
                  <a:close/>
                </a:path>
              </a:pathLst>
            </a:custGeom>
            <a:solidFill>
              <a:srgbClr val="FFDA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1" name="Google Shape;2931;p42"/>
            <p:cNvSpPr/>
            <p:nvPr/>
          </p:nvSpPr>
          <p:spPr>
            <a:xfrm>
              <a:off x="3555925" y="2281700"/>
              <a:ext cx="71025" cy="113175"/>
            </a:xfrm>
            <a:custGeom>
              <a:avLst/>
              <a:gdLst/>
              <a:ahLst/>
              <a:cxnLst/>
              <a:rect l="l" t="t" r="r" b="b"/>
              <a:pathLst>
                <a:path w="2841" h="4527" extrusionOk="0">
                  <a:moveTo>
                    <a:pt x="444" y="0"/>
                  </a:moveTo>
                  <a:lnTo>
                    <a:pt x="1" y="178"/>
                  </a:lnTo>
                  <a:lnTo>
                    <a:pt x="1" y="444"/>
                  </a:lnTo>
                  <a:lnTo>
                    <a:pt x="267" y="1509"/>
                  </a:lnTo>
                  <a:lnTo>
                    <a:pt x="1421" y="3728"/>
                  </a:lnTo>
                  <a:lnTo>
                    <a:pt x="2308" y="4438"/>
                  </a:lnTo>
                  <a:lnTo>
                    <a:pt x="2486" y="4527"/>
                  </a:lnTo>
                  <a:lnTo>
                    <a:pt x="2841" y="4172"/>
                  </a:lnTo>
                  <a:lnTo>
                    <a:pt x="2752" y="3994"/>
                  </a:lnTo>
                  <a:lnTo>
                    <a:pt x="2131" y="3107"/>
                  </a:lnTo>
                  <a:lnTo>
                    <a:pt x="1509" y="2308"/>
                  </a:lnTo>
                  <a:lnTo>
                    <a:pt x="977" y="1331"/>
                  </a:lnTo>
                  <a:lnTo>
                    <a:pt x="622" y="266"/>
                  </a:lnTo>
                  <a:lnTo>
                    <a:pt x="444" y="0"/>
                  </a:lnTo>
                  <a:close/>
                </a:path>
              </a:pathLst>
            </a:custGeom>
            <a:solidFill>
              <a:srgbClr val="FFDA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2" name="Google Shape;2932;p42"/>
            <p:cNvSpPr/>
            <p:nvPr/>
          </p:nvSpPr>
          <p:spPr>
            <a:xfrm>
              <a:off x="3717900" y="2421475"/>
              <a:ext cx="82125" cy="97650"/>
            </a:xfrm>
            <a:custGeom>
              <a:avLst/>
              <a:gdLst/>
              <a:ahLst/>
              <a:cxnLst/>
              <a:rect l="l" t="t" r="r" b="b"/>
              <a:pathLst>
                <a:path w="3285" h="3906" extrusionOk="0">
                  <a:moveTo>
                    <a:pt x="267" y="1"/>
                  </a:moveTo>
                  <a:lnTo>
                    <a:pt x="1" y="267"/>
                  </a:lnTo>
                  <a:lnTo>
                    <a:pt x="89" y="533"/>
                  </a:lnTo>
                  <a:lnTo>
                    <a:pt x="1332" y="2308"/>
                  </a:lnTo>
                  <a:lnTo>
                    <a:pt x="2841" y="3817"/>
                  </a:lnTo>
                  <a:lnTo>
                    <a:pt x="3018" y="3906"/>
                  </a:lnTo>
                  <a:lnTo>
                    <a:pt x="3285" y="3551"/>
                  </a:lnTo>
                  <a:lnTo>
                    <a:pt x="3196" y="3373"/>
                  </a:lnTo>
                  <a:lnTo>
                    <a:pt x="2042" y="1687"/>
                  </a:lnTo>
                  <a:lnTo>
                    <a:pt x="533" y="89"/>
                  </a:lnTo>
                  <a:lnTo>
                    <a:pt x="267" y="1"/>
                  </a:lnTo>
                  <a:close/>
                </a:path>
              </a:pathLst>
            </a:custGeom>
            <a:solidFill>
              <a:srgbClr val="FFDA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3" name="Google Shape;2933;p42"/>
            <p:cNvSpPr/>
            <p:nvPr/>
          </p:nvSpPr>
          <p:spPr>
            <a:xfrm>
              <a:off x="3922050" y="2567925"/>
              <a:ext cx="39950" cy="42175"/>
            </a:xfrm>
            <a:custGeom>
              <a:avLst/>
              <a:gdLst/>
              <a:ahLst/>
              <a:cxnLst/>
              <a:rect l="l" t="t" r="r" b="b"/>
              <a:pathLst>
                <a:path w="1598" h="1687" extrusionOk="0">
                  <a:moveTo>
                    <a:pt x="178" y="1"/>
                  </a:moveTo>
                  <a:lnTo>
                    <a:pt x="0" y="444"/>
                  </a:lnTo>
                  <a:lnTo>
                    <a:pt x="89" y="622"/>
                  </a:lnTo>
                  <a:lnTo>
                    <a:pt x="710" y="1154"/>
                  </a:lnTo>
                  <a:lnTo>
                    <a:pt x="1243" y="1687"/>
                  </a:lnTo>
                  <a:lnTo>
                    <a:pt x="1420" y="1687"/>
                  </a:lnTo>
                  <a:lnTo>
                    <a:pt x="1598" y="1509"/>
                  </a:lnTo>
                  <a:lnTo>
                    <a:pt x="1598" y="977"/>
                  </a:lnTo>
                  <a:lnTo>
                    <a:pt x="888" y="267"/>
                  </a:lnTo>
                  <a:lnTo>
                    <a:pt x="355" y="1"/>
                  </a:lnTo>
                  <a:close/>
                </a:path>
              </a:pathLst>
            </a:custGeom>
            <a:solidFill>
              <a:srgbClr val="FFDA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8436"/>
        <p:cNvGrpSpPr/>
        <p:nvPr/>
      </p:nvGrpSpPr>
      <p:grpSpPr>
        <a:xfrm>
          <a:off x="0" y="0"/>
          <a:ext cx="0" cy="0"/>
          <a:chOff x="0" y="0"/>
          <a:chExt cx="0" cy="0"/>
        </a:xfrm>
      </p:grpSpPr>
      <p:sp>
        <p:nvSpPr>
          <p:cNvPr id="8437" name="Google Shape;8437;p63"/>
          <p:cNvSpPr/>
          <p:nvPr/>
        </p:nvSpPr>
        <p:spPr>
          <a:xfrm>
            <a:off x="1985100" y="703200"/>
            <a:ext cx="5173800" cy="3737100"/>
          </a:xfrm>
          <a:prstGeom prst="roundRect">
            <a:avLst>
              <a:gd name="adj" fmla="val 16667"/>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8" name="Google Shape;8438;p63"/>
          <p:cNvSpPr txBox="1">
            <a:spLocks noGrp="1"/>
          </p:cNvSpPr>
          <p:nvPr>
            <p:ph type="title"/>
          </p:nvPr>
        </p:nvSpPr>
        <p:spPr>
          <a:xfrm>
            <a:off x="2650099" y="2150919"/>
            <a:ext cx="3748800" cy="728700"/>
          </a:xfrm>
          <a:prstGeom prst="rect">
            <a:avLst/>
          </a:prstGeom>
        </p:spPr>
        <p:txBody>
          <a:bodyPr spcFirstLastPara="1" wrap="square" lIns="0" tIns="0" rIns="0" bIns="0" anchor="ctr" anchorCtr="0">
            <a:noAutofit/>
          </a:bodyPr>
          <a:lstStyle/>
          <a:p>
            <a:pPr marL="0" lvl="0" indent="0" algn="ctr" rtl="0">
              <a:lnSpc>
                <a:spcPct val="150000"/>
              </a:lnSpc>
              <a:spcBef>
                <a:spcPts val="0"/>
              </a:spcBef>
              <a:spcAft>
                <a:spcPts val="0"/>
              </a:spcAft>
              <a:buClr>
                <a:schemeClr val="dk1"/>
              </a:buClr>
              <a:buSzPts val="1100"/>
              <a:buFont typeface="Arial"/>
              <a:buNone/>
            </a:pPr>
            <a:r>
              <a:rPr smtClean="0">
                <a:latin typeface="Aguardiente" pitchFamily="50" charset="0"/>
              </a:rPr>
              <a:t>TERIMA KASIH</a:t>
            </a:r>
            <a:endParaRPr>
              <a:latin typeface="Aguardiente" pitchFamily="50" charset="0"/>
            </a:endParaRPr>
          </a:p>
        </p:txBody>
      </p:sp>
      <p:grpSp>
        <p:nvGrpSpPr>
          <p:cNvPr id="8461" name="Google Shape;8461;p63"/>
          <p:cNvGrpSpPr/>
          <p:nvPr/>
        </p:nvGrpSpPr>
        <p:grpSpPr>
          <a:xfrm rot="10800000" flipH="1">
            <a:off x="-159047" y="-343123"/>
            <a:ext cx="2495951" cy="2195836"/>
            <a:chOff x="3312900" y="2468375"/>
            <a:chExt cx="1021800" cy="898975"/>
          </a:xfrm>
        </p:grpSpPr>
        <p:sp>
          <p:nvSpPr>
            <p:cNvPr id="8462" name="Google Shape;8462;p63"/>
            <p:cNvSpPr/>
            <p:nvPr/>
          </p:nvSpPr>
          <p:spPr>
            <a:xfrm>
              <a:off x="3799175" y="2641950"/>
              <a:ext cx="218375" cy="171725"/>
            </a:xfrm>
            <a:custGeom>
              <a:avLst/>
              <a:gdLst/>
              <a:ahLst/>
              <a:cxnLst/>
              <a:rect l="l" t="t" r="r" b="b"/>
              <a:pathLst>
                <a:path w="8735" h="6869" extrusionOk="0">
                  <a:moveTo>
                    <a:pt x="7178" y="1"/>
                  </a:moveTo>
                  <a:cubicBezTo>
                    <a:pt x="7027" y="202"/>
                    <a:pt x="6940" y="453"/>
                    <a:pt x="6940" y="716"/>
                  </a:cubicBezTo>
                  <a:cubicBezTo>
                    <a:pt x="6312" y="402"/>
                    <a:pt x="5617" y="254"/>
                    <a:pt x="4931" y="254"/>
                  </a:cubicBezTo>
                  <a:cubicBezTo>
                    <a:pt x="4547" y="254"/>
                    <a:pt x="4167" y="300"/>
                    <a:pt x="3802" y="390"/>
                  </a:cubicBezTo>
                  <a:cubicBezTo>
                    <a:pt x="2773" y="628"/>
                    <a:pt x="1870" y="1218"/>
                    <a:pt x="1167" y="1984"/>
                  </a:cubicBezTo>
                  <a:cubicBezTo>
                    <a:pt x="728" y="2461"/>
                    <a:pt x="364" y="3025"/>
                    <a:pt x="176" y="3653"/>
                  </a:cubicBezTo>
                  <a:cubicBezTo>
                    <a:pt x="0" y="4280"/>
                    <a:pt x="13" y="4995"/>
                    <a:pt x="289" y="5623"/>
                  </a:cubicBezTo>
                  <a:cubicBezTo>
                    <a:pt x="1065" y="6379"/>
                    <a:pt x="2044" y="6868"/>
                    <a:pt x="3057" y="6868"/>
                  </a:cubicBezTo>
                  <a:cubicBezTo>
                    <a:pt x="3304" y="6868"/>
                    <a:pt x="3554" y="6839"/>
                    <a:pt x="3802" y="6777"/>
                  </a:cubicBezTo>
                  <a:cubicBezTo>
                    <a:pt x="4995" y="6476"/>
                    <a:pt x="6162" y="5598"/>
                    <a:pt x="6864" y="4669"/>
                  </a:cubicBezTo>
                  <a:cubicBezTo>
                    <a:pt x="7467" y="3904"/>
                    <a:pt x="7743" y="3075"/>
                    <a:pt x="7805" y="2084"/>
                  </a:cubicBezTo>
                  <a:cubicBezTo>
                    <a:pt x="7970" y="2113"/>
                    <a:pt x="8262" y="2307"/>
                    <a:pt x="8462" y="2307"/>
                  </a:cubicBezTo>
                  <a:cubicBezTo>
                    <a:pt x="8521" y="2307"/>
                    <a:pt x="8571" y="2290"/>
                    <a:pt x="8609" y="2247"/>
                  </a:cubicBezTo>
                  <a:cubicBezTo>
                    <a:pt x="8734" y="2109"/>
                    <a:pt x="8646" y="1871"/>
                    <a:pt x="8496" y="1745"/>
                  </a:cubicBezTo>
                  <a:cubicBezTo>
                    <a:pt x="8333" y="1632"/>
                    <a:pt x="8132" y="1607"/>
                    <a:pt x="7943" y="1570"/>
                  </a:cubicBezTo>
                  <a:cubicBezTo>
                    <a:pt x="8169" y="1519"/>
                    <a:pt x="8408" y="1344"/>
                    <a:pt x="8358" y="1105"/>
                  </a:cubicBezTo>
                  <a:cubicBezTo>
                    <a:pt x="8320" y="942"/>
                    <a:pt x="8132" y="842"/>
                    <a:pt x="7956" y="829"/>
                  </a:cubicBezTo>
                  <a:cubicBezTo>
                    <a:pt x="7793" y="829"/>
                    <a:pt x="7642" y="904"/>
                    <a:pt x="7492" y="967"/>
                  </a:cubicBezTo>
                  <a:cubicBezTo>
                    <a:pt x="7517" y="792"/>
                    <a:pt x="7542" y="616"/>
                    <a:pt x="7504" y="428"/>
                  </a:cubicBezTo>
                  <a:cubicBezTo>
                    <a:pt x="7467" y="252"/>
                    <a:pt x="7354" y="76"/>
                    <a:pt x="7178" y="1"/>
                  </a:cubicBezTo>
                  <a:close/>
                </a:path>
              </a:pathLst>
            </a:custGeom>
            <a:solidFill>
              <a:srgbClr val="E98B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3" name="Google Shape;8463;p63"/>
            <p:cNvSpPr/>
            <p:nvPr/>
          </p:nvSpPr>
          <p:spPr>
            <a:xfrm>
              <a:off x="3800500" y="2657400"/>
              <a:ext cx="154925" cy="107200"/>
            </a:xfrm>
            <a:custGeom>
              <a:avLst/>
              <a:gdLst/>
              <a:ahLst/>
              <a:cxnLst/>
              <a:rect l="l" t="t" r="r" b="b"/>
              <a:pathLst>
                <a:path w="6197" h="4288" extrusionOk="0">
                  <a:moveTo>
                    <a:pt x="5793" y="0"/>
                  </a:moveTo>
                  <a:cubicBezTo>
                    <a:pt x="3134" y="0"/>
                    <a:pt x="875" y="1752"/>
                    <a:pt x="10" y="4252"/>
                  </a:cubicBezTo>
                  <a:cubicBezTo>
                    <a:pt x="1" y="4270"/>
                    <a:pt x="23" y="4287"/>
                    <a:pt x="42" y="4287"/>
                  </a:cubicBezTo>
                  <a:cubicBezTo>
                    <a:pt x="49" y="4287"/>
                    <a:pt x="56" y="4284"/>
                    <a:pt x="60" y="4277"/>
                  </a:cubicBezTo>
                  <a:cubicBezTo>
                    <a:pt x="537" y="3160"/>
                    <a:pt x="1139" y="2094"/>
                    <a:pt x="2131" y="1341"/>
                  </a:cubicBezTo>
                  <a:cubicBezTo>
                    <a:pt x="3241" y="499"/>
                    <a:pt x="4636" y="72"/>
                    <a:pt x="6027" y="72"/>
                  </a:cubicBezTo>
                  <a:cubicBezTo>
                    <a:pt x="6067" y="72"/>
                    <a:pt x="6106" y="72"/>
                    <a:pt x="6146" y="73"/>
                  </a:cubicBezTo>
                  <a:cubicBezTo>
                    <a:pt x="6196" y="73"/>
                    <a:pt x="6196" y="10"/>
                    <a:pt x="6146" y="10"/>
                  </a:cubicBezTo>
                  <a:cubicBezTo>
                    <a:pt x="6028" y="4"/>
                    <a:pt x="5910" y="0"/>
                    <a:pt x="5793" y="0"/>
                  </a:cubicBezTo>
                  <a:close/>
                </a:path>
              </a:pathLst>
            </a:custGeom>
            <a:solidFill>
              <a:srgbClr val="FDD5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4" name="Google Shape;8464;p63"/>
            <p:cNvSpPr/>
            <p:nvPr/>
          </p:nvSpPr>
          <p:spPr>
            <a:xfrm>
              <a:off x="3803025" y="2662350"/>
              <a:ext cx="162750" cy="104125"/>
            </a:xfrm>
            <a:custGeom>
              <a:avLst/>
              <a:gdLst/>
              <a:ahLst/>
              <a:cxnLst/>
              <a:rect l="l" t="t" r="r" b="b"/>
              <a:pathLst>
                <a:path w="6510" h="4165" extrusionOk="0">
                  <a:moveTo>
                    <a:pt x="6484" y="1"/>
                  </a:moveTo>
                  <a:cubicBezTo>
                    <a:pt x="3824" y="252"/>
                    <a:pt x="1565" y="2046"/>
                    <a:pt x="9" y="4129"/>
                  </a:cubicBezTo>
                  <a:cubicBezTo>
                    <a:pt x="0" y="4147"/>
                    <a:pt x="17" y="4165"/>
                    <a:pt x="31" y="4165"/>
                  </a:cubicBezTo>
                  <a:cubicBezTo>
                    <a:pt x="37" y="4165"/>
                    <a:pt x="43" y="4162"/>
                    <a:pt x="47" y="4154"/>
                  </a:cubicBezTo>
                  <a:cubicBezTo>
                    <a:pt x="1791" y="2159"/>
                    <a:pt x="3761" y="415"/>
                    <a:pt x="6484" y="38"/>
                  </a:cubicBezTo>
                  <a:cubicBezTo>
                    <a:pt x="6510" y="38"/>
                    <a:pt x="6510" y="1"/>
                    <a:pt x="6484" y="1"/>
                  </a:cubicBezTo>
                  <a:close/>
                </a:path>
              </a:pathLst>
            </a:custGeom>
            <a:solidFill>
              <a:srgbClr val="FDD5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5" name="Google Shape;8465;p63"/>
            <p:cNvSpPr/>
            <p:nvPr/>
          </p:nvSpPr>
          <p:spPr>
            <a:xfrm>
              <a:off x="3807150" y="2676725"/>
              <a:ext cx="162000" cy="95650"/>
            </a:xfrm>
            <a:custGeom>
              <a:avLst/>
              <a:gdLst/>
              <a:ahLst/>
              <a:cxnLst/>
              <a:rect l="l" t="t" r="r" b="b"/>
              <a:pathLst>
                <a:path w="6480" h="3826" extrusionOk="0">
                  <a:moveTo>
                    <a:pt x="6455" y="0"/>
                  </a:moveTo>
                  <a:cubicBezTo>
                    <a:pt x="6452" y="0"/>
                    <a:pt x="6448" y="1"/>
                    <a:pt x="6445" y="3"/>
                  </a:cubicBezTo>
                  <a:cubicBezTo>
                    <a:pt x="4123" y="756"/>
                    <a:pt x="1814" y="2136"/>
                    <a:pt x="20" y="3780"/>
                  </a:cubicBezTo>
                  <a:cubicBezTo>
                    <a:pt x="1" y="3799"/>
                    <a:pt x="18" y="3826"/>
                    <a:pt x="39" y="3826"/>
                  </a:cubicBezTo>
                  <a:cubicBezTo>
                    <a:pt x="45" y="3826"/>
                    <a:pt x="52" y="3824"/>
                    <a:pt x="58" y="3818"/>
                  </a:cubicBezTo>
                  <a:cubicBezTo>
                    <a:pt x="2015" y="2287"/>
                    <a:pt x="4111" y="894"/>
                    <a:pt x="6457" y="41"/>
                  </a:cubicBezTo>
                  <a:cubicBezTo>
                    <a:pt x="6479" y="30"/>
                    <a:pt x="6473" y="0"/>
                    <a:pt x="6455" y="0"/>
                  </a:cubicBezTo>
                  <a:close/>
                </a:path>
              </a:pathLst>
            </a:custGeom>
            <a:solidFill>
              <a:srgbClr val="FDD5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6" name="Google Shape;8466;p63"/>
            <p:cNvSpPr/>
            <p:nvPr/>
          </p:nvSpPr>
          <p:spPr>
            <a:xfrm>
              <a:off x="3811825" y="2691075"/>
              <a:ext cx="157250" cy="85850"/>
            </a:xfrm>
            <a:custGeom>
              <a:avLst/>
              <a:gdLst/>
              <a:ahLst/>
              <a:cxnLst/>
              <a:rect l="l" t="t" r="r" b="b"/>
              <a:pathLst>
                <a:path w="6290" h="3434" extrusionOk="0">
                  <a:moveTo>
                    <a:pt x="6238" y="0"/>
                  </a:moveTo>
                  <a:cubicBezTo>
                    <a:pt x="6233" y="0"/>
                    <a:pt x="6226" y="2"/>
                    <a:pt x="6220" y="6"/>
                  </a:cubicBezTo>
                  <a:cubicBezTo>
                    <a:pt x="4162" y="1110"/>
                    <a:pt x="2041" y="2165"/>
                    <a:pt x="34" y="3382"/>
                  </a:cubicBezTo>
                  <a:cubicBezTo>
                    <a:pt x="0" y="3393"/>
                    <a:pt x="26" y="3434"/>
                    <a:pt x="59" y="3434"/>
                  </a:cubicBezTo>
                  <a:cubicBezTo>
                    <a:pt x="63" y="3434"/>
                    <a:pt x="67" y="3433"/>
                    <a:pt x="71" y="3432"/>
                  </a:cubicBezTo>
                  <a:cubicBezTo>
                    <a:pt x="2180" y="2403"/>
                    <a:pt x="4200" y="1186"/>
                    <a:pt x="6258" y="56"/>
                  </a:cubicBezTo>
                  <a:cubicBezTo>
                    <a:pt x="6289" y="46"/>
                    <a:pt x="6268" y="0"/>
                    <a:pt x="6238" y="0"/>
                  </a:cubicBezTo>
                  <a:close/>
                </a:path>
              </a:pathLst>
            </a:custGeom>
            <a:solidFill>
              <a:srgbClr val="FDD5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7" name="Google Shape;8467;p63"/>
            <p:cNvSpPr/>
            <p:nvPr/>
          </p:nvSpPr>
          <p:spPr>
            <a:xfrm>
              <a:off x="3815800" y="2697550"/>
              <a:ext cx="162350" cy="84050"/>
            </a:xfrm>
            <a:custGeom>
              <a:avLst/>
              <a:gdLst/>
              <a:ahLst/>
              <a:cxnLst/>
              <a:rect l="l" t="t" r="r" b="b"/>
              <a:pathLst>
                <a:path w="6494" h="3362" extrusionOk="0">
                  <a:moveTo>
                    <a:pt x="6466" y="0"/>
                  </a:moveTo>
                  <a:cubicBezTo>
                    <a:pt x="6460" y="0"/>
                    <a:pt x="6454" y="3"/>
                    <a:pt x="6450" y="11"/>
                  </a:cubicBezTo>
                  <a:cubicBezTo>
                    <a:pt x="4631" y="1642"/>
                    <a:pt x="2422" y="2759"/>
                    <a:pt x="38" y="3298"/>
                  </a:cubicBezTo>
                  <a:cubicBezTo>
                    <a:pt x="0" y="3311"/>
                    <a:pt x="25" y="3361"/>
                    <a:pt x="50" y="3361"/>
                  </a:cubicBezTo>
                  <a:cubicBezTo>
                    <a:pt x="2435" y="3010"/>
                    <a:pt x="4756" y="1667"/>
                    <a:pt x="6475" y="36"/>
                  </a:cubicBezTo>
                  <a:cubicBezTo>
                    <a:pt x="6493" y="18"/>
                    <a:pt x="6479" y="0"/>
                    <a:pt x="6466" y="0"/>
                  </a:cubicBezTo>
                  <a:close/>
                </a:path>
              </a:pathLst>
            </a:custGeom>
            <a:solidFill>
              <a:srgbClr val="FDD5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8" name="Google Shape;8468;p63"/>
            <p:cNvSpPr/>
            <p:nvPr/>
          </p:nvSpPr>
          <p:spPr>
            <a:xfrm>
              <a:off x="3821550" y="2707000"/>
              <a:ext cx="161650" cy="83225"/>
            </a:xfrm>
            <a:custGeom>
              <a:avLst/>
              <a:gdLst/>
              <a:ahLst/>
              <a:cxnLst/>
              <a:rect l="l" t="t" r="r" b="b"/>
              <a:pathLst>
                <a:path w="6466" h="3329" extrusionOk="0">
                  <a:moveTo>
                    <a:pt x="6427" y="1"/>
                  </a:moveTo>
                  <a:cubicBezTo>
                    <a:pt x="6421" y="1"/>
                    <a:pt x="6414" y="3"/>
                    <a:pt x="6409" y="9"/>
                  </a:cubicBezTo>
                  <a:cubicBezTo>
                    <a:pt x="5133" y="1566"/>
                    <a:pt x="3178" y="3206"/>
                    <a:pt x="1073" y="3206"/>
                  </a:cubicBezTo>
                  <a:cubicBezTo>
                    <a:pt x="734" y="3206"/>
                    <a:pt x="391" y="3163"/>
                    <a:pt x="46" y="3071"/>
                  </a:cubicBezTo>
                  <a:cubicBezTo>
                    <a:pt x="42" y="3070"/>
                    <a:pt x="38" y="3069"/>
                    <a:pt x="35" y="3069"/>
                  </a:cubicBezTo>
                  <a:cubicBezTo>
                    <a:pt x="6" y="3069"/>
                    <a:pt x="0" y="3110"/>
                    <a:pt x="34" y="3121"/>
                  </a:cubicBezTo>
                  <a:cubicBezTo>
                    <a:pt x="428" y="3264"/>
                    <a:pt x="826" y="3329"/>
                    <a:pt x="1220" y="3329"/>
                  </a:cubicBezTo>
                  <a:cubicBezTo>
                    <a:pt x="3285" y="3329"/>
                    <a:pt x="5277" y="1564"/>
                    <a:pt x="6446" y="47"/>
                  </a:cubicBezTo>
                  <a:cubicBezTo>
                    <a:pt x="6465" y="28"/>
                    <a:pt x="6448" y="1"/>
                    <a:pt x="6427" y="1"/>
                  </a:cubicBezTo>
                  <a:close/>
                </a:path>
              </a:pathLst>
            </a:custGeom>
            <a:solidFill>
              <a:srgbClr val="FDD5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9" name="Google Shape;8469;p63"/>
            <p:cNvSpPr/>
            <p:nvPr/>
          </p:nvSpPr>
          <p:spPr>
            <a:xfrm>
              <a:off x="3826325" y="2713450"/>
              <a:ext cx="162550" cy="89300"/>
            </a:xfrm>
            <a:custGeom>
              <a:avLst/>
              <a:gdLst/>
              <a:ahLst/>
              <a:cxnLst/>
              <a:rect l="l" t="t" r="r" b="b"/>
              <a:pathLst>
                <a:path w="6502" h="3572" extrusionOk="0">
                  <a:moveTo>
                    <a:pt x="6477" y="1"/>
                  </a:moveTo>
                  <a:cubicBezTo>
                    <a:pt x="6469" y="1"/>
                    <a:pt x="6461" y="5"/>
                    <a:pt x="6456" y="15"/>
                  </a:cubicBezTo>
                  <a:cubicBezTo>
                    <a:pt x="5404" y="1738"/>
                    <a:pt x="3494" y="3401"/>
                    <a:pt x="1426" y="3401"/>
                  </a:cubicBezTo>
                  <a:cubicBezTo>
                    <a:pt x="978" y="3401"/>
                    <a:pt x="524" y="3324"/>
                    <a:pt x="69" y="3152"/>
                  </a:cubicBezTo>
                  <a:cubicBezTo>
                    <a:pt x="63" y="3148"/>
                    <a:pt x="58" y="3147"/>
                    <a:pt x="53" y="3147"/>
                  </a:cubicBezTo>
                  <a:cubicBezTo>
                    <a:pt x="22" y="3147"/>
                    <a:pt x="0" y="3206"/>
                    <a:pt x="43" y="3227"/>
                  </a:cubicBezTo>
                  <a:cubicBezTo>
                    <a:pt x="521" y="3466"/>
                    <a:pt x="1006" y="3571"/>
                    <a:pt x="1488" y="3571"/>
                  </a:cubicBezTo>
                  <a:cubicBezTo>
                    <a:pt x="3538" y="3571"/>
                    <a:pt x="5518" y="1663"/>
                    <a:pt x="6494" y="27"/>
                  </a:cubicBezTo>
                  <a:cubicBezTo>
                    <a:pt x="6501" y="12"/>
                    <a:pt x="6490" y="1"/>
                    <a:pt x="6477" y="1"/>
                  </a:cubicBezTo>
                  <a:close/>
                </a:path>
              </a:pathLst>
            </a:custGeom>
            <a:solidFill>
              <a:srgbClr val="FDD5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0" name="Google Shape;8470;p63"/>
            <p:cNvSpPr/>
            <p:nvPr/>
          </p:nvSpPr>
          <p:spPr>
            <a:xfrm>
              <a:off x="3529675" y="2773300"/>
              <a:ext cx="286775" cy="384675"/>
            </a:xfrm>
            <a:custGeom>
              <a:avLst/>
              <a:gdLst/>
              <a:ahLst/>
              <a:cxnLst/>
              <a:rect l="l" t="t" r="r" b="b"/>
              <a:pathLst>
                <a:path w="11471" h="15387" extrusionOk="0">
                  <a:moveTo>
                    <a:pt x="11218" y="0"/>
                  </a:moveTo>
                  <a:cubicBezTo>
                    <a:pt x="11194" y="0"/>
                    <a:pt x="11169" y="6"/>
                    <a:pt x="11144" y="17"/>
                  </a:cubicBezTo>
                  <a:cubicBezTo>
                    <a:pt x="8885" y="1185"/>
                    <a:pt x="6877" y="2854"/>
                    <a:pt x="5133" y="4698"/>
                  </a:cubicBezTo>
                  <a:cubicBezTo>
                    <a:pt x="3301" y="6643"/>
                    <a:pt x="1657" y="8889"/>
                    <a:pt x="716" y="11412"/>
                  </a:cubicBezTo>
                  <a:cubicBezTo>
                    <a:pt x="264" y="12654"/>
                    <a:pt x="1" y="13972"/>
                    <a:pt x="114" y="15302"/>
                  </a:cubicBezTo>
                  <a:cubicBezTo>
                    <a:pt x="120" y="15358"/>
                    <a:pt x="167" y="15387"/>
                    <a:pt x="211" y="15387"/>
                  </a:cubicBezTo>
                  <a:cubicBezTo>
                    <a:pt x="255" y="15387"/>
                    <a:pt x="296" y="15358"/>
                    <a:pt x="289" y="15302"/>
                  </a:cubicBezTo>
                  <a:cubicBezTo>
                    <a:pt x="126" y="12842"/>
                    <a:pt x="1193" y="10458"/>
                    <a:pt x="2510" y="8438"/>
                  </a:cubicBezTo>
                  <a:cubicBezTo>
                    <a:pt x="3966" y="6191"/>
                    <a:pt x="5848" y="4209"/>
                    <a:pt x="7931" y="2527"/>
                  </a:cubicBezTo>
                  <a:cubicBezTo>
                    <a:pt x="8986" y="1674"/>
                    <a:pt x="10102" y="908"/>
                    <a:pt x="11307" y="294"/>
                  </a:cubicBezTo>
                  <a:cubicBezTo>
                    <a:pt x="11470" y="218"/>
                    <a:pt x="11370" y="0"/>
                    <a:pt x="11218"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1" name="Google Shape;8471;p63"/>
            <p:cNvSpPr/>
            <p:nvPr/>
          </p:nvSpPr>
          <p:spPr>
            <a:xfrm>
              <a:off x="3615950" y="2793500"/>
              <a:ext cx="60575" cy="147775"/>
            </a:xfrm>
            <a:custGeom>
              <a:avLst/>
              <a:gdLst/>
              <a:ahLst/>
              <a:cxnLst/>
              <a:rect l="l" t="t" r="r" b="b"/>
              <a:pathLst>
                <a:path w="2423" h="5911" extrusionOk="0">
                  <a:moveTo>
                    <a:pt x="685" y="0"/>
                  </a:moveTo>
                  <a:cubicBezTo>
                    <a:pt x="657" y="0"/>
                    <a:pt x="630" y="4"/>
                    <a:pt x="603" y="13"/>
                  </a:cubicBezTo>
                  <a:cubicBezTo>
                    <a:pt x="528" y="38"/>
                    <a:pt x="465" y="100"/>
                    <a:pt x="415" y="163"/>
                  </a:cubicBezTo>
                  <a:cubicBezTo>
                    <a:pt x="1" y="728"/>
                    <a:pt x="214" y="1493"/>
                    <a:pt x="364" y="2171"/>
                  </a:cubicBezTo>
                  <a:cubicBezTo>
                    <a:pt x="653" y="3514"/>
                    <a:pt x="590" y="5057"/>
                    <a:pt x="113" y="5911"/>
                  </a:cubicBezTo>
                  <a:lnTo>
                    <a:pt x="327" y="5634"/>
                  </a:lnTo>
                  <a:cubicBezTo>
                    <a:pt x="1230" y="4342"/>
                    <a:pt x="2422" y="1757"/>
                    <a:pt x="1055" y="213"/>
                  </a:cubicBezTo>
                  <a:cubicBezTo>
                    <a:pt x="960" y="98"/>
                    <a:pt x="822" y="0"/>
                    <a:pt x="685" y="0"/>
                  </a:cubicBezTo>
                  <a:close/>
                </a:path>
              </a:pathLst>
            </a:custGeom>
            <a:solidFill>
              <a:srgbClr val="07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2" name="Google Shape;8472;p63"/>
            <p:cNvSpPr/>
            <p:nvPr/>
          </p:nvSpPr>
          <p:spPr>
            <a:xfrm>
              <a:off x="3532500" y="2868850"/>
              <a:ext cx="65275" cy="146150"/>
            </a:xfrm>
            <a:custGeom>
              <a:avLst/>
              <a:gdLst/>
              <a:ahLst/>
              <a:cxnLst/>
              <a:rect l="l" t="t" r="r" b="b"/>
              <a:pathLst>
                <a:path w="2611" h="5846" extrusionOk="0">
                  <a:moveTo>
                    <a:pt x="535" y="0"/>
                  </a:moveTo>
                  <a:cubicBezTo>
                    <a:pt x="478" y="0"/>
                    <a:pt x="424" y="14"/>
                    <a:pt x="377" y="48"/>
                  </a:cubicBezTo>
                  <a:cubicBezTo>
                    <a:pt x="314" y="98"/>
                    <a:pt x="277" y="173"/>
                    <a:pt x="252" y="249"/>
                  </a:cubicBezTo>
                  <a:cubicBezTo>
                    <a:pt x="1" y="901"/>
                    <a:pt x="415" y="1579"/>
                    <a:pt x="741" y="2194"/>
                  </a:cubicBezTo>
                  <a:cubicBezTo>
                    <a:pt x="1393" y="3398"/>
                    <a:pt x="1757" y="4904"/>
                    <a:pt x="1544" y="5846"/>
                  </a:cubicBezTo>
                  <a:lnTo>
                    <a:pt x="1670" y="5532"/>
                  </a:lnTo>
                  <a:cubicBezTo>
                    <a:pt x="2184" y="4038"/>
                    <a:pt x="2611" y="1215"/>
                    <a:pt x="866" y="111"/>
                  </a:cubicBezTo>
                  <a:cubicBezTo>
                    <a:pt x="767" y="53"/>
                    <a:pt x="645" y="0"/>
                    <a:pt x="535" y="0"/>
                  </a:cubicBezTo>
                  <a:close/>
                </a:path>
              </a:pathLst>
            </a:custGeom>
            <a:solidFill>
              <a:srgbClr val="07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3" name="Google Shape;8473;p63"/>
            <p:cNvSpPr/>
            <p:nvPr/>
          </p:nvSpPr>
          <p:spPr>
            <a:xfrm>
              <a:off x="3677750" y="2740175"/>
              <a:ext cx="55550" cy="132075"/>
            </a:xfrm>
            <a:custGeom>
              <a:avLst/>
              <a:gdLst/>
              <a:ahLst/>
              <a:cxnLst/>
              <a:rect l="l" t="t" r="r" b="b"/>
              <a:pathLst>
                <a:path w="2222" h="5283" extrusionOk="0">
                  <a:moveTo>
                    <a:pt x="698" y="0"/>
                  </a:moveTo>
                  <a:cubicBezTo>
                    <a:pt x="675" y="0"/>
                    <a:pt x="651" y="4"/>
                    <a:pt x="628" y="12"/>
                  </a:cubicBezTo>
                  <a:cubicBezTo>
                    <a:pt x="553" y="37"/>
                    <a:pt x="503" y="100"/>
                    <a:pt x="465" y="150"/>
                  </a:cubicBezTo>
                  <a:cubicBezTo>
                    <a:pt x="114" y="640"/>
                    <a:pt x="289" y="1317"/>
                    <a:pt x="415" y="1895"/>
                  </a:cubicBezTo>
                  <a:cubicBezTo>
                    <a:pt x="678" y="3074"/>
                    <a:pt x="528" y="4317"/>
                    <a:pt x="1" y="5283"/>
                  </a:cubicBezTo>
                  <a:lnTo>
                    <a:pt x="76" y="5195"/>
                  </a:lnTo>
                  <a:cubicBezTo>
                    <a:pt x="942" y="4003"/>
                    <a:pt x="2222" y="1531"/>
                    <a:pt x="1017" y="188"/>
                  </a:cubicBezTo>
                  <a:cubicBezTo>
                    <a:pt x="934" y="94"/>
                    <a:pt x="815" y="0"/>
                    <a:pt x="698" y="0"/>
                  </a:cubicBezTo>
                  <a:close/>
                </a:path>
              </a:pathLst>
            </a:custGeom>
            <a:solidFill>
              <a:srgbClr val="07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4" name="Google Shape;8474;p63"/>
            <p:cNvSpPr/>
            <p:nvPr/>
          </p:nvSpPr>
          <p:spPr>
            <a:xfrm>
              <a:off x="3736100" y="2710125"/>
              <a:ext cx="51925" cy="111000"/>
            </a:xfrm>
            <a:custGeom>
              <a:avLst/>
              <a:gdLst/>
              <a:ahLst/>
              <a:cxnLst/>
              <a:rect l="l" t="t" r="r" b="b"/>
              <a:pathLst>
                <a:path w="2077" h="4440" extrusionOk="0">
                  <a:moveTo>
                    <a:pt x="885" y="1"/>
                  </a:moveTo>
                  <a:cubicBezTo>
                    <a:pt x="866" y="1"/>
                    <a:pt x="847" y="4"/>
                    <a:pt x="829" y="10"/>
                  </a:cubicBezTo>
                  <a:cubicBezTo>
                    <a:pt x="766" y="22"/>
                    <a:pt x="729" y="60"/>
                    <a:pt x="691" y="110"/>
                  </a:cubicBezTo>
                  <a:cubicBezTo>
                    <a:pt x="365" y="499"/>
                    <a:pt x="478" y="1064"/>
                    <a:pt x="553" y="1566"/>
                  </a:cubicBezTo>
                  <a:cubicBezTo>
                    <a:pt x="693" y="2491"/>
                    <a:pt x="637" y="3515"/>
                    <a:pt x="119" y="4280"/>
                  </a:cubicBezTo>
                  <a:lnTo>
                    <a:pt x="119" y="4280"/>
                  </a:lnTo>
                  <a:cubicBezTo>
                    <a:pt x="897" y="3330"/>
                    <a:pt x="2077" y="1344"/>
                    <a:pt x="1143" y="160"/>
                  </a:cubicBezTo>
                  <a:cubicBezTo>
                    <a:pt x="1080" y="76"/>
                    <a:pt x="981" y="1"/>
                    <a:pt x="885" y="1"/>
                  </a:cubicBezTo>
                  <a:close/>
                  <a:moveTo>
                    <a:pt x="119" y="4280"/>
                  </a:moveTo>
                  <a:lnTo>
                    <a:pt x="119" y="4280"/>
                  </a:lnTo>
                  <a:cubicBezTo>
                    <a:pt x="113" y="4287"/>
                    <a:pt x="107" y="4294"/>
                    <a:pt x="101" y="4301"/>
                  </a:cubicBezTo>
                  <a:lnTo>
                    <a:pt x="1" y="4439"/>
                  </a:lnTo>
                  <a:cubicBezTo>
                    <a:pt x="42" y="4388"/>
                    <a:pt x="82" y="4335"/>
                    <a:pt x="119" y="4280"/>
                  </a:cubicBezTo>
                  <a:close/>
                </a:path>
              </a:pathLst>
            </a:custGeom>
            <a:solidFill>
              <a:srgbClr val="07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5" name="Google Shape;8475;p63"/>
            <p:cNvSpPr/>
            <p:nvPr/>
          </p:nvSpPr>
          <p:spPr>
            <a:xfrm>
              <a:off x="3601825" y="2926575"/>
              <a:ext cx="155950" cy="39175"/>
            </a:xfrm>
            <a:custGeom>
              <a:avLst/>
              <a:gdLst/>
              <a:ahLst/>
              <a:cxnLst/>
              <a:rect l="l" t="t" r="r" b="b"/>
              <a:pathLst>
                <a:path w="6238" h="1567" extrusionOk="0">
                  <a:moveTo>
                    <a:pt x="4204" y="1"/>
                  </a:moveTo>
                  <a:cubicBezTo>
                    <a:pt x="2781" y="1"/>
                    <a:pt x="1139" y="788"/>
                    <a:pt x="189" y="1416"/>
                  </a:cubicBezTo>
                  <a:lnTo>
                    <a:pt x="1" y="1566"/>
                  </a:lnTo>
                  <a:cubicBezTo>
                    <a:pt x="747" y="1261"/>
                    <a:pt x="1637" y="1075"/>
                    <a:pt x="2526" y="1075"/>
                  </a:cubicBezTo>
                  <a:cubicBezTo>
                    <a:pt x="3028" y="1075"/>
                    <a:pt x="3529" y="1134"/>
                    <a:pt x="4004" y="1265"/>
                  </a:cubicBezTo>
                  <a:cubicBezTo>
                    <a:pt x="4413" y="1371"/>
                    <a:pt x="4849" y="1500"/>
                    <a:pt x="5258" y="1500"/>
                  </a:cubicBezTo>
                  <a:cubicBezTo>
                    <a:pt x="5526" y="1500"/>
                    <a:pt x="5783" y="1444"/>
                    <a:pt x="6012" y="1290"/>
                  </a:cubicBezTo>
                  <a:cubicBezTo>
                    <a:pt x="6074" y="1240"/>
                    <a:pt x="6137" y="1190"/>
                    <a:pt x="6175" y="1115"/>
                  </a:cubicBezTo>
                  <a:cubicBezTo>
                    <a:pt x="6238" y="951"/>
                    <a:pt x="6125" y="776"/>
                    <a:pt x="5999" y="650"/>
                  </a:cubicBezTo>
                  <a:cubicBezTo>
                    <a:pt x="5519" y="182"/>
                    <a:pt x="4887" y="1"/>
                    <a:pt x="4204" y="1"/>
                  </a:cubicBezTo>
                  <a:close/>
                </a:path>
              </a:pathLst>
            </a:custGeom>
            <a:solidFill>
              <a:srgbClr val="07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6" name="Google Shape;8476;p63"/>
            <p:cNvSpPr/>
            <p:nvPr/>
          </p:nvSpPr>
          <p:spPr>
            <a:xfrm>
              <a:off x="3647950" y="2868850"/>
              <a:ext cx="135875" cy="34475"/>
            </a:xfrm>
            <a:custGeom>
              <a:avLst/>
              <a:gdLst/>
              <a:ahLst/>
              <a:cxnLst/>
              <a:rect l="l" t="t" r="r" b="b"/>
              <a:pathLst>
                <a:path w="5435" h="1379" extrusionOk="0">
                  <a:moveTo>
                    <a:pt x="3712" y="1"/>
                  </a:moveTo>
                  <a:cubicBezTo>
                    <a:pt x="2476" y="1"/>
                    <a:pt x="1039" y="718"/>
                    <a:pt x="194" y="1266"/>
                  </a:cubicBezTo>
                  <a:lnTo>
                    <a:pt x="194" y="1266"/>
                  </a:lnTo>
                  <a:cubicBezTo>
                    <a:pt x="725" y="985"/>
                    <a:pt x="1323" y="870"/>
                    <a:pt x="1933" y="870"/>
                  </a:cubicBezTo>
                  <a:cubicBezTo>
                    <a:pt x="2454" y="870"/>
                    <a:pt x="2985" y="954"/>
                    <a:pt x="3489" y="1090"/>
                  </a:cubicBezTo>
                  <a:cubicBezTo>
                    <a:pt x="3840" y="1181"/>
                    <a:pt x="4223" y="1296"/>
                    <a:pt x="4582" y="1296"/>
                  </a:cubicBezTo>
                  <a:cubicBezTo>
                    <a:pt x="4814" y="1296"/>
                    <a:pt x="5036" y="1248"/>
                    <a:pt x="5233" y="1115"/>
                  </a:cubicBezTo>
                  <a:cubicBezTo>
                    <a:pt x="5296" y="1077"/>
                    <a:pt x="5346" y="1027"/>
                    <a:pt x="5371" y="964"/>
                  </a:cubicBezTo>
                  <a:cubicBezTo>
                    <a:pt x="5434" y="813"/>
                    <a:pt x="5334" y="663"/>
                    <a:pt x="5221" y="550"/>
                  </a:cubicBezTo>
                  <a:cubicBezTo>
                    <a:pt x="4814" y="155"/>
                    <a:pt x="4284" y="1"/>
                    <a:pt x="3712" y="1"/>
                  </a:cubicBezTo>
                  <a:close/>
                  <a:moveTo>
                    <a:pt x="194" y="1266"/>
                  </a:moveTo>
                  <a:lnTo>
                    <a:pt x="194" y="1266"/>
                  </a:lnTo>
                  <a:cubicBezTo>
                    <a:pt x="128" y="1301"/>
                    <a:pt x="64" y="1338"/>
                    <a:pt x="1" y="1378"/>
                  </a:cubicBezTo>
                  <a:lnTo>
                    <a:pt x="176" y="1278"/>
                  </a:lnTo>
                  <a:cubicBezTo>
                    <a:pt x="182" y="1274"/>
                    <a:pt x="188" y="1270"/>
                    <a:pt x="194" y="1266"/>
                  </a:cubicBezTo>
                  <a:close/>
                </a:path>
              </a:pathLst>
            </a:custGeom>
            <a:solidFill>
              <a:srgbClr val="07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7" name="Google Shape;8477;p63"/>
            <p:cNvSpPr/>
            <p:nvPr/>
          </p:nvSpPr>
          <p:spPr>
            <a:xfrm>
              <a:off x="3711950" y="2808800"/>
              <a:ext cx="112650" cy="33650"/>
            </a:xfrm>
            <a:custGeom>
              <a:avLst/>
              <a:gdLst/>
              <a:ahLst/>
              <a:cxnLst/>
              <a:rect l="l" t="t" r="r" b="b"/>
              <a:pathLst>
                <a:path w="4506" h="1346" extrusionOk="0">
                  <a:moveTo>
                    <a:pt x="3172" y="0"/>
                  </a:moveTo>
                  <a:cubicBezTo>
                    <a:pt x="2118" y="0"/>
                    <a:pt x="897" y="694"/>
                    <a:pt x="186" y="1222"/>
                  </a:cubicBezTo>
                  <a:lnTo>
                    <a:pt x="186" y="1222"/>
                  </a:lnTo>
                  <a:cubicBezTo>
                    <a:pt x="678" y="926"/>
                    <a:pt x="1261" y="809"/>
                    <a:pt x="1851" y="809"/>
                  </a:cubicBezTo>
                  <a:cubicBezTo>
                    <a:pt x="2200" y="809"/>
                    <a:pt x="2551" y="850"/>
                    <a:pt x="2887" y="919"/>
                  </a:cubicBezTo>
                  <a:cubicBezTo>
                    <a:pt x="3160" y="974"/>
                    <a:pt x="3452" y="1039"/>
                    <a:pt x="3726" y="1039"/>
                  </a:cubicBezTo>
                  <a:cubicBezTo>
                    <a:pt x="3955" y="1039"/>
                    <a:pt x="4172" y="993"/>
                    <a:pt x="4355" y="856"/>
                  </a:cubicBezTo>
                  <a:cubicBezTo>
                    <a:pt x="4405" y="819"/>
                    <a:pt x="4443" y="781"/>
                    <a:pt x="4468" y="718"/>
                  </a:cubicBezTo>
                  <a:cubicBezTo>
                    <a:pt x="4506" y="593"/>
                    <a:pt x="4418" y="467"/>
                    <a:pt x="4317" y="392"/>
                  </a:cubicBezTo>
                  <a:cubicBezTo>
                    <a:pt x="3992" y="112"/>
                    <a:pt x="3595" y="0"/>
                    <a:pt x="3172" y="0"/>
                  </a:cubicBezTo>
                  <a:close/>
                  <a:moveTo>
                    <a:pt x="186" y="1222"/>
                  </a:moveTo>
                  <a:cubicBezTo>
                    <a:pt x="123" y="1260"/>
                    <a:pt x="61" y="1301"/>
                    <a:pt x="0" y="1346"/>
                  </a:cubicBezTo>
                  <a:lnTo>
                    <a:pt x="139" y="1258"/>
                  </a:lnTo>
                  <a:cubicBezTo>
                    <a:pt x="154" y="1246"/>
                    <a:pt x="170" y="1234"/>
                    <a:pt x="186" y="1222"/>
                  </a:cubicBezTo>
                  <a:close/>
                </a:path>
              </a:pathLst>
            </a:custGeom>
            <a:solidFill>
              <a:srgbClr val="07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8" name="Google Shape;8478;p63"/>
            <p:cNvSpPr/>
            <p:nvPr/>
          </p:nvSpPr>
          <p:spPr>
            <a:xfrm>
              <a:off x="3795400" y="2752675"/>
              <a:ext cx="37675" cy="43725"/>
            </a:xfrm>
            <a:custGeom>
              <a:avLst/>
              <a:gdLst/>
              <a:ahLst/>
              <a:cxnLst/>
              <a:rect l="l" t="t" r="r" b="b"/>
              <a:pathLst>
                <a:path w="1507" h="1749" extrusionOk="0">
                  <a:moveTo>
                    <a:pt x="199" y="0"/>
                  </a:moveTo>
                  <a:cubicBezTo>
                    <a:pt x="132" y="0"/>
                    <a:pt x="88" y="82"/>
                    <a:pt x="76" y="152"/>
                  </a:cubicBezTo>
                  <a:cubicBezTo>
                    <a:pt x="0" y="491"/>
                    <a:pt x="51" y="855"/>
                    <a:pt x="214" y="1156"/>
                  </a:cubicBezTo>
                  <a:cubicBezTo>
                    <a:pt x="565" y="1545"/>
                    <a:pt x="879" y="1583"/>
                    <a:pt x="1092" y="1683"/>
                  </a:cubicBezTo>
                  <a:cubicBezTo>
                    <a:pt x="1147" y="1716"/>
                    <a:pt x="1210" y="1748"/>
                    <a:pt x="1267" y="1748"/>
                  </a:cubicBezTo>
                  <a:cubicBezTo>
                    <a:pt x="1276" y="1748"/>
                    <a:pt x="1285" y="1748"/>
                    <a:pt x="1293" y="1746"/>
                  </a:cubicBezTo>
                  <a:cubicBezTo>
                    <a:pt x="1431" y="1733"/>
                    <a:pt x="1506" y="1595"/>
                    <a:pt x="1494" y="1470"/>
                  </a:cubicBezTo>
                  <a:cubicBezTo>
                    <a:pt x="1469" y="1332"/>
                    <a:pt x="1356" y="1244"/>
                    <a:pt x="1243" y="1194"/>
                  </a:cubicBezTo>
                  <a:cubicBezTo>
                    <a:pt x="1117" y="1144"/>
                    <a:pt x="992" y="1131"/>
                    <a:pt x="866" y="1119"/>
                  </a:cubicBezTo>
                  <a:cubicBezTo>
                    <a:pt x="954" y="1031"/>
                    <a:pt x="1080" y="1018"/>
                    <a:pt x="1193" y="981"/>
                  </a:cubicBezTo>
                  <a:cubicBezTo>
                    <a:pt x="1306" y="930"/>
                    <a:pt x="1419" y="805"/>
                    <a:pt x="1356" y="692"/>
                  </a:cubicBezTo>
                  <a:cubicBezTo>
                    <a:pt x="1331" y="629"/>
                    <a:pt x="1255" y="604"/>
                    <a:pt x="1193" y="591"/>
                  </a:cubicBezTo>
                  <a:cubicBezTo>
                    <a:pt x="1167" y="588"/>
                    <a:pt x="1141" y="586"/>
                    <a:pt x="1116" y="586"/>
                  </a:cubicBezTo>
                  <a:cubicBezTo>
                    <a:pt x="883" y="586"/>
                    <a:pt x="671" y="734"/>
                    <a:pt x="490" y="893"/>
                  </a:cubicBezTo>
                  <a:cubicBezTo>
                    <a:pt x="553" y="604"/>
                    <a:pt x="477" y="290"/>
                    <a:pt x="289" y="52"/>
                  </a:cubicBezTo>
                  <a:cubicBezTo>
                    <a:pt x="264" y="39"/>
                    <a:pt x="251" y="14"/>
                    <a:pt x="214" y="2"/>
                  </a:cubicBezTo>
                  <a:cubicBezTo>
                    <a:pt x="209" y="1"/>
                    <a:pt x="204" y="0"/>
                    <a:pt x="199" y="0"/>
                  </a:cubicBezTo>
                  <a:close/>
                </a:path>
              </a:pathLst>
            </a:custGeom>
            <a:solidFill>
              <a:srgbClr val="07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9" name="Google Shape;8479;p63"/>
            <p:cNvSpPr/>
            <p:nvPr/>
          </p:nvSpPr>
          <p:spPr>
            <a:xfrm>
              <a:off x="3617725" y="2813825"/>
              <a:ext cx="31500" cy="128225"/>
            </a:xfrm>
            <a:custGeom>
              <a:avLst/>
              <a:gdLst/>
              <a:ahLst/>
              <a:cxnLst/>
              <a:rect l="l" t="t" r="r" b="b"/>
              <a:pathLst>
                <a:path w="1260" h="5129" extrusionOk="0">
                  <a:moveTo>
                    <a:pt x="725" y="1"/>
                  </a:moveTo>
                  <a:cubicBezTo>
                    <a:pt x="716" y="1"/>
                    <a:pt x="708" y="8"/>
                    <a:pt x="708" y="15"/>
                  </a:cubicBezTo>
                  <a:cubicBezTo>
                    <a:pt x="896" y="906"/>
                    <a:pt x="996" y="1785"/>
                    <a:pt x="858" y="2688"/>
                  </a:cubicBezTo>
                  <a:cubicBezTo>
                    <a:pt x="733" y="3541"/>
                    <a:pt x="369" y="4294"/>
                    <a:pt x="17" y="5072"/>
                  </a:cubicBezTo>
                  <a:cubicBezTo>
                    <a:pt x="1" y="5106"/>
                    <a:pt x="23" y="5128"/>
                    <a:pt x="47" y="5128"/>
                  </a:cubicBezTo>
                  <a:cubicBezTo>
                    <a:pt x="59" y="5128"/>
                    <a:pt x="72" y="5123"/>
                    <a:pt x="80" y="5110"/>
                  </a:cubicBezTo>
                  <a:cubicBezTo>
                    <a:pt x="1097" y="3604"/>
                    <a:pt x="1260" y="1722"/>
                    <a:pt x="745" y="15"/>
                  </a:cubicBezTo>
                  <a:cubicBezTo>
                    <a:pt x="740" y="5"/>
                    <a:pt x="732" y="1"/>
                    <a:pt x="725" y="1"/>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0" name="Google Shape;8480;p63"/>
            <p:cNvSpPr/>
            <p:nvPr/>
          </p:nvSpPr>
          <p:spPr>
            <a:xfrm>
              <a:off x="3551950" y="2888100"/>
              <a:ext cx="33900" cy="127900"/>
            </a:xfrm>
            <a:custGeom>
              <a:avLst/>
              <a:gdLst/>
              <a:ahLst/>
              <a:cxnLst/>
              <a:rect l="l" t="t" r="r" b="b"/>
              <a:pathLst>
                <a:path w="1356" h="5116" extrusionOk="0">
                  <a:moveTo>
                    <a:pt x="15" y="1"/>
                  </a:moveTo>
                  <a:cubicBezTo>
                    <a:pt x="7" y="1"/>
                    <a:pt x="1" y="9"/>
                    <a:pt x="1" y="18"/>
                  </a:cubicBezTo>
                  <a:cubicBezTo>
                    <a:pt x="402" y="771"/>
                    <a:pt x="728" y="1549"/>
                    <a:pt x="866" y="2403"/>
                  </a:cubicBezTo>
                  <a:cubicBezTo>
                    <a:pt x="1004" y="3306"/>
                    <a:pt x="854" y="4172"/>
                    <a:pt x="728" y="5063"/>
                  </a:cubicBezTo>
                  <a:cubicBezTo>
                    <a:pt x="721" y="5094"/>
                    <a:pt x="742" y="5115"/>
                    <a:pt x="762" y="5115"/>
                  </a:cubicBezTo>
                  <a:cubicBezTo>
                    <a:pt x="774" y="5115"/>
                    <a:pt x="786" y="5107"/>
                    <a:pt x="791" y="5088"/>
                  </a:cubicBezTo>
                  <a:cubicBezTo>
                    <a:pt x="1356" y="3369"/>
                    <a:pt x="1004" y="1499"/>
                    <a:pt x="26" y="6"/>
                  </a:cubicBezTo>
                  <a:cubicBezTo>
                    <a:pt x="22" y="2"/>
                    <a:pt x="18" y="1"/>
                    <a:pt x="15" y="1"/>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1" name="Google Shape;8481;p63"/>
            <p:cNvSpPr/>
            <p:nvPr/>
          </p:nvSpPr>
          <p:spPr>
            <a:xfrm>
              <a:off x="3677525" y="2758000"/>
              <a:ext cx="32250" cy="117475"/>
            </a:xfrm>
            <a:custGeom>
              <a:avLst/>
              <a:gdLst/>
              <a:ahLst/>
              <a:cxnLst/>
              <a:rect l="l" t="t" r="r" b="b"/>
              <a:pathLst>
                <a:path w="1290" h="4699" extrusionOk="0">
                  <a:moveTo>
                    <a:pt x="806" y="0"/>
                  </a:moveTo>
                  <a:cubicBezTo>
                    <a:pt x="796" y="0"/>
                    <a:pt x="788" y="7"/>
                    <a:pt x="788" y="15"/>
                  </a:cubicBezTo>
                  <a:cubicBezTo>
                    <a:pt x="963" y="843"/>
                    <a:pt x="988" y="1646"/>
                    <a:pt x="825" y="2474"/>
                  </a:cubicBezTo>
                  <a:cubicBezTo>
                    <a:pt x="675" y="3240"/>
                    <a:pt x="336" y="3930"/>
                    <a:pt x="10" y="4645"/>
                  </a:cubicBezTo>
                  <a:cubicBezTo>
                    <a:pt x="1" y="4672"/>
                    <a:pt x="23" y="4698"/>
                    <a:pt x="46" y="4698"/>
                  </a:cubicBezTo>
                  <a:cubicBezTo>
                    <a:pt x="56" y="4698"/>
                    <a:pt x="65" y="4694"/>
                    <a:pt x="72" y="4683"/>
                  </a:cubicBezTo>
                  <a:cubicBezTo>
                    <a:pt x="988" y="3353"/>
                    <a:pt x="1290" y="1558"/>
                    <a:pt x="825" y="15"/>
                  </a:cubicBezTo>
                  <a:cubicBezTo>
                    <a:pt x="820" y="4"/>
                    <a:pt x="812" y="0"/>
                    <a:pt x="806"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2" name="Google Shape;8482;p63"/>
            <p:cNvSpPr/>
            <p:nvPr/>
          </p:nvSpPr>
          <p:spPr>
            <a:xfrm>
              <a:off x="3736300" y="2724900"/>
              <a:ext cx="31525" cy="96925"/>
            </a:xfrm>
            <a:custGeom>
              <a:avLst/>
              <a:gdLst/>
              <a:ahLst/>
              <a:cxnLst/>
              <a:rect l="l" t="t" r="r" b="b"/>
              <a:pathLst>
                <a:path w="1261" h="3877" extrusionOk="0">
                  <a:moveTo>
                    <a:pt x="925" y="0"/>
                  </a:moveTo>
                  <a:cubicBezTo>
                    <a:pt x="917" y="0"/>
                    <a:pt x="909" y="6"/>
                    <a:pt x="909" y="21"/>
                  </a:cubicBezTo>
                  <a:cubicBezTo>
                    <a:pt x="997" y="686"/>
                    <a:pt x="984" y="1339"/>
                    <a:pt x="821" y="1991"/>
                  </a:cubicBezTo>
                  <a:cubicBezTo>
                    <a:pt x="645" y="2656"/>
                    <a:pt x="319" y="3221"/>
                    <a:pt x="18" y="3823"/>
                  </a:cubicBezTo>
                  <a:cubicBezTo>
                    <a:pt x="0" y="3850"/>
                    <a:pt x="20" y="3876"/>
                    <a:pt x="42" y="3876"/>
                  </a:cubicBezTo>
                  <a:cubicBezTo>
                    <a:pt x="51" y="3876"/>
                    <a:pt x="61" y="3872"/>
                    <a:pt x="68" y="3861"/>
                  </a:cubicBezTo>
                  <a:cubicBezTo>
                    <a:pt x="921" y="2807"/>
                    <a:pt x="1260" y="1326"/>
                    <a:pt x="934" y="8"/>
                  </a:cubicBezTo>
                  <a:cubicBezTo>
                    <a:pt x="934" y="3"/>
                    <a:pt x="930" y="0"/>
                    <a:pt x="925"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3" name="Google Shape;8483;p63"/>
            <p:cNvSpPr/>
            <p:nvPr/>
          </p:nvSpPr>
          <p:spPr>
            <a:xfrm>
              <a:off x="3600725" y="2941350"/>
              <a:ext cx="133525" cy="25175"/>
            </a:xfrm>
            <a:custGeom>
              <a:avLst/>
              <a:gdLst/>
              <a:ahLst/>
              <a:cxnLst/>
              <a:rect l="l" t="t" r="r" b="b"/>
              <a:pathLst>
                <a:path w="5341" h="1007" extrusionOk="0">
                  <a:moveTo>
                    <a:pt x="3376" y="1"/>
                  </a:moveTo>
                  <a:cubicBezTo>
                    <a:pt x="2206" y="1"/>
                    <a:pt x="1035" y="328"/>
                    <a:pt x="32" y="938"/>
                  </a:cubicBezTo>
                  <a:cubicBezTo>
                    <a:pt x="1" y="959"/>
                    <a:pt x="13" y="1006"/>
                    <a:pt x="40" y="1006"/>
                  </a:cubicBezTo>
                  <a:cubicBezTo>
                    <a:pt x="46" y="1006"/>
                    <a:pt x="51" y="1004"/>
                    <a:pt x="57" y="1000"/>
                  </a:cubicBezTo>
                  <a:cubicBezTo>
                    <a:pt x="861" y="687"/>
                    <a:pt x="1626" y="335"/>
                    <a:pt x="2479" y="185"/>
                  </a:cubicBezTo>
                  <a:cubicBezTo>
                    <a:pt x="2813" y="132"/>
                    <a:pt x="3148" y="107"/>
                    <a:pt x="3481" y="107"/>
                  </a:cubicBezTo>
                  <a:cubicBezTo>
                    <a:pt x="4098" y="107"/>
                    <a:pt x="4712" y="193"/>
                    <a:pt x="5315" y="348"/>
                  </a:cubicBezTo>
                  <a:cubicBezTo>
                    <a:pt x="5340" y="348"/>
                    <a:pt x="5340" y="323"/>
                    <a:pt x="5328" y="323"/>
                  </a:cubicBezTo>
                  <a:cubicBezTo>
                    <a:pt x="4698" y="105"/>
                    <a:pt x="4037" y="1"/>
                    <a:pt x="3376" y="1"/>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4" name="Google Shape;8484;p63"/>
            <p:cNvSpPr/>
            <p:nvPr/>
          </p:nvSpPr>
          <p:spPr>
            <a:xfrm>
              <a:off x="3648675" y="2880725"/>
              <a:ext cx="116625" cy="24525"/>
            </a:xfrm>
            <a:custGeom>
              <a:avLst/>
              <a:gdLst/>
              <a:ahLst/>
              <a:cxnLst/>
              <a:rect l="l" t="t" r="r" b="b"/>
              <a:pathLst>
                <a:path w="4665" h="981" extrusionOk="0">
                  <a:moveTo>
                    <a:pt x="3044" y="0"/>
                  </a:moveTo>
                  <a:cubicBezTo>
                    <a:pt x="1982" y="0"/>
                    <a:pt x="915" y="326"/>
                    <a:pt x="34" y="916"/>
                  </a:cubicBezTo>
                  <a:cubicBezTo>
                    <a:pt x="1" y="938"/>
                    <a:pt x="27" y="980"/>
                    <a:pt x="60" y="980"/>
                  </a:cubicBezTo>
                  <a:cubicBezTo>
                    <a:pt x="64" y="980"/>
                    <a:pt x="68" y="980"/>
                    <a:pt x="72" y="978"/>
                  </a:cubicBezTo>
                  <a:cubicBezTo>
                    <a:pt x="787" y="677"/>
                    <a:pt x="1465" y="338"/>
                    <a:pt x="2230" y="188"/>
                  </a:cubicBezTo>
                  <a:cubicBezTo>
                    <a:pt x="2539" y="131"/>
                    <a:pt x="2844" y="104"/>
                    <a:pt x="3147" y="104"/>
                  </a:cubicBezTo>
                  <a:cubicBezTo>
                    <a:pt x="3646" y="104"/>
                    <a:pt x="4140" y="176"/>
                    <a:pt x="4640" y="301"/>
                  </a:cubicBezTo>
                  <a:cubicBezTo>
                    <a:pt x="4652" y="301"/>
                    <a:pt x="4665" y="276"/>
                    <a:pt x="4640" y="263"/>
                  </a:cubicBezTo>
                  <a:cubicBezTo>
                    <a:pt x="4126" y="85"/>
                    <a:pt x="3586" y="0"/>
                    <a:pt x="3044"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5" name="Google Shape;8485;p63"/>
            <p:cNvSpPr/>
            <p:nvPr/>
          </p:nvSpPr>
          <p:spPr>
            <a:xfrm>
              <a:off x="3716100" y="2818975"/>
              <a:ext cx="93000" cy="20700"/>
            </a:xfrm>
            <a:custGeom>
              <a:avLst/>
              <a:gdLst/>
              <a:ahLst/>
              <a:cxnLst/>
              <a:rect l="l" t="t" r="r" b="b"/>
              <a:pathLst>
                <a:path w="3720" h="828" extrusionOk="0">
                  <a:moveTo>
                    <a:pt x="2546" y="0"/>
                  </a:moveTo>
                  <a:cubicBezTo>
                    <a:pt x="1663" y="0"/>
                    <a:pt x="765" y="264"/>
                    <a:pt x="35" y="750"/>
                  </a:cubicBezTo>
                  <a:cubicBezTo>
                    <a:pt x="1" y="773"/>
                    <a:pt x="19" y="827"/>
                    <a:pt x="51" y="827"/>
                  </a:cubicBezTo>
                  <a:cubicBezTo>
                    <a:pt x="54" y="827"/>
                    <a:pt x="57" y="827"/>
                    <a:pt x="60" y="826"/>
                  </a:cubicBezTo>
                  <a:cubicBezTo>
                    <a:pt x="587" y="625"/>
                    <a:pt x="1077" y="374"/>
                    <a:pt x="1616" y="236"/>
                  </a:cubicBezTo>
                  <a:cubicBezTo>
                    <a:pt x="1993" y="147"/>
                    <a:pt x="2370" y="106"/>
                    <a:pt x="2749" y="106"/>
                  </a:cubicBezTo>
                  <a:cubicBezTo>
                    <a:pt x="3064" y="106"/>
                    <a:pt x="3380" y="134"/>
                    <a:pt x="3700" y="186"/>
                  </a:cubicBezTo>
                  <a:cubicBezTo>
                    <a:pt x="3702" y="188"/>
                    <a:pt x="3704" y="189"/>
                    <a:pt x="3706" y="189"/>
                  </a:cubicBezTo>
                  <a:cubicBezTo>
                    <a:pt x="3716" y="189"/>
                    <a:pt x="3720" y="171"/>
                    <a:pt x="3700" y="161"/>
                  </a:cubicBezTo>
                  <a:cubicBezTo>
                    <a:pt x="3329" y="52"/>
                    <a:pt x="2938" y="0"/>
                    <a:pt x="2546"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6" name="Google Shape;8486;p63"/>
            <p:cNvSpPr/>
            <p:nvPr/>
          </p:nvSpPr>
          <p:spPr>
            <a:xfrm>
              <a:off x="3559800" y="2639050"/>
              <a:ext cx="63825" cy="384575"/>
            </a:xfrm>
            <a:custGeom>
              <a:avLst/>
              <a:gdLst/>
              <a:ahLst/>
              <a:cxnLst/>
              <a:rect l="l" t="t" r="r" b="b"/>
              <a:pathLst>
                <a:path w="2553" h="15383" extrusionOk="0">
                  <a:moveTo>
                    <a:pt x="2501" y="1"/>
                  </a:moveTo>
                  <a:cubicBezTo>
                    <a:pt x="2490" y="1"/>
                    <a:pt x="2480" y="6"/>
                    <a:pt x="2472" y="17"/>
                  </a:cubicBezTo>
                  <a:cubicBezTo>
                    <a:pt x="979" y="1999"/>
                    <a:pt x="527" y="4785"/>
                    <a:pt x="276" y="7182"/>
                  </a:cubicBezTo>
                  <a:cubicBezTo>
                    <a:pt x="0" y="9880"/>
                    <a:pt x="50" y="12616"/>
                    <a:pt x="239" y="15326"/>
                  </a:cubicBezTo>
                  <a:cubicBezTo>
                    <a:pt x="239" y="15364"/>
                    <a:pt x="267" y="15383"/>
                    <a:pt x="295" y="15383"/>
                  </a:cubicBezTo>
                  <a:cubicBezTo>
                    <a:pt x="323" y="15383"/>
                    <a:pt x="352" y="15364"/>
                    <a:pt x="352" y="15326"/>
                  </a:cubicBezTo>
                  <a:cubicBezTo>
                    <a:pt x="251" y="12716"/>
                    <a:pt x="189" y="10106"/>
                    <a:pt x="427" y="7508"/>
                  </a:cubicBezTo>
                  <a:cubicBezTo>
                    <a:pt x="540" y="6165"/>
                    <a:pt x="753" y="4835"/>
                    <a:pt x="1105" y="3530"/>
                  </a:cubicBezTo>
                  <a:cubicBezTo>
                    <a:pt x="1431" y="2300"/>
                    <a:pt x="1933" y="1184"/>
                    <a:pt x="2535" y="54"/>
                  </a:cubicBezTo>
                  <a:cubicBezTo>
                    <a:pt x="2553" y="28"/>
                    <a:pt x="2527" y="1"/>
                    <a:pt x="2501" y="1"/>
                  </a:cubicBezTo>
                  <a:close/>
                </a:path>
              </a:pathLst>
            </a:custGeom>
            <a:solidFill>
              <a:srgbClr val="66C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7" name="Google Shape;8487;p63"/>
            <p:cNvSpPr/>
            <p:nvPr/>
          </p:nvSpPr>
          <p:spPr>
            <a:xfrm>
              <a:off x="3586775" y="2468375"/>
              <a:ext cx="133975" cy="174875"/>
            </a:xfrm>
            <a:custGeom>
              <a:avLst/>
              <a:gdLst/>
              <a:ahLst/>
              <a:cxnLst/>
              <a:rect l="l" t="t" r="r" b="b"/>
              <a:pathLst>
                <a:path w="5359" h="6995" extrusionOk="0">
                  <a:moveTo>
                    <a:pt x="3567" y="1"/>
                  </a:moveTo>
                  <a:cubicBezTo>
                    <a:pt x="3514" y="1"/>
                    <a:pt x="3464" y="17"/>
                    <a:pt x="3426" y="55"/>
                  </a:cubicBezTo>
                  <a:cubicBezTo>
                    <a:pt x="3288" y="205"/>
                    <a:pt x="3552" y="519"/>
                    <a:pt x="3602" y="682"/>
                  </a:cubicBezTo>
                  <a:cubicBezTo>
                    <a:pt x="2824" y="795"/>
                    <a:pt x="2197" y="1084"/>
                    <a:pt x="1619" y="1598"/>
                  </a:cubicBezTo>
                  <a:cubicBezTo>
                    <a:pt x="942" y="2226"/>
                    <a:pt x="314" y="3217"/>
                    <a:pt x="164" y="4171"/>
                  </a:cubicBezTo>
                  <a:cubicBezTo>
                    <a:pt x="0" y="5200"/>
                    <a:pt x="502" y="6178"/>
                    <a:pt x="1318" y="6881"/>
                  </a:cubicBezTo>
                  <a:cubicBezTo>
                    <a:pt x="1545" y="6959"/>
                    <a:pt x="1781" y="6995"/>
                    <a:pt x="2016" y="6995"/>
                  </a:cubicBezTo>
                  <a:cubicBezTo>
                    <a:pt x="2315" y="6995"/>
                    <a:pt x="2613" y="6936"/>
                    <a:pt x="2887" y="6831"/>
                  </a:cubicBezTo>
                  <a:cubicBezTo>
                    <a:pt x="3376" y="6643"/>
                    <a:pt x="3790" y="6317"/>
                    <a:pt x="4142" y="5928"/>
                  </a:cubicBezTo>
                  <a:cubicBezTo>
                    <a:pt x="4706" y="5325"/>
                    <a:pt x="5095" y="4572"/>
                    <a:pt x="5221" y="3744"/>
                  </a:cubicBezTo>
                  <a:cubicBezTo>
                    <a:pt x="5359" y="2916"/>
                    <a:pt x="5196" y="2025"/>
                    <a:pt x="4744" y="1272"/>
                  </a:cubicBezTo>
                  <a:cubicBezTo>
                    <a:pt x="4957" y="1259"/>
                    <a:pt x="5146" y="1172"/>
                    <a:pt x="5296" y="1033"/>
                  </a:cubicBezTo>
                  <a:cubicBezTo>
                    <a:pt x="5233" y="908"/>
                    <a:pt x="5083" y="820"/>
                    <a:pt x="4932" y="808"/>
                  </a:cubicBezTo>
                  <a:cubicBezTo>
                    <a:pt x="4908" y="805"/>
                    <a:pt x="4883" y="804"/>
                    <a:pt x="4858" y="804"/>
                  </a:cubicBezTo>
                  <a:cubicBezTo>
                    <a:pt x="4741" y="804"/>
                    <a:pt x="4619" y="827"/>
                    <a:pt x="4506" y="858"/>
                  </a:cubicBezTo>
                  <a:cubicBezTo>
                    <a:pt x="4556" y="732"/>
                    <a:pt x="4606" y="607"/>
                    <a:pt x="4581" y="481"/>
                  </a:cubicBezTo>
                  <a:cubicBezTo>
                    <a:pt x="4568" y="343"/>
                    <a:pt x="4480" y="205"/>
                    <a:pt x="4342" y="180"/>
                  </a:cubicBezTo>
                  <a:cubicBezTo>
                    <a:pt x="4332" y="179"/>
                    <a:pt x="4321" y="178"/>
                    <a:pt x="4311" y="178"/>
                  </a:cubicBezTo>
                  <a:cubicBezTo>
                    <a:pt x="4140" y="178"/>
                    <a:pt x="4027" y="367"/>
                    <a:pt x="4004" y="544"/>
                  </a:cubicBezTo>
                  <a:cubicBezTo>
                    <a:pt x="3966" y="393"/>
                    <a:pt x="3928" y="230"/>
                    <a:pt x="3828" y="117"/>
                  </a:cubicBezTo>
                  <a:cubicBezTo>
                    <a:pt x="3757" y="47"/>
                    <a:pt x="3657" y="1"/>
                    <a:pt x="3567" y="1"/>
                  </a:cubicBezTo>
                  <a:close/>
                </a:path>
              </a:pathLst>
            </a:custGeom>
            <a:solidFill>
              <a:srgbClr val="AD5A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8" name="Google Shape;8488;p63"/>
            <p:cNvSpPr/>
            <p:nvPr/>
          </p:nvSpPr>
          <p:spPr>
            <a:xfrm>
              <a:off x="3633675" y="2513800"/>
              <a:ext cx="83625" cy="129900"/>
            </a:xfrm>
            <a:custGeom>
              <a:avLst/>
              <a:gdLst/>
              <a:ahLst/>
              <a:cxnLst/>
              <a:rect l="l" t="t" r="r" b="b"/>
              <a:pathLst>
                <a:path w="3345" h="5196" extrusionOk="0">
                  <a:moveTo>
                    <a:pt x="2966" y="0"/>
                  </a:moveTo>
                  <a:cubicBezTo>
                    <a:pt x="2944" y="0"/>
                    <a:pt x="2924" y="17"/>
                    <a:pt x="2931" y="45"/>
                  </a:cubicBezTo>
                  <a:cubicBezTo>
                    <a:pt x="3031" y="1149"/>
                    <a:pt x="2818" y="2266"/>
                    <a:pt x="2241" y="3232"/>
                  </a:cubicBezTo>
                  <a:cubicBezTo>
                    <a:pt x="1726" y="4098"/>
                    <a:pt x="898" y="4650"/>
                    <a:pt x="32" y="5140"/>
                  </a:cubicBezTo>
                  <a:cubicBezTo>
                    <a:pt x="0" y="5150"/>
                    <a:pt x="22" y="5196"/>
                    <a:pt x="51" y="5196"/>
                  </a:cubicBezTo>
                  <a:cubicBezTo>
                    <a:pt x="57" y="5196"/>
                    <a:pt x="63" y="5194"/>
                    <a:pt x="70" y="5190"/>
                  </a:cubicBezTo>
                  <a:cubicBezTo>
                    <a:pt x="2090" y="4324"/>
                    <a:pt x="3345" y="2228"/>
                    <a:pt x="3006" y="32"/>
                  </a:cubicBezTo>
                  <a:cubicBezTo>
                    <a:pt x="3000" y="10"/>
                    <a:pt x="2983" y="0"/>
                    <a:pt x="2966" y="0"/>
                  </a:cubicBezTo>
                  <a:close/>
                </a:path>
              </a:pathLst>
            </a:custGeom>
            <a:solidFill>
              <a:srgbClr val="9345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9" name="Google Shape;8489;p63"/>
            <p:cNvSpPr/>
            <p:nvPr/>
          </p:nvSpPr>
          <p:spPr>
            <a:xfrm>
              <a:off x="3632100" y="2505725"/>
              <a:ext cx="72350" cy="136150"/>
            </a:xfrm>
            <a:custGeom>
              <a:avLst/>
              <a:gdLst/>
              <a:ahLst/>
              <a:cxnLst/>
              <a:rect l="l" t="t" r="r" b="b"/>
              <a:pathLst>
                <a:path w="2894" h="5446" extrusionOk="0">
                  <a:moveTo>
                    <a:pt x="2856" y="1"/>
                  </a:moveTo>
                  <a:cubicBezTo>
                    <a:pt x="2843" y="1"/>
                    <a:pt x="2831" y="10"/>
                    <a:pt x="2831" y="29"/>
                  </a:cubicBezTo>
                  <a:cubicBezTo>
                    <a:pt x="2693" y="2225"/>
                    <a:pt x="1475" y="3844"/>
                    <a:pt x="20" y="5400"/>
                  </a:cubicBezTo>
                  <a:cubicBezTo>
                    <a:pt x="0" y="5419"/>
                    <a:pt x="18" y="5446"/>
                    <a:pt x="39" y="5446"/>
                  </a:cubicBezTo>
                  <a:cubicBezTo>
                    <a:pt x="45" y="5446"/>
                    <a:pt x="51" y="5443"/>
                    <a:pt x="57" y="5437"/>
                  </a:cubicBezTo>
                  <a:cubicBezTo>
                    <a:pt x="1613" y="4095"/>
                    <a:pt x="2893" y="2150"/>
                    <a:pt x="2881" y="29"/>
                  </a:cubicBezTo>
                  <a:cubicBezTo>
                    <a:pt x="2881" y="10"/>
                    <a:pt x="2868" y="1"/>
                    <a:pt x="2856" y="1"/>
                  </a:cubicBezTo>
                  <a:close/>
                </a:path>
              </a:pathLst>
            </a:custGeom>
            <a:solidFill>
              <a:srgbClr val="9345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0" name="Google Shape;8490;p63"/>
            <p:cNvSpPr/>
            <p:nvPr/>
          </p:nvSpPr>
          <p:spPr>
            <a:xfrm>
              <a:off x="3627325" y="2504200"/>
              <a:ext cx="65400" cy="134850"/>
            </a:xfrm>
            <a:custGeom>
              <a:avLst/>
              <a:gdLst/>
              <a:ahLst/>
              <a:cxnLst/>
              <a:rect l="l" t="t" r="r" b="b"/>
              <a:pathLst>
                <a:path w="2616" h="5394" extrusionOk="0">
                  <a:moveTo>
                    <a:pt x="2585" y="1"/>
                  </a:moveTo>
                  <a:cubicBezTo>
                    <a:pt x="2577" y="1"/>
                    <a:pt x="2570" y="5"/>
                    <a:pt x="2570" y="15"/>
                  </a:cubicBezTo>
                  <a:cubicBezTo>
                    <a:pt x="2030" y="1935"/>
                    <a:pt x="1064" y="3666"/>
                    <a:pt x="10" y="5348"/>
                  </a:cubicBezTo>
                  <a:cubicBezTo>
                    <a:pt x="0" y="5367"/>
                    <a:pt x="20" y="5394"/>
                    <a:pt x="41" y="5394"/>
                  </a:cubicBezTo>
                  <a:cubicBezTo>
                    <a:pt x="48" y="5394"/>
                    <a:pt x="54" y="5391"/>
                    <a:pt x="60" y="5385"/>
                  </a:cubicBezTo>
                  <a:cubicBezTo>
                    <a:pt x="1252" y="3867"/>
                    <a:pt x="2193" y="1909"/>
                    <a:pt x="2607" y="27"/>
                  </a:cubicBezTo>
                  <a:cubicBezTo>
                    <a:pt x="2615" y="12"/>
                    <a:pt x="2599" y="1"/>
                    <a:pt x="2585" y="1"/>
                  </a:cubicBezTo>
                  <a:close/>
                </a:path>
              </a:pathLst>
            </a:custGeom>
            <a:solidFill>
              <a:srgbClr val="9345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1" name="Google Shape;8491;p63"/>
            <p:cNvSpPr/>
            <p:nvPr/>
          </p:nvSpPr>
          <p:spPr>
            <a:xfrm>
              <a:off x="3623275" y="2505275"/>
              <a:ext cx="58400" cy="130275"/>
            </a:xfrm>
            <a:custGeom>
              <a:avLst/>
              <a:gdLst/>
              <a:ahLst/>
              <a:cxnLst/>
              <a:rect l="l" t="t" r="r" b="b"/>
              <a:pathLst>
                <a:path w="2336" h="5211" extrusionOk="0">
                  <a:moveTo>
                    <a:pt x="2284" y="1"/>
                  </a:moveTo>
                  <a:cubicBezTo>
                    <a:pt x="2273" y="1"/>
                    <a:pt x="2263" y="7"/>
                    <a:pt x="2255" y="22"/>
                  </a:cubicBezTo>
                  <a:cubicBezTo>
                    <a:pt x="1502" y="1716"/>
                    <a:pt x="649" y="3410"/>
                    <a:pt x="9" y="5167"/>
                  </a:cubicBezTo>
                  <a:cubicBezTo>
                    <a:pt x="1" y="5191"/>
                    <a:pt x="24" y="5211"/>
                    <a:pt x="45" y="5211"/>
                  </a:cubicBezTo>
                  <a:cubicBezTo>
                    <a:pt x="57" y="5211"/>
                    <a:pt x="67" y="5205"/>
                    <a:pt x="71" y="5192"/>
                  </a:cubicBezTo>
                  <a:cubicBezTo>
                    <a:pt x="925" y="3535"/>
                    <a:pt x="1590" y="1766"/>
                    <a:pt x="2318" y="59"/>
                  </a:cubicBezTo>
                  <a:cubicBezTo>
                    <a:pt x="2335" y="33"/>
                    <a:pt x="2310" y="1"/>
                    <a:pt x="2284" y="1"/>
                  </a:cubicBezTo>
                  <a:close/>
                </a:path>
              </a:pathLst>
            </a:custGeom>
            <a:solidFill>
              <a:srgbClr val="9345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2" name="Google Shape;8492;p63"/>
            <p:cNvSpPr/>
            <p:nvPr/>
          </p:nvSpPr>
          <p:spPr>
            <a:xfrm>
              <a:off x="3619400" y="2498500"/>
              <a:ext cx="56450" cy="134275"/>
            </a:xfrm>
            <a:custGeom>
              <a:avLst/>
              <a:gdLst/>
              <a:ahLst/>
              <a:cxnLst/>
              <a:rect l="l" t="t" r="r" b="b"/>
              <a:pathLst>
                <a:path w="2258" h="5371" extrusionOk="0">
                  <a:moveTo>
                    <a:pt x="2218" y="1"/>
                  </a:moveTo>
                  <a:cubicBezTo>
                    <a:pt x="2215" y="1"/>
                    <a:pt x="2211" y="2"/>
                    <a:pt x="2209" y="4"/>
                  </a:cubicBezTo>
                  <a:cubicBezTo>
                    <a:pt x="1017" y="1472"/>
                    <a:pt x="88" y="3417"/>
                    <a:pt x="1" y="5337"/>
                  </a:cubicBezTo>
                  <a:cubicBezTo>
                    <a:pt x="1" y="5358"/>
                    <a:pt x="22" y="5371"/>
                    <a:pt x="42" y="5371"/>
                  </a:cubicBezTo>
                  <a:cubicBezTo>
                    <a:pt x="60" y="5371"/>
                    <a:pt x="76" y="5361"/>
                    <a:pt x="76" y="5337"/>
                  </a:cubicBezTo>
                  <a:cubicBezTo>
                    <a:pt x="364" y="3417"/>
                    <a:pt x="1080" y="1610"/>
                    <a:pt x="2247" y="42"/>
                  </a:cubicBezTo>
                  <a:cubicBezTo>
                    <a:pt x="2257" y="21"/>
                    <a:pt x="2234" y="1"/>
                    <a:pt x="2218" y="1"/>
                  </a:cubicBezTo>
                  <a:close/>
                </a:path>
              </a:pathLst>
            </a:custGeom>
            <a:solidFill>
              <a:srgbClr val="9345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3" name="Google Shape;8493;p63"/>
            <p:cNvSpPr/>
            <p:nvPr/>
          </p:nvSpPr>
          <p:spPr>
            <a:xfrm>
              <a:off x="3593675" y="2495250"/>
              <a:ext cx="74475" cy="133400"/>
            </a:xfrm>
            <a:custGeom>
              <a:avLst/>
              <a:gdLst/>
              <a:ahLst/>
              <a:cxnLst/>
              <a:rect l="l" t="t" r="r" b="b"/>
              <a:pathLst>
                <a:path w="2979" h="5336" extrusionOk="0">
                  <a:moveTo>
                    <a:pt x="2926" y="1"/>
                  </a:moveTo>
                  <a:cubicBezTo>
                    <a:pt x="2917" y="1"/>
                    <a:pt x="2908" y="3"/>
                    <a:pt x="2899" y="9"/>
                  </a:cubicBezTo>
                  <a:cubicBezTo>
                    <a:pt x="1544" y="1238"/>
                    <a:pt x="1" y="3434"/>
                    <a:pt x="904" y="5317"/>
                  </a:cubicBezTo>
                  <a:cubicBezTo>
                    <a:pt x="913" y="5330"/>
                    <a:pt x="926" y="5335"/>
                    <a:pt x="939" y="5335"/>
                  </a:cubicBezTo>
                  <a:cubicBezTo>
                    <a:pt x="964" y="5335"/>
                    <a:pt x="988" y="5316"/>
                    <a:pt x="979" y="5292"/>
                  </a:cubicBezTo>
                  <a:cubicBezTo>
                    <a:pt x="327" y="3347"/>
                    <a:pt x="1632" y="1376"/>
                    <a:pt x="2950" y="59"/>
                  </a:cubicBezTo>
                  <a:cubicBezTo>
                    <a:pt x="2979" y="30"/>
                    <a:pt x="2955" y="1"/>
                    <a:pt x="2926" y="1"/>
                  </a:cubicBezTo>
                  <a:close/>
                </a:path>
              </a:pathLst>
            </a:custGeom>
            <a:solidFill>
              <a:srgbClr val="9345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4" name="Google Shape;8494;p63"/>
            <p:cNvSpPr/>
            <p:nvPr/>
          </p:nvSpPr>
          <p:spPr>
            <a:xfrm>
              <a:off x="3578625" y="2491000"/>
              <a:ext cx="83700" cy="134250"/>
            </a:xfrm>
            <a:custGeom>
              <a:avLst/>
              <a:gdLst/>
              <a:ahLst/>
              <a:cxnLst/>
              <a:rect l="l" t="t" r="r" b="b"/>
              <a:pathLst>
                <a:path w="3348" h="5370" extrusionOk="0">
                  <a:moveTo>
                    <a:pt x="3323" y="0"/>
                  </a:moveTo>
                  <a:cubicBezTo>
                    <a:pt x="3320" y="0"/>
                    <a:pt x="3317" y="1"/>
                    <a:pt x="3313" y="3"/>
                  </a:cubicBezTo>
                  <a:cubicBezTo>
                    <a:pt x="1795" y="1095"/>
                    <a:pt x="0" y="3441"/>
                    <a:pt x="1205" y="5349"/>
                  </a:cubicBezTo>
                  <a:cubicBezTo>
                    <a:pt x="1216" y="5363"/>
                    <a:pt x="1230" y="5370"/>
                    <a:pt x="1244" y="5370"/>
                  </a:cubicBezTo>
                  <a:cubicBezTo>
                    <a:pt x="1278" y="5370"/>
                    <a:pt x="1311" y="5334"/>
                    <a:pt x="1293" y="5299"/>
                  </a:cubicBezTo>
                  <a:cubicBezTo>
                    <a:pt x="402" y="3328"/>
                    <a:pt x="1757" y="1220"/>
                    <a:pt x="3326" y="41"/>
                  </a:cubicBezTo>
                  <a:cubicBezTo>
                    <a:pt x="3347" y="30"/>
                    <a:pt x="3341" y="0"/>
                    <a:pt x="3323" y="0"/>
                  </a:cubicBezTo>
                  <a:close/>
                </a:path>
              </a:pathLst>
            </a:custGeom>
            <a:solidFill>
              <a:srgbClr val="9345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5" name="Google Shape;8495;p63"/>
            <p:cNvSpPr/>
            <p:nvPr/>
          </p:nvSpPr>
          <p:spPr>
            <a:xfrm>
              <a:off x="3605600" y="2617150"/>
              <a:ext cx="43625" cy="31900"/>
            </a:xfrm>
            <a:custGeom>
              <a:avLst/>
              <a:gdLst/>
              <a:ahLst/>
              <a:cxnLst/>
              <a:rect l="l" t="t" r="r" b="b"/>
              <a:pathLst>
                <a:path w="1745" h="1276" extrusionOk="0">
                  <a:moveTo>
                    <a:pt x="230" y="0"/>
                  </a:moveTo>
                  <a:cubicBezTo>
                    <a:pt x="121" y="0"/>
                    <a:pt x="0" y="85"/>
                    <a:pt x="0" y="202"/>
                  </a:cubicBezTo>
                  <a:cubicBezTo>
                    <a:pt x="0" y="265"/>
                    <a:pt x="38" y="328"/>
                    <a:pt x="76" y="391"/>
                  </a:cubicBezTo>
                  <a:cubicBezTo>
                    <a:pt x="201" y="579"/>
                    <a:pt x="251" y="867"/>
                    <a:pt x="653" y="1169"/>
                  </a:cubicBezTo>
                  <a:cubicBezTo>
                    <a:pt x="819" y="1241"/>
                    <a:pt x="1001" y="1275"/>
                    <a:pt x="1185" y="1275"/>
                  </a:cubicBezTo>
                  <a:cubicBezTo>
                    <a:pt x="1322" y="1275"/>
                    <a:pt x="1460" y="1256"/>
                    <a:pt x="1594" y="1219"/>
                  </a:cubicBezTo>
                  <a:cubicBezTo>
                    <a:pt x="1669" y="1194"/>
                    <a:pt x="1745" y="1144"/>
                    <a:pt x="1720" y="1068"/>
                  </a:cubicBezTo>
                  <a:cubicBezTo>
                    <a:pt x="1720" y="1043"/>
                    <a:pt x="1695" y="1031"/>
                    <a:pt x="1669" y="1006"/>
                  </a:cubicBezTo>
                  <a:cubicBezTo>
                    <a:pt x="1519" y="905"/>
                    <a:pt x="1335" y="849"/>
                    <a:pt x="1151" y="849"/>
                  </a:cubicBezTo>
                  <a:cubicBezTo>
                    <a:pt x="1059" y="849"/>
                    <a:pt x="967" y="863"/>
                    <a:pt x="879" y="893"/>
                  </a:cubicBezTo>
                  <a:cubicBezTo>
                    <a:pt x="1017" y="692"/>
                    <a:pt x="1155" y="453"/>
                    <a:pt x="1092" y="215"/>
                  </a:cubicBezTo>
                  <a:cubicBezTo>
                    <a:pt x="1080" y="152"/>
                    <a:pt x="1042" y="77"/>
                    <a:pt x="992" y="52"/>
                  </a:cubicBezTo>
                  <a:cubicBezTo>
                    <a:pt x="977" y="47"/>
                    <a:pt x="961" y="44"/>
                    <a:pt x="946" y="44"/>
                  </a:cubicBezTo>
                  <a:cubicBezTo>
                    <a:pt x="850" y="44"/>
                    <a:pt x="763" y="141"/>
                    <a:pt x="741" y="227"/>
                  </a:cubicBezTo>
                  <a:cubicBezTo>
                    <a:pt x="703" y="340"/>
                    <a:pt x="703" y="466"/>
                    <a:pt x="628" y="554"/>
                  </a:cubicBezTo>
                  <a:cubicBezTo>
                    <a:pt x="603" y="441"/>
                    <a:pt x="590" y="315"/>
                    <a:pt x="527" y="202"/>
                  </a:cubicBezTo>
                  <a:cubicBezTo>
                    <a:pt x="477" y="102"/>
                    <a:pt x="377" y="14"/>
                    <a:pt x="251" y="2"/>
                  </a:cubicBezTo>
                  <a:cubicBezTo>
                    <a:pt x="244" y="1"/>
                    <a:pt x="237" y="0"/>
                    <a:pt x="230" y="0"/>
                  </a:cubicBezTo>
                  <a:close/>
                </a:path>
              </a:pathLst>
            </a:custGeom>
            <a:solidFill>
              <a:srgbClr val="2EA0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6" name="Google Shape;8496;p63"/>
            <p:cNvSpPr/>
            <p:nvPr/>
          </p:nvSpPr>
          <p:spPr>
            <a:xfrm>
              <a:off x="3566700" y="2710025"/>
              <a:ext cx="144950" cy="125525"/>
            </a:xfrm>
            <a:custGeom>
              <a:avLst/>
              <a:gdLst/>
              <a:ahLst/>
              <a:cxnLst/>
              <a:rect l="l" t="t" r="r" b="b"/>
              <a:pathLst>
                <a:path w="5798" h="5021" extrusionOk="0">
                  <a:moveTo>
                    <a:pt x="4855" y="0"/>
                  </a:moveTo>
                  <a:cubicBezTo>
                    <a:pt x="2487" y="0"/>
                    <a:pt x="792" y="2857"/>
                    <a:pt x="126" y="4619"/>
                  </a:cubicBezTo>
                  <a:lnTo>
                    <a:pt x="0" y="5021"/>
                  </a:lnTo>
                  <a:cubicBezTo>
                    <a:pt x="553" y="3929"/>
                    <a:pt x="2096" y="2774"/>
                    <a:pt x="3702" y="2134"/>
                  </a:cubicBezTo>
                  <a:cubicBezTo>
                    <a:pt x="4505" y="1808"/>
                    <a:pt x="5459" y="1482"/>
                    <a:pt x="5735" y="654"/>
                  </a:cubicBezTo>
                  <a:cubicBezTo>
                    <a:pt x="5773" y="566"/>
                    <a:pt x="5798" y="465"/>
                    <a:pt x="5773" y="365"/>
                  </a:cubicBezTo>
                  <a:cubicBezTo>
                    <a:pt x="5710" y="152"/>
                    <a:pt x="5472" y="51"/>
                    <a:pt x="5246" y="26"/>
                  </a:cubicBezTo>
                  <a:cubicBezTo>
                    <a:pt x="5113" y="9"/>
                    <a:pt x="4983" y="0"/>
                    <a:pt x="4855" y="0"/>
                  </a:cubicBezTo>
                  <a:close/>
                </a:path>
              </a:pathLst>
            </a:custGeom>
            <a:solidFill>
              <a:srgbClr val="2EA0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7" name="Google Shape;8497;p63"/>
            <p:cNvSpPr/>
            <p:nvPr/>
          </p:nvSpPr>
          <p:spPr>
            <a:xfrm>
              <a:off x="3565025" y="2727850"/>
              <a:ext cx="122075" cy="108925"/>
            </a:xfrm>
            <a:custGeom>
              <a:avLst/>
              <a:gdLst/>
              <a:ahLst/>
              <a:cxnLst/>
              <a:rect l="l" t="t" r="r" b="b"/>
              <a:pathLst>
                <a:path w="4883" h="4357" extrusionOk="0">
                  <a:moveTo>
                    <a:pt x="4858" y="1"/>
                  </a:moveTo>
                  <a:cubicBezTo>
                    <a:pt x="4855" y="1"/>
                    <a:pt x="4852" y="2"/>
                    <a:pt x="4848" y="3"/>
                  </a:cubicBezTo>
                  <a:cubicBezTo>
                    <a:pt x="2715" y="643"/>
                    <a:pt x="820" y="2174"/>
                    <a:pt x="17" y="4295"/>
                  </a:cubicBezTo>
                  <a:cubicBezTo>
                    <a:pt x="0" y="4329"/>
                    <a:pt x="34" y="4356"/>
                    <a:pt x="66" y="4356"/>
                  </a:cubicBezTo>
                  <a:cubicBezTo>
                    <a:pt x="81" y="4356"/>
                    <a:pt x="97" y="4349"/>
                    <a:pt x="105" y="4333"/>
                  </a:cubicBezTo>
                  <a:cubicBezTo>
                    <a:pt x="682" y="3404"/>
                    <a:pt x="1197" y="2501"/>
                    <a:pt x="2012" y="1748"/>
                  </a:cubicBezTo>
                  <a:cubicBezTo>
                    <a:pt x="2841" y="982"/>
                    <a:pt x="3819" y="468"/>
                    <a:pt x="4861" y="41"/>
                  </a:cubicBezTo>
                  <a:cubicBezTo>
                    <a:pt x="4883" y="30"/>
                    <a:pt x="4876" y="1"/>
                    <a:pt x="4858" y="1"/>
                  </a:cubicBezTo>
                  <a:close/>
                </a:path>
              </a:pathLst>
            </a:custGeom>
            <a:solidFill>
              <a:srgbClr val="66C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8" name="Google Shape;8498;p63"/>
            <p:cNvSpPr/>
            <p:nvPr/>
          </p:nvSpPr>
          <p:spPr>
            <a:xfrm>
              <a:off x="3565125" y="2782100"/>
              <a:ext cx="148725" cy="148200"/>
            </a:xfrm>
            <a:custGeom>
              <a:avLst/>
              <a:gdLst/>
              <a:ahLst/>
              <a:cxnLst/>
              <a:rect l="l" t="t" r="r" b="b"/>
              <a:pathLst>
                <a:path w="5949" h="5928" extrusionOk="0">
                  <a:moveTo>
                    <a:pt x="5152" y="0"/>
                  </a:moveTo>
                  <a:cubicBezTo>
                    <a:pt x="2404" y="0"/>
                    <a:pt x="592" y="3544"/>
                    <a:pt x="1" y="5601"/>
                  </a:cubicBezTo>
                  <a:lnTo>
                    <a:pt x="1" y="5927"/>
                  </a:lnTo>
                  <a:cubicBezTo>
                    <a:pt x="515" y="4685"/>
                    <a:pt x="2109" y="3280"/>
                    <a:pt x="3803" y="2439"/>
                  </a:cubicBezTo>
                  <a:cubicBezTo>
                    <a:pt x="4656" y="2025"/>
                    <a:pt x="5660" y="1573"/>
                    <a:pt x="5899" y="657"/>
                  </a:cubicBezTo>
                  <a:cubicBezTo>
                    <a:pt x="5936" y="544"/>
                    <a:pt x="5949" y="431"/>
                    <a:pt x="5911" y="331"/>
                  </a:cubicBezTo>
                  <a:cubicBezTo>
                    <a:pt x="5836" y="105"/>
                    <a:pt x="5560" y="17"/>
                    <a:pt x="5309" y="4"/>
                  </a:cubicBezTo>
                  <a:cubicBezTo>
                    <a:pt x="5256" y="2"/>
                    <a:pt x="5204" y="0"/>
                    <a:pt x="5152" y="0"/>
                  </a:cubicBezTo>
                  <a:close/>
                </a:path>
              </a:pathLst>
            </a:custGeom>
            <a:solidFill>
              <a:srgbClr val="2EA0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9" name="Google Shape;8499;p63"/>
            <p:cNvSpPr/>
            <p:nvPr/>
          </p:nvSpPr>
          <p:spPr>
            <a:xfrm>
              <a:off x="3563775" y="2801950"/>
              <a:ext cx="123725" cy="129575"/>
            </a:xfrm>
            <a:custGeom>
              <a:avLst/>
              <a:gdLst/>
              <a:ahLst/>
              <a:cxnLst/>
              <a:rect l="l" t="t" r="r" b="b"/>
              <a:pathLst>
                <a:path w="4949" h="5183" extrusionOk="0">
                  <a:moveTo>
                    <a:pt x="4911" y="1"/>
                  </a:moveTo>
                  <a:cubicBezTo>
                    <a:pt x="2652" y="904"/>
                    <a:pt x="720" y="2737"/>
                    <a:pt x="17" y="5121"/>
                  </a:cubicBezTo>
                  <a:cubicBezTo>
                    <a:pt x="0" y="5154"/>
                    <a:pt x="34" y="5182"/>
                    <a:pt x="65" y="5182"/>
                  </a:cubicBezTo>
                  <a:cubicBezTo>
                    <a:pt x="81" y="5182"/>
                    <a:pt x="96" y="5175"/>
                    <a:pt x="105" y="5158"/>
                  </a:cubicBezTo>
                  <a:cubicBezTo>
                    <a:pt x="657" y="4067"/>
                    <a:pt x="1159" y="3000"/>
                    <a:pt x="2000" y="2109"/>
                  </a:cubicBezTo>
                  <a:cubicBezTo>
                    <a:pt x="2840" y="1218"/>
                    <a:pt x="3857" y="578"/>
                    <a:pt x="4936" y="39"/>
                  </a:cubicBezTo>
                  <a:cubicBezTo>
                    <a:pt x="4949" y="26"/>
                    <a:pt x="4936" y="1"/>
                    <a:pt x="4911" y="1"/>
                  </a:cubicBezTo>
                  <a:close/>
                </a:path>
              </a:pathLst>
            </a:custGeom>
            <a:solidFill>
              <a:srgbClr val="66C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0" name="Google Shape;8500;p63"/>
            <p:cNvSpPr/>
            <p:nvPr/>
          </p:nvSpPr>
          <p:spPr>
            <a:xfrm>
              <a:off x="3561675" y="2865525"/>
              <a:ext cx="180100" cy="179275"/>
            </a:xfrm>
            <a:custGeom>
              <a:avLst/>
              <a:gdLst/>
              <a:ahLst/>
              <a:cxnLst/>
              <a:rect l="l" t="t" r="r" b="b"/>
              <a:pathLst>
                <a:path w="7204" h="7171" extrusionOk="0">
                  <a:moveTo>
                    <a:pt x="6253" y="1"/>
                  </a:moveTo>
                  <a:cubicBezTo>
                    <a:pt x="2919" y="1"/>
                    <a:pt x="728" y="4292"/>
                    <a:pt x="1" y="6769"/>
                  </a:cubicBezTo>
                  <a:lnTo>
                    <a:pt x="13" y="7171"/>
                  </a:lnTo>
                  <a:cubicBezTo>
                    <a:pt x="628" y="5677"/>
                    <a:pt x="2561" y="3971"/>
                    <a:pt x="4606" y="2954"/>
                  </a:cubicBezTo>
                  <a:cubicBezTo>
                    <a:pt x="5648" y="2452"/>
                    <a:pt x="6865" y="1913"/>
                    <a:pt x="7153" y="796"/>
                  </a:cubicBezTo>
                  <a:cubicBezTo>
                    <a:pt x="7191" y="670"/>
                    <a:pt x="7204" y="532"/>
                    <a:pt x="7166" y="407"/>
                  </a:cubicBezTo>
                  <a:cubicBezTo>
                    <a:pt x="7066" y="131"/>
                    <a:pt x="6727" y="30"/>
                    <a:pt x="6438" y="5"/>
                  </a:cubicBezTo>
                  <a:cubicBezTo>
                    <a:pt x="6376" y="2"/>
                    <a:pt x="6314" y="1"/>
                    <a:pt x="6253" y="1"/>
                  </a:cubicBezTo>
                  <a:close/>
                </a:path>
              </a:pathLst>
            </a:custGeom>
            <a:solidFill>
              <a:srgbClr val="2EA0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1" name="Google Shape;8501;p63"/>
            <p:cNvSpPr/>
            <p:nvPr/>
          </p:nvSpPr>
          <p:spPr>
            <a:xfrm>
              <a:off x="3560525" y="2889750"/>
              <a:ext cx="149200" cy="156275"/>
            </a:xfrm>
            <a:custGeom>
              <a:avLst/>
              <a:gdLst/>
              <a:ahLst/>
              <a:cxnLst/>
              <a:rect l="l" t="t" r="r" b="b"/>
              <a:pathLst>
                <a:path w="5968" h="6251" extrusionOk="0">
                  <a:moveTo>
                    <a:pt x="5950" y="0"/>
                  </a:moveTo>
                  <a:cubicBezTo>
                    <a:pt x="5948" y="0"/>
                    <a:pt x="5946" y="1"/>
                    <a:pt x="5945" y="3"/>
                  </a:cubicBezTo>
                  <a:cubicBezTo>
                    <a:pt x="3196" y="1107"/>
                    <a:pt x="900" y="3315"/>
                    <a:pt x="9" y="6189"/>
                  </a:cubicBezTo>
                  <a:cubicBezTo>
                    <a:pt x="1" y="6223"/>
                    <a:pt x="31" y="6250"/>
                    <a:pt x="60" y="6250"/>
                  </a:cubicBezTo>
                  <a:cubicBezTo>
                    <a:pt x="74" y="6250"/>
                    <a:pt x="88" y="6243"/>
                    <a:pt x="97" y="6227"/>
                  </a:cubicBezTo>
                  <a:cubicBezTo>
                    <a:pt x="749" y="4897"/>
                    <a:pt x="1377" y="3617"/>
                    <a:pt x="2406" y="2537"/>
                  </a:cubicBezTo>
                  <a:cubicBezTo>
                    <a:pt x="3410" y="1458"/>
                    <a:pt x="4639" y="680"/>
                    <a:pt x="5957" y="40"/>
                  </a:cubicBezTo>
                  <a:cubicBezTo>
                    <a:pt x="5968" y="29"/>
                    <a:pt x="5960" y="0"/>
                    <a:pt x="5950" y="0"/>
                  </a:cubicBezTo>
                  <a:close/>
                </a:path>
              </a:pathLst>
            </a:custGeom>
            <a:solidFill>
              <a:srgbClr val="66C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2" name="Google Shape;8502;p63"/>
            <p:cNvSpPr/>
            <p:nvPr/>
          </p:nvSpPr>
          <p:spPr>
            <a:xfrm>
              <a:off x="3468200" y="2674900"/>
              <a:ext cx="99475" cy="172250"/>
            </a:xfrm>
            <a:custGeom>
              <a:avLst/>
              <a:gdLst/>
              <a:ahLst/>
              <a:cxnLst/>
              <a:rect l="l" t="t" r="r" b="b"/>
              <a:pathLst>
                <a:path w="3979" h="6890" extrusionOk="0">
                  <a:moveTo>
                    <a:pt x="456" y="0"/>
                  </a:moveTo>
                  <a:cubicBezTo>
                    <a:pt x="299" y="0"/>
                    <a:pt x="152" y="44"/>
                    <a:pt x="75" y="164"/>
                  </a:cubicBezTo>
                  <a:cubicBezTo>
                    <a:pt x="13" y="252"/>
                    <a:pt x="0" y="352"/>
                    <a:pt x="0" y="452"/>
                  </a:cubicBezTo>
                  <a:cubicBezTo>
                    <a:pt x="13" y="1331"/>
                    <a:pt x="791" y="1946"/>
                    <a:pt x="1456" y="2510"/>
                  </a:cubicBezTo>
                  <a:cubicBezTo>
                    <a:pt x="2761" y="3640"/>
                    <a:pt x="3639" y="5334"/>
                    <a:pt x="3965" y="6890"/>
                  </a:cubicBezTo>
                  <a:lnTo>
                    <a:pt x="3978" y="6589"/>
                  </a:lnTo>
                  <a:cubicBezTo>
                    <a:pt x="3953" y="4481"/>
                    <a:pt x="3213" y="540"/>
                    <a:pt x="678" y="26"/>
                  </a:cubicBezTo>
                  <a:cubicBezTo>
                    <a:pt x="606" y="10"/>
                    <a:pt x="530" y="0"/>
                    <a:pt x="456" y="0"/>
                  </a:cubicBezTo>
                  <a:close/>
                </a:path>
              </a:pathLst>
            </a:custGeom>
            <a:solidFill>
              <a:srgbClr val="2EA0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3" name="Google Shape;8503;p63"/>
            <p:cNvSpPr/>
            <p:nvPr/>
          </p:nvSpPr>
          <p:spPr>
            <a:xfrm>
              <a:off x="3489925" y="2698375"/>
              <a:ext cx="78675" cy="149900"/>
            </a:xfrm>
            <a:custGeom>
              <a:avLst/>
              <a:gdLst/>
              <a:ahLst/>
              <a:cxnLst/>
              <a:rect l="l" t="t" r="r" b="b"/>
              <a:pathLst>
                <a:path w="3147" h="5996" extrusionOk="0">
                  <a:moveTo>
                    <a:pt x="29" y="0"/>
                  </a:moveTo>
                  <a:cubicBezTo>
                    <a:pt x="16" y="0"/>
                    <a:pt x="0" y="30"/>
                    <a:pt x="22" y="40"/>
                  </a:cubicBezTo>
                  <a:cubicBezTo>
                    <a:pt x="875" y="793"/>
                    <a:pt x="1591" y="1659"/>
                    <a:pt x="2093" y="2688"/>
                  </a:cubicBezTo>
                  <a:cubicBezTo>
                    <a:pt x="2607" y="3730"/>
                    <a:pt x="2795" y="4834"/>
                    <a:pt x="3046" y="5963"/>
                  </a:cubicBezTo>
                  <a:cubicBezTo>
                    <a:pt x="3052" y="5985"/>
                    <a:pt x="3072" y="5995"/>
                    <a:pt x="3092" y="5995"/>
                  </a:cubicBezTo>
                  <a:cubicBezTo>
                    <a:pt x="3119" y="5995"/>
                    <a:pt x="3147" y="5979"/>
                    <a:pt x="3147" y="5951"/>
                  </a:cubicBezTo>
                  <a:cubicBezTo>
                    <a:pt x="3071" y="3654"/>
                    <a:pt x="1892" y="1358"/>
                    <a:pt x="35" y="3"/>
                  </a:cubicBezTo>
                  <a:cubicBezTo>
                    <a:pt x="33" y="1"/>
                    <a:pt x="31" y="0"/>
                    <a:pt x="29" y="0"/>
                  </a:cubicBezTo>
                  <a:close/>
                </a:path>
              </a:pathLst>
            </a:custGeom>
            <a:solidFill>
              <a:srgbClr val="66C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4" name="Google Shape;8504;p63"/>
            <p:cNvSpPr/>
            <p:nvPr/>
          </p:nvSpPr>
          <p:spPr>
            <a:xfrm>
              <a:off x="3502075" y="2613125"/>
              <a:ext cx="77825" cy="146200"/>
            </a:xfrm>
            <a:custGeom>
              <a:avLst/>
              <a:gdLst/>
              <a:ahLst/>
              <a:cxnLst/>
              <a:rect l="l" t="t" r="r" b="b"/>
              <a:pathLst>
                <a:path w="3113" h="5848" extrusionOk="0">
                  <a:moveTo>
                    <a:pt x="408" y="0"/>
                  </a:moveTo>
                  <a:cubicBezTo>
                    <a:pt x="289" y="0"/>
                    <a:pt x="176" y="30"/>
                    <a:pt x="113" y="125"/>
                  </a:cubicBezTo>
                  <a:cubicBezTo>
                    <a:pt x="63" y="188"/>
                    <a:pt x="51" y="276"/>
                    <a:pt x="38" y="363"/>
                  </a:cubicBezTo>
                  <a:cubicBezTo>
                    <a:pt x="0" y="1079"/>
                    <a:pt x="665" y="1593"/>
                    <a:pt x="1142" y="2120"/>
                  </a:cubicBezTo>
                  <a:cubicBezTo>
                    <a:pt x="2171" y="3300"/>
                    <a:pt x="2711" y="4643"/>
                    <a:pt x="3012" y="5847"/>
                  </a:cubicBezTo>
                  <a:lnTo>
                    <a:pt x="3050" y="5609"/>
                  </a:lnTo>
                  <a:cubicBezTo>
                    <a:pt x="3112" y="3865"/>
                    <a:pt x="2686" y="577"/>
                    <a:pt x="615" y="25"/>
                  </a:cubicBezTo>
                  <a:cubicBezTo>
                    <a:pt x="550" y="11"/>
                    <a:pt x="478" y="0"/>
                    <a:pt x="408" y="0"/>
                  </a:cubicBezTo>
                  <a:close/>
                </a:path>
              </a:pathLst>
            </a:custGeom>
            <a:solidFill>
              <a:srgbClr val="2EA0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5" name="Google Shape;8505;p63"/>
            <p:cNvSpPr/>
            <p:nvPr/>
          </p:nvSpPr>
          <p:spPr>
            <a:xfrm>
              <a:off x="3520325" y="2633100"/>
              <a:ext cx="60200" cy="127450"/>
            </a:xfrm>
            <a:custGeom>
              <a:avLst/>
              <a:gdLst/>
              <a:ahLst/>
              <a:cxnLst/>
              <a:rect l="l" t="t" r="r" b="b"/>
              <a:pathLst>
                <a:path w="2408" h="5098" extrusionOk="0">
                  <a:moveTo>
                    <a:pt x="28" y="0"/>
                  </a:moveTo>
                  <a:cubicBezTo>
                    <a:pt x="15" y="0"/>
                    <a:pt x="1" y="19"/>
                    <a:pt x="11" y="29"/>
                  </a:cubicBezTo>
                  <a:cubicBezTo>
                    <a:pt x="713" y="744"/>
                    <a:pt x="1278" y="1522"/>
                    <a:pt x="1642" y="2438"/>
                  </a:cubicBezTo>
                  <a:cubicBezTo>
                    <a:pt x="1981" y="3291"/>
                    <a:pt x="2081" y="4170"/>
                    <a:pt x="2244" y="5061"/>
                  </a:cubicBezTo>
                  <a:cubicBezTo>
                    <a:pt x="2250" y="5087"/>
                    <a:pt x="2266" y="5098"/>
                    <a:pt x="2283" y="5098"/>
                  </a:cubicBezTo>
                  <a:cubicBezTo>
                    <a:pt x="2307" y="5098"/>
                    <a:pt x="2332" y="5077"/>
                    <a:pt x="2332" y="5048"/>
                  </a:cubicBezTo>
                  <a:cubicBezTo>
                    <a:pt x="2408" y="3166"/>
                    <a:pt x="1504" y="1183"/>
                    <a:pt x="36" y="4"/>
                  </a:cubicBezTo>
                  <a:cubicBezTo>
                    <a:pt x="33" y="1"/>
                    <a:pt x="31" y="0"/>
                    <a:pt x="28" y="0"/>
                  </a:cubicBezTo>
                  <a:close/>
                </a:path>
              </a:pathLst>
            </a:custGeom>
            <a:solidFill>
              <a:srgbClr val="66C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6" name="Google Shape;8506;p63"/>
            <p:cNvSpPr/>
            <p:nvPr/>
          </p:nvSpPr>
          <p:spPr>
            <a:xfrm>
              <a:off x="3582700" y="2658550"/>
              <a:ext cx="107625" cy="81625"/>
            </a:xfrm>
            <a:custGeom>
              <a:avLst/>
              <a:gdLst/>
              <a:ahLst/>
              <a:cxnLst/>
              <a:rect l="l" t="t" r="r" b="b"/>
              <a:pathLst>
                <a:path w="4305" h="3265" extrusionOk="0">
                  <a:moveTo>
                    <a:pt x="3549" y="1"/>
                  </a:moveTo>
                  <a:cubicBezTo>
                    <a:pt x="2022" y="1"/>
                    <a:pt x="650" y="1917"/>
                    <a:pt x="76" y="3077"/>
                  </a:cubicBezTo>
                  <a:lnTo>
                    <a:pt x="0" y="3265"/>
                  </a:lnTo>
                  <a:cubicBezTo>
                    <a:pt x="691" y="2512"/>
                    <a:pt x="1594" y="1771"/>
                    <a:pt x="2786" y="1345"/>
                  </a:cubicBezTo>
                  <a:cubicBezTo>
                    <a:pt x="3326" y="1144"/>
                    <a:pt x="4003" y="1031"/>
                    <a:pt x="4254" y="504"/>
                  </a:cubicBezTo>
                  <a:cubicBezTo>
                    <a:pt x="4280" y="454"/>
                    <a:pt x="4305" y="379"/>
                    <a:pt x="4292" y="316"/>
                  </a:cubicBezTo>
                  <a:cubicBezTo>
                    <a:pt x="4280" y="165"/>
                    <a:pt x="4116" y="90"/>
                    <a:pt x="3978" y="52"/>
                  </a:cubicBezTo>
                  <a:cubicBezTo>
                    <a:pt x="3834" y="17"/>
                    <a:pt x="3691" y="1"/>
                    <a:pt x="3549" y="1"/>
                  </a:cubicBezTo>
                  <a:close/>
                </a:path>
              </a:pathLst>
            </a:custGeom>
            <a:solidFill>
              <a:srgbClr val="2EA0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7" name="Google Shape;8507;p63"/>
            <p:cNvSpPr/>
            <p:nvPr/>
          </p:nvSpPr>
          <p:spPr>
            <a:xfrm>
              <a:off x="3581300" y="2672025"/>
              <a:ext cx="91375" cy="69250"/>
            </a:xfrm>
            <a:custGeom>
              <a:avLst/>
              <a:gdLst/>
              <a:ahLst/>
              <a:cxnLst/>
              <a:rect l="l" t="t" r="r" b="b"/>
              <a:pathLst>
                <a:path w="3655" h="2770" extrusionOk="0">
                  <a:moveTo>
                    <a:pt x="3630" y="0"/>
                  </a:moveTo>
                  <a:cubicBezTo>
                    <a:pt x="3627" y="0"/>
                    <a:pt x="3624" y="1"/>
                    <a:pt x="3620" y="3"/>
                  </a:cubicBezTo>
                  <a:cubicBezTo>
                    <a:pt x="2127" y="254"/>
                    <a:pt x="671" y="1308"/>
                    <a:pt x="19" y="2701"/>
                  </a:cubicBezTo>
                  <a:cubicBezTo>
                    <a:pt x="0" y="2728"/>
                    <a:pt x="29" y="2770"/>
                    <a:pt x="61" y="2770"/>
                  </a:cubicBezTo>
                  <a:cubicBezTo>
                    <a:pt x="72" y="2770"/>
                    <a:pt x="84" y="2764"/>
                    <a:pt x="94" y="2751"/>
                  </a:cubicBezTo>
                  <a:cubicBezTo>
                    <a:pt x="558" y="2199"/>
                    <a:pt x="960" y="1609"/>
                    <a:pt x="1525" y="1145"/>
                  </a:cubicBezTo>
                  <a:cubicBezTo>
                    <a:pt x="2152" y="618"/>
                    <a:pt x="2855" y="279"/>
                    <a:pt x="3633" y="40"/>
                  </a:cubicBezTo>
                  <a:cubicBezTo>
                    <a:pt x="3654" y="30"/>
                    <a:pt x="3648" y="0"/>
                    <a:pt x="3630" y="0"/>
                  </a:cubicBezTo>
                  <a:close/>
                </a:path>
              </a:pathLst>
            </a:custGeom>
            <a:solidFill>
              <a:srgbClr val="66C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8" name="Google Shape;8508;p63"/>
            <p:cNvSpPr/>
            <p:nvPr/>
          </p:nvSpPr>
          <p:spPr>
            <a:xfrm>
              <a:off x="3426150" y="2770775"/>
              <a:ext cx="138700" cy="181800"/>
            </a:xfrm>
            <a:custGeom>
              <a:avLst/>
              <a:gdLst/>
              <a:ahLst/>
              <a:cxnLst/>
              <a:rect l="l" t="t" r="r" b="b"/>
              <a:pathLst>
                <a:path w="5548" h="7272" extrusionOk="0">
                  <a:moveTo>
                    <a:pt x="600" y="0"/>
                  </a:moveTo>
                  <a:cubicBezTo>
                    <a:pt x="377" y="0"/>
                    <a:pt x="148" y="74"/>
                    <a:pt x="51" y="269"/>
                  </a:cubicBezTo>
                  <a:cubicBezTo>
                    <a:pt x="0" y="369"/>
                    <a:pt x="0" y="495"/>
                    <a:pt x="26" y="608"/>
                  </a:cubicBezTo>
                  <a:cubicBezTo>
                    <a:pt x="164" y="1587"/>
                    <a:pt x="1155" y="2176"/>
                    <a:pt x="1996" y="2716"/>
                  </a:cubicBezTo>
                  <a:cubicBezTo>
                    <a:pt x="3652" y="3783"/>
                    <a:pt x="4920" y="5565"/>
                    <a:pt x="5547" y="7271"/>
                  </a:cubicBezTo>
                  <a:lnTo>
                    <a:pt x="5522" y="6932"/>
                  </a:lnTo>
                  <a:cubicBezTo>
                    <a:pt x="5146" y="4536"/>
                    <a:pt x="3677" y="181"/>
                    <a:pt x="703" y="6"/>
                  </a:cubicBezTo>
                  <a:cubicBezTo>
                    <a:pt x="669" y="2"/>
                    <a:pt x="635" y="0"/>
                    <a:pt x="600" y="0"/>
                  </a:cubicBezTo>
                  <a:close/>
                </a:path>
              </a:pathLst>
            </a:custGeom>
            <a:solidFill>
              <a:srgbClr val="2EA0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9" name="Google Shape;8509;p63"/>
            <p:cNvSpPr/>
            <p:nvPr/>
          </p:nvSpPr>
          <p:spPr>
            <a:xfrm>
              <a:off x="3453500" y="2796225"/>
              <a:ext cx="112775" cy="157575"/>
            </a:xfrm>
            <a:custGeom>
              <a:avLst/>
              <a:gdLst/>
              <a:ahLst/>
              <a:cxnLst/>
              <a:rect l="l" t="t" r="r" b="b"/>
              <a:pathLst>
                <a:path w="4511" h="6303" extrusionOk="0">
                  <a:moveTo>
                    <a:pt x="23" y="1"/>
                  </a:moveTo>
                  <a:cubicBezTo>
                    <a:pt x="7" y="1"/>
                    <a:pt x="1" y="21"/>
                    <a:pt x="11" y="42"/>
                  </a:cubicBezTo>
                  <a:cubicBezTo>
                    <a:pt x="1128" y="757"/>
                    <a:pt x="2094" y="1648"/>
                    <a:pt x="2834" y="2752"/>
                  </a:cubicBezTo>
                  <a:cubicBezTo>
                    <a:pt x="3562" y="3844"/>
                    <a:pt x="3964" y="5049"/>
                    <a:pt x="4403" y="6266"/>
                  </a:cubicBezTo>
                  <a:cubicBezTo>
                    <a:pt x="4413" y="6291"/>
                    <a:pt x="4433" y="6302"/>
                    <a:pt x="4453" y="6302"/>
                  </a:cubicBezTo>
                  <a:cubicBezTo>
                    <a:pt x="4483" y="6302"/>
                    <a:pt x="4511" y="6278"/>
                    <a:pt x="4503" y="6241"/>
                  </a:cubicBezTo>
                  <a:cubicBezTo>
                    <a:pt x="4026" y="3656"/>
                    <a:pt x="2345" y="1246"/>
                    <a:pt x="36" y="4"/>
                  </a:cubicBezTo>
                  <a:cubicBezTo>
                    <a:pt x="31" y="2"/>
                    <a:pt x="27" y="1"/>
                    <a:pt x="23" y="1"/>
                  </a:cubicBezTo>
                  <a:close/>
                </a:path>
              </a:pathLst>
            </a:custGeom>
            <a:solidFill>
              <a:srgbClr val="66C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0" name="Google Shape;8510;p63"/>
            <p:cNvSpPr/>
            <p:nvPr/>
          </p:nvSpPr>
          <p:spPr>
            <a:xfrm>
              <a:off x="3380650" y="2857475"/>
              <a:ext cx="195800" cy="184825"/>
            </a:xfrm>
            <a:custGeom>
              <a:avLst/>
              <a:gdLst/>
              <a:ahLst/>
              <a:cxnLst/>
              <a:rect l="l" t="t" r="r" b="b"/>
              <a:pathLst>
                <a:path w="7832" h="7393" extrusionOk="0">
                  <a:moveTo>
                    <a:pt x="1168" y="1"/>
                  </a:moveTo>
                  <a:cubicBezTo>
                    <a:pt x="1028" y="1"/>
                    <a:pt x="885" y="9"/>
                    <a:pt x="741" y="26"/>
                  </a:cubicBezTo>
                  <a:cubicBezTo>
                    <a:pt x="440" y="51"/>
                    <a:pt x="101" y="177"/>
                    <a:pt x="26" y="465"/>
                  </a:cubicBezTo>
                  <a:cubicBezTo>
                    <a:pt x="1" y="591"/>
                    <a:pt x="26" y="729"/>
                    <a:pt x="64" y="854"/>
                  </a:cubicBezTo>
                  <a:cubicBezTo>
                    <a:pt x="440" y="1959"/>
                    <a:pt x="1708" y="2435"/>
                    <a:pt x="2774" y="2875"/>
                  </a:cubicBezTo>
                  <a:cubicBezTo>
                    <a:pt x="4920" y="3766"/>
                    <a:pt x="6752" y="5548"/>
                    <a:pt x="7831" y="7392"/>
                  </a:cubicBezTo>
                  <a:lnTo>
                    <a:pt x="7718" y="7003"/>
                  </a:lnTo>
                  <a:cubicBezTo>
                    <a:pt x="6840" y="4441"/>
                    <a:pt x="4418" y="1"/>
                    <a:pt x="1168" y="1"/>
                  </a:cubicBezTo>
                  <a:close/>
                </a:path>
              </a:pathLst>
            </a:custGeom>
            <a:solidFill>
              <a:srgbClr val="2EA0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1" name="Google Shape;8511;p63"/>
            <p:cNvSpPr/>
            <p:nvPr/>
          </p:nvSpPr>
          <p:spPr>
            <a:xfrm>
              <a:off x="3415475" y="2885100"/>
              <a:ext cx="162325" cy="158275"/>
            </a:xfrm>
            <a:custGeom>
              <a:avLst/>
              <a:gdLst/>
              <a:ahLst/>
              <a:cxnLst/>
              <a:rect l="l" t="t" r="r" b="b"/>
              <a:pathLst>
                <a:path w="6493" h="6331" extrusionOk="0">
                  <a:moveTo>
                    <a:pt x="38" y="0"/>
                  </a:moveTo>
                  <a:cubicBezTo>
                    <a:pt x="13" y="0"/>
                    <a:pt x="1" y="38"/>
                    <a:pt x="26" y="38"/>
                  </a:cubicBezTo>
                  <a:cubicBezTo>
                    <a:pt x="1456" y="628"/>
                    <a:pt x="2762" y="1456"/>
                    <a:pt x="3841" y="2573"/>
                  </a:cubicBezTo>
                  <a:cubicBezTo>
                    <a:pt x="4920" y="3677"/>
                    <a:pt x="5635" y="4982"/>
                    <a:pt x="6388" y="6312"/>
                  </a:cubicBezTo>
                  <a:cubicBezTo>
                    <a:pt x="6397" y="6325"/>
                    <a:pt x="6412" y="6330"/>
                    <a:pt x="6428" y="6330"/>
                  </a:cubicBezTo>
                  <a:cubicBezTo>
                    <a:pt x="6459" y="6330"/>
                    <a:pt x="6493" y="6308"/>
                    <a:pt x="6476" y="6275"/>
                  </a:cubicBezTo>
                  <a:cubicBezTo>
                    <a:pt x="5372" y="3388"/>
                    <a:pt x="2962" y="979"/>
                    <a:pt x="38" y="0"/>
                  </a:cubicBezTo>
                  <a:close/>
                </a:path>
              </a:pathLst>
            </a:custGeom>
            <a:solidFill>
              <a:srgbClr val="66C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2" name="Google Shape;8512;p63"/>
            <p:cNvSpPr/>
            <p:nvPr/>
          </p:nvSpPr>
          <p:spPr>
            <a:xfrm>
              <a:off x="3565950" y="3120625"/>
              <a:ext cx="658950" cy="62400"/>
            </a:xfrm>
            <a:custGeom>
              <a:avLst/>
              <a:gdLst/>
              <a:ahLst/>
              <a:cxnLst/>
              <a:rect l="l" t="t" r="r" b="b"/>
              <a:pathLst>
                <a:path w="26358" h="2496" extrusionOk="0">
                  <a:moveTo>
                    <a:pt x="97" y="0"/>
                  </a:moveTo>
                  <a:cubicBezTo>
                    <a:pt x="25" y="0"/>
                    <a:pt x="0" y="117"/>
                    <a:pt x="81" y="129"/>
                  </a:cubicBezTo>
                  <a:cubicBezTo>
                    <a:pt x="6108" y="1406"/>
                    <a:pt x="12342" y="2496"/>
                    <a:pt x="18539" y="2496"/>
                  </a:cubicBezTo>
                  <a:cubicBezTo>
                    <a:pt x="19348" y="2496"/>
                    <a:pt x="20155" y="2477"/>
                    <a:pt x="20962" y="2438"/>
                  </a:cubicBezTo>
                  <a:cubicBezTo>
                    <a:pt x="22744" y="2350"/>
                    <a:pt x="24588" y="2200"/>
                    <a:pt x="26308" y="1698"/>
                  </a:cubicBezTo>
                  <a:cubicBezTo>
                    <a:pt x="26358" y="1685"/>
                    <a:pt x="26333" y="1610"/>
                    <a:pt x="26283" y="1610"/>
                  </a:cubicBezTo>
                  <a:cubicBezTo>
                    <a:pt x="24676" y="1886"/>
                    <a:pt x="23083" y="2124"/>
                    <a:pt x="21464" y="2212"/>
                  </a:cubicBezTo>
                  <a:cubicBezTo>
                    <a:pt x="20627" y="2261"/>
                    <a:pt x="19787" y="2283"/>
                    <a:pt x="18948" y="2283"/>
                  </a:cubicBezTo>
                  <a:cubicBezTo>
                    <a:pt x="18052" y="2283"/>
                    <a:pt x="17157" y="2257"/>
                    <a:pt x="16269" y="2212"/>
                  </a:cubicBezTo>
                  <a:cubicBezTo>
                    <a:pt x="12680" y="2036"/>
                    <a:pt x="9103" y="1560"/>
                    <a:pt x="5564" y="970"/>
                  </a:cubicBezTo>
                  <a:cubicBezTo>
                    <a:pt x="3745" y="669"/>
                    <a:pt x="1925" y="330"/>
                    <a:pt x="118" y="3"/>
                  </a:cubicBezTo>
                  <a:cubicBezTo>
                    <a:pt x="111" y="1"/>
                    <a:pt x="104" y="0"/>
                    <a:pt x="97" y="0"/>
                  </a:cubicBezTo>
                  <a:close/>
                </a:path>
              </a:pathLst>
            </a:custGeom>
            <a:solidFill>
              <a:srgbClr val="07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3" name="Google Shape;8513;p63"/>
            <p:cNvSpPr/>
            <p:nvPr/>
          </p:nvSpPr>
          <p:spPr>
            <a:xfrm>
              <a:off x="3875700" y="3042150"/>
              <a:ext cx="266700" cy="130025"/>
            </a:xfrm>
            <a:custGeom>
              <a:avLst/>
              <a:gdLst/>
              <a:ahLst/>
              <a:cxnLst/>
              <a:rect l="l" t="t" r="r" b="b"/>
              <a:pathLst>
                <a:path w="10668" h="5201" extrusionOk="0">
                  <a:moveTo>
                    <a:pt x="9926" y="1"/>
                  </a:moveTo>
                  <a:cubicBezTo>
                    <a:pt x="9885" y="1"/>
                    <a:pt x="9843" y="2"/>
                    <a:pt x="9802" y="5"/>
                  </a:cubicBezTo>
                  <a:cubicBezTo>
                    <a:pt x="8321" y="106"/>
                    <a:pt x="7342" y="1059"/>
                    <a:pt x="6439" y="1862"/>
                  </a:cubicBezTo>
                  <a:cubicBezTo>
                    <a:pt x="4657" y="3469"/>
                    <a:pt x="2046" y="4874"/>
                    <a:pt x="1" y="5200"/>
                  </a:cubicBezTo>
                  <a:lnTo>
                    <a:pt x="729" y="5163"/>
                  </a:lnTo>
                  <a:cubicBezTo>
                    <a:pt x="4104" y="4862"/>
                    <a:pt x="10002" y="3644"/>
                    <a:pt x="10617" y="721"/>
                  </a:cubicBezTo>
                  <a:cubicBezTo>
                    <a:pt x="10668" y="470"/>
                    <a:pt x="10630" y="168"/>
                    <a:pt x="10304" y="55"/>
                  </a:cubicBezTo>
                  <a:cubicBezTo>
                    <a:pt x="10189" y="17"/>
                    <a:pt x="10059" y="1"/>
                    <a:pt x="9926" y="1"/>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4" name="Google Shape;8514;p63"/>
            <p:cNvSpPr/>
            <p:nvPr/>
          </p:nvSpPr>
          <p:spPr>
            <a:xfrm>
              <a:off x="3873600" y="3067600"/>
              <a:ext cx="234175" cy="105850"/>
            </a:xfrm>
            <a:custGeom>
              <a:avLst/>
              <a:gdLst/>
              <a:ahLst/>
              <a:cxnLst/>
              <a:rect l="l" t="t" r="r" b="b"/>
              <a:pathLst>
                <a:path w="9367" h="4234" extrusionOk="0">
                  <a:moveTo>
                    <a:pt x="9323" y="0"/>
                  </a:moveTo>
                  <a:cubicBezTo>
                    <a:pt x="9318" y="0"/>
                    <a:pt x="9313" y="1"/>
                    <a:pt x="9308" y="4"/>
                  </a:cubicBezTo>
                  <a:cubicBezTo>
                    <a:pt x="8116" y="1095"/>
                    <a:pt x="6786" y="1999"/>
                    <a:pt x="5305" y="2652"/>
                  </a:cubicBezTo>
                  <a:cubicBezTo>
                    <a:pt x="3611" y="3404"/>
                    <a:pt x="1842" y="3706"/>
                    <a:pt x="60" y="4120"/>
                  </a:cubicBezTo>
                  <a:cubicBezTo>
                    <a:pt x="0" y="4132"/>
                    <a:pt x="9" y="4234"/>
                    <a:pt x="74" y="4234"/>
                  </a:cubicBezTo>
                  <a:cubicBezTo>
                    <a:pt x="77" y="4234"/>
                    <a:pt x="81" y="4233"/>
                    <a:pt x="85" y="4233"/>
                  </a:cubicBezTo>
                  <a:cubicBezTo>
                    <a:pt x="3486" y="4019"/>
                    <a:pt x="6987" y="2513"/>
                    <a:pt x="9346" y="41"/>
                  </a:cubicBezTo>
                  <a:cubicBezTo>
                    <a:pt x="9367" y="21"/>
                    <a:pt x="9345" y="0"/>
                    <a:pt x="9323" y="0"/>
                  </a:cubicBezTo>
                  <a:close/>
                </a:path>
              </a:pathLst>
            </a:custGeom>
            <a:solidFill>
              <a:srgbClr val="07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5" name="Google Shape;8515;p63"/>
            <p:cNvSpPr/>
            <p:nvPr/>
          </p:nvSpPr>
          <p:spPr>
            <a:xfrm>
              <a:off x="3719175" y="3020625"/>
              <a:ext cx="306525" cy="130525"/>
            </a:xfrm>
            <a:custGeom>
              <a:avLst/>
              <a:gdLst/>
              <a:ahLst/>
              <a:cxnLst/>
              <a:rect l="l" t="t" r="r" b="b"/>
              <a:pathLst>
                <a:path w="12261" h="5221" extrusionOk="0">
                  <a:moveTo>
                    <a:pt x="11369" y="0"/>
                  </a:moveTo>
                  <a:cubicBezTo>
                    <a:pt x="9738" y="25"/>
                    <a:pt x="8546" y="1017"/>
                    <a:pt x="7467" y="1845"/>
                  </a:cubicBezTo>
                  <a:cubicBezTo>
                    <a:pt x="5308" y="3489"/>
                    <a:pt x="2271" y="4882"/>
                    <a:pt x="0" y="5120"/>
                  </a:cubicBezTo>
                  <a:lnTo>
                    <a:pt x="527" y="5221"/>
                  </a:lnTo>
                  <a:cubicBezTo>
                    <a:pt x="4254" y="5095"/>
                    <a:pt x="11106" y="3991"/>
                    <a:pt x="12160" y="816"/>
                  </a:cubicBezTo>
                  <a:cubicBezTo>
                    <a:pt x="12260" y="553"/>
                    <a:pt x="12248" y="226"/>
                    <a:pt x="11909" y="76"/>
                  </a:cubicBezTo>
                  <a:cubicBezTo>
                    <a:pt x="11746" y="13"/>
                    <a:pt x="11558" y="0"/>
                    <a:pt x="11369"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6" name="Google Shape;8516;p63"/>
            <p:cNvSpPr/>
            <p:nvPr/>
          </p:nvSpPr>
          <p:spPr>
            <a:xfrm>
              <a:off x="3716975" y="3047525"/>
              <a:ext cx="268775" cy="102700"/>
            </a:xfrm>
            <a:custGeom>
              <a:avLst/>
              <a:gdLst/>
              <a:ahLst/>
              <a:cxnLst/>
              <a:rect l="l" t="t" r="r" b="b"/>
              <a:pathLst>
                <a:path w="10751" h="4108" extrusionOk="0">
                  <a:moveTo>
                    <a:pt x="10707" y="0"/>
                  </a:moveTo>
                  <a:cubicBezTo>
                    <a:pt x="10702" y="0"/>
                    <a:pt x="10697" y="1"/>
                    <a:pt x="10692" y="4"/>
                  </a:cubicBezTo>
                  <a:cubicBezTo>
                    <a:pt x="9224" y="1146"/>
                    <a:pt x="7617" y="2087"/>
                    <a:pt x="5861" y="2727"/>
                  </a:cubicBezTo>
                  <a:cubicBezTo>
                    <a:pt x="3966" y="3417"/>
                    <a:pt x="2033" y="3643"/>
                    <a:pt x="76" y="3982"/>
                  </a:cubicBezTo>
                  <a:cubicBezTo>
                    <a:pt x="0" y="3994"/>
                    <a:pt x="13" y="4107"/>
                    <a:pt x="88" y="4107"/>
                  </a:cubicBezTo>
                  <a:cubicBezTo>
                    <a:pt x="3903" y="4032"/>
                    <a:pt x="7868" y="2576"/>
                    <a:pt x="10730" y="41"/>
                  </a:cubicBezTo>
                  <a:cubicBezTo>
                    <a:pt x="10750" y="21"/>
                    <a:pt x="10729" y="0"/>
                    <a:pt x="10707" y="0"/>
                  </a:cubicBezTo>
                  <a:close/>
                </a:path>
              </a:pathLst>
            </a:custGeom>
            <a:solidFill>
              <a:srgbClr val="07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7" name="Google Shape;8517;p63"/>
            <p:cNvSpPr/>
            <p:nvPr/>
          </p:nvSpPr>
          <p:spPr>
            <a:xfrm>
              <a:off x="3528725" y="2966975"/>
              <a:ext cx="370850" cy="157825"/>
            </a:xfrm>
            <a:custGeom>
              <a:avLst/>
              <a:gdLst/>
              <a:ahLst/>
              <a:cxnLst/>
              <a:rect l="l" t="t" r="r" b="b"/>
              <a:pathLst>
                <a:path w="14834" h="6313" extrusionOk="0">
                  <a:moveTo>
                    <a:pt x="13767" y="1"/>
                  </a:moveTo>
                  <a:cubicBezTo>
                    <a:pt x="11797" y="38"/>
                    <a:pt x="10354" y="1230"/>
                    <a:pt x="9036" y="2234"/>
                  </a:cubicBezTo>
                  <a:cubicBezTo>
                    <a:pt x="6439" y="4229"/>
                    <a:pt x="2749" y="5911"/>
                    <a:pt x="1" y="6200"/>
                  </a:cubicBezTo>
                  <a:lnTo>
                    <a:pt x="653" y="6313"/>
                  </a:lnTo>
                  <a:cubicBezTo>
                    <a:pt x="5146" y="6162"/>
                    <a:pt x="13453" y="4844"/>
                    <a:pt x="14733" y="1004"/>
                  </a:cubicBezTo>
                  <a:cubicBezTo>
                    <a:pt x="14834" y="678"/>
                    <a:pt x="14834" y="277"/>
                    <a:pt x="14420" y="101"/>
                  </a:cubicBezTo>
                  <a:cubicBezTo>
                    <a:pt x="14231" y="13"/>
                    <a:pt x="13993" y="1"/>
                    <a:pt x="13767" y="1"/>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8" name="Google Shape;8518;p63"/>
            <p:cNvSpPr/>
            <p:nvPr/>
          </p:nvSpPr>
          <p:spPr>
            <a:xfrm>
              <a:off x="3526850" y="2999825"/>
              <a:ext cx="324625" cy="123725"/>
            </a:xfrm>
            <a:custGeom>
              <a:avLst/>
              <a:gdLst/>
              <a:ahLst/>
              <a:cxnLst/>
              <a:rect l="l" t="t" r="r" b="b"/>
              <a:pathLst>
                <a:path w="12985" h="4949" extrusionOk="0">
                  <a:moveTo>
                    <a:pt x="12941" y="1"/>
                  </a:moveTo>
                  <a:cubicBezTo>
                    <a:pt x="12936" y="1"/>
                    <a:pt x="12931" y="2"/>
                    <a:pt x="12926" y="4"/>
                  </a:cubicBezTo>
                  <a:cubicBezTo>
                    <a:pt x="11144" y="1397"/>
                    <a:pt x="9212" y="2526"/>
                    <a:pt x="7103" y="3305"/>
                  </a:cubicBezTo>
                  <a:cubicBezTo>
                    <a:pt x="4807" y="4145"/>
                    <a:pt x="2448" y="4434"/>
                    <a:pt x="63" y="4823"/>
                  </a:cubicBezTo>
                  <a:cubicBezTo>
                    <a:pt x="1" y="4835"/>
                    <a:pt x="13" y="4948"/>
                    <a:pt x="76" y="4948"/>
                  </a:cubicBezTo>
                  <a:cubicBezTo>
                    <a:pt x="2536" y="4886"/>
                    <a:pt x="5083" y="4308"/>
                    <a:pt x="7367" y="3430"/>
                  </a:cubicBezTo>
                  <a:cubicBezTo>
                    <a:pt x="9412" y="2639"/>
                    <a:pt x="11307" y="1497"/>
                    <a:pt x="12964" y="42"/>
                  </a:cubicBezTo>
                  <a:cubicBezTo>
                    <a:pt x="12984" y="21"/>
                    <a:pt x="12963" y="1"/>
                    <a:pt x="12941" y="1"/>
                  </a:cubicBezTo>
                  <a:close/>
                </a:path>
              </a:pathLst>
            </a:custGeom>
            <a:solidFill>
              <a:srgbClr val="07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9" name="Google Shape;8519;p63"/>
            <p:cNvSpPr/>
            <p:nvPr/>
          </p:nvSpPr>
          <p:spPr>
            <a:xfrm>
              <a:off x="3856900" y="3168375"/>
              <a:ext cx="252875" cy="151975"/>
            </a:xfrm>
            <a:custGeom>
              <a:avLst/>
              <a:gdLst/>
              <a:ahLst/>
              <a:cxnLst/>
              <a:rect l="l" t="t" r="r" b="b"/>
              <a:pathLst>
                <a:path w="10115" h="6079" extrusionOk="0">
                  <a:moveTo>
                    <a:pt x="0" y="1"/>
                  </a:moveTo>
                  <a:lnTo>
                    <a:pt x="0" y="1"/>
                  </a:lnTo>
                  <a:cubicBezTo>
                    <a:pt x="2409" y="766"/>
                    <a:pt x="4794" y="2184"/>
                    <a:pt x="6061" y="3916"/>
                  </a:cubicBezTo>
                  <a:cubicBezTo>
                    <a:pt x="6689" y="4795"/>
                    <a:pt x="7366" y="5824"/>
                    <a:pt x="8797" y="6049"/>
                  </a:cubicBezTo>
                  <a:cubicBezTo>
                    <a:pt x="8891" y="6064"/>
                    <a:pt x="8989" y="6078"/>
                    <a:pt x="9087" y="6078"/>
                  </a:cubicBezTo>
                  <a:cubicBezTo>
                    <a:pt x="9159" y="6078"/>
                    <a:pt x="9230" y="6071"/>
                    <a:pt x="9299" y="6049"/>
                  </a:cubicBezTo>
                  <a:cubicBezTo>
                    <a:pt x="9650" y="5974"/>
                    <a:pt x="9788" y="5686"/>
                    <a:pt x="9813" y="5435"/>
                  </a:cubicBezTo>
                  <a:cubicBezTo>
                    <a:pt x="10114" y="2486"/>
                    <a:pt x="3966" y="641"/>
                    <a:pt x="502" y="51"/>
                  </a:cubicBezTo>
                  <a:lnTo>
                    <a:pt x="0" y="1"/>
                  </a:ln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0" name="Google Shape;8520;p63"/>
            <p:cNvSpPr/>
            <p:nvPr/>
          </p:nvSpPr>
          <p:spPr>
            <a:xfrm>
              <a:off x="3854800" y="3166800"/>
              <a:ext cx="211900" cy="125475"/>
            </a:xfrm>
            <a:custGeom>
              <a:avLst/>
              <a:gdLst/>
              <a:ahLst/>
              <a:cxnLst/>
              <a:rect l="l" t="t" r="r" b="b"/>
              <a:pathLst>
                <a:path w="8476" h="5019" extrusionOk="0">
                  <a:moveTo>
                    <a:pt x="96" y="0"/>
                  </a:moveTo>
                  <a:cubicBezTo>
                    <a:pt x="30" y="0"/>
                    <a:pt x="1" y="90"/>
                    <a:pt x="72" y="114"/>
                  </a:cubicBezTo>
                  <a:cubicBezTo>
                    <a:pt x="1753" y="691"/>
                    <a:pt x="3435" y="1143"/>
                    <a:pt x="4991" y="2009"/>
                  </a:cubicBezTo>
                  <a:cubicBezTo>
                    <a:pt x="6346" y="2749"/>
                    <a:pt x="7526" y="3741"/>
                    <a:pt x="8429" y="5008"/>
                  </a:cubicBezTo>
                  <a:cubicBezTo>
                    <a:pt x="8433" y="5015"/>
                    <a:pt x="8439" y="5019"/>
                    <a:pt x="8445" y="5019"/>
                  </a:cubicBezTo>
                  <a:cubicBezTo>
                    <a:pt x="8459" y="5019"/>
                    <a:pt x="8476" y="5001"/>
                    <a:pt x="8467" y="4983"/>
                  </a:cubicBezTo>
                  <a:cubicBezTo>
                    <a:pt x="7689" y="3678"/>
                    <a:pt x="6534" y="2661"/>
                    <a:pt x="5229" y="1896"/>
                  </a:cubicBezTo>
                  <a:cubicBezTo>
                    <a:pt x="3686" y="992"/>
                    <a:pt x="1866" y="290"/>
                    <a:pt x="109" y="1"/>
                  </a:cubicBezTo>
                  <a:cubicBezTo>
                    <a:pt x="105" y="0"/>
                    <a:pt x="100" y="0"/>
                    <a:pt x="96" y="0"/>
                  </a:cubicBezTo>
                  <a:close/>
                </a:path>
              </a:pathLst>
            </a:custGeom>
            <a:solidFill>
              <a:srgbClr val="07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1" name="Google Shape;8521;p63"/>
            <p:cNvSpPr/>
            <p:nvPr/>
          </p:nvSpPr>
          <p:spPr>
            <a:xfrm>
              <a:off x="4006225" y="3180000"/>
              <a:ext cx="213350" cy="118600"/>
            </a:xfrm>
            <a:custGeom>
              <a:avLst/>
              <a:gdLst/>
              <a:ahLst/>
              <a:cxnLst/>
              <a:rect l="l" t="t" r="r" b="b"/>
              <a:pathLst>
                <a:path w="8534" h="4744" extrusionOk="0">
                  <a:moveTo>
                    <a:pt x="0" y="0"/>
                  </a:moveTo>
                  <a:cubicBezTo>
                    <a:pt x="1845" y="653"/>
                    <a:pt x="3815" y="1606"/>
                    <a:pt x="5271" y="3050"/>
                  </a:cubicBezTo>
                  <a:cubicBezTo>
                    <a:pt x="5948" y="3715"/>
                    <a:pt x="6488" y="4581"/>
                    <a:pt x="7680" y="4731"/>
                  </a:cubicBezTo>
                  <a:cubicBezTo>
                    <a:pt x="7749" y="4737"/>
                    <a:pt x="7821" y="4744"/>
                    <a:pt x="7894" y="4744"/>
                  </a:cubicBezTo>
                  <a:cubicBezTo>
                    <a:pt x="7966" y="4744"/>
                    <a:pt x="8038" y="4737"/>
                    <a:pt x="8107" y="4719"/>
                  </a:cubicBezTo>
                  <a:cubicBezTo>
                    <a:pt x="8396" y="4631"/>
                    <a:pt x="8483" y="4392"/>
                    <a:pt x="8496" y="4192"/>
                  </a:cubicBezTo>
                  <a:cubicBezTo>
                    <a:pt x="8534" y="1744"/>
                    <a:pt x="3313" y="414"/>
                    <a:pt x="414" y="38"/>
                  </a:cubicBezTo>
                  <a:lnTo>
                    <a:pt x="0" y="0"/>
                  </a:ln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2" name="Google Shape;8522;p63"/>
            <p:cNvSpPr/>
            <p:nvPr/>
          </p:nvSpPr>
          <p:spPr>
            <a:xfrm>
              <a:off x="4004025" y="3178425"/>
              <a:ext cx="184425" cy="97675"/>
            </a:xfrm>
            <a:custGeom>
              <a:avLst/>
              <a:gdLst/>
              <a:ahLst/>
              <a:cxnLst/>
              <a:rect l="l" t="t" r="r" b="b"/>
              <a:pathLst>
                <a:path w="7377" h="3907" extrusionOk="0">
                  <a:moveTo>
                    <a:pt x="88" y="0"/>
                  </a:moveTo>
                  <a:cubicBezTo>
                    <a:pt x="13" y="0"/>
                    <a:pt x="0" y="101"/>
                    <a:pt x="63" y="126"/>
                  </a:cubicBezTo>
                  <a:cubicBezTo>
                    <a:pt x="1506" y="578"/>
                    <a:pt x="2949" y="879"/>
                    <a:pt x="4317" y="1557"/>
                  </a:cubicBezTo>
                  <a:cubicBezTo>
                    <a:pt x="5472" y="2134"/>
                    <a:pt x="6488" y="2912"/>
                    <a:pt x="7329" y="3903"/>
                  </a:cubicBezTo>
                  <a:cubicBezTo>
                    <a:pt x="7331" y="3905"/>
                    <a:pt x="7334" y="3906"/>
                    <a:pt x="7338" y="3906"/>
                  </a:cubicBezTo>
                  <a:cubicBezTo>
                    <a:pt x="7354" y="3906"/>
                    <a:pt x="7377" y="3886"/>
                    <a:pt x="7367" y="3865"/>
                  </a:cubicBezTo>
                  <a:cubicBezTo>
                    <a:pt x="6614" y="2786"/>
                    <a:pt x="5572" y="1983"/>
                    <a:pt x="4418" y="1381"/>
                  </a:cubicBezTo>
                  <a:cubicBezTo>
                    <a:pt x="3100" y="703"/>
                    <a:pt x="1569" y="176"/>
                    <a:pt x="88" y="0"/>
                  </a:cubicBezTo>
                  <a:close/>
                </a:path>
              </a:pathLst>
            </a:custGeom>
            <a:solidFill>
              <a:srgbClr val="07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3" name="Google Shape;8523;p63"/>
            <p:cNvSpPr/>
            <p:nvPr/>
          </p:nvSpPr>
          <p:spPr>
            <a:xfrm>
              <a:off x="4040425" y="3079875"/>
              <a:ext cx="177575" cy="99525"/>
            </a:xfrm>
            <a:custGeom>
              <a:avLst/>
              <a:gdLst/>
              <a:ahLst/>
              <a:cxnLst/>
              <a:rect l="l" t="t" r="r" b="b"/>
              <a:pathLst>
                <a:path w="7103" h="3981" extrusionOk="0">
                  <a:moveTo>
                    <a:pt x="6664" y="0"/>
                  </a:moveTo>
                  <a:cubicBezTo>
                    <a:pt x="6597" y="0"/>
                    <a:pt x="6528" y="7"/>
                    <a:pt x="6463" y="15"/>
                  </a:cubicBezTo>
                  <a:cubicBezTo>
                    <a:pt x="5484" y="153"/>
                    <a:pt x="5007" y="868"/>
                    <a:pt x="4430" y="1420"/>
                  </a:cubicBezTo>
                  <a:cubicBezTo>
                    <a:pt x="3175" y="2612"/>
                    <a:pt x="1531" y="3415"/>
                    <a:pt x="0" y="3980"/>
                  </a:cubicBezTo>
                  <a:lnTo>
                    <a:pt x="339" y="3942"/>
                  </a:lnTo>
                  <a:cubicBezTo>
                    <a:pt x="2711" y="3591"/>
                    <a:pt x="7015" y="2411"/>
                    <a:pt x="7090" y="441"/>
                  </a:cubicBezTo>
                  <a:cubicBezTo>
                    <a:pt x="7103" y="278"/>
                    <a:pt x="7040" y="77"/>
                    <a:pt x="6802" y="15"/>
                  </a:cubicBezTo>
                  <a:cubicBezTo>
                    <a:pt x="6759" y="4"/>
                    <a:pt x="6712" y="0"/>
                    <a:pt x="6664"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4" name="Google Shape;8524;p63"/>
            <p:cNvSpPr/>
            <p:nvPr/>
          </p:nvSpPr>
          <p:spPr>
            <a:xfrm>
              <a:off x="4038525" y="3098225"/>
              <a:ext cx="154625" cy="82725"/>
            </a:xfrm>
            <a:custGeom>
              <a:avLst/>
              <a:gdLst/>
              <a:ahLst/>
              <a:cxnLst/>
              <a:rect l="l" t="t" r="r" b="b"/>
              <a:pathLst>
                <a:path w="6185" h="3309" extrusionOk="0">
                  <a:moveTo>
                    <a:pt x="6144" y="0"/>
                  </a:moveTo>
                  <a:cubicBezTo>
                    <a:pt x="6137" y="0"/>
                    <a:pt x="6131" y="2"/>
                    <a:pt x="6125" y="8"/>
                  </a:cubicBezTo>
                  <a:cubicBezTo>
                    <a:pt x="5397" y="812"/>
                    <a:pt x="4544" y="1452"/>
                    <a:pt x="3565" y="1941"/>
                  </a:cubicBezTo>
                  <a:cubicBezTo>
                    <a:pt x="2435" y="2506"/>
                    <a:pt x="1243" y="2769"/>
                    <a:pt x="64" y="3183"/>
                  </a:cubicBezTo>
                  <a:cubicBezTo>
                    <a:pt x="1" y="3208"/>
                    <a:pt x="1" y="3309"/>
                    <a:pt x="76" y="3309"/>
                  </a:cubicBezTo>
                  <a:cubicBezTo>
                    <a:pt x="2297" y="3045"/>
                    <a:pt x="4832" y="1891"/>
                    <a:pt x="6175" y="34"/>
                  </a:cubicBezTo>
                  <a:cubicBezTo>
                    <a:pt x="6184" y="24"/>
                    <a:pt x="6165" y="0"/>
                    <a:pt x="6144" y="0"/>
                  </a:cubicBezTo>
                  <a:close/>
                </a:path>
              </a:pathLst>
            </a:custGeom>
            <a:solidFill>
              <a:srgbClr val="07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5" name="Google Shape;8525;p63"/>
            <p:cNvSpPr/>
            <p:nvPr/>
          </p:nvSpPr>
          <p:spPr>
            <a:xfrm>
              <a:off x="4132975" y="3100000"/>
              <a:ext cx="201725" cy="75300"/>
            </a:xfrm>
            <a:custGeom>
              <a:avLst/>
              <a:gdLst/>
              <a:ahLst/>
              <a:cxnLst/>
              <a:rect l="l" t="t" r="r" b="b"/>
              <a:pathLst>
                <a:path w="8069" h="3012" extrusionOk="0">
                  <a:moveTo>
                    <a:pt x="7529" y="0"/>
                  </a:moveTo>
                  <a:cubicBezTo>
                    <a:pt x="6538" y="0"/>
                    <a:pt x="5848" y="640"/>
                    <a:pt x="5107" y="1105"/>
                  </a:cubicBezTo>
                  <a:cubicBezTo>
                    <a:pt x="3514" y="2108"/>
                    <a:pt x="1669" y="2661"/>
                    <a:pt x="0" y="3012"/>
                  </a:cubicBezTo>
                  <a:lnTo>
                    <a:pt x="339" y="3012"/>
                  </a:lnTo>
                  <a:cubicBezTo>
                    <a:pt x="2761" y="2999"/>
                    <a:pt x="7303" y="2447"/>
                    <a:pt x="8006" y="515"/>
                  </a:cubicBezTo>
                  <a:cubicBezTo>
                    <a:pt x="8069" y="352"/>
                    <a:pt x="8069" y="138"/>
                    <a:pt x="7856" y="50"/>
                  </a:cubicBezTo>
                  <a:cubicBezTo>
                    <a:pt x="7768" y="13"/>
                    <a:pt x="7642" y="0"/>
                    <a:pt x="7529"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6" name="Google Shape;8526;p63"/>
            <p:cNvSpPr/>
            <p:nvPr/>
          </p:nvSpPr>
          <p:spPr>
            <a:xfrm>
              <a:off x="4130775" y="3116425"/>
              <a:ext cx="175875" cy="60225"/>
            </a:xfrm>
            <a:custGeom>
              <a:avLst/>
              <a:gdLst/>
              <a:ahLst/>
              <a:cxnLst/>
              <a:rect l="l" t="t" r="r" b="b"/>
              <a:pathLst>
                <a:path w="7035" h="2409" extrusionOk="0">
                  <a:moveTo>
                    <a:pt x="7007" y="0"/>
                  </a:moveTo>
                  <a:cubicBezTo>
                    <a:pt x="7002" y="0"/>
                    <a:pt x="6996" y="2"/>
                    <a:pt x="6990" y="8"/>
                  </a:cubicBezTo>
                  <a:cubicBezTo>
                    <a:pt x="6011" y="699"/>
                    <a:pt x="4957" y="1213"/>
                    <a:pt x="3803" y="1564"/>
                  </a:cubicBezTo>
                  <a:cubicBezTo>
                    <a:pt x="2585" y="1953"/>
                    <a:pt x="1330" y="2054"/>
                    <a:pt x="76" y="2292"/>
                  </a:cubicBezTo>
                  <a:cubicBezTo>
                    <a:pt x="0" y="2305"/>
                    <a:pt x="25" y="2405"/>
                    <a:pt x="88" y="2405"/>
                  </a:cubicBezTo>
                  <a:cubicBezTo>
                    <a:pt x="162" y="2407"/>
                    <a:pt x="236" y="2408"/>
                    <a:pt x="311" y="2408"/>
                  </a:cubicBezTo>
                  <a:cubicBezTo>
                    <a:pt x="1550" y="2408"/>
                    <a:pt x="2856" y="2118"/>
                    <a:pt x="4016" y="1728"/>
                  </a:cubicBezTo>
                  <a:cubicBezTo>
                    <a:pt x="5108" y="1351"/>
                    <a:pt x="6149" y="811"/>
                    <a:pt x="7015" y="46"/>
                  </a:cubicBezTo>
                  <a:cubicBezTo>
                    <a:pt x="7034" y="27"/>
                    <a:pt x="7024" y="0"/>
                    <a:pt x="7007" y="0"/>
                  </a:cubicBezTo>
                  <a:close/>
                </a:path>
              </a:pathLst>
            </a:custGeom>
            <a:solidFill>
              <a:srgbClr val="07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7" name="Google Shape;8527;p63"/>
            <p:cNvSpPr/>
            <p:nvPr/>
          </p:nvSpPr>
          <p:spPr>
            <a:xfrm>
              <a:off x="3682150" y="3143275"/>
              <a:ext cx="270450" cy="197875"/>
            </a:xfrm>
            <a:custGeom>
              <a:avLst/>
              <a:gdLst/>
              <a:ahLst/>
              <a:cxnLst/>
              <a:rect l="l" t="t" r="r" b="b"/>
              <a:pathLst>
                <a:path w="10818" h="7915" extrusionOk="0">
                  <a:moveTo>
                    <a:pt x="0" y="1"/>
                  </a:moveTo>
                  <a:cubicBezTo>
                    <a:pt x="2535" y="1130"/>
                    <a:pt x="4894" y="3000"/>
                    <a:pt x="5886" y="5121"/>
                  </a:cubicBezTo>
                  <a:cubicBezTo>
                    <a:pt x="6400" y="6175"/>
                    <a:pt x="6902" y="7430"/>
                    <a:pt x="8458" y="7844"/>
                  </a:cubicBezTo>
                  <a:cubicBezTo>
                    <a:pt x="8605" y="7883"/>
                    <a:pt x="8752" y="7915"/>
                    <a:pt x="8905" y="7915"/>
                  </a:cubicBezTo>
                  <a:cubicBezTo>
                    <a:pt x="8948" y="7915"/>
                    <a:pt x="8992" y="7912"/>
                    <a:pt x="9036" y="7907"/>
                  </a:cubicBezTo>
                  <a:cubicBezTo>
                    <a:pt x="9462" y="7844"/>
                    <a:pt x="9676" y="7530"/>
                    <a:pt x="9776" y="7242"/>
                  </a:cubicBezTo>
                  <a:cubicBezTo>
                    <a:pt x="10817" y="3916"/>
                    <a:pt x="4317" y="1155"/>
                    <a:pt x="540" y="114"/>
                  </a:cubicBezTo>
                  <a:lnTo>
                    <a:pt x="0" y="1"/>
                  </a:ln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8" name="Google Shape;8528;p63"/>
            <p:cNvSpPr/>
            <p:nvPr/>
          </p:nvSpPr>
          <p:spPr>
            <a:xfrm>
              <a:off x="3680050" y="3141700"/>
              <a:ext cx="209075" cy="165325"/>
            </a:xfrm>
            <a:custGeom>
              <a:avLst/>
              <a:gdLst/>
              <a:ahLst/>
              <a:cxnLst/>
              <a:rect l="l" t="t" r="r" b="b"/>
              <a:pathLst>
                <a:path w="8363" h="6613" extrusionOk="0">
                  <a:moveTo>
                    <a:pt x="85" y="0"/>
                  </a:moveTo>
                  <a:cubicBezTo>
                    <a:pt x="30" y="0"/>
                    <a:pt x="1" y="79"/>
                    <a:pt x="59" y="114"/>
                  </a:cubicBezTo>
                  <a:cubicBezTo>
                    <a:pt x="1804" y="917"/>
                    <a:pt x="3573" y="1607"/>
                    <a:pt x="5129" y="2762"/>
                  </a:cubicBezTo>
                  <a:cubicBezTo>
                    <a:pt x="6497" y="3766"/>
                    <a:pt x="7614" y="5046"/>
                    <a:pt x="8316" y="6602"/>
                  </a:cubicBezTo>
                  <a:cubicBezTo>
                    <a:pt x="8320" y="6609"/>
                    <a:pt x="8326" y="6612"/>
                    <a:pt x="8332" y="6612"/>
                  </a:cubicBezTo>
                  <a:cubicBezTo>
                    <a:pt x="8347" y="6612"/>
                    <a:pt x="8363" y="6595"/>
                    <a:pt x="8354" y="6577"/>
                  </a:cubicBezTo>
                  <a:cubicBezTo>
                    <a:pt x="7777" y="4996"/>
                    <a:pt x="6685" y="3703"/>
                    <a:pt x="5367" y="2687"/>
                  </a:cubicBezTo>
                  <a:cubicBezTo>
                    <a:pt x="3849" y="1495"/>
                    <a:pt x="1967" y="528"/>
                    <a:pt x="97" y="1"/>
                  </a:cubicBezTo>
                  <a:cubicBezTo>
                    <a:pt x="93" y="0"/>
                    <a:pt x="89" y="0"/>
                    <a:pt x="85" y="0"/>
                  </a:cubicBezTo>
                  <a:close/>
                </a:path>
              </a:pathLst>
            </a:custGeom>
            <a:solidFill>
              <a:srgbClr val="07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9" name="Google Shape;8529;p63"/>
            <p:cNvSpPr/>
            <p:nvPr/>
          </p:nvSpPr>
          <p:spPr>
            <a:xfrm>
              <a:off x="3539725" y="3106900"/>
              <a:ext cx="278925" cy="260450"/>
            </a:xfrm>
            <a:custGeom>
              <a:avLst/>
              <a:gdLst/>
              <a:ahLst/>
              <a:cxnLst/>
              <a:rect l="l" t="t" r="r" b="b"/>
              <a:pathLst>
                <a:path w="11157" h="10418" extrusionOk="0">
                  <a:moveTo>
                    <a:pt x="0" y="0"/>
                  </a:moveTo>
                  <a:cubicBezTo>
                    <a:pt x="2535" y="1669"/>
                    <a:pt x="4643" y="4167"/>
                    <a:pt x="5133" y="6752"/>
                  </a:cubicBezTo>
                  <a:cubicBezTo>
                    <a:pt x="5371" y="8057"/>
                    <a:pt x="5559" y="9575"/>
                    <a:pt x="7216" y="10278"/>
                  </a:cubicBezTo>
                  <a:cubicBezTo>
                    <a:pt x="7390" y="10348"/>
                    <a:pt x="7586" y="10417"/>
                    <a:pt x="7803" y="10417"/>
                  </a:cubicBezTo>
                  <a:cubicBezTo>
                    <a:pt x="7821" y="10417"/>
                    <a:pt x="7838" y="10417"/>
                    <a:pt x="7856" y="10416"/>
                  </a:cubicBezTo>
                  <a:cubicBezTo>
                    <a:pt x="8358" y="10416"/>
                    <a:pt x="8709" y="10077"/>
                    <a:pt x="8897" y="9763"/>
                  </a:cubicBezTo>
                  <a:cubicBezTo>
                    <a:pt x="11156" y="6049"/>
                    <a:pt x="4568" y="1945"/>
                    <a:pt x="577" y="214"/>
                  </a:cubicBezTo>
                  <a:lnTo>
                    <a:pt x="0" y="0"/>
                  </a:ln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0" name="Google Shape;8530;p63"/>
            <p:cNvSpPr/>
            <p:nvPr/>
          </p:nvSpPr>
          <p:spPr>
            <a:xfrm>
              <a:off x="3537450" y="3105425"/>
              <a:ext cx="187700" cy="219875"/>
            </a:xfrm>
            <a:custGeom>
              <a:avLst/>
              <a:gdLst/>
              <a:ahLst/>
              <a:cxnLst/>
              <a:rect l="l" t="t" r="r" b="b"/>
              <a:pathLst>
                <a:path w="7508" h="8795" extrusionOk="0">
                  <a:moveTo>
                    <a:pt x="88" y="1"/>
                  </a:moveTo>
                  <a:cubicBezTo>
                    <a:pt x="37" y="1"/>
                    <a:pt x="0" y="78"/>
                    <a:pt x="54" y="110"/>
                  </a:cubicBezTo>
                  <a:cubicBezTo>
                    <a:pt x="1848" y="1277"/>
                    <a:pt x="3642" y="2331"/>
                    <a:pt x="5086" y="3924"/>
                  </a:cubicBezTo>
                  <a:cubicBezTo>
                    <a:pt x="6328" y="5305"/>
                    <a:pt x="7169" y="6936"/>
                    <a:pt x="7457" y="8781"/>
                  </a:cubicBezTo>
                  <a:cubicBezTo>
                    <a:pt x="7457" y="8790"/>
                    <a:pt x="7465" y="8794"/>
                    <a:pt x="7474" y="8794"/>
                  </a:cubicBezTo>
                  <a:cubicBezTo>
                    <a:pt x="7488" y="8794"/>
                    <a:pt x="7508" y="8784"/>
                    <a:pt x="7508" y="8768"/>
                  </a:cubicBezTo>
                  <a:cubicBezTo>
                    <a:pt x="7332" y="6961"/>
                    <a:pt x="6541" y="5317"/>
                    <a:pt x="5374" y="3937"/>
                  </a:cubicBezTo>
                  <a:cubicBezTo>
                    <a:pt x="3981" y="2306"/>
                    <a:pt x="2074" y="900"/>
                    <a:pt x="116" y="9"/>
                  </a:cubicBezTo>
                  <a:cubicBezTo>
                    <a:pt x="107" y="3"/>
                    <a:pt x="97" y="1"/>
                    <a:pt x="88" y="1"/>
                  </a:cubicBezTo>
                  <a:close/>
                </a:path>
              </a:pathLst>
            </a:custGeom>
            <a:solidFill>
              <a:srgbClr val="07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1" name="Google Shape;8531;p63"/>
            <p:cNvSpPr/>
            <p:nvPr/>
          </p:nvSpPr>
          <p:spPr>
            <a:xfrm>
              <a:off x="4195700" y="3173625"/>
              <a:ext cx="52750" cy="26200"/>
            </a:xfrm>
            <a:custGeom>
              <a:avLst/>
              <a:gdLst/>
              <a:ahLst/>
              <a:cxnLst/>
              <a:rect l="l" t="t" r="r" b="b"/>
              <a:pathLst>
                <a:path w="2110" h="1048" extrusionOk="0">
                  <a:moveTo>
                    <a:pt x="763" y="1"/>
                  </a:moveTo>
                  <a:cubicBezTo>
                    <a:pt x="507" y="1"/>
                    <a:pt x="251" y="19"/>
                    <a:pt x="1" y="54"/>
                  </a:cubicBezTo>
                  <a:lnTo>
                    <a:pt x="340" y="1033"/>
                  </a:lnTo>
                  <a:cubicBezTo>
                    <a:pt x="443" y="1042"/>
                    <a:pt x="547" y="1047"/>
                    <a:pt x="651" y="1047"/>
                  </a:cubicBezTo>
                  <a:cubicBezTo>
                    <a:pt x="1115" y="1047"/>
                    <a:pt x="1572" y="948"/>
                    <a:pt x="1921" y="682"/>
                  </a:cubicBezTo>
                  <a:cubicBezTo>
                    <a:pt x="2021" y="619"/>
                    <a:pt x="2109" y="519"/>
                    <a:pt x="2096" y="406"/>
                  </a:cubicBezTo>
                  <a:cubicBezTo>
                    <a:pt x="2096" y="305"/>
                    <a:pt x="2021" y="218"/>
                    <a:pt x="1933" y="167"/>
                  </a:cubicBezTo>
                  <a:cubicBezTo>
                    <a:pt x="1846" y="117"/>
                    <a:pt x="1745" y="92"/>
                    <a:pt x="1645" y="80"/>
                  </a:cubicBezTo>
                  <a:cubicBezTo>
                    <a:pt x="1356" y="26"/>
                    <a:pt x="1059" y="1"/>
                    <a:pt x="763" y="1"/>
                  </a:cubicBezTo>
                  <a:close/>
                </a:path>
              </a:pathLst>
            </a:custGeom>
            <a:solidFill>
              <a:srgbClr val="D33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2" name="Google Shape;8532;p63"/>
            <p:cNvSpPr/>
            <p:nvPr/>
          </p:nvSpPr>
          <p:spPr>
            <a:xfrm>
              <a:off x="4190700" y="3180150"/>
              <a:ext cx="43300" cy="11675"/>
            </a:xfrm>
            <a:custGeom>
              <a:avLst/>
              <a:gdLst/>
              <a:ahLst/>
              <a:cxnLst/>
              <a:rect l="l" t="t" r="r" b="b"/>
              <a:pathLst>
                <a:path w="1732" h="467" extrusionOk="0">
                  <a:moveTo>
                    <a:pt x="1065" y="1"/>
                  </a:moveTo>
                  <a:cubicBezTo>
                    <a:pt x="682" y="1"/>
                    <a:pt x="368" y="121"/>
                    <a:pt x="0" y="195"/>
                  </a:cubicBezTo>
                  <a:cubicBezTo>
                    <a:pt x="0" y="195"/>
                    <a:pt x="825" y="467"/>
                    <a:pt x="1351" y="467"/>
                  </a:cubicBezTo>
                  <a:cubicBezTo>
                    <a:pt x="1402" y="467"/>
                    <a:pt x="1449" y="464"/>
                    <a:pt x="1493" y="458"/>
                  </a:cubicBezTo>
                  <a:cubicBezTo>
                    <a:pt x="1581" y="446"/>
                    <a:pt x="1682" y="408"/>
                    <a:pt x="1719" y="333"/>
                  </a:cubicBezTo>
                  <a:cubicBezTo>
                    <a:pt x="1732" y="270"/>
                    <a:pt x="1707" y="208"/>
                    <a:pt x="1669" y="157"/>
                  </a:cubicBezTo>
                  <a:cubicBezTo>
                    <a:pt x="1631" y="120"/>
                    <a:pt x="1581" y="69"/>
                    <a:pt x="1518" y="57"/>
                  </a:cubicBezTo>
                  <a:cubicBezTo>
                    <a:pt x="1354" y="17"/>
                    <a:pt x="1205" y="1"/>
                    <a:pt x="1065" y="1"/>
                  </a:cubicBezTo>
                  <a:close/>
                </a:path>
              </a:pathLst>
            </a:custGeom>
            <a:solidFill>
              <a:srgbClr val="C02A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3" name="Google Shape;8533;p63"/>
            <p:cNvSpPr/>
            <p:nvPr/>
          </p:nvSpPr>
          <p:spPr>
            <a:xfrm>
              <a:off x="4191325" y="3144625"/>
              <a:ext cx="61200" cy="30375"/>
            </a:xfrm>
            <a:custGeom>
              <a:avLst/>
              <a:gdLst/>
              <a:ahLst/>
              <a:cxnLst/>
              <a:rect l="l" t="t" r="r" b="b"/>
              <a:pathLst>
                <a:path w="2448" h="1215" extrusionOk="0">
                  <a:moveTo>
                    <a:pt x="1741" y="1"/>
                  </a:moveTo>
                  <a:cubicBezTo>
                    <a:pt x="1146" y="1"/>
                    <a:pt x="578" y="245"/>
                    <a:pt x="0" y="336"/>
                  </a:cubicBezTo>
                  <a:lnTo>
                    <a:pt x="289" y="1214"/>
                  </a:lnTo>
                  <a:cubicBezTo>
                    <a:pt x="979" y="1202"/>
                    <a:pt x="1694" y="1114"/>
                    <a:pt x="2209" y="700"/>
                  </a:cubicBezTo>
                  <a:cubicBezTo>
                    <a:pt x="2334" y="600"/>
                    <a:pt x="2447" y="461"/>
                    <a:pt x="2410" y="311"/>
                  </a:cubicBezTo>
                  <a:cubicBezTo>
                    <a:pt x="2397" y="211"/>
                    <a:pt x="2322" y="135"/>
                    <a:pt x="2221" y="85"/>
                  </a:cubicBezTo>
                  <a:cubicBezTo>
                    <a:pt x="2133" y="35"/>
                    <a:pt x="2033" y="22"/>
                    <a:pt x="1933" y="10"/>
                  </a:cubicBezTo>
                  <a:cubicBezTo>
                    <a:pt x="1869" y="4"/>
                    <a:pt x="1805" y="1"/>
                    <a:pt x="1741" y="1"/>
                  </a:cubicBezTo>
                  <a:close/>
                </a:path>
              </a:pathLst>
            </a:custGeom>
            <a:solidFill>
              <a:srgbClr val="D33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4" name="Google Shape;8534;p63"/>
            <p:cNvSpPr/>
            <p:nvPr/>
          </p:nvSpPr>
          <p:spPr>
            <a:xfrm>
              <a:off x="4197900" y="3151125"/>
              <a:ext cx="42375" cy="13900"/>
            </a:xfrm>
            <a:custGeom>
              <a:avLst/>
              <a:gdLst/>
              <a:ahLst/>
              <a:cxnLst/>
              <a:rect l="l" t="t" r="r" b="b"/>
              <a:pathLst>
                <a:path w="1695" h="556" extrusionOk="0">
                  <a:moveTo>
                    <a:pt x="1431" y="1"/>
                  </a:moveTo>
                  <a:cubicBezTo>
                    <a:pt x="791" y="26"/>
                    <a:pt x="452" y="327"/>
                    <a:pt x="1" y="553"/>
                  </a:cubicBezTo>
                  <a:cubicBezTo>
                    <a:pt x="1" y="553"/>
                    <a:pt x="87" y="556"/>
                    <a:pt x="220" y="556"/>
                  </a:cubicBezTo>
                  <a:cubicBezTo>
                    <a:pt x="554" y="556"/>
                    <a:pt x="1184" y="537"/>
                    <a:pt x="1507" y="402"/>
                  </a:cubicBezTo>
                  <a:cubicBezTo>
                    <a:pt x="1594" y="365"/>
                    <a:pt x="1682" y="302"/>
                    <a:pt x="1682" y="214"/>
                  </a:cubicBezTo>
                  <a:cubicBezTo>
                    <a:pt x="1695" y="151"/>
                    <a:pt x="1645" y="101"/>
                    <a:pt x="1594" y="63"/>
                  </a:cubicBezTo>
                  <a:cubicBezTo>
                    <a:pt x="1544" y="26"/>
                    <a:pt x="1494" y="1"/>
                    <a:pt x="1431" y="1"/>
                  </a:cubicBezTo>
                  <a:close/>
                </a:path>
              </a:pathLst>
            </a:custGeom>
            <a:solidFill>
              <a:srgbClr val="C02A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5" name="Google Shape;8535;p63"/>
            <p:cNvSpPr/>
            <p:nvPr/>
          </p:nvSpPr>
          <p:spPr>
            <a:xfrm>
              <a:off x="4182850" y="3116750"/>
              <a:ext cx="66850" cy="32200"/>
            </a:xfrm>
            <a:custGeom>
              <a:avLst/>
              <a:gdLst/>
              <a:ahLst/>
              <a:cxnLst/>
              <a:rect l="l" t="t" r="r" b="b"/>
              <a:pathLst>
                <a:path w="2674" h="1288" extrusionOk="0">
                  <a:moveTo>
                    <a:pt x="1924" y="1"/>
                  </a:moveTo>
                  <a:cubicBezTo>
                    <a:pt x="1859" y="1"/>
                    <a:pt x="1795" y="4"/>
                    <a:pt x="1732" y="8"/>
                  </a:cubicBezTo>
                  <a:cubicBezTo>
                    <a:pt x="1130" y="33"/>
                    <a:pt x="565" y="184"/>
                    <a:pt x="0" y="334"/>
                  </a:cubicBezTo>
                  <a:lnTo>
                    <a:pt x="578" y="1288"/>
                  </a:lnTo>
                  <a:cubicBezTo>
                    <a:pt x="1280" y="1137"/>
                    <a:pt x="1996" y="987"/>
                    <a:pt x="2523" y="573"/>
                  </a:cubicBezTo>
                  <a:cubicBezTo>
                    <a:pt x="2598" y="522"/>
                    <a:pt x="2661" y="460"/>
                    <a:pt x="2661" y="372"/>
                  </a:cubicBezTo>
                  <a:cubicBezTo>
                    <a:pt x="2673" y="284"/>
                    <a:pt x="2623" y="209"/>
                    <a:pt x="2548" y="146"/>
                  </a:cubicBezTo>
                  <a:cubicBezTo>
                    <a:pt x="2485" y="96"/>
                    <a:pt x="2397" y="58"/>
                    <a:pt x="2309" y="46"/>
                  </a:cubicBezTo>
                  <a:cubicBezTo>
                    <a:pt x="2184" y="12"/>
                    <a:pt x="2053" y="1"/>
                    <a:pt x="1924" y="1"/>
                  </a:cubicBezTo>
                  <a:close/>
                </a:path>
              </a:pathLst>
            </a:custGeom>
            <a:solidFill>
              <a:srgbClr val="D33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6" name="Google Shape;8536;p63"/>
            <p:cNvSpPr/>
            <p:nvPr/>
          </p:nvSpPr>
          <p:spPr>
            <a:xfrm>
              <a:off x="4191325" y="3121900"/>
              <a:ext cx="43000" cy="14275"/>
            </a:xfrm>
            <a:custGeom>
              <a:avLst/>
              <a:gdLst/>
              <a:ahLst/>
              <a:cxnLst/>
              <a:rect l="l" t="t" r="r" b="b"/>
              <a:pathLst>
                <a:path w="1720" h="571" extrusionOk="0">
                  <a:moveTo>
                    <a:pt x="1456" y="0"/>
                  </a:moveTo>
                  <a:cubicBezTo>
                    <a:pt x="1448" y="0"/>
                    <a:pt x="1439" y="1"/>
                    <a:pt x="1431" y="3"/>
                  </a:cubicBezTo>
                  <a:cubicBezTo>
                    <a:pt x="778" y="28"/>
                    <a:pt x="452" y="329"/>
                    <a:pt x="0" y="567"/>
                  </a:cubicBezTo>
                  <a:cubicBezTo>
                    <a:pt x="0" y="567"/>
                    <a:pt x="81" y="570"/>
                    <a:pt x="209" y="570"/>
                  </a:cubicBezTo>
                  <a:cubicBezTo>
                    <a:pt x="548" y="570"/>
                    <a:pt x="1215" y="550"/>
                    <a:pt x="1544" y="404"/>
                  </a:cubicBezTo>
                  <a:cubicBezTo>
                    <a:pt x="1631" y="367"/>
                    <a:pt x="1719" y="304"/>
                    <a:pt x="1719" y="216"/>
                  </a:cubicBezTo>
                  <a:cubicBezTo>
                    <a:pt x="1719" y="153"/>
                    <a:pt x="1669" y="91"/>
                    <a:pt x="1619" y="65"/>
                  </a:cubicBezTo>
                  <a:cubicBezTo>
                    <a:pt x="1565" y="33"/>
                    <a:pt x="1510" y="0"/>
                    <a:pt x="1456" y="0"/>
                  </a:cubicBezTo>
                  <a:close/>
                </a:path>
              </a:pathLst>
            </a:custGeom>
            <a:solidFill>
              <a:srgbClr val="C02A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7" name="Google Shape;8537;p63"/>
            <p:cNvSpPr/>
            <p:nvPr/>
          </p:nvSpPr>
          <p:spPr>
            <a:xfrm>
              <a:off x="4171250" y="3089550"/>
              <a:ext cx="64325" cy="34000"/>
            </a:xfrm>
            <a:custGeom>
              <a:avLst/>
              <a:gdLst/>
              <a:ahLst/>
              <a:cxnLst/>
              <a:rect l="l" t="t" r="r" b="b"/>
              <a:pathLst>
                <a:path w="2573" h="1360" extrusionOk="0">
                  <a:moveTo>
                    <a:pt x="2126" y="0"/>
                  </a:moveTo>
                  <a:cubicBezTo>
                    <a:pt x="2095" y="0"/>
                    <a:pt x="2064" y="2"/>
                    <a:pt x="2033" y="4"/>
                  </a:cubicBezTo>
                  <a:cubicBezTo>
                    <a:pt x="1330" y="29"/>
                    <a:pt x="640" y="180"/>
                    <a:pt x="0" y="431"/>
                  </a:cubicBezTo>
                  <a:lnTo>
                    <a:pt x="602" y="1359"/>
                  </a:lnTo>
                  <a:cubicBezTo>
                    <a:pt x="619" y="1360"/>
                    <a:pt x="635" y="1360"/>
                    <a:pt x="652" y="1360"/>
                  </a:cubicBezTo>
                  <a:cubicBezTo>
                    <a:pt x="1263" y="1360"/>
                    <a:pt x="1869" y="1135"/>
                    <a:pt x="2322" y="732"/>
                  </a:cubicBezTo>
                  <a:cubicBezTo>
                    <a:pt x="2409" y="657"/>
                    <a:pt x="2485" y="569"/>
                    <a:pt x="2522" y="456"/>
                  </a:cubicBezTo>
                  <a:cubicBezTo>
                    <a:pt x="2573" y="355"/>
                    <a:pt x="2560" y="217"/>
                    <a:pt x="2485" y="130"/>
                  </a:cubicBezTo>
                  <a:cubicBezTo>
                    <a:pt x="2393" y="28"/>
                    <a:pt x="2260" y="0"/>
                    <a:pt x="2126" y="0"/>
                  </a:cubicBezTo>
                  <a:close/>
                </a:path>
              </a:pathLst>
            </a:custGeom>
            <a:solidFill>
              <a:srgbClr val="D33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8" name="Google Shape;8538;p63"/>
            <p:cNvSpPr/>
            <p:nvPr/>
          </p:nvSpPr>
          <p:spPr>
            <a:xfrm>
              <a:off x="4181275" y="3098975"/>
              <a:ext cx="41450" cy="16425"/>
            </a:xfrm>
            <a:custGeom>
              <a:avLst/>
              <a:gdLst/>
              <a:ahLst/>
              <a:cxnLst/>
              <a:rect l="l" t="t" r="r" b="b"/>
              <a:pathLst>
                <a:path w="1658" h="657" extrusionOk="0">
                  <a:moveTo>
                    <a:pt x="1415" y="0"/>
                  </a:moveTo>
                  <a:cubicBezTo>
                    <a:pt x="1404" y="0"/>
                    <a:pt x="1392" y="1"/>
                    <a:pt x="1381" y="4"/>
                  </a:cubicBezTo>
                  <a:cubicBezTo>
                    <a:pt x="754" y="66"/>
                    <a:pt x="440" y="393"/>
                    <a:pt x="1" y="656"/>
                  </a:cubicBezTo>
                  <a:cubicBezTo>
                    <a:pt x="1" y="656"/>
                    <a:pt x="1055" y="618"/>
                    <a:pt x="1494" y="380"/>
                  </a:cubicBezTo>
                  <a:cubicBezTo>
                    <a:pt x="1569" y="342"/>
                    <a:pt x="1657" y="280"/>
                    <a:pt x="1657" y="179"/>
                  </a:cubicBezTo>
                  <a:cubicBezTo>
                    <a:pt x="1657" y="129"/>
                    <a:pt x="1607" y="79"/>
                    <a:pt x="1557" y="41"/>
                  </a:cubicBezTo>
                  <a:cubicBezTo>
                    <a:pt x="1516" y="21"/>
                    <a:pt x="1466" y="0"/>
                    <a:pt x="1415" y="0"/>
                  </a:cubicBezTo>
                  <a:close/>
                </a:path>
              </a:pathLst>
            </a:custGeom>
            <a:solidFill>
              <a:srgbClr val="C02A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9" name="Google Shape;8539;p63"/>
            <p:cNvSpPr/>
            <p:nvPr/>
          </p:nvSpPr>
          <p:spPr>
            <a:xfrm>
              <a:off x="4155550" y="3063300"/>
              <a:ext cx="60250" cy="39550"/>
            </a:xfrm>
            <a:custGeom>
              <a:avLst/>
              <a:gdLst/>
              <a:ahLst/>
              <a:cxnLst/>
              <a:rect l="l" t="t" r="r" b="b"/>
              <a:pathLst>
                <a:path w="2410" h="1582" extrusionOk="0">
                  <a:moveTo>
                    <a:pt x="2109" y="0"/>
                  </a:moveTo>
                  <a:cubicBezTo>
                    <a:pt x="1958" y="0"/>
                    <a:pt x="1820" y="25"/>
                    <a:pt x="1682" y="63"/>
                  </a:cubicBezTo>
                  <a:cubicBezTo>
                    <a:pt x="1230" y="188"/>
                    <a:pt x="540" y="464"/>
                    <a:pt x="1" y="1054"/>
                  </a:cubicBezTo>
                  <a:lnTo>
                    <a:pt x="841" y="1581"/>
                  </a:lnTo>
                  <a:cubicBezTo>
                    <a:pt x="1406" y="1330"/>
                    <a:pt x="1908" y="941"/>
                    <a:pt x="2272" y="464"/>
                  </a:cubicBezTo>
                  <a:cubicBezTo>
                    <a:pt x="2347" y="351"/>
                    <a:pt x="2410" y="213"/>
                    <a:pt x="2335" y="100"/>
                  </a:cubicBezTo>
                  <a:cubicBezTo>
                    <a:pt x="2284" y="38"/>
                    <a:pt x="2184" y="13"/>
                    <a:pt x="2109" y="0"/>
                  </a:cubicBezTo>
                  <a:close/>
                </a:path>
              </a:pathLst>
            </a:custGeom>
            <a:solidFill>
              <a:srgbClr val="D33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0" name="Google Shape;8540;p63"/>
            <p:cNvSpPr/>
            <p:nvPr/>
          </p:nvSpPr>
          <p:spPr>
            <a:xfrm>
              <a:off x="4165600" y="3071400"/>
              <a:ext cx="38925" cy="23275"/>
            </a:xfrm>
            <a:custGeom>
              <a:avLst/>
              <a:gdLst/>
              <a:ahLst/>
              <a:cxnLst/>
              <a:rect l="l" t="t" r="r" b="b"/>
              <a:pathLst>
                <a:path w="1557" h="931" extrusionOk="0">
                  <a:moveTo>
                    <a:pt x="1309" y="0"/>
                  </a:moveTo>
                  <a:cubicBezTo>
                    <a:pt x="1283" y="0"/>
                    <a:pt x="1256" y="4"/>
                    <a:pt x="1230" y="15"/>
                  </a:cubicBezTo>
                  <a:cubicBezTo>
                    <a:pt x="628" y="203"/>
                    <a:pt x="377" y="580"/>
                    <a:pt x="0" y="931"/>
                  </a:cubicBezTo>
                  <a:cubicBezTo>
                    <a:pt x="0" y="931"/>
                    <a:pt x="1029" y="680"/>
                    <a:pt x="1406" y="366"/>
                  </a:cubicBezTo>
                  <a:cubicBezTo>
                    <a:pt x="1481" y="303"/>
                    <a:pt x="1556" y="228"/>
                    <a:pt x="1531" y="140"/>
                  </a:cubicBezTo>
                  <a:cubicBezTo>
                    <a:pt x="1519" y="78"/>
                    <a:pt x="1468" y="40"/>
                    <a:pt x="1418" y="15"/>
                  </a:cubicBezTo>
                  <a:cubicBezTo>
                    <a:pt x="1382" y="8"/>
                    <a:pt x="1346" y="0"/>
                    <a:pt x="1309" y="0"/>
                  </a:cubicBezTo>
                  <a:close/>
                </a:path>
              </a:pathLst>
            </a:custGeom>
            <a:solidFill>
              <a:srgbClr val="C02A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1" name="Google Shape;8541;p63"/>
            <p:cNvSpPr/>
            <p:nvPr/>
          </p:nvSpPr>
          <p:spPr>
            <a:xfrm>
              <a:off x="4196975" y="3185000"/>
              <a:ext cx="18500" cy="5450"/>
            </a:xfrm>
            <a:custGeom>
              <a:avLst/>
              <a:gdLst/>
              <a:ahLst/>
              <a:cxnLst/>
              <a:rect l="l" t="t" r="r" b="b"/>
              <a:pathLst>
                <a:path w="740" h="218" extrusionOk="0">
                  <a:moveTo>
                    <a:pt x="25" y="1"/>
                  </a:moveTo>
                  <a:cubicBezTo>
                    <a:pt x="13" y="1"/>
                    <a:pt x="0" y="14"/>
                    <a:pt x="13" y="26"/>
                  </a:cubicBezTo>
                  <a:cubicBezTo>
                    <a:pt x="226" y="139"/>
                    <a:pt x="489" y="189"/>
                    <a:pt x="728" y="214"/>
                  </a:cubicBezTo>
                  <a:cubicBezTo>
                    <a:pt x="730" y="217"/>
                    <a:pt x="732" y="218"/>
                    <a:pt x="734" y="218"/>
                  </a:cubicBezTo>
                  <a:cubicBezTo>
                    <a:pt x="740" y="218"/>
                    <a:pt x="738" y="202"/>
                    <a:pt x="728" y="202"/>
                  </a:cubicBezTo>
                  <a:cubicBezTo>
                    <a:pt x="489" y="152"/>
                    <a:pt x="264" y="76"/>
                    <a:pt x="25" y="1"/>
                  </a:cubicBezTo>
                  <a:close/>
                </a:path>
              </a:pathLst>
            </a:custGeom>
            <a:solidFill>
              <a:srgbClr val="5616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2" name="Google Shape;8542;p63"/>
            <p:cNvSpPr/>
            <p:nvPr/>
          </p:nvSpPr>
          <p:spPr>
            <a:xfrm>
              <a:off x="4201975" y="3176225"/>
              <a:ext cx="11000" cy="2625"/>
            </a:xfrm>
            <a:custGeom>
              <a:avLst/>
              <a:gdLst/>
              <a:ahLst/>
              <a:cxnLst/>
              <a:rect l="l" t="t" r="r" b="b"/>
              <a:pathLst>
                <a:path w="440" h="105" extrusionOk="0">
                  <a:moveTo>
                    <a:pt x="26" y="1"/>
                  </a:moveTo>
                  <a:cubicBezTo>
                    <a:pt x="13" y="1"/>
                    <a:pt x="1" y="13"/>
                    <a:pt x="13" y="13"/>
                  </a:cubicBezTo>
                  <a:cubicBezTo>
                    <a:pt x="118" y="76"/>
                    <a:pt x="241" y="104"/>
                    <a:pt x="359" y="104"/>
                  </a:cubicBezTo>
                  <a:cubicBezTo>
                    <a:pt x="382" y="104"/>
                    <a:pt x="405" y="103"/>
                    <a:pt x="427" y="101"/>
                  </a:cubicBezTo>
                  <a:cubicBezTo>
                    <a:pt x="440" y="101"/>
                    <a:pt x="440" y="88"/>
                    <a:pt x="427" y="88"/>
                  </a:cubicBezTo>
                  <a:cubicBezTo>
                    <a:pt x="277" y="88"/>
                    <a:pt x="151" y="38"/>
                    <a:pt x="26" y="1"/>
                  </a:cubicBezTo>
                  <a:close/>
                </a:path>
              </a:pathLst>
            </a:custGeom>
            <a:solidFill>
              <a:srgbClr val="5616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3" name="Google Shape;8543;p63"/>
            <p:cNvSpPr/>
            <p:nvPr/>
          </p:nvSpPr>
          <p:spPr>
            <a:xfrm>
              <a:off x="4198525" y="3160225"/>
              <a:ext cx="22000" cy="2525"/>
            </a:xfrm>
            <a:custGeom>
              <a:avLst/>
              <a:gdLst/>
              <a:ahLst/>
              <a:cxnLst/>
              <a:rect l="l" t="t" r="r" b="b"/>
              <a:pathLst>
                <a:path w="880" h="101" extrusionOk="0">
                  <a:moveTo>
                    <a:pt x="867" y="1"/>
                  </a:moveTo>
                  <a:cubicBezTo>
                    <a:pt x="578" y="26"/>
                    <a:pt x="302" y="38"/>
                    <a:pt x="26" y="76"/>
                  </a:cubicBezTo>
                  <a:cubicBezTo>
                    <a:pt x="1" y="76"/>
                    <a:pt x="13" y="101"/>
                    <a:pt x="26" y="101"/>
                  </a:cubicBezTo>
                  <a:cubicBezTo>
                    <a:pt x="302" y="101"/>
                    <a:pt x="591" y="63"/>
                    <a:pt x="867" y="26"/>
                  </a:cubicBezTo>
                  <a:cubicBezTo>
                    <a:pt x="879" y="26"/>
                    <a:pt x="879" y="1"/>
                    <a:pt x="867" y="1"/>
                  </a:cubicBezTo>
                  <a:close/>
                </a:path>
              </a:pathLst>
            </a:custGeom>
            <a:solidFill>
              <a:srgbClr val="5616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4" name="Google Shape;8544;p63"/>
            <p:cNvSpPr/>
            <p:nvPr/>
          </p:nvSpPr>
          <p:spPr>
            <a:xfrm>
              <a:off x="4196325" y="3148225"/>
              <a:ext cx="14775" cy="2475"/>
            </a:xfrm>
            <a:custGeom>
              <a:avLst/>
              <a:gdLst/>
              <a:ahLst/>
              <a:cxnLst/>
              <a:rect l="l" t="t" r="r" b="b"/>
              <a:pathLst>
                <a:path w="591" h="99" extrusionOk="0">
                  <a:moveTo>
                    <a:pt x="584" y="0"/>
                  </a:moveTo>
                  <a:cubicBezTo>
                    <a:pt x="583" y="0"/>
                    <a:pt x="581" y="1"/>
                    <a:pt x="578" y="4"/>
                  </a:cubicBezTo>
                  <a:cubicBezTo>
                    <a:pt x="390" y="41"/>
                    <a:pt x="202" y="41"/>
                    <a:pt x="13" y="67"/>
                  </a:cubicBezTo>
                  <a:cubicBezTo>
                    <a:pt x="1" y="67"/>
                    <a:pt x="1" y="92"/>
                    <a:pt x="13" y="92"/>
                  </a:cubicBezTo>
                  <a:cubicBezTo>
                    <a:pt x="49" y="96"/>
                    <a:pt x="84" y="98"/>
                    <a:pt x="120" y="98"/>
                  </a:cubicBezTo>
                  <a:cubicBezTo>
                    <a:pt x="276" y="98"/>
                    <a:pt x="435" y="59"/>
                    <a:pt x="578" y="29"/>
                  </a:cubicBezTo>
                  <a:cubicBezTo>
                    <a:pt x="588" y="19"/>
                    <a:pt x="590" y="0"/>
                    <a:pt x="584" y="0"/>
                  </a:cubicBezTo>
                  <a:close/>
                </a:path>
              </a:pathLst>
            </a:custGeom>
            <a:solidFill>
              <a:srgbClr val="5616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5" name="Google Shape;8545;p63"/>
            <p:cNvSpPr/>
            <p:nvPr/>
          </p:nvSpPr>
          <p:spPr>
            <a:xfrm>
              <a:off x="4191000" y="3133875"/>
              <a:ext cx="26375" cy="5975"/>
            </a:xfrm>
            <a:custGeom>
              <a:avLst/>
              <a:gdLst/>
              <a:ahLst/>
              <a:cxnLst/>
              <a:rect l="l" t="t" r="r" b="b"/>
              <a:pathLst>
                <a:path w="1055" h="239" extrusionOk="0">
                  <a:moveTo>
                    <a:pt x="1030" y="1"/>
                  </a:moveTo>
                  <a:cubicBezTo>
                    <a:pt x="691" y="38"/>
                    <a:pt x="339" y="101"/>
                    <a:pt x="13" y="214"/>
                  </a:cubicBezTo>
                  <a:cubicBezTo>
                    <a:pt x="1" y="214"/>
                    <a:pt x="1" y="239"/>
                    <a:pt x="26" y="239"/>
                  </a:cubicBezTo>
                  <a:cubicBezTo>
                    <a:pt x="365" y="164"/>
                    <a:pt x="691" y="76"/>
                    <a:pt x="1042" y="26"/>
                  </a:cubicBezTo>
                  <a:cubicBezTo>
                    <a:pt x="1055" y="26"/>
                    <a:pt x="1042" y="1"/>
                    <a:pt x="1030" y="1"/>
                  </a:cubicBezTo>
                  <a:close/>
                </a:path>
              </a:pathLst>
            </a:custGeom>
            <a:solidFill>
              <a:srgbClr val="5616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6" name="Google Shape;8546;p63"/>
            <p:cNvSpPr/>
            <p:nvPr/>
          </p:nvSpPr>
          <p:spPr>
            <a:xfrm>
              <a:off x="4182225" y="3110575"/>
              <a:ext cx="17250" cy="4200"/>
            </a:xfrm>
            <a:custGeom>
              <a:avLst/>
              <a:gdLst/>
              <a:ahLst/>
              <a:cxnLst/>
              <a:rect l="l" t="t" r="r" b="b"/>
              <a:pathLst>
                <a:path w="690" h="168" extrusionOk="0">
                  <a:moveTo>
                    <a:pt x="684" y="0"/>
                  </a:moveTo>
                  <a:cubicBezTo>
                    <a:pt x="682" y="0"/>
                    <a:pt x="680" y="2"/>
                    <a:pt x="678" y="4"/>
                  </a:cubicBezTo>
                  <a:cubicBezTo>
                    <a:pt x="452" y="42"/>
                    <a:pt x="226" y="79"/>
                    <a:pt x="13" y="142"/>
                  </a:cubicBezTo>
                  <a:cubicBezTo>
                    <a:pt x="0" y="154"/>
                    <a:pt x="0" y="167"/>
                    <a:pt x="13" y="167"/>
                  </a:cubicBezTo>
                  <a:cubicBezTo>
                    <a:pt x="239" y="142"/>
                    <a:pt x="465" y="79"/>
                    <a:pt x="678" y="29"/>
                  </a:cubicBezTo>
                  <a:cubicBezTo>
                    <a:pt x="688" y="19"/>
                    <a:pt x="690" y="0"/>
                    <a:pt x="684" y="0"/>
                  </a:cubicBezTo>
                  <a:close/>
                </a:path>
              </a:pathLst>
            </a:custGeom>
            <a:solidFill>
              <a:srgbClr val="5616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7" name="Google Shape;8547;p63"/>
            <p:cNvSpPr/>
            <p:nvPr/>
          </p:nvSpPr>
          <p:spPr>
            <a:xfrm>
              <a:off x="4178825" y="3100000"/>
              <a:ext cx="25700" cy="11075"/>
            </a:xfrm>
            <a:custGeom>
              <a:avLst/>
              <a:gdLst/>
              <a:ahLst/>
              <a:cxnLst/>
              <a:rect l="l" t="t" r="r" b="b"/>
              <a:pathLst>
                <a:path w="1028" h="443" extrusionOk="0">
                  <a:moveTo>
                    <a:pt x="990" y="0"/>
                  </a:moveTo>
                  <a:cubicBezTo>
                    <a:pt x="651" y="63"/>
                    <a:pt x="287" y="201"/>
                    <a:pt x="11" y="414"/>
                  </a:cubicBezTo>
                  <a:cubicBezTo>
                    <a:pt x="1" y="425"/>
                    <a:pt x="7" y="443"/>
                    <a:pt x="16" y="443"/>
                  </a:cubicBezTo>
                  <a:cubicBezTo>
                    <a:pt x="18" y="443"/>
                    <a:pt x="21" y="442"/>
                    <a:pt x="23" y="439"/>
                  </a:cubicBezTo>
                  <a:cubicBezTo>
                    <a:pt x="337" y="264"/>
                    <a:pt x="651" y="113"/>
                    <a:pt x="1002" y="25"/>
                  </a:cubicBezTo>
                  <a:cubicBezTo>
                    <a:pt x="1027" y="25"/>
                    <a:pt x="1015" y="0"/>
                    <a:pt x="990" y="0"/>
                  </a:cubicBezTo>
                  <a:close/>
                </a:path>
              </a:pathLst>
            </a:custGeom>
            <a:solidFill>
              <a:srgbClr val="5616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8" name="Google Shape;8548;p63"/>
            <p:cNvSpPr/>
            <p:nvPr/>
          </p:nvSpPr>
          <p:spPr>
            <a:xfrm>
              <a:off x="4169100" y="3091450"/>
              <a:ext cx="21250" cy="8975"/>
            </a:xfrm>
            <a:custGeom>
              <a:avLst/>
              <a:gdLst/>
              <a:ahLst/>
              <a:cxnLst/>
              <a:rect l="l" t="t" r="r" b="b"/>
              <a:pathLst>
                <a:path w="850" h="359" extrusionOk="0">
                  <a:moveTo>
                    <a:pt x="833" y="0"/>
                  </a:moveTo>
                  <a:cubicBezTo>
                    <a:pt x="831" y="0"/>
                    <a:pt x="829" y="1"/>
                    <a:pt x="826" y="3"/>
                  </a:cubicBezTo>
                  <a:cubicBezTo>
                    <a:pt x="550" y="104"/>
                    <a:pt x="274" y="204"/>
                    <a:pt x="11" y="330"/>
                  </a:cubicBezTo>
                  <a:cubicBezTo>
                    <a:pt x="1" y="340"/>
                    <a:pt x="7" y="358"/>
                    <a:pt x="16" y="358"/>
                  </a:cubicBezTo>
                  <a:cubicBezTo>
                    <a:pt x="18" y="358"/>
                    <a:pt x="21" y="357"/>
                    <a:pt x="23" y="355"/>
                  </a:cubicBezTo>
                  <a:cubicBezTo>
                    <a:pt x="299" y="267"/>
                    <a:pt x="563" y="141"/>
                    <a:pt x="839" y="29"/>
                  </a:cubicBezTo>
                  <a:cubicBezTo>
                    <a:pt x="849" y="18"/>
                    <a:pt x="843" y="0"/>
                    <a:pt x="833" y="0"/>
                  </a:cubicBezTo>
                  <a:close/>
                </a:path>
              </a:pathLst>
            </a:custGeom>
            <a:solidFill>
              <a:srgbClr val="5616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9" name="Google Shape;8549;p63"/>
            <p:cNvSpPr/>
            <p:nvPr/>
          </p:nvSpPr>
          <p:spPr>
            <a:xfrm>
              <a:off x="4159625" y="3077625"/>
              <a:ext cx="26950" cy="17500"/>
            </a:xfrm>
            <a:custGeom>
              <a:avLst/>
              <a:gdLst/>
              <a:ahLst/>
              <a:cxnLst/>
              <a:rect l="l" t="t" r="r" b="b"/>
              <a:pathLst>
                <a:path w="1078" h="700" extrusionOk="0">
                  <a:moveTo>
                    <a:pt x="1062" y="1"/>
                  </a:moveTo>
                  <a:cubicBezTo>
                    <a:pt x="1060" y="1"/>
                    <a:pt x="1057" y="2"/>
                    <a:pt x="1055" y="4"/>
                  </a:cubicBezTo>
                  <a:cubicBezTo>
                    <a:pt x="678" y="155"/>
                    <a:pt x="277" y="368"/>
                    <a:pt x="1" y="682"/>
                  </a:cubicBezTo>
                  <a:cubicBezTo>
                    <a:pt x="1" y="691"/>
                    <a:pt x="7" y="700"/>
                    <a:pt x="11" y="700"/>
                  </a:cubicBezTo>
                  <a:cubicBezTo>
                    <a:pt x="12" y="700"/>
                    <a:pt x="13" y="698"/>
                    <a:pt x="13" y="694"/>
                  </a:cubicBezTo>
                  <a:cubicBezTo>
                    <a:pt x="189" y="569"/>
                    <a:pt x="340" y="431"/>
                    <a:pt x="515" y="318"/>
                  </a:cubicBezTo>
                  <a:cubicBezTo>
                    <a:pt x="691" y="205"/>
                    <a:pt x="879" y="105"/>
                    <a:pt x="1067" y="29"/>
                  </a:cubicBezTo>
                  <a:cubicBezTo>
                    <a:pt x="1078" y="19"/>
                    <a:pt x="1071" y="1"/>
                    <a:pt x="1062" y="1"/>
                  </a:cubicBezTo>
                  <a:close/>
                </a:path>
              </a:pathLst>
            </a:custGeom>
            <a:solidFill>
              <a:srgbClr val="5616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0" name="Google Shape;8550;p63"/>
            <p:cNvSpPr/>
            <p:nvPr/>
          </p:nvSpPr>
          <p:spPr>
            <a:xfrm>
              <a:off x="4179700" y="3073800"/>
              <a:ext cx="10375" cy="9200"/>
            </a:xfrm>
            <a:custGeom>
              <a:avLst/>
              <a:gdLst/>
              <a:ahLst/>
              <a:cxnLst/>
              <a:rect l="l" t="t" r="r" b="b"/>
              <a:pathLst>
                <a:path w="415" h="368" extrusionOk="0">
                  <a:moveTo>
                    <a:pt x="208" y="0"/>
                  </a:moveTo>
                  <a:cubicBezTo>
                    <a:pt x="161" y="0"/>
                    <a:pt x="114" y="19"/>
                    <a:pt x="76" y="57"/>
                  </a:cubicBezTo>
                  <a:cubicBezTo>
                    <a:pt x="1" y="120"/>
                    <a:pt x="1" y="245"/>
                    <a:pt x="76" y="320"/>
                  </a:cubicBezTo>
                  <a:cubicBezTo>
                    <a:pt x="114" y="352"/>
                    <a:pt x="161" y="367"/>
                    <a:pt x="208" y="367"/>
                  </a:cubicBezTo>
                  <a:cubicBezTo>
                    <a:pt x="255" y="367"/>
                    <a:pt x="302" y="352"/>
                    <a:pt x="340" y="320"/>
                  </a:cubicBezTo>
                  <a:cubicBezTo>
                    <a:pt x="415" y="245"/>
                    <a:pt x="415" y="120"/>
                    <a:pt x="340" y="57"/>
                  </a:cubicBezTo>
                  <a:cubicBezTo>
                    <a:pt x="302" y="19"/>
                    <a:pt x="255" y="0"/>
                    <a:pt x="208" y="0"/>
                  </a:cubicBezTo>
                  <a:close/>
                </a:path>
              </a:pathLst>
            </a:custGeom>
            <a:solidFill>
              <a:srgbClr val="5616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1" name="Google Shape;8551;p63"/>
            <p:cNvSpPr/>
            <p:nvPr/>
          </p:nvSpPr>
          <p:spPr>
            <a:xfrm>
              <a:off x="4178150" y="3087375"/>
              <a:ext cx="5650" cy="5200"/>
            </a:xfrm>
            <a:custGeom>
              <a:avLst/>
              <a:gdLst/>
              <a:ahLst/>
              <a:cxnLst/>
              <a:rect l="l" t="t" r="r" b="b"/>
              <a:pathLst>
                <a:path w="226" h="208" extrusionOk="0">
                  <a:moveTo>
                    <a:pt x="119" y="0"/>
                  </a:moveTo>
                  <a:cubicBezTo>
                    <a:pt x="94" y="0"/>
                    <a:pt x="69" y="10"/>
                    <a:pt x="50" y="28"/>
                  </a:cubicBezTo>
                  <a:cubicBezTo>
                    <a:pt x="0" y="79"/>
                    <a:pt x="0" y="141"/>
                    <a:pt x="50" y="179"/>
                  </a:cubicBezTo>
                  <a:cubicBezTo>
                    <a:pt x="69" y="198"/>
                    <a:pt x="94" y="207"/>
                    <a:pt x="119" y="207"/>
                  </a:cubicBezTo>
                  <a:cubicBezTo>
                    <a:pt x="144" y="207"/>
                    <a:pt x="169" y="198"/>
                    <a:pt x="188" y="179"/>
                  </a:cubicBezTo>
                  <a:cubicBezTo>
                    <a:pt x="226" y="141"/>
                    <a:pt x="226" y="79"/>
                    <a:pt x="188" y="28"/>
                  </a:cubicBezTo>
                  <a:cubicBezTo>
                    <a:pt x="169" y="10"/>
                    <a:pt x="144" y="0"/>
                    <a:pt x="119" y="0"/>
                  </a:cubicBezTo>
                  <a:close/>
                </a:path>
              </a:pathLst>
            </a:custGeom>
            <a:solidFill>
              <a:srgbClr val="5616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2" name="Google Shape;8552;p63"/>
            <p:cNvSpPr/>
            <p:nvPr/>
          </p:nvSpPr>
          <p:spPr>
            <a:xfrm>
              <a:off x="4213600" y="3132000"/>
              <a:ext cx="5650" cy="5125"/>
            </a:xfrm>
            <a:custGeom>
              <a:avLst/>
              <a:gdLst/>
              <a:ahLst/>
              <a:cxnLst/>
              <a:rect l="l" t="t" r="r" b="b"/>
              <a:pathLst>
                <a:path w="226" h="205" extrusionOk="0">
                  <a:moveTo>
                    <a:pt x="118" y="0"/>
                  </a:moveTo>
                  <a:cubicBezTo>
                    <a:pt x="91" y="0"/>
                    <a:pt x="63" y="13"/>
                    <a:pt x="38" y="38"/>
                  </a:cubicBezTo>
                  <a:cubicBezTo>
                    <a:pt x="0" y="76"/>
                    <a:pt x="0" y="138"/>
                    <a:pt x="38" y="176"/>
                  </a:cubicBezTo>
                  <a:cubicBezTo>
                    <a:pt x="63" y="195"/>
                    <a:pt x="91" y="204"/>
                    <a:pt x="118" y="204"/>
                  </a:cubicBezTo>
                  <a:cubicBezTo>
                    <a:pt x="144" y="204"/>
                    <a:pt x="170" y="195"/>
                    <a:pt x="188" y="176"/>
                  </a:cubicBezTo>
                  <a:cubicBezTo>
                    <a:pt x="226" y="138"/>
                    <a:pt x="226" y="76"/>
                    <a:pt x="188" y="38"/>
                  </a:cubicBezTo>
                  <a:cubicBezTo>
                    <a:pt x="170" y="13"/>
                    <a:pt x="144" y="0"/>
                    <a:pt x="118" y="0"/>
                  </a:cubicBezTo>
                  <a:close/>
                </a:path>
              </a:pathLst>
            </a:custGeom>
            <a:solidFill>
              <a:srgbClr val="5616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3" name="Google Shape;8553;p63"/>
            <p:cNvSpPr/>
            <p:nvPr/>
          </p:nvSpPr>
          <p:spPr>
            <a:xfrm>
              <a:off x="4212325" y="3187750"/>
              <a:ext cx="5675" cy="4900"/>
            </a:xfrm>
            <a:custGeom>
              <a:avLst/>
              <a:gdLst/>
              <a:ahLst/>
              <a:cxnLst/>
              <a:rect l="l" t="t" r="r" b="b"/>
              <a:pathLst>
                <a:path w="227" h="196" extrusionOk="0">
                  <a:moveTo>
                    <a:pt x="109" y="1"/>
                  </a:moveTo>
                  <a:cubicBezTo>
                    <a:pt x="82" y="1"/>
                    <a:pt x="57" y="10"/>
                    <a:pt x="39" y="29"/>
                  </a:cubicBezTo>
                  <a:cubicBezTo>
                    <a:pt x="1" y="67"/>
                    <a:pt x="1" y="129"/>
                    <a:pt x="39" y="167"/>
                  </a:cubicBezTo>
                  <a:cubicBezTo>
                    <a:pt x="57" y="186"/>
                    <a:pt x="82" y="195"/>
                    <a:pt x="109" y="195"/>
                  </a:cubicBezTo>
                  <a:cubicBezTo>
                    <a:pt x="136" y="195"/>
                    <a:pt x="164" y="186"/>
                    <a:pt x="189" y="167"/>
                  </a:cubicBezTo>
                  <a:cubicBezTo>
                    <a:pt x="227" y="129"/>
                    <a:pt x="227" y="67"/>
                    <a:pt x="189" y="29"/>
                  </a:cubicBezTo>
                  <a:cubicBezTo>
                    <a:pt x="164" y="10"/>
                    <a:pt x="136" y="1"/>
                    <a:pt x="109" y="1"/>
                  </a:cubicBezTo>
                  <a:close/>
                </a:path>
              </a:pathLst>
            </a:custGeom>
            <a:solidFill>
              <a:srgbClr val="5616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4" name="Google Shape;8554;p63"/>
            <p:cNvSpPr/>
            <p:nvPr/>
          </p:nvSpPr>
          <p:spPr>
            <a:xfrm>
              <a:off x="4196025" y="3107200"/>
              <a:ext cx="8175" cy="7475"/>
            </a:xfrm>
            <a:custGeom>
              <a:avLst/>
              <a:gdLst/>
              <a:ahLst/>
              <a:cxnLst/>
              <a:rect l="l" t="t" r="r" b="b"/>
              <a:pathLst>
                <a:path w="327" h="299" extrusionOk="0">
                  <a:moveTo>
                    <a:pt x="164" y="1"/>
                  </a:moveTo>
                  <a:cubicBezTo>
                    <a:pt x="123" y="1"/>
                    <a:pt x="82" y="13"/>
                    <a:pt x="51" y="39"/>
                  </a:cubicBezTo>
                  <a:cubicBezTo>
                    <a:pt x="0" y="101"/>
                    <a:pt x="0" y="202"/>
                    <a:pt x="63" y="252"/>
                  </a:cubicBezTo>
                  <a:cubicBezTo>
                    <a:pt x="88" y="283"/>
                    <a:pt x="126" y="299"/>
                    <a:pt x="165" y="299"/>
                  </a:cubicBezTo>
                  <a:cubicBezTo>
                    <a:pt x="204" y="299"/>
                    <a:pt x="245" y="283"/>
                    <a:pt x="276" y="252"/>
                  </a:cubicBezTo>
                  <a:cubicBezTo>
                    <a:pt x="327" y="202"/>
                    <a:pt x="327" y="101"/>
                    <a:pt x="276" y="39"/>
                  </a:cubicBezTo>
                  <a:cubicBezTo>
                    <a:pt x="245" y="13"/>
                    <a:pt x="204" y="1"/>
                    <a:pt x="164" y="1"/>
                  </a:cubicBezTo>
                  <a:close/>
                </a:path>
              </a:pathLst>
            </a:custGeom>
            <a:solidFill>
              <a:srgbClr val="5616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5" name="Google Shape;8555;p63"/>
            <p:cNvSpPr/>
            <p:nvPr/>
          </p:nvSpPr>
          <p:spPr>
            <a:xfrm>
              <a:off x="4205750" y="3138025"/>
              <a:ext cx="8500" cy="7725"/>
            </a:xfrm>
            <a:custGeom>
              <a:avLst/>
              <a:gdLst/>
              <a:ahLst/>
              <a:cxnLst/>
              <a:rect l="l" t="t" r="r" b="b"/>
              <a:pathLst>
                <a:path w="340" h="309" extrusionOk="0">
                  <a:moveTo>
                    <a:pt x="170" y="1"/>
                  </a:moveTo>
                  <a:cubicBezTo>
                    <a:pt x="132" y="1"/>
                    <a:pt x="95" y="16"/>
                    <a:pt x="63" y="48"/>
                  </a:cubicBezTo>
                  <a:cubicBezTo>
                    <a:pt x="0" y="111"/>
                    <a:pt x="0" y="198"/>
                    <a:pt x="63" y="261"/>
                  </a:cubicBezTo>
                  <a:cubicBezTo>
                    <a:pt x="95" y="293"/>
                    <a:pt x="132" y="308"/>
                    <a:pt x="170" y="308"/>
                  </a:cubicBezTo>
                  <a:cubicBezTo>
                    <a:pt x="207" y="308"/>
                    <a:pt x="245" y="293"/>
                    <a:pt x="276" y="261"/>
                  </a:cubicBezTo>
                  <a:cubicBezTo>
                    <a:pt x="339" y="198"/>
                    <a:pt x="339" y="111"/>
                    <a:pt x="276" y="48"/>
                  </a:cubicBezTo>
                  <a:cubicBezTo>
                    <a:pt x="245" y="16"/>
                    <a:pt x="207" y="1"/>
                    <a:pt x="170" y="1"/>
                  </a:cubicBezTo>
                  <a:close/>
                </a:path>
              </a:pathLst>
            </a:custGeom>
            <a:solidFill>
              <a:srgbClr val="5616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6" name="Google Shape;8556;p63"/>
            <p:cNvSpPr/>
            <p:nvPr/>
          </p:nvSpPr>
          <p:spPr>
            <a:xfrm>
              <a:off x="4209825" y="3172775"/>
              <a:ext cx="8500" cy="7475"/>
            </a:xfrm>
            <a:custGeom>
              <a:avLst/>
              <a:gdLst/>
              <a:ahLst/>
              <a:cxnLst/>
              <a:rect l="l" t="t" r="r" b="b"/>
              <a:pathLst>
                <a:path w="340" h="299" extrusionOk="0">
                  <a:moveTo>
                    <a:pt x="170" y="1"/>
                  </a:moveTo>
                  <a:cubicBezTo>
                    <a:pt x="132" y="1"/>
                    <a:pt x="95" y="13"/>
                    <a:pt x="63" y="38"/>
                  </a:cubicBezTo>
                  <a:cubicBezTo>
                    <a:pt x="1" y="101"/>
                    <a:pt x="1" y="201"/>
                    <a:pt x="63" y="252"/>
                  </a:cubicBezTo>
                  <a:cubicBezTo>
                    <a:pt x="95" y="283"/>
                    <a:pt x="132" y="299"/>
                    <a:pt x="170" y="299"/>
                  </a:cubicBezTo>
                  <a:cubicBezTo>
                    <a:pt x="208" y="299"/>
                    <a:pt x="245" y="283"/>
                    <a:pt x="277" y="252"/>
                  </a:cubicBezTo>
                  <a:cubicBezTo>
                    <a:pt x="339" y="201"/>
                    <a:pt x="339" y="101"/>
                    <a:pt x="277" y="38"/>
                  </a:cubicBezTo>
                  <a:cubicBezTo>
                    <a:pt x="245" y="13"/>
                    <a:pt x="208" y="1"/>
                    <a:pt x="170" y="1"/>
                  </a:cubicBezTo>
                  <a:close/>
                </a:path>
              </a:pathLst>
            </a:custGeom>
            <a:solidFill>
              <a:srgbClr val="5616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7" name="Google Shape;8557;p63"/>
            <p:cNvSpPr/>
            <p:nvPr/>
          </p:nvSpPr>
          <p:spPr>
            <a:xfrm>
              <a:off x="4200425" y="3098025"/>
              <a:ext cx="5350" cy="4900"/>
            </a:xfrm>
            <a:custGeom>
              <a:avLst/>
              <a:gdLst/>
              <a:ahLst/>
              <a:cxnLst/>
              <a:rect l="l" t="t" r="r" b="b"/>
              <a:pathLst>
                <a:path w="214" h="196" extrusionOk="0">
                  <a:moveTo>
                    <a:pt x="107" y="1"/>
                  </a:moveTo>
                  <a:cubicBezTo>
                    <a:pt x="82" y="1"/>
                    <a:pt x="57" y="10"/>
                    <a:pt x="38" y="29"/>
                  </a:cubicBezTo>
                  <a:cubicBezTo>
                    <a:pt x="0" y="67"/>
                    <a:pt x="0" y="129"/>
                    <a:pt x="38" y="167"/>
                  </a:cubicBezTo>
                  <a:cubicBezTo>
                    <a:pt x="57" y="186"/>
                    <a:pt x="82" y="195"/>
                    <a:pt x="107" y="195"/>
                  </a:cubicBezTo>
                  <a:cubicBezTo>
                    <a:pt x="132" y="195"/>
                    <a:pt x="157" y="186"/>
                    <a:pt x="176" y="167"/>
                  </a:cubicBezTo>
                  <a:cubicBezTo>
                    <a:pt x="213" y="129"/>
                    <a:pt x="213" y="67"/>
                    <a:pt x="176" y="29"/>
                  </a:cubicBezTo>
                  <a:cubicBezTo>
                    <a:pt x="157" y="10"/>
                    <a:pt x="132" y="1"/>
                    <a:pt x="107" y="1"/>
                  </a:cubicBezTo>
                  <a:close/>
                </a:path>
              </a:pathLst>
            </a:custGeom>
            <a:solidFill>
              <a:srgbClr val="5616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8" name="Google Shape;8558;p63"/>
            <p:cNvSpPr/>
            <p:nvPr/>
          </p:nvSpPr>
          <p:spPr>
            <a:xfrm>
              <a:off x="4217050" y="3157950"/>
              <a:ext cx="5675" cy="5200"/>
            </a:xfrm>
            <a:custGeom>
              <a:avLst/>
              <a:gdLst/>
              <a:ahLst/>
              <a:cxnLst/>
              <a:rect l="l" t="t" r="r" b="b"/>
              <a:pathLst>
                <a:path w="227" h="208" extrusionOk="0">
                  <a:moveTo>
                    <a:pt x="113" y="1"/>
                  </a:moveTo>
                  <a:cubicBezTo>
                    <a:pt x="85" y="1"/>
                    <a:pt x="57" y="10"/>
                    <a:pt x="38" y="29"/>
                  </a:cubicBezTo>
                  <a:cubicBezTo>
                    <a:pt x="0" y="67"/>
                    <a:pt x="0" y="129"/>
                    <a:pt x="38" y="179"/>
                  </a:cubicBezTo>
                  <a:cubicBezTo>
                    <a:pt x="57" y="198"/>
                    <a:pt x="85" y="208"/>
                    <a:pt x="113" y="208"/>
                  </a:cubicBezTo>
                  <a:cubicBezTo>
                    <a:pt x="141" y="208"/>
                    <a:pt x="170" y="198"/>
                    <a:pt x="188" y="179"/>
                  </a:cubicBezTo>
                  <a:cubicBezTo>
                    <a:pt x="226" y="129"/>
                    <a:pt x="226" y="67"/>
                    <a:pt x="188" y="29"/>
                  </a:cubicBezTo>
                  <a:cubicBezTo>
                    <a:pt x="170" y="10"/>
                    <a:pt x="141" y="1"/>
                    <a:pt x="113" y="1"/>
                  </a:cubicBezTo>
                  <a:close/>
                </a:path>
              </a:pathLst>
            </a:custGeom>
            <a:solidFill>
              <a:srgbClr val="5616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9" name="Google Shape;8559;p63"/>
            <p:cNvSpPr/>
            <p:nvPr/>
          </p:nvSpPr>
          <p:spPr>
            <a:xfrm>
              <a:off x="4227400" y="3180850"/>
              <a:ext cx="5350" cy="5200"/>
            </a:xfrm>
            <a:custGeom>
              <a:avLst/>
              <a:gdLst/>
              <a:ahLst/>
              <a:cxnLst/>
              <a:rect l="l" t="t" r="r" b="b"/>
              <a:pathLst>
                <a:path w="214" h="208" extrusionOk="0">
                  <a:moveTo>
                    <a:pt x="107" y="1"/>
                  </a:moveTo>
                  <a:cubicBezTo>
                    <a:pt x="82" y="1"/>
                    <a:pt x="57" y="10"/>
                    <a:pt x="38" y="29"/>
                  </a:cubicBezTo>
                  <a:cubicBezTo>
                    <a:pt x="0" y="79"/>
                    <a:pt x="0" y="142"/>
                    <a:pt x="38" y="180"/>
                  </a:cubicBezTo>
                  <a:cubicBezTo>
                    <a:pt x="57" y="198"/>
                    <a:pt x="82" y="208"/>
                    <a:pt x="107" y="208"/>
                  </a:cubicBezTo>
                  <a:cubicBezTo>
                    <a:pt x="132" y="208"/>
                    <a:pt x="157" y="198"/>
                    <a:pt x="176" y="180"/>
                  </a:cubicBezTo>
                  <a:cubicBezTo>
                    <a:pt x="214" y="142"/>
                    <a:pt x="214" y="79"/>
                    <a:pt x="176" y="29"/>
                  </a:cubicBezTo>
                  <a:cubicBezTo>
                    <a:pt x="157" y="10"/>
                    <a:pt x="132" y="1"/>
                    <a:pt x="107" y="1"/>
                  </a:cubicBezTo>
                  <a:close/>
                </a:path>
              </a:pathLst>
            </a:custGeom>
            <a:solidFill>
              <a:srgbClr val="5616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0" name="Google Shape;8560;p63"/>
            <p:cNvSpPr/>
            <p:nvPr/>
          </p:nvSpPr>
          <p:spPr>
            <a:xfrm>
              <a:off x="4196650" y="3163775"/>
              <a:ext cx="16650" cy="1975"/>
            </a:xfrm>
            <a:custGeom>
              <a:avLst/>
              <a:gdLst/>
              <a:ahLst/>
              <a:cxnLst/>
              <a:rect l="l" t="t" r="r" b="b"/>
              <a:pathLst>
                <a:path w="666" h="79" extrusionOk="0">
                  <a:moveTo>
                    <a:pt x="172" y="1"/>
                  </a:moveTo>
                  <a:cubicBezTo>
                    <a:pt x="123" y="1"/>
                    <a:pt x="74" y="3"/>
                    <a:pt x="26" y="9"/>
                  </a:cubicBezTo>
                  <a:cubicBezTo>
                    <a:pt x="13" y="22"/>
                    <a:pt x="0" y="47"/>
                    <a:pt x="26" y="47"/>
                  </a:cubicBezTo>
                  <a:cubicBezTo>
                    <a:pt x="120" y="72"/>
                    <a:pt x="223" y="78"/>
                    <a:pt x="328" y="78"/>
                  </a:cubicBezTo>
                  <a:cubicBezTo>
                    <a:pt x="433" y="78"/>
                    <a:pt x="540" y="72"/>
                    <a:pt x="640" y="72"/>
                  </a:cubicBezTo>
                  <a:cubicBezTo>
                    <a:pt x="666" y="72"/>
                    <a:pt x="666" y="47"/>
                    <a:pt x="640" y="34"/>
                  </a:cubicBezTo>
                  <a:cubicBezTo>
                    <a:pt x="488" y="25"/>
                    <a:pt x="328" y="1"/>
                    <a:pt x="172" y="1"/>
                  </a:cubicBezTo>
                  <a:close/>
                </a:path>
              </a:pathLst>
            </a:custGeom>
            <a:solidFill>
              <a:srgbClr val="5616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1" name="Google Shape;8561;p63"/>
            <p:cNvSpPr/>
            <p:nvPr/>
          </p:nvSpPr>
          <p:spPr>
            <a:xfrm>
              <a:off x="4195400" y="3138275"/>
              <a:ext cx="10050" cy="3150"/>
            </a:xfrm>
            <a:custGeom>
              <a:avLst/>
              <a:gdLst/>
              <a:ahLst/>
              <a:cxnLst/>
              <a:rect l="l" t="t" r="r" b="b"/>
              <a:pathLst>
                <a:path w="402" h="126" extrusionOk="0">
                  <a:moveTo>
                    <a:pt x="377" y="0"/>
                  </a:moveTo>
                  <a:cubicBezTo>
                    <a:pt x="251" y="25"/>
                    <a:pt x="126" y="50"/>
                    <a:pt x="13" y="101"/>
                  </a:cubicBezTo>
                  <a:cubicBezTo>
                    <a:pt x="0" y="101"/>
                    <a:pt x="0" y="126"/>
                    <a:pt x="13" y="126"/>
                  </a:cubicBezTo>
                  <a:cubicBezTo>
                    <a:pt x="138" y="126"/>
                    <a:pt x="264" y="75"/>
                    <a:pt x="389" y="38"/>
                  </a:cubicBezTo>
                  <a:cubicBezTo>
                    <a:pt x="402" y="25"/>
                    <a:pt x="402" y="0"/>
                    <a:pt x="377" y="0"/>
                  </a:cubicBezTo>
                  <a:close/>
                </a:path>
              </a:pathLst>
            </a:custGeom>
            <a:solidFill>
              <a:srgbClr val="5616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2" name="Google Shape;8562;p63"/>
            <p:cNvSpPr/>
            <p:nvPr/>
          </p:nvSpPr>
          <p:spPr>
            <a:xfrm>
              <a:off x="4194450" y="3131675"/>
              <a:ext cx="14450" cy="4425"/>
            </a:xfrm>
            <a:custGeom>
              <a:avLst/>
              <a:gdLst/>
              <a:ahLst/>
              <a:cxnLst/>
              <a:rect l="l" t="t" r="r" b="b"/>
              <a:pathLst>
                <a:path w="578" h="177" extrusionOk="0">
                  <a:moveTo>
                    <a:pt x="553" y="1"/>
                  </a:moveTo>
                  <a:cubicBezTo>
                    <a:pt x="377" y="51"/>
                    <a:pt x="189" y="76"/>
                    <a:pt x="13" y="139"/>
                  </a:cubicBezTo>
                  <a:cubicBezTo>
                    <a:pt x="1" y="151"/>
                    <a:pt x="1" y="176"/>
                    <a:pt x="26" y="176"/>
                  </a:cubicBezTo>
                  <a:cubicBezTo>
                    <a:pt x="201" y="164"/>
                    <a:pt x="390" y="89"/>
                    <a:pt x="565" y="26"/>
                  </a:cubicBezTo>
                  <a:cubicBezTo>
                    <a:pt x="578" y="26"/>
                    <a:pt x="565" y="1"/>
                    <a:pt x="553" y="1"/>
                  </a:cubicBezTo>
                  <a:close/>
                </a:path>
              </a:pathLst>
            </a:custGeom>
            <a:solidFill>
              <a:srgbClr val="5616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3" name="Google Shape;8563;p63"/>
            <p:cNvSpPr/>
            <p:nvPr/>
          </p:nvSpPr>
          <p:spPr>
            <a:xfrm>
              <a:off x="4179700" y="3108075"/>
              <a:ext cx="15700" cy="5125"/>
            </a:xfrm>
            <a:custGeom>
              <a:avLst/>
              <a:gdLst/>
              <a:ahLst/>
              <a:cxnLst/>
              <a:rect l="l" t="t" r="r" b="b"/>
              <a:pathLst>
                <a:path w="628" h="205" extrusionOk="0">
                  <a:moveTo>
                    <a:pt x="615" y="0"/>
                  </a:moveTo>
                  <a:cubicBezTo>
                    <a:pt x="612" y="0"/>
                    <a:pt x="608" y="1"/>
                    <a:pt x="603" y="4"/>
                  </a:cubicBezTo>
                  <a:cubicBezTo>
                    <a:pt x="415" y="54"/>
                    <a:pt x="214" y="91"/>
                    <a:pt x="26" y="154"/>
                  </a:cubicBezTo>
                  <a:cubicBezTo>
                    <a:pt x="1" y="167"/>
                    <a:pt x="1" y="204"/>
                    <a:pt x="26" y="204"/>
                  </a:cubicBezTo>
                  <a:cubicBezTo>
                    <a:pt x="227" y="179"/>
                    <a:pt x="427" y="104"/>
                    <a:pt x="616" y="29"/>
                  </a:cubicBezTo>
                  <a:cubicBezTo>
                    <a:pt x="626" y="18"/>
                    <a:pt x="628" y="0"/>
                    <a:pt x="615" y="0"/>
                  </a:cubicBezTo>
                  <a:close/>
                </a:path>
              </a:pathLst>
            </a:custGeom>
            <a:solidFill>
              <a:srgbClr val="5616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4" name="Google Shape;8564;p63"/>
            <p:cNvSpPr/>
            <p:nvPr/>
          </p:nvSpPr>
          <p:spPr>
            <a:xfrm>
              <a:off x="4163800" y="3084925"/>
              <a:ext cx="15925" cy="10200"/>
            </a:xfrm>
            <a:custGeom>
              <a:avLst/>
              <a:gdLst/>
              <a:ahLst/>
              <a:cxnLst/>
              <a:rect l="l" t="t" r="r" b="b"/>
              <a:pathLst>
                <a:path w="637" h="408" extrusionOk="0">
                  <a:moveTo>
                    <a:pt x="612" y="1"/>
                  </a:moveTo>
                  <a:cubicBezTo>
                    <a:pt x="499" y="51"/>
                    <a:pt x="373" y="114"/>
                    <a:pt x="260" y="177"/>
                  </a:cubicBezTo>
                  <a:cubicBezTo>
                    <a:pt x="160" y="227"/>
                    <a:pt x="72" y="290"/>
                    <a:pt x="9" y="390"/>
                  </a:cubicBezTo>
                  <a:cubicBezTo>
                    <a:pt x="1" y="399"/>
                    <a:pt x="4" y="408"/>
                    <a:pt x="12" y="408"/>
                  </a:cubicBezTo>
                  <a:cubicBezTo>
                    <a:pt x="15" y="408"/>
                    <a:pt x="18" y="406"/>
                    <a:pt x="22" y="402"/>
                  </a:cubicBezTo>
                  <a:cubicBezTo>
                    <a:pt x="210" y="264"/>
                    <a:pt x="424" y="164"/>
                    <a:pt x="624" y="26"/>
                  </a:cubicBezTo>
                  <a:cubicBezTo>
                    <a:pt x="637" y="26"/>
                    <a:pt x="637" y="1"/>
                    <a:pt x="612" y="1"/>
                  </a:cubicBezTo>
                  <a:close/>
                </a:path>
              </a:pathLst>
            </a:custGeom>
            <a:solidFill>
              <a:srgbClr val="5616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5" name="Google Shape;8565;p63"/>
            <p:cNvSpPr/>
            <p:nvPr/>
          </p:nvSpPr>
          <p:spPr>
            <a:xfrm>
              <a:off x="4199775" y="3182500"/>
              <a:ext cx="12900" cy="4425"/>
            </a:xfrm>
            <a:custGeom>
              <a:avLst/>
              <a:gdLst/>
              <a:ahLst/>
              <a:cxnLst/>
              <a:rect l="l" t="t" r="r" b="b"/>
              <a:pathLst>
                <a:path w="516" h="177" extrusionOk="0">
                  <a:moveTo>
                    <a:pt x="26" y="1"/>
                  </a:moveTo>
                  <a:cubicBezTo>
                    <a:pt x="14" y="1"/>
                    <a:pt x="1" y="26"/>
                    <a:pt x="14" y="26"/>
                  </a:cubicBezTo>
                  <a:cubicBezTo>
                    <a:pt x="152" y="114"/>
                    <a:pt x="327" y="139"/>
                    <a:pt x="478" y="176"/>
                  </a:cubicBezTo>
                  <a:cubicBezTo>
                    <a:pt x="503" y="176"/>
                    <a:pt x="515" y="139"/>
                    <a:pt x="490" y="139"/>
                  </a:cubicBezTo>
                  <a:cubicBezTo>
                    <a:pt x="340" y="101"/>
                    <a:pt x="189" y="26"/>
                    <a:pt x="26" y="1"/>
                  </a:cubicBezTo>
                  <a:close/>
                </a:path>
              </a:pathLst>
            </a:custGeom>
            <a:solidFill>
              <a:srgbClr val="5616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6" name="Google Shape;8566;p63"/>
            <p:cNvSpPr/>
            <p:nvPr/>
          </p:nvSpPr>
          <p:spPr>
            <a:xfrm>
              <a:off x="4197025" y="3189000"/>
              <a:ext cx="15875" cy="6450"/>
            </a:xfrm>
            <a:custGeom>
              <a:avLst/>
              <a:gdLst/>
              <a:ahLst/>
              <a:cxnLst/>
              <a:rect l="l" t="t" r="r" b="b"/>
              <a:pathLst>
                <a:path w="635" h="258" extrusionOk="0">
                  <a:moveTo>
                    <a:pt x="16" y="1"/>
                  </a:moveTo>
                  <a:cubicBezTo>
                    <a:pt x="7" y="1"/>
                    <a:pt x="0" y="19"/>
                    <a:pt x="11" y="29"/>
                  </a:cubicBezTo>
                  <a:cubicBezTo>
                    <a:pt x="186" y="142"/>
                    <a:pt x="412" y="205"/>
                    <a:pt x="600" y="255"/>
                  </a:cubicBezTo>
                  <a:cubicBezTo>
                    <a:pt x="604" y="257"/>
                    <a:pt x="607" y="258"/>
                    <a:pt x="610" y="258"/>
                  </a:cubicBezTo>
                  <a:cubicBezTo>
                    <a:pt x="628" y="258"/>
                    <a:pt x="634" y="230"/>
                    <a:pt x="613" y="230"/>
                  </a:cubicBezTo>
                  <a:cubicBezTo>
                    <a:pt x="412" y="155"/>
                    <a:pt x="224" y="67"/>
                    <a:pt x="23" y="4"/>
                  </a:cubicBezTo>
                  <a:cubicBezTo>
                    <a:pt x="21" y="2"/>
                    <a:pt x="18" y="1"/>
                    <a:pt x="16" y="1"/>
                  </a:cubicBezTo>
                  <a:close/>
                </a:path>
              </a:pathLst>
            </a:custGeom>
            <a:solidFill>
              <a:srgbClr val="5616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7" name="Google Shape;8567;p63"/>
            <p:cNvSpPr/>
            <p:nvPr/>
          </p:nvSpPr>
          <p:spPr>
            <a:xfrm>
              <a:off x="4133900" y="3086275"/>
              <a:ext cx="72175" cy="115725"/>
            </a:xfrm>
            <a:custGeom>
              <a:avLst/>
              <a:gdLst/>
              <a:ahLst/>
              <a:cxnLst/>
              <a:rect l="l" t="t" r="r" b="b"/>
              <a:pathLst>
                <a:path w="2887" h="4629" extrusionOk="0">
                  <a:moveTo>
                    <a:pt x="555" y="1"/>
                  </a:moveTo>
                  <a:cubicBezTo>
                    <a:pt x="434" y="1"/>
                    <a:pt x="317" y="32"/>
                    <a:pt x="227" y="123"/>
                  </a:cubicBezTo>
                  <a:cubicBezTo>
                    <a:pt x="176" y="173"/>
                    <a:pt x="139" y="236"/>
                    <a:pt x="114" y="298"/>
                  </a:cubicBezTo>
                  <a:cubicBezTo>
                    <a:pt x="1" y="549"/>
                    <a:pt x="1" y="825"/>
                    <a:pt x="26" y="1089"/>
                  </a:cubicBezTo>
                  <a:cubicBezTo>
                    <a:pt x="76" y="1616"/>
                    <a:pt x="239" y="2118"/>
                    <a:pt x="515" y="2557"/>
                  </a:cubicBezTo>
                  <a:lnTo>
                    <a:pt x="942" y="4239"/>
                  </a:lnTo>
                  <a:cubicBezTo>
                    <a:pt x="1218" y="4402"/>
                    <a:pt x="1494" y="4565"/>
                    <a:pt x="1808" y="4615"/>
                  </a:cubicBezTo>
                  <a:cubicBezTo>
                    <a:pt x="1863" y="4624"/>
                    <a:pt x="1920" y="4628"/>
                    <a:pt x="1978" y="4628"/>
                  </a:cubicBezTo>
                  <a:cubicBezTo>
                    <a:pt x="2249" y="4628"/>
                    <a:pt x="2533" y="4529"/>
                    <a:pt x="2699" y="4301"/>
                  </a:cubicBezTo>
                  <a:cubicBezTo>
                    <a:pt x="2887" y="4038"/>
                    <a:pt x="2874" y="3686"/>
                    <a:pt x="2837" y="3373"/>
                  </a:cubicBezTo>
                  <a:cubicBezTo>
                    <a:pt x="2774" y="2783"/>
                    <a:pt x="2649" y="2206"/>
                    <a:pt x="2423" y="1679"/>
                  </a:cubicBezTo>
                  <a:cubicBezTo>
                    <a:pt x="2184" y="1139"/>
                    <a:pt x="1845" y="662"/>
                    <a:pt x="1381" y="323"/>
                  </a:cubicBezTo>
                  <a:cubicBezTo>
                    <a:pt x="1205" y="198"/>
                    <a:pt x="1005" y="97"/>
                    <a:pt x="791" y="35"/>
                  </a:cubicBezTo>
                  <a:cubicBezTo>
                    <a:pt x="716" y="15"/>
                    <a:pt x="635" y="1"/>
                    <a:pt x="555" y="1"/>
                  </a:cubicBezTo>
                  <a:close/>
                </a:path>
              </a:pathLst>
            </a:custGeom>
            <a:solidFill>
              <a:srgbClr val="5616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8" name="Google Shape;8568;p63"/>
            <p:cNvSpPr/>
            <p:nvPr/>
          </p:nvSpPr>
          <p:spPr>
            <a:xfrm>
              <a:off x="4154300" y="3184375"/>
              <a:ext cx="75625" cy="34000"/>
            </a:xfrm>
            <a:custGeom>
              <a:avLst/>
              <a:gdLst/>
              <a:ahLst/>
              <a:cxnLst/>
              <a:rect l="l" t="t" r="r" b="b"/>
              <a:pathLst>
                <a:path w="3025" h="1360" extrusionOk="0">
                  <a:moveTo>
                    <a:pt x="0" y="1"/>
                  </a:moveTo>
                  <a:lnTo>
                    <a:pt x="565" y="791"/>
                  </a:lnTo>
                  <a:cubicBezTo>
                    <a:pt x="916" y="817"/>
                    <a:pt x="1255" y="980"/>
                    <a:pt x="1582" y="1118"/>
                  </a:cubicBezTo>
                  <a:cubicBezTo>
                    <a:pt x="1879" y="1244"/>
                    <a:pt x="2198" y="1359"/>
                    <a:pt x="2519" y="1359"/>
                  </a:cubicBezTo>
                  <a:cubicBezTo>
                    <a:pt x="2550" y="1359"/>
                    <a:pt x="2580" y="1358"/>
                    <a:pt x="2611" y="1356"/>
                  </a:cubicBezTo>
                  <a:cubicBezTo>
                    <a:pt x="2786" y="1331"/>
                    <a:pt x="2962" y="1256"/>
                    <a:pt x="3000" y="1093"/>
                  </a:cubicBezTo>
                  <a:cubicBezTo>
                    <a:pt x="3025" y="967"/>
                    <a:pt x="2949" y="842"/>
                    <a:pt x="2849" y="741"/>
                  </a:cubicBezTo>
                  <a:cubicBezTo>
                    <a:pt x="2686" y="566"/>
                    <a:pt x="2460" y="440"/>
                    <a:pt x="2234" y="365"/>
                  </a:cubicBezTo>
                  <a:cubicBezTo>
                    <a:pt x="2008" y="289"/>
                    <a:pt x="1770" y="264"/>
                    <a:pt x="1531" y="227"/>
                  </a:cubicBezTo>
                  <a:lnTo>
                    <a:pt x="0" y="1"/>
                  </a:lnTo>
                  <a:close/>
                </a:path>
              </a:pathLst>
            </a:custGeom>
            <a:solidFill>
              <a:srgbClr val="E740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9" name="Google Shape;8569;p63"/>
            <p:cNvSpPr/>
            <p:nvPr/>
          </p:nvSpPr>
          <p:spPr>
            <a:xfrm>
              <a:off x="4152725" y="3166050"/>
              <a:ext cx="73450" cy="23700"/>
            </a:xfrm>
            <a:custGeom>
              <a:avLst/>
              <a:gdLst/>
              <a:ahLst/>
              <a:cxnLst/>
              <a:rect l="l" t="t" r="r" b="b"/>
              <a:pathLst>
                <a:path w="2938" h="948" extrusionOk="0">
                  <a:moveTo>
                    <a:pt x="1647" y="1"/>
                  </a:moveTo>
                  <a:cubicBezTo>
                    <a:pt x="1086" y="1"/>
                    <a:pt x="529" y="68"/>
                    <a:pt x="1" y="219"/>
                  </a:cubicBezTo>
                  <a:lnTo>
                    <a:pt x="164" y="847"/>
                  </a:lnTo>
                  <a:cubicBezTo>
                    <a:pt x="289" y="910"/>
                    <a:pt x="415" y="910"/>
                    <a:pt x="540" y="922"/>
                  </a:cubicBezTo>
                  <a:cubicBezTo>
                    <a:pt x="804" y="935"/>
                    <a:pt x="1064" y="947"/>
                    <a:pt x="1323" y="947"/>
                  </a:cubicBezTo>
                  <a:cubicBezTo>
                    <a:pt x="1582" y="947"/>
                    <a:pt x="1839" y="935"/>
                    <a:pt x="2096" y="897"/>
                  </a:cubicBezTo>
                  <a:cubicBezTo>
                    <a:pt x="2385" y="859"/>
                    <a:pt x="2686" y="772"/>
                    <a:pt x="2874" y="558"/>
                  </a:cubicBezTo>
                  <a:cubicBezTo>
                    <a:pt x="2887" y="533"/>
                    <a:pt x="2912" y="508"/>
                    <a:pt x="2925" y="470"/>
                  </a:cubicBezTo>
                  <a:cubicBezTo>
                    <a:pt x="2937" y="408"/>
                    <a:pt x="2912" y="332"/>
                    <a:pt x="2862" y="282"/>
                  </a:cubicBezTo>
                  <a:cubicBezTo>
                    <a:pt x="2812" y="232"/>
                    <a:pt x="2749" y="194"/>
                    <a:pt x="2674" y="169"/>
                  </a:cubicBezTo>
                  <a:cubicBezTo>
                    <a:pt x="2460" y="94"/>
                    <a:pt x="2146" y="19"/>
                    <a:pt x="1921" y="6"/>
                  </a:cubicBezTo>
                  <a:cubicBezTo>
                    <a:pt x="1829" y="3"/>
                    <a:pt x="1738" y="1"/>
                    <a:pt x="1647" y="1"/>
                  </a:cubicBezTo>
                  <a:close/>
                </a:path>
              </a:pathLst>
            </a:custGeom>
            <a:solidFill>
              <a:srgbClr val="E740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0" name="Google Shape;8570;p63"/>
            <p:cNvSpPr/>
            <p:nvPr/>
          </p:nvSpPr>
          <p:spPr>
            <a:xfrm>
              <a:off x="4143625" y="3140925"/>
              <a:ext cx="79725" cy="31875"/>
            </a:xfrm>
            <a:custGeom>
              <a:avLst/>
              <a:gdLst/>
              <a:ahLst/>
              <a:cxnLst/>
              <a:rect l="l" t="t" r="r" b="b"/>
              <a:pathLst>
                <a:path w="3189" h="1275" extrusionOk="0">
                  <a:moveTo>
                    <a:pt x="2408" y="1"/>
                  </a:moveTo>
                  <a:cubicBezTo>
                    <a:pt x="2333" y="1"/>
                    <a:pt x="2258" y="3"/>
                    <a:pt x="2184" y="7"/>
                  </a:cubicBezTo>
                  <a:cubicBezTo>
                    <a:pt x="1444" y="32"/>
                    <a:pt x="716" y="158"/>
                    <a:pt x="1" y="321"/>
                  </a:cubicBezTo>
                  <a:lnTo>
                    <a:pt x="440" y="1275"/>
                  </a:lnTo>
                  <a:cubicBezTo>
                    <a:pt x="892" y="1187"/>
                    <a:pt x="1256" y="1111"/>
                    <a:pt x="1707" y="1036"/>
                  </a:cubicBezTo>
                  <a:cubicBezTo>
                    <a:pt x="2172" y="961"/>
                    <a:pt x="2623" y="823"/>
                    <a:pt x="2975" y="547"/>
                  </a:cubicBezTo>
                  <a:cubicBezTo>
                    <a:pt x="3088" y="459"/>
                    <a:pt x="3188" y="321"/>
                    <a:pt x="3125" y="195"/>
                  </a:cubicBezTo>
                  <a:cubicBezTo>
                    <a:pt x="3088" y="120"/>
                    <a:pt x="3000" y="82"/>
                    <a:pt x="2912" y="57"/>
                  </a:cubicBezTo>
                  <a:cubicBezTo>
                    <a:pt x="2747" y="14"/>
                    <a:pt x="2577" y="1"/>
                    <a:pt x="2408" y="1"/>
                  </a:cubicBezTo>
                  <a:close/>
                </a:path>
              </a:pathLst>
            </a:custGeom>
            <a:solidFill>
              <a:srgbClr val="E740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1" name="Google Shape;8571;p63"/>
            <p:cNvSpPr/>
            <p:nvPr/>
          </p:nvSpPr>
          <p:spPr>
            <a:xfrm>
              <a:off x="4137675" y="3114100"/>
              <a:ext cx="75625" cy="34850"/>
            </a:xfrm>
            <a:custGeom>
              <a:avLst/>
              <a:gdLst/>
              <a:ahLst/>
              <a:cxnLst/>
              <a:rect l="l" t="t" r="r" b="b"/>
              <a:pathLst>
                <a:path w="3025" h="1394" extrusionOk="0">
                  <a:moveTo>
                    <a:pt x="2298" y="0"/>
                  </a:moveTo>
                  <a:cubicBezTo>
                    <a:pt x="1504" y="0"/>
                    <a:pt x="746" y="233"/>
                    <a:pt x="0" y="465"/>
                  </a:cubicBezTo>
                  <a:lnTo>
                    <a:pt x="239" y="1394"/>
                  </a:lnTo>
                  <a:cubicBezTo>
                    <a:pt x="954" y="1331"/>
                    <a:pt x="1669" y="1168"/>
                    <a:pt x="2322" y="892"/>
                  </a:cubicBezTo>
                  <a:cubicBezTo>
                    <a:pt x="2560" y="792"/>
                    <a:pt x="2786" y="679"/>
                    <a:pt x="2962" y="478"/>
                  </a:cubicBezTo>
                  <a:cubicBezTo>
                    <a:pt x="2987" y="453"/>
                    <a:pt x="3012" y="415"/>
                    <a:pt x="3012" y="377"/>
                  </a:cubicBezTo>
                  <a:cubicBezTo>
                    <a:pt x="3025" y="327"/>
                    <a:pt x="2999" y="264"/>
                    <a:pt x="2962" y="214"/>
                  </a:cubicBezTo>
                  <a:cubicBezTo>
                    <a:pt x="2836" y="39"/>
                    <a:pt x="2573" y="1"/>
                    <a:pt x="2359" y="1"/>
                  </a:cubicBezTo>
                  <a:cubicBezTo>
                    <a:pt x="2339" y="1"/>
                    <a:pt x="2318" y="0"/>
                    <a:pt x="2298" y="0"/>
                  </a:cubicBezTo>
                  <a:close/>
                </a:path>
              </a:pathLst>
            </a:custGeom>
            <a:solidFill>
              <a:srgbClr val="E740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2" name="Google Shape;8572;p63"/>
            <p:cNvSpPr/>
            <p:nvPr/>
          </p:nvSpPr>
          <p:spPr>
            <a:xfrm>
              <a:off x="4136725" y="3085500"/>
              <a:ext cx="62775" cy="39925"/>
            </a:xfrm>
            <a:custGeom>
              <a:avLst/>
              <a:gdLst/>
              <a:ahLst/>
              <a:cxnLst/>
              <a:rect l="l" t="t" r="r" b="b"/>
              <a:pathLst>
                <a:path w="2511" h="1597" extrusionOk="0">
                  <a:moveTo>
                    <a:pt x="2257" y="0"/>
                  </a:moveTo>
                  <a:cubicBezTo>
                    <a:pt x="2241" y="0"/>
                    <a:pt x="2225" y="1"/>
                    <a:pt x="2209" y="3"/>
                  </a:cubicBezTo>
                  <a:cubicBezTo>
                    <a:pt x="2034" y="3"/>
                    <a:pt x="1870" y="41"/>
                    <a:pt x="1695" y="78"/>
                  </a:cubicBezTo>
                  <a:cubicBezTo>
                    <a:pt x="1092" y="241"/>
                    <a:pt x="515" y="517"/>
                    <a:pt x="1" y="881"/>
                  </a:cubicBezTo>
                  <a:lnTo>
                    <a:pt x="38" y="1597"/>
                  </a:lnTo>
                  <a:cubicBezTo>
                    <a:pt x="427" y="1509"/>
                    <a:pt x="829" y="1421"/>
                    <a:pt x="1205" y="1270"/>
                  </a:cubicBezTo>
                  <a:cubicBezTo>
                    <a:pt x="1582" y="1132"/>
                    <a:pt x="1946" y="932"/>
                    <a:pt x="2234" y="643"/>
                  </a:cubicBezTo>
                  <a:cubicBezTo>
                    <a:pt x="2335" y="555"/>
                    <a:pt x="2423" y="442"/>
                    <a:pt x="2473" y="317"/>
                  </a:cubicBezTo>
                  <a:cubicBezTo>
                    <a:pt x="2498" y="254"/>
                    <a:pt x="2510" y="179"/>
                    <a:pt x="2485" y="116"/>
                  </a:cubicBezTo>
                  <a:cubicBezTo>
                    <a:pt x="2443" y="31"/>
                    <a:pt x="2347" y="0"/>
                    <a:pt x="2257" y="0"/>
                  </a:cubicBezTo>
                  <a:close/>
                </a:path>
              </a:pathLst>
            </a:custGeom>
            <a:solidFill>
              <a:srgbClr val="E740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3" name="Google Shape;8573;p63"/>
            <p:cNvSpPr/>
            <p:nvPr/>
          </p:nvSpPr>
          <p:spPr>
            <a:xfrm>
              <a:off x="4133600" y="3054825"/>
              <a:ext cx="53975" cy="53675"/>
            </a:xfrm>
            <a:custGeom>
              <a:avLst/>
              <a:gdLst/>
              <a:ahLst/>
              <a:cxnLst/>
              <a:rect l="l" t="t" r="r" b="b"/>
              <a:pathLst>
                <a:path w="2159" h="2147" extrusionOk="0">
                  <a:moveTo>
                    <a:pt x="1845" y="0"/>
                  </a:moveTo>
                  <a:cubicBezTo>
                    <a:pt x="1744" y="0"/>
                    <a:pt x="1657" y="38"/>
                    <a:pt x="1556" y="76"/>
                  </a:cubicBezTo>
                  <a:cubicBezTo>
                    <a:pt x="904" y="389"/>
                    <a:pt x="439" y="979"/>
                    <a:pt x="0" y="1556"/>
                  </a:cubicBezTo>
                  <a:lnTo>
                    <a:pt x="138" y="2146"/>
                  </a:lnTo>
                  <a:cubicBezTo>
                    <a:pt x="565" y="1908"/>
                    <a:pt x="979" y="1657"/>
                    <a:pt x="1355" y="1343"/>
                  </a:cubicBezTo>
                  <a:cubicBezTo>
                    <a:pt x="1669" y="1092"/>
                    <a:pt x="1958" y="803"/>
                    <a:pt x="2096" y="427"/>
                  </a:cubicBezTo>
                  <a:cubicBezTo>
                    <a:pt x="2133" y="339"/>
                    <a:pt x="2159" y="239"/>
                    <a:pt x="2108" y="138"/>
                  </a:cubicBezTo>
                  <a:cubicBezTo>
                    <a:pt x="2058" y="50"/>
                    <a:pt x="1958" y="0"/>
                    <a:pt x="1845" y="0"/>
                  </a:cubicBezTo>
                  <a:close/>
                </a:path>
              </a:pathLst>
            </a:custGeom>
            <a:solidFill>
              <a:srgbClr val="E740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4" name="Google Shape;8574;p63"/>
            <p:cNvSpPr/>
            <p:nvPr/>
          </p:nvSpPr>
          <p:spPr>
            <a:xfrm>
              <a:off x="4144625" y="3068925"/>
              <a:ext cx="24750" cy="26150"/>
            </a:xfrm>
            <a:custGeom>
              <a:avLst/>
              <a:gdLst/>
              <a:ahLst/>
              <a:cxnLst/>
              <a:rect l="l" t="t" r="r" b="b"/>
              <a:pathLst>
                <a:path w="990" h="1046" extrusionOk="0">
                  <a:moveTo>
                    <a:pt x="814" y="1"/>
                  </a:moveTo>
                  <a:cubicBezTo>
                    <a:pt x="764" y="1"/>
                    <a:pt x="714" y="1"/>
                    <a:pt x="676" y="39"/>
                  </a:cubicBezTo>
                  <a:cubicBezTo>
                    <a:pt x="300" y="327"/>
                    <a:pt x="187" y="653"/>
                    <a:pt x="11" y="992"/>
                  </a:cubicBezTo>
                  <a:cubicBezTo>
                    <a:pt x="1" y="1023"/>
                    <a:pt x="24" y="1046"/>
                    <a:pt x="47" y="1046"/>
                  </a:cubicBezTo>
                  <a:cubicBezTo>
                    <a:pt x="52" y="1046"/>
                    <a:pt x="57" y="1045"/>
                    <a:pt x="61" y="1042"/>
                  </a:cubicBezTo>
                  <a:cubicBezTo>
                    <a:pt x="274" y="892"/>
                    <a:pt x="739" y="553"/>
                    <a:pt x="902" y="290"/>
                  </a:cubicBezTo>
                  <a:cubicBezTo>
                    <a:pt x="952" y="214"/>
                    <a:pt x="990" y="114"/>
                    <a:pt x="927" y="39"/>
                  </a:cubicBezTo>
                  <a:cubicBezTo>
                    <a:pt x="902" y="13"/>
                    <a:pt x="864" y="1"/>
                    <a:pt x="814" y="1"/>
                  </a:cubicBezTo>
                  <a:close/>
                </a:path>
              </a:pathLst>
            </a:custGeom>
            <a:solidFill>
              <a:srgbClr val="EE78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5" name="Google Shape;8575;p63"/>
            <p:cNvSpPr/>
            <p:nvPr/>
          </p:nvSpPr>
          <p:spPr>
            <a:xfrm>
              <a:off x="4177500" y="3196750"/>
              <a:ext cx="33600" cy="11600"/>
            </a:xfrm>
            <a:custGeom>
              <a:avLst/>
              <a:gdLst/>
              <a:ahLst/>
              <a:cxnLst/>
              <a:rect l="l" t="t" r="r" b="b"/>
              <a:pathLst>
                <a:path w="1344" h="464" extrusionOk="0">
                  <a:moveTo>
                    <a:pt x="517" y="0"/>
                  </a:moveTo>
                  <a:cubicBezTo>
                    <a:pt x="354" y="0"/>
                    <a:pt x="193" y="15"/>
                    <a:pt x="26" y="20"/>
                  </a:cubicBezTo>
                  <a:cubicBezTo>
                    <a:pt x="1" y="20"/>
                    <a:pt x="1" y="58"/>
                    <a:pt x="14" y="71"/>
                  </a:cubicBezTo>
                  <a:cubicBezTo>
                    <a:pt x="227" y="184"/>
                    <a:pt x="779" y="447"/>
                    <a:pt x="1105" y="460"/>
                  </a:cubicBezTo>
                  <a:cubicBezTo>
                    <a:pt x="1123" y="462"/>
                    <a:pt x="1141" y="464"/>
                    <a:pt x="1160" y="464"/>
                  </a:cubicBezTo>
                  <a:cubicBezTo>
                    <a:pt x="1235" y="464"/>
                    <a:pt x="1311" y="440"/>
                    <a:pt x="1331" y="359"/>
                  </a:cubicBezTo>
                  <a:cubicBezTo>
                    <a:pt x="1344" y="322"/>
                    <a:pt x="1331" y="284"/>
                    <a:pt x="1319" y="246"/>
                  </a:cubicBezTo>
                  <a:cubicBezTo>
                    <a:pt x="1294" y="209"/>
                    <a:pt x="1256" y="158"/>
                    <a:pt x="1206" y="133"/>
                  </a:cubicBezTo>
                  <a:cubicBezTo>
                    <a:pt x="955" y="26"/>
                    <a:pt x="734" y="0"/>
                    <a:pt x="517" y="0"/>
                  </a:cubicBezTo>
                  <a:close/>
                </a:path>
              </a:pathLst>
            </a:custGeom>
            <a:solidFill>
              <a:srgbClr val="EE78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6" name="Google Shape;8576;p63"/>
            <p:cNvSpPr/>
            <p:nvPr/>
          </p:nvSpPr>
          <p:spPr>
            <a:xfrm>
              <a:off x="4167775" y="3172700"/>
              <a:ext cx="42075" cy="11575"/>
            </a:xfrm>
            <a:custGeom>
              <a:avLst/>
              <a:gdLst/>
              <a:ahLst/>
              <a:cxnLst/>
              <a:rect l="l" t="t" r="r" b="b"/>
              <a:pathLst>
                <a:path w="1683" h="463" extrusionOk="0">
                  <a:moveTo>
                    <a:pt x="1022" y="1"/>
                  </a:moveTo>
                  <a:cubicBezTo>
                    <a:pt x="659" y="1"/>
                    <a:pt x="359" y="106"/>
                    <a:pt x="14" y="179"/>
                  </a:cubicBezTo>
                  <a:cubicBezTo>
                    <a:pt x="1" y="179"/>
                    <a:pt x="1" y="204"/>
                    <a:pt x="14" y="204"/>
                  </a:cubicBezTo>
                  <a:cubicBezTo>
                    <a:pt x="217" y="272"/>
                    <a:pt x="870" y="463"/>
                    <a:pt x="1300" y="463"/>
                  </a:cubicBezTo>
                  <a:cubicBezTo>
                    <a:pt x="1347" y="463"/>
                    <a:pt x="1391" y="460"/>
                    <a:pt x="1432" y="455"/>
                  </a:cubicBezTo>
                  <a:cubicBezTo>
                    <a:pt x="1532" y="443"/>
                    <a:pt x="1632" y="405"/>
                    <a:pt x="1657" y="317"/>
                  </a:cubicBezTo>
                  <a:cubicBezTo>
                    <a:pt x="1683" y="267"/>
                    <a:pt x="1657" y="204"/>
                    <a:pt x="1620" y="154"/>
                  </a:cubicBezTo>
                  <a:cubicBezTo>
                    <a:pt x="1582" y="104"/>
                    <a:pt x="1532" y="66"/>
                    <a:pt x="1469" y="54"/>
                  </a:cubicBezTo>
                  <a:cubicBezTo>
                    <a:pt x="1307" y="16"/>
                    <a:pt x="1160" y="1"/>
                    <a:pt x="1022" y="1"/>
                  </a:cubicBezTo>
                  <a:close/>
                </a:path>
              </a:pathLst>
            </a:custGeom>
            <a:solidFill>
              <a:srgbClr val="EE78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7" name="Google Shape;8577;p63"/>
            <p:cNvSpPr/>
            <p:nvPr/>
          </p:nvSpPr>
          <p:spPr>
            <a:xfrm>
              <a:off x="4149050" y="3093675"/>
              <a:ext cx="36950" cy="23025"/>
            </a:xfrm>
            <a:custGeom>
              <a:avLst/>
              <a:gdLst/>
              <a:ahLst/>
              <a:cxnLst/>
              <a:rect l="l" t="t" r="r" b="b"/>
              <a:pathLst>
                <a:path w="1478" h="921" extrusionOk="0">
                  <a:moveTo>
                    <a:pt x="1225" y="0"/>
                  </a:moveTo>
                  <a:cubicBezTo>
                    <a:pt x="1198" y="0"/>
                    <a:pt x="1173" y="4"/>
                    <a:pt x="1152" y="15"/>
                  </a:cubicBezTo>
                  <a:cubicBezTo>
                    <a:pt x="599" y="203"/>
                    <a:pt x="348" y="542"/>
                    <a:pt x="22" y="868"/>
                  </a:cubicBezTo>
                  <a:cubicBezTo>
                    <a:pt x="0" y="890"/>
                    <a:pt x="16" y="921"/>
                    <a:pt x="37" y="921"/>
                  </a:cubicBezTo>
                  <a:cubicBezTo>
                    <a:pt x="40" y="921"/>
                    <a:pt x="44" y="920"/>
                    <a:pt x="47" y="918"/>
                  </a:cubicBezTo>
                  <a:cubicBezTo>
                    <a:pt x="323" y="843"/>
                    <a:pt x="1039" y="617"/>
                    <a:pt x="1340" y="366"/>
                  </a:cubicBezTo>
                  <a:cubicBezTo>
                    <a:pt x="1403" y="303"/>
                    <a:pt x="1478" y="228"/>
                    <a:pt x="1453" y="140"/>
                  </a:cubicBezTo>
                  <a:cubicBezTo>
                    <a:pt x="1440" y="78"/>
                    <a:pt x="1390" y="40"/>
                    <a:pt x="1327" y="15"/>
                  </a:cubicBezTo>
                  <a:cubicBezTo>
                    <a:pt x="1298" y="8"/>
                    <a:pt x="1261" y="0"/>
                    <a:pt x="1225" y="0"/>
                  </a:cubicBezTo>
                  <a:close/>
                </a:path>
              </a:pathLst>
            </a:custGeom>
            <a:solidFill>
              <a:srgbClr val="EE78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8" name="Google Shape;8578;p63"/>
            <p:cNvSpPr/>
            <p:nvPr/>
          </p:nvSpPr>
          <p:spPr>
            <a:xfrm>
              <a:off x="4159625" y="3146375"/>
              <a:ext cx="50225" cy="12550"/>
            </a:xfrm>
            <a:custGeom>
              <a:avLst/>
              <a:gdLst/>
              <a:ahLst/>
              <a:cxnLst/>
              <a:rect l="l" t="t" r="r" b="b"/>
              <a:pathLst>
                <a:path w="2009" h="502" extrusionOk="0">
                  <a:moveTo>
                    <a:pt x="1362" y="1"/>
                  </a:moveTo>
                  <a:cubicBezTo>
                    <a:pt x="1213" y="1"/>
                    <a:pt x="1058" y="28"/>
                    <a:pt x="929" y="53"/>
                  </a:cubicBezTo>
                  <a:cubicBezTo>
                    <a:pt x="628" y="128"/>
                    <a:pt x="327" y="253"/>
                    <a:pt x="26" y="341"/>
                  </a:cubicBezTo>
                  <a:cubicBezTo>
                    <a:pt x="1" y="354"/>
                    <a:pt x="1" y="391"/>
                    <a:pt x="26" y="404"/>
                  </a:cubicBezTo>
                  <a:cubicBezTo>
                    <a:pt x="255" y="435"/>
                    <a:pt x="804" y="501"/>
                    <a:pt x="1213" y="501"/>
                  </a:cubicBezTo>
                  <a:cubicBezTo>
                    <a:pt x="1297" y="501"/>
                    <a:pt x="1375" y="498"/>
                    <a:pt x="1444" y="492"/>
                  </a:cubicBezTo>
                  <a:cubicBezTo>
                    <a:pt x="1607" y="479"/>
                    <a:pt x="2009" y="354"/>
                    <a:pt x="1783" y="128"/>
                  </a:cubicBezTo>
                  <a:cubicBezTo>
                    <a:pt x="1673" y="31"/>
                    <a:pt x="1521" y="1"/>
                    <a:pt x="1362" y="1"/>
                  </a:cubicBezTo>
                  <a:close/>
                </a:path>
              </a:pathLst>
            </a:custGeom>
            <a:solidFill>
              <a:srgbClr val="EE78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9" name="Google Shape;8579;p63"/>
            <p:cNvSpPr/>
            <p:nvPr/>
          </p:nvSpPr>
          <p:spPr>
            <a:xfrm>
              <a:off x="4155875" y="3120050"/>
              <a:ext cx="47700" cy="17300"/>
            </a:xfrm>
            <a:custGeom>
              <a:avLst/>
              <a:gdLst/>
              <a:ahLst/>
              <a:cxnLst/>
              <a:rect l="l" t="t" r="r" b="b"/>
              <a:pathLst>
                <a:path w="1908" h="692" extrusionOk="0">
                  <a:moveTo>
                    <a:pt x="1386" y="0"/>
                  </a:moveTo>
                  <a:cubicBezTo>
                    <a:pt x="1183" y="0"/>
                    <a:pt x="957" y="95"/>
                    <a:pt x="791" y="165"/>
                  </a:cubicBezTo>
                  <a:cubicBezTo>
                    <a:pt x="527" y="290"/>
                    <a:pt x="289" y="453"/>
                    <a:pt x="50" y="604"/>
                  </a:cubicBezTo>
                  <a:cubicBezTo>
                    <a:pt x="0" y="629"/>
                    <a:pt x="25" y="692"/>
                    <a:pt x="75" y="692"/>
                  </a:cubicBezTo>
                  <a:cubicBezTo>
                    <a:pt x="402" y="666"/>
                    <a:pt x="1042" y="604"/>
                    <a:pt x="1393" y="491"/>
                  </a:cubicBezTo>
                  <a:cubicBezTo>
                    <a:pt x="1544" y="441"/>
                    <a:pt x="1908" y="227"/>
                    <a:pt x="1631" y="64"/>
                  </a:cubicBezTo>
                  <a:cubicBezTo>
                    <a:pt x="1559" y="18"/>
                    <a:pt x="1475" y="0"/>
                    <a:pt x="1386" y="0"/>
                  </a:cubicBezTo>
                  <a:close/>
                </a:path>
              </a:pathLst>
            </a:custGeom>
            <a:solidFill>
              <a:srgbClr val="EE78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0" name="Google Shape;8580;p63"/>
            <p:cNvSpPr/>
            <p:nvPr/>
          </p:nvSpPr>
          <p:spPr>
            <a:xfrm>
              <a:off x="4177200" y="3202575"/>
              <a:ext cx="7250" cy="3800"/>
            </a:xfrm>
            <a:custGeom>
              <a:avLst/>
              <a:gdLst/>
              <a:ahLst/>
              <a:cxnLst/>
              <a:rect l="l" t="t" r="r" b="b"/>
              <a:pathLst>
                <a:path w="290" h="152" extrusionOk="0">
                  <a:moveTo>
                    <a:pt x="26" y="1"/>
                  </a:moveTo>
                  <a:cubicBezTo>
                    <a:pt x="0" y="1"/>
                    <a:pt x="0" y="26"/>
                    <a:pt x="13" y="26"/>
                  </a:cubicBezTo>
                  <a:cubicBezTo>
                    <a:pt x="76" y="76"/>
                    <a:pt x="164" y="114"/>
                    <a:pt x="239" y="151"/>
                  </a:cubicBezTo>
                  <a:cubicBezTo>
                    <a:pt x="264" y="151"/>
                    <a:pt x="289" y="126"/>
                    <a:pt x="264" y="114"/>
                  </a:cubicBezTo>
                  <a:cubicBezTo>
                    <a:pt x="189" y="76"/>
                    <a:pt x="101" y="26"/>
                    <a:pt x="26"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1" name="Google Shape;8581;p63"/>
            <p:cNvSpPr/>
            <p:nvPr/>
          </p:nvSpPr>
          <p:spPr>
            <a:xfrm>
              <a:off x="4173425" y="3198200"/>
              <a:ext cx="6925" cy="2525"/>
            </a:xfrm>
            <a:custGeom>
              <a:avLst/>
              <a:gdLst/>
              <a:ahLst/>
              <a:cxnLst/>
              <a:rect l="l" t="t" r="r" b="b"/>
              <a:pathLst>
                <a:path w="277" h="101" extrusionOk="0">
                  <a:moveTo>
                    <a:pt x="26" y="0"/>
                  </a:moveTo>
                  <a:cubicBezTo>
                    <a:pt x="13" y="0"/>
                    <a:pt x="1" y="13"/>
                    <a:pt x="13" y="25"/>
                  </a:cubicBezTo>
                  <a:cubicBezTo>
                    <a:pt x="76" y="75"/>
                    <a:pt x="164" y="88"/>
                    <a:pt x="252" y="100"/>
                  </a:cubicBezTo>
                  <a:cubicBezTo>
                    <a:pt x="264" y="100"/>
                    <a:pt x="277" y="63"/>
                    <a:pt x="252" y="63"/>
                  </a:cubicBezTo>
                  <a:cubicBezTo>
                    <a:pt x="177" y="50"/>
                    <a:pt x="101" y="13"/>
                    <a:pt x="26"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2" name="Google Shape;8582;p63"/>
            <p:cNvSpPr/>
            <p:nvPr/>
          </p:nvSpPr>
          <p:spPr>
            <a:xfrm>
              <a:off x="4169675" y="3193175"/>
              <a:ext cx="6925" cy="2225"/>
            </a:xfrm>
            <a:custGeom>
              <a:avLst/>
              <a:gdLst/>
              <a:ahLst/>
              <a:cxnLst/>
              <a:rect l="l" t="t" r="r" b="b"/>
              <a:pathLst>
                <a:path w="277" h="89" extrusionOk="0">
                  <a:moveTo>
                    <a:pt x="13" y="0"/>
                  </a:moveTo>
                  <a:cubicBezTo>
                    <a:pt x="0" y="0"/>
                    <a:pt x="0" y="13"/>
                    <a:pt x="0" y="25"/>
                  </a:cubicBezTo>
                  <a:cubicBezTo>
                    <a:pt x="76" y="76"/>
                    <a:pt x="176" y="88"/>
                    <a:pt x="264" y="88"/>
                  </a:cubicBezTo>
                  <a:cubicBezTo>
                    <a:pt x="276" y="88"/>
                    <a:pt x="276" y="63"/>
                    <a:pt x="264" y="63"/>
                  </a:cubicBezTo>
                  <a:cubicBezTo>
                    <a:pt x="176" y="38"/>
                    <a:pt x="101" y="13"/>
                    <a:pt x="13"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3" name="Google Shape;8583;p63"/>
            <p:cNvSpPr/>
            <p:nvPr/>
          </p:nvSpPr>
          <p:spPr>
            <a:xfrm>
              <a:off x="4167150" y="3188775"/>
              <a:ext cx="6925" cy="1600"/>
            </a:xfrm>
            <a:custGeom>
              <a:avLst/>
              <a:gdLst/>
              <a:ahLst/>
              <a:cxnLst/>
              <a:rect l="l" t="t" r="r" b="b"/>
              <a:pathLst>
                <a:path w="277" h="64" extrusionOk="0">
                  <a:moveTo>
                    <a:pt x="13" y="1"/>
                  </a:moveTo>
                  <a:cubicBezTo>
                    <a:pt x="1" y="1"/>
                    <a:pt x="1" y="26"/>
                    <a:pt x="13" y="38"/>
                  </a:cubicBezTo>
                  <a:cubicBezTo>
                    <a:pt x="89" y="51"/>
                    <a:pt x="177" y="51"/>
                    <a:pt x="264" y="63"/>
                  </a:cubicBezTo>
                  <a:cubicBezTo>
                    <a:pt x="277" y="63"/>
                    <a:pt x="277" y="38"/>
                    <a:pt x="264" y="38"/>
                  </a:cubicBezTo>
                  <a:cubicBezTo>
                    <a:pt x="189" y="26"/>
                    <a:pt x="101" y="1"/>
                    <a:pt x="13"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4" name="Google Shape;8584;p63"/>
            <p:cNvSpPr/>
            <p:nvPr/>
          </p:nvSpPr>
          <p:spPr>
            <a:xfrm>
              <a:off x="4164975" y="3185650"/>
              <a:ext cx="7225" cy="1325"/>
            </a:xfrm>
            <a:custGeom>
              <a:avLst/>
              <a:gdLst/>
              <a:ahLst/>
              <a:cxnLst/>
              <a:rect l="l" t="t" r="r" b="b"/>
              <a:pathLst>
                <a:path w="289" h="53" extrusionOk="0">
                  <a:moveTo>
                    <a:pt x="264" y="0"/>
                  </a:moveTo>
                  <a:cubicBezTo>
                    <a:pt x="220" y="6"/>
                    <a:pt x="179" y="6"/>
                    <a:pt x="140" y="6"/>
                  </a:cubicBezTo>
                  <a:cubicBezTo>
                    <a:pt x="100" y="6"/>
                    <a:pt x="63" y="6"/>
                    <a:pt x="25" y="13"/>
                  </a:cubicBezTo>
                  <a:cubicBezTo>
                    <a:pt x="0" y="13"/>
                    <a:pt x="0" y="38"/>
                    <a:pt x="25" y="38"/>
                  </a:cubicBezTo>
                  <a:cubicBezTo>
                    <a:pt x="57" y="48"/>
                    <a:pt x="91" y="52"/>
                    <a:pt x="125" y="52"/>
                  </a:cubicBezTo>
                  <a:cubicBezTo>
                    <a:pt x="172" y="52"/>
                    <a:pt x="220" y="45"/>
                    <a:pt x="264" y="38"/>
                  </a:cubicBezTo>
                  <a:cubicBezTo>
                    <a:pt x="289" y="38"/>
                    <a:pt x="276" y="0"/>
                    <a:pt x="264"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5" name="Google Shape;8585;p63"/>
            <p:cNvSpPr/>
            <p:nvPr/>
          </p:nvSpPr>
          <p:spPr>
            <a:xfrm>
              <a:off x="4161525" y="3179725"/>
              <a:ext cx="10375" cy="1550"/>
            </a:xfrm>
            <a:custGeom>
              <a:avLst/>
              <a:gdLst/>
              <a:ahLst/>
              <a:cxnLst/>
              <a:rect l="l" t="t" r="r" b="b"/>
              <a:pathLst>
                <a:path w="415" h="62" extrusionOk="0">
                  <a:moveTo>
                    <a:pt x="135" y="1"/>
                  </a:moveTo>
                  <a:cubicBezTo>
                    <a:pt x="99" y="1"/>
                    <a:pt x="62" y="4"/>
                    <a:pt x="25" y="11"/>
                  </a:cubicBezTo>
                  <a:cubicBezTo>
                    <a:pt x="0" y="24"/>
                    <a:pt x="13" y="49"/>
                    <a:pt x="25" y="49"/>
                  </a:cubicBezTo>
                  <a:cubicBezTo>
                    <a:pt x="88" y="55"/>
                    <a:pt x="151" y="55"/>
                    <a:pt x="213" y="55"/>
                  </a:cubicBezTo>
                  <a:cubicBezTo>
                    <a:pt x="276" y="55"/>
                    <a:pt x="339" y="55"/>
                    <a:pt x="402" y="61"/>
                  </a:cubicBezTo>
                  <a:cubicBezTo>
                    <a:pt x="414" y="61"/>
                    <a:pt x="414" y="36"/>
                    <a:pt x="402" y="36"/>
                  </a:cubicBezTo>
                  <a:cubicBezTo>
                    <a:pt x="313" y="19"/>
                    <a:pt x="224" y="1"/>
                    <a:pt x="135"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6" name="Google Shape;8586;p63"/>
            <p:cNvSpPr/>
            <p:nvPr/>
          </p:nvSpPr>
          <p:spPr>
            <a:xfrm>
              <a:off x="4157750" y="3173725"/>
              <a:ext cx="11000" cy="1900"/>
            </a:xfrm>
            <a:custGeom>
              <a:avLst/>
              <a:gdLst/>
              <a:ahLst/>
              <a:cxnLst/>
              <a:rect l="l" t="t" r="r" b="b"/>
              <a:pathLst>
                <a:path w="440" h="76" extrusionOk="0">
                  <a:moveTo>
                    <a:pt x="26" y="0"/>
                  </a:moveTo>
                  <a:cubicBezTo>
                    <a:pt x="0" y="0"/>
                    <a:pt x="0" y="13"/>
                    <a:pt x="13" y="25"/>
                  </a:cubicBezTo>
                  <a:cubicBezTo>
                    <a:pt x="138" y="76"/>
                    <a:pt x="289" y="76"/>
                    <a:pt x="427" y="76"/>
                  </a:cubicBezTo>
                  <a:cubicBezTo>
                    <a:pt x="440" y="76"/>
                    <a:pt x="440" y="63"/>
                    <a:pt x="427" y="50"/>
                  </a:cubicBezTo>
                  <a:cubicBezTo>
                    <a:pt x="289" y="38"/>
                    <a:pt x="151" y="0"/>
                    <a:pt x="26"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7" name="Google Shape;8587;p63"/>
            <p:cNvSpPr/>
            <p:nvPr/>
          </p:nvSpPr>
          <p:spPr>
            <a:xfrm>
              <a:off x="4154300" y="3167975"/>
              <a:ext cx="9050" cy="1500"/>
            </a:xfrm>
            <a:custGeom>
              <a:avLst/>
              <a:gdLst/>
              <a:ahLst/>
              <a:cxnLst/>
              <a:rect l="l" t="t" r="r" b="b"/>
              <a:pathLst>
                <a:path w="362" h="60" extrusionOk="0">
                  <a:moveTo>
                    <a:pt x="346" y="1"/>
                  </a:moveTo>
                  <a:cubicBezTo>
                    <a:pt x="344" y="1"/>
                    <a:pt x="342" y="2"/>
                    <a:pt x="339" y="4"/>
                  </a:cubicBezTo>
                  <a:cubicBezTo>
                    <a:pt x="306" y="17"/>
                    <a:pt x="271" y="21"/>
                    <a:pt x="236" y="21"/>
                  </a:cubicBezTo>
                  <a:cubicBezTo>
                    <a:pt x="165" y="21"/>
                    <a:pt x="92" y="4"/>
                    <a:pt x="25" y="4"/>
                  </a:cubicBezTo>
                  <a:cubicBezTo>
                    <a:pt x="13" y="4"/>
                    <a:pt x="0" y="29"/>
                    <a:pt x="25" y="42"/>
                  </a:cubicBezTo>
                  <a:cubicBezTo>
                    <a:pt x="74" y="49"/>
                    <a:pt x="140" y="59"/>
                    <a:pt x="205" y="59"/>
                  </a:cubicBezTo>
                  <a:cubicBezTo>
                    <a:pt x="259" y="59"/>
                    <a:pt x="312" y="52"/>
                    <a:pt x="352" y="29"/>
                  </a:cubicBezTo>
                  <a:cubicBezTo>
                    <a:pt x="362" y="19"/>
                    <a:pt x="356" y="1"/>
                    <a:pt x="346"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8" name="Google Shape;8588;p63"/>
            <p:cNvSpPr/>
            <p:nvPr/>
          </p:nvSpPr>
          <p:spPr>
            <a:xfrm>
              <a:off x="4152725" y="3162675"/>
              <a:ext cx="10925" cy="2225"/>
            </a:xfrm>
            <a:custGeom>
              <a:avLst/>
              <a:gdLst/>
              <a:ahLst/>
              <a:cxnLst/>
              <a:rect l="l" t="t" r="r" b="b"/>
              <a:pathLst>
                <a:path w="437" h="89" extrusionOk="0">
                  <a:moveTo>
                    <a:pt x="412" y="0"/>
                  </a:moveTo>
                  <a:cubicBezTo>
                    <a:pt x="409" y="0"/>
                    <a:pt x="406" y="1"/>
                    <a:pt x="402" y="3"/>
                  </a:cubicBezTo>
                  <a:cubicBezTo>
                    <a:pt x="277" y="28"/>
                    <a:pt x="151" y="28"/>
                    <a:pt x="26" y="41"/>
                  </a:cubicBezTo>
                  <a:cubicBezTo>
                    <a:pt x="13" y="53"/>
                    <a:pt x="1" y="78"/>
                    <a:pt x="26" y="78"/>
                  </a:cubicBezTo>
                  <a:cubicBezTo>
                    <a:pt x="59" y="85"/>
                    <a:pt x="94" y="88"/>
                    <a:pt x="129" y="88"/>
                  </a:cubicBezTo>
                  <a:cubicBezTo>
                    <a:pt x="224" y="88"/>
                    <a:pt x="323" y="65"/>
                    <a:pt x="415" y="28"/>
                  </a:cubicBezTo>
                  <a:cubicBezTo>
                    <a:pt x="436" y="28"/>
                    <a:pt x="430" y="0"/>
                    <a:pt x="412"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9" name="Google Shape;8589;p63"/>
            <p:cNvSpPr/>
            <p:nvPr/>
          </p:nvSpPr>
          <p:spPr>
            <a:xfrm>
              <a:off x="4150525" y="3157350"/>
              <a:ext cx="8800" cy="1650"/>
            </a:xfrm>
            <a:custGeom>
              <a:avLst/>
              <a:gdLst/>
              <a:ahLst/>
              <a:cxnLst/>
              <a:rect l="l" t="t" r="r" b="b"/>
              <a:pathLst>
                <a:path w="352" h="66" extrusionOk="0">
                  <a:moveTo>
                    <a:pt x="336" y="0"/>
                  </a:moveTo>
                  <a:cubicBezTo>
                    <a:pt x="334" y="0"/>
                    <a:pt x="331" y="1"/>
                    <a:pt x="327" y="3"/>
                  </a:cubicBezTo>
                  <a:cubicBezTo>
                    <a:pt x="227" y="28"/>
                    <a:pt x="126" y="15"/>
                    <a:pt x="26" y="28"/>
                  </a:cubicBezTo>
                  <a:cubicBezTo>
                    <a:pt x="13" y="28"/>
                    <a:pt x="1" y="53"/>
                    <a:pt x="26" y="53"/>
                  </a:cubicBezTo>
                  <a:cubicBezTo>
                    <a:pt x="61" y="62"/>
                    <a:pt x="99" y="66"/>
                    <a:pt x="136" y="66"/>
                  </a:cubicBezTo>
                  <a:cubicBezTo>
                    <a:pt x="205" y="66"/>
                    <a:pt x="275" y="52"/>
                    <a:pt x="340" y="28"/>
                  </a:cubicBezTo>
                  <a:cubicBezTo>
                    <a:pt x="350" y="28"/>
                    <a:pt x="352" y="0"/>
                    <a:pt x="336"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0" name="Google Shape;8590;p63"/>
            <p:cNvSpPr/>
            <p:nvPr/>
          </p:nvSpPr>
          <p:spPr>
            <a:xfrm>
              <a:off x="4148025" y="3151125"/>
              <a:ext cx="11950" cy="2225"/>
            </a:xfrm>
            <a:custGeom>
              <a:avLst/>
              <a:gdLst/>
              <a:ahLst/>
              <a:cxnLst/>
              <a:rect l="l" t="t" r="r" b="b"/>
              <a:pathLst>
                <a:path w="478" h="89" extrusionOk="0">
                  <a:moveTo>
                    <a:pt x="452" y="1"/>
                  </a:moveTo>
                  <a:cubicBezTo>
                    <a:pt x="314" y="26"/>
                    <a:pt x="164" y="26"/>
                    <a:pt x="25" y="63"/>
                  </a:cubicBezTo>
                  <a:cubicBezTo>
                    <a:pt x="0" y="63"/>
                    <a:pt x="13" y="89"/>
                    <a:pt x="25" y="89"/>
                  </a:cubicBezTo>
                  <a:cubicBezTo>
                    <a:pt x="164" y="89"/>
                    <a:pt x="314" y="63"/>
                    <a:pt x="452" y="38"/>
                  </a:cubicBezTo>
                  <a:cubicBezTo>
                    <a:pt x="477" y="38"/>
                    <a:pt x="465" y="1"/>
                    <a:pt x="452"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1" name="Google Shape;8591;p63"/>
            <p:cNvSpPr/>
            <p:nvPr/>
          </p:nvSpPr>
          <p:spPr>
            <a:xfrm>
              <a:off x="4145525" y="3145175"/>
              <a:ext cx="14750" cy="1975"/>
            </a:xfrm>
            <a:custGeom>
              <a:avLst/>
              <a:gdLst/>
              <a:ahLst/>
              <a:cxnLst/>
              <a:rect l="l" t="t" r="r" b="b"/>
              <a:pathLst>
                <a:path w="590" h="79" extrusionOk="0">
                  <a:moveTo>
                    <a:pt x="577" y="0"/>
                  </a:moveTo>
                  <a:cubicBezTo>
                    <a:pt x="389" y="13"/>
                    <a:pt x="201" y="0"/>
                    <a:pt x="25" y="50"/>
                  </a:cubicBezTo>
                  <a:cubicBezTo>
                    <a:pt x="0" y="50"/>
                    <a:pt x="13" y="76"/>
                    <a:pt x="25" y="76"/>
                  </a:cubicBezTo>
                  <a:cubicBezTo>
                    <a:pt x="51" y="77"/>
                    <a:pt x="77" y="78"/>
                    <a:pt x="102" y="78"/>
                  </a:cubicBezTo>
                  <a:cubicBezTo>
                    <a:pt x="265" y="78"/>
                    <a:pt x="426" y="47"/>
                    <a:pt x="577" y="25"/>
                  </a:cubicBezTo>
                  <a:cubicBezTo>
                    <a:pt x="590" y="25"/>
                    <a:pt x="590" y="0"/>
                    <a:pt x="577"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2" name="Google Shape;8592;p63"/>
            <p:cNvSpPr/>
            <p:nvPr/>
          </p:nvSpPr>
          <p:spPr>
            <a:xfrm>
              <a:off x="4144250" y="3141400"/>
              <a:ext cx="9125" cy="2000"/>
            </a:xfrm>
            <a:custGeom>
              <a:avLst/>
              <a:gdLst/>
              <a:ahLst/>
              <a:cxnLst/>
              <a:rect l="l" t="t" r="r" b="b"/>
              <a:pathLst>
                <a:path w="365" h="80" extrusionOk="0">
                  <a:moveTo>
                    <a:pt x="327" y="1"/>
                  </a:moveTo>
                  <a:cubicBezTo>
                    <a:pt x="227" y="26"/>
                    <a:pt x="126" y="26"/>
                    <a:pt x="26" y="51"/>
                  </a:cubicBezTo>
                  <a:cubicBezTo>
                    <a:pt x="1" y="51"/>
                    <a:pt x="13" y="76"/>
                    <a:pt x="26" y="76"/>
                  </a:cubicBezTo>
                  <a:cubicBezTo>
                    <a:pt x="44" y="78"/>
                    <a:pt x="63" y="79"/>
                    <a:pt x="82" y="79"/>
                  </a:cubicBezTo>
                  <a:cubicBezTo>
                    <a:pt x="167" y="79"/>
                    <a:pt x="258" y="59"/>
                    <a:pt x="340" y="38"/>
                  </a:cubicBezTo>
                  <a:cubicBezTo>
                    <a:pt x="365" y="26"/>
                    <a:pt x="352" y="1"/>
                    <a:pt x="327"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3" name="Google Shape;8593;p63"/>
            <p:cNvSpPr/>
            <p:nvPr/>
          </p:nvSpPr>
          <p:spPr>
            <a:xfrm>
              <a:off x="4143000" y="3136375"/>
              <a:ext cx="8500" cy="2850"/>
            </a:xfrm>
            <a:custGeom>
              <a:avLst/>
              <a:gdLst/>
              <a:ahLst/>
              <a:cxnLst/>
              <a:rect l="l" t="t" r="r" b="b"/>
              <a:pathLst>
                <a:path w="340" h="114" extrusionOk="0">
                  <a:moveTo>
                    <a:pt x="314" y="1"/>
                  </a:moveTo>
                  <a:cubicBezTo>
                    <a:pt x="214" y="39"/>
                    <a:pt x="114" y="51"/>
                    <a:pt x="13" y="89"/>
                  </a:cubicBezTo>
                  <a:cubicBezTo>
                    <a:pt x="1" y="89"/>
                    <a:pt x="1" y="114"/>
                    <a:pt x="26" y="114"/>
                  </a:cubicBezTo>
                  <a:cubicBezTo>
                    <a:pt x="126" y="114"/>
                    <a:pt x="226" y="76"/>
                    <a:pt x="327" y="39"/>
                  </a:cubicBezTo>
                  <a:cubicBezTo>
                    <a:pt x="339" y="26"/>
                    <a:pt x="339" y="1"/>
                    <a:pt x="314"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4" name="Google Shape;8594;p63"/>
            <p:cNvSpPr/>
            <p:nvPr/>
          </p:nvSpPr>
          <p:spPr>
            <a:xfrm>
              <a:off x="4142700" y="3130750"/>
              <a:ext cx="9750" cy="2925"/>
            </a:xfrm>
            <a:custGeom>
              <a:avLst/>
              <a:gdLst/>
              <a:ahLst/>
              <a:cxnLst/>
              <a:rect l="l" t="t" r="r" b="b"/>
              <a:pathLst>
                <a:path w="390" h="117" extrusionOk="0">
                  <a:moveTo>
                    <a:pt x="364" y="0"/>
                  </a:moveTo>
                  <a:cubicBezTo>
                    <a:pt x="251" y="25"/>
                    <a:pt x="126" y="38"/>
                    <a:pt x="13" y="88"/>
                  </a:cubicBezTo>
                  <a:cubicBezTo>
                    <a:pt x="2" y="98"/>
                    <a:pt x="1" y="116"/>
                    <a:pt x="7" y="116"/>
                  </a:cubicBezTo>
                  <a:cubicBezTo>
                    <a:pt x="8" y="116"/>
                    <a:pt x="10" y="115"/>
                    <a:pt x="13" y="113"/>
                  </a:cubicBezTo>
                  <a:cubicBezTo>
                    <a:pt x="138" y="100"/>
                    <a:pt x="251" y="50"/>
                    <a:pt x="364" y="25"/>
                  </a:cubicBezTo>
                  <a:cubicBezTo>
                    <a:pt x="389" y="13"/>
                    <a:pt x="377" y="0"/>
                    <a:pt x="364"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5" name="Google Shape;8595;p63"/>
            <p:cNvSpPr/>
            <p:nvPr/>
          </p:nvSpPr>
          <p:spPr>
            <a:xfrm>
              <a:off x="4141425" y="3125950"/>
              <a:ext cx="12525" cy="4175"/>
            </a:xfrm>
            <a:custGeom>
              <a:avLst/>
              <a:gdLst/>
              <a:ahLst/>
              <a:cxnLst/>
              <a:rect l="l" t="t" r="r" b="b"/>
              <a:pathLst>
                <a:path w="501" h="167" extrusionOk="0">
                  <a:moveTo>
                    <a:pt x="485" y="0"/>
                  </a:moveTo>
                  <a:cubicBezTo>
                    <a:pt x="483" y="0"/>
                    <a:pt x="480" y="1"/>
                    <a:pt x="478" y="4"/>
                  </a:cubicBezTo>
                  <a:cubicBezTo>
                    <a:pt x="327" y="29"/>
                    <a:pt x="164" y="67"/>
                    <a:pt x="13" y="129"/>
                  </a:cubicBezTo>
                  <a:cubicBezTo>
                    <a:pt x="1" y="142"/>
                    <a:pt x="13" y="167"/>
                    <a:pt x="26" y="167"/>
                  </a:cubicBezTo>
                  <a:cubicBezTo>
                    <a:pt x="177" y="117"/>
                    <a:pt x="327" y="67"/>
                    <a:pt x="490" y="16"/>
                  </a:cubicBezTo>
                  <a:cubicBezTo>
                    <a:pt x="500" y="16"/>
                    <a:pt x="494" y="0"/>
                    <a:pt x="485"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6" name="Google Shape;8596;p63"/>
            <p:cNvSpPr/>
            <p:nvPr/>
          </p:nvSpPr>
          <p:spPr>
            <a:xfrm>
              <a:off x="4139250" y="3123125"/>
              <a:ext cx="9000" cy="3250"/>
            </a:xfrm>
            <a:custGeom>
              <a:avLst/>
              <a:gdLst/>
              <a:ahLst/>
              <a:cxnLst/>
              <a:rect l="l" t="t" r="r" b="b"/>
              <a:pathLst>
                <a:path w="360" h="130" extrusionOk="0">
                  <a:moveTo>
                    <a:pt x="339" y="0"/>
                  </a:moveTo>
                  <a:cubicBezTo>
                    <a:pt x="335" y="0"/>
                    <a:pt x="331" y="1"/>
                    <a:pt x="326" y="4"/>
                  </a:cubicBezTo>
                  <a:cubicBezTo>
                    <a:pt x="226" y="42"/>
                    <a:pt x="113" y="67"/>
                    <a:pt x="13" y="104"/>
                  </a:cubicBezTo>
                  <a:cubicBezTo>
                    <a:pt x="0" y="117"/>
                    <a:pt x="13" y="129"/>
                    <a:pt x="25" y="129"/>
                  </a:cubicBezTo>
                  <a:cubicBezTo>
                    <a:pt x="138" y="129"/>
                    <a:pt x="251" y="79"/>
                    <a:pt x="339" y="29"/>
                  </a:cubicBezTo>
                  <a:cubicBezTo>
                    <a:pt x="359" y="19"/>
                    <a:pt x="355" y="0"/>
                    <a:pt x="339"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7" name="Google Shape;8597;p63"/>
            <p:cNvSpPr/>
            <p:nvPr/>
          </p:nvSpPr>
          <p:spPr>
            <a:xfrm>
              <a:off x="4138300" y="3118200"/>
              <a:ext cx="9750" cy="4100"/>
            </a:xfrm>
            <a:custGeom>
              <a:avLst/>
              <a:gdLst/>
              <a:ahLst/>
              <a:cxnLst/>
              <a:rect l="l" t="t" r="r" b="b"/>
              <a:pathLst>
                <a:path w="390" h="164" extrusionOk="0">
                  <a:moveTo>
                    <a:pt x="364" y="0"/>
                  </a:moveTo>
                  <a:cubicBezTo>
                    <a:pt x="251" y="38"/>
                    <a:pt x="101" y="75"/>
                    <a:pt x="0" y="151"/>
                  </a:cubicBezTo>
                  <a:cubicBezTo>
                    <a:pt x="0" y="163"/>
                    <a:pt x="0" y="163"/>
                    <a:pt x="13" y="163"/>
                  </a:cubicBezTo>
                  <a:cubicBezTo>
                    <a:pt x="138" y="138"/>
                    <a:pt x="251" y="63"/>
                    <a:pt x="377" y="25"/>
                  </a:cubicBezTo>
                  <a:cubicBezTo>
                    <a:pt x="389" y="13"/>
                    <a:pt x="377" y="0"/>
                    <a:pt x="364"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8" name="Google Shape;8598;p63"/>
            <p:cNvSpPr/>
            <p:nvPr/>
          </p:nvSpPr>
          <p:spPr>
            <a:xfrm>
              <a:off x="4137975" y="3115375"/>
              <a:ext cx="7250" cy="3200"/>
            </a:xfrm>
            <a:custGeom>
              <a:avLst/>
              <a:gdLst/>
              <a:ahLst/>
              <a:cxnLst/>
              <a:rect l="l" t="t" r="r" b="b"/>
              <a:pathLst>
                <a:path w="290" h="128" extrusionOk="0">
                  <a:moveTo>
                    <a:pt x="264" y="0"/>
                  </a:moveTo>
                  <a:cubicBezTo>
                    <a:pt x="189" y="50"/>
                    <a:pt x="89" y="63"/>
                    <a:pt x="13" y="113"/>
                  </a:cubicBezTo>
                  <a:cubicBezTo>
                    <a:pt x="1" y="113"/>
                    <a:pt x="13" y="126"/>
                    <a:pt x="13" y="126"/>
                  </a:cubicBezTo>
                  <a:cubicBezTo>
                    <a:pt x="22" y="127"/>
                    <a:pt x="31" y="127"/>
                    <a:pt x="40" y="127"/>
                  </a:cubicBezTo>
                  <a:cubicBezTo>
                    <a:pt x="129" y="127"/>
                    <a:pt x="208" y="72"/>
                    <a:pt x="277" y="38"/>
                  </a:cubicBezTo>
                  <a:cubicBezTo>
                    <a:pt x="289" y="25"/>
                    <a:pt x="277" y="0"/>
                    <a:pt x="264"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9" name="Google Shape;8599;p63"/>
            <p:cNvSpPr/>
            <p:nvPr/>
          </p:nvSpPr>
          <p:spPr>
            <a:xfrm>
              <a:off x="4137350" y="3106800"/>
              <a:ext cx="11575" cy="7025"/>
            </a:xfrm>
            <a:custGeom>
              <a:avLst/>
              <a:gdLst/>
              <a:ahLst/>
              <a:cxnLst/>
              <a:rect l="l" t="t" r="r" b="b"/>
              <a:pathLst>
                <a:path w="463" h="281" extrusionOk="0">
                  <a:moveTo>
                    <a:pt x="436" y="1"/>
                  </a:moveTo>
                  <a:cubicBezTo>
                    <a:pt x="433" y="1"/>
                    <a:pt x="430" y="2"/>
                    <a:pt x="427" y="4"/>
                  </a:cubicBezTo>
                  <a:cubicBezTo>
                    <a:pt x="302" y="105"/>
                    <a:pt x="151" y="167"/>
                    <a:pt x="13" y="255"/>
                  </a:cubicBezTo>
                  <a:cubicBezTo>
                    <a:pt x="1" y="255"/>
                    <a:pt x="13" y="280"/>
                    <a:pt x="26" y="280"/>
                  </a:cubicBezTo>
                  <a:cubicBezTo>
                    <a:pt x="189" y="230"/>
                    <a:pt x="327" y="130"/>
                    <a:pt x="452" y="29"/>
                  </a:cubicBezTo>
                  <a:cubicBezTo>
                    <a:pt x="463" y="19"/>
                    <a:pt x="448" y="1"/>
                    <a:pt x="436"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0" name="Google Shape;8600;p63"/>
            <p:cNvSpPr/>
            <p:nvPr/>
          </p:nvSpPr>
          <p:spPr>
            <a:xfrm>
              <a:off x="4137050" y="3104375"/>
              <a:ext cx="9125" cy="6625"/>
            </a:xfrm>
            <a:custGeom>
              <a:avLst/>
              <a:gdLst/>
              <a:ahLst/>
              <a:cxnLst/>
              <a:rect l="l" t="t" r="r" b="b"/>
              <a:pathLst>
                <a:path w="365" h="265" extrusionOk="0">
                  <a:moveTo>
                    <a:pt x="339" y="1"/>
                  </a:moveTo>
                  <a:cubicBezTo>
                    <a:pt x="226" y="76"/>
                    <a:pt x="88" y="152"/>
                    <a:pt x="0" y="252"/>
                  </a:cubicBezTo>
                  <a:cubicBezTo>
                    <a:pt x="0" y="252"/>
                    <a:pt x="13" y="264"/>
                    <a:pt x="13" y="264"/>
                  </a:cubicBezTo>
                  <a:cubicBezTo>
                    <a:pt x="138" y="214"/>
                    <a:pt x="239" y="114"/>
                    <a:pt x="352" y="39"/>
                  </a:cubicBezTo>
                  <a:cubicBezTo>
                    <a:pt x="364" y="26"/>
                    <a:pt x="352" y="1"/>
                    <a:pt x="339"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1" name="Google Shape;8601;p63"/>
            <p:cNvSpPr/>
            <p:nvPr/>
          </p:nvSpPr>
          <p:spPr>
            <a:xfrm>
              <a:off x="4136150" y="3098350"/>
              <a:ext cx="10900" cy="7725"/>
            </a:xfrm>
            <a:custGeom>
              <a:avLst/>
              <a:gdLst/>
              <a:ahLst/>
              <a:cxnLst/>
              <a:rect l="l" t="t" r="r" b="b"/>
              <a:pathLst>
                <a:path w="436" h="309" extrusionOk="0">
                  <a:moveTo>
                    <a:pt x="410" y="1"/>
                  </a:moveTo>
                  <a:cubicBezTo>
                    <a:pt x="407" y="1"/>
                    <a:pt x="404" y="2"/>
                    <a:pt x="400" y="3"/>
                  </a:cubicBezTo>
                  <a:cubicBezTo>
                    <a:pt x="275" y="91"/>
                    <a:pt x="124" y="179"/>
                    <a:pt x="11" y="280"/>
                  </a:cubicBezTo>
                  <a:cubicBezTo>
                    <a:pt x="1" y="290"/>
                    <a:pt x="7" y="308"/>
                    <a:pt x="23" y="308"/>
                  </a:cubicBezTo>
                  <a:cubicBezTo>
                    <a:pt x="27" y="308"/>
                    <a:pt x="31" y="307"/>
                    <a:pt x="36" y="305"/>
                  </a:cubicBezTo>
                  <a:cubicBezTo>
                    <a:pt x="174" y="229"/>
                    <a:pt x="287" y="129"/>
                    <a:pt x="425" y="41"/>
                  </a:cubicBezTo>
                  <a:cubicBezTo>
                    <a:pt x="436" y="30"/>
                    <a:pt x="428" y="1"/>
                    <a:pt x="410"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2" name="Google Shape;8602;p63"/>
            <p:cNvSpPr/>
            <p:nvPr/>
          </p:nvSpPr>
          <p:spPr>
            <a:xfrm>
              <a:off x="4135150" y="3096150"/>
              <a:ext cx="7500" cy="5575"/>
            </a:xfrm>
            <a:custGeom>
              <a:avLst/>
              <a:gdLst/>
              <a:ahLst/>
              <a:cxnLst/>
              <a:rect l="l" t="t" r="r" b="b"/>
              <a:pathLst>
                <a:path w="300" h="223" extrusionOk="0">
                  <a:moveTo>
                    <a:pt x="273" y="0"/>
                  </a:moveTo>
                  <a:cubicBezTo>
                    <a:pt x="270" y="0"/>
                    <a:pt x="267" y="1"/>
                    <a:pt x="264" y="4"/>
                  </a:cubicBezTo>
                  <a:cubicBezTo>
                    <a:pt x="177" y="66"/>
                    <a:pt x="76" y="117"/>
                    <a:pt x="1" y="204"/>
                  </a:cubicBezTo>
                  <a:cubicBezTo>
                    <a:pt x="1" y="213"/>
                    <a:pt x="7" y="222"/>
                    <a:pt x="15" y="222"/>
                  </a:cubicBezTo>
                  <a:cubicBezTo>
                    <a:pt x="19" y="222"/>
                    <a:pt x="22" y="221"/>
                    <a:pt x="26" y="217"/>
                  </a:cubicBezTo>
                  <a:cubicBezTo>
                    <a:pt x="114" y="179"/>
                    <a:pt x="202" y="91"/>
                    <a:pt x="290" y="29"/>
                  </a:cubicBezTo>
                  <a:cubicBezTo>
                    <a:pt x="300" y="19"/>
                    <a:pt x="285" y="0"/>
                    <a:pt x="273"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3" name="Google Shape;8603;p63"/>
            <p:cNvSpPr/>
            <p:nvPr/>
          </p:nvSpPr>
          <p:spPr>
            <a:xfrm>
              <a:off x="4134225" y="3090175"/>
              <a:ext cx="8125" cy="6075"/>
            </a:xfrm>
            <a:custGeom>
              <a:avLst/>
              <a:gdLst/>
              <a:ahLst/>
              <a:cxnLst/>
              <a:rect l="l" t="t" r="r" b="b"/>
              <a:pathLst>
                <a:path w="325" h="243" extrusionOk="0">
                  <a:moveTo>
                    <a:pt x="308" y="1"/>
                  </a:moveTo>
                  <a:cubicBezTo>
                    <a:pt x="306" y="1"/>
                    <a:pt x="304" y="2"/>
                    <a:pt x="301" y="4"/>
                  </a:cubicBezTo>
                  <a:cubicBezTo>
                    <a:pt x="201" y="67"/>
                    <a:pt x="88" y="130"/>
                    <a:pt x="13" y="218"/>
                  </a:cubicBezTo>
                  <a:cubicBezTo>
                    <a:pt x="0" y="230"/>
                    <a:pt x="13" y="243"/>
                    <a:pt x="25" y="243"/>
                  </a:cubicBezTo>
                  <a:cubicBezTo>
                    <a:pt x="126" y="180"/>
                    <a:pt x="214" y="105"/>
                    <a:pt x="314" y="29"/>
                  </a:cubicBezTo>
                  <a:cubicBezTo>
                    <a:pt x="324" y="19"/>
                    <a:pt x="318" y="1"/>
                    <a:pt x="308"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4" name="Google Shape;8604;p63"/>
            <p:cNvSpPr/>
            <p:nvPr/>
          </p:nvSpPr>
          <p:spPr>
            <a:xfrm>
              <a:off x="4099075" y="3089950"/>
              <a:ext cx="82550" cy="117675"/>
            </a:xfrm>
            <a:custGeom>
              <a:avLst/>
              <a:gdLst/>
              <a:ahLst/>
              <a:cxnLst/>
              <a:rect l="l" t="t" r="r" b="b"/>
              <a:pathLst>
                <a:path w="3302" h="4707" extrusionOk="0">
                  <a:moveTo>
                    <a:pt x="1482" y="1"/>
                  </a:moveTo>
                  <a:cubicBezTo>
                    <a:pt x="1093" y="302"/>
                    <a:pt x="729" y="641"/>
                    <a:pt x="478" y="1067"/>
                  </a:cubicBezTo>
                  <a:cubicBezTo>
                    <a:pt x="189" y="1582"/>
                    <a:pt x="1" y="2197"/>
                    <a:pt x="139" y="2774"/>
                  </a:cubicBezTo>
                  <a:cubicBezTo>
                    <a:pt x="315" y="3464"/>
                    <a:pt x="954" y="4054"/>
                    <a:pt x="1582" y="4368"/>
                  </a:cubicBezTo>
                  <a:cubicBezTo>
                    <a:pt x="2147" y="4656"/>
                    <a:pt x="2674" y="4694"/>
                    <a:pt x="3301" y="4706"/>
                  </a:cubicBezTo>
                  <a:cubicBezTo>
                    <a:pt x="2109" y="3565"/>
                    <a:pt x="1482" y="1243"/>
                    <a:pt x="1482" y="1"/>
                  </a:cubicBezTo>
                  <a:close/>
                </a:path>
              </a:pathLst>
            </a:custGeom>
            <a:solidFill>
              <a:srgbClr val="F5A1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5" name="Google Shape;8605;p63"/>
            <p:cNvSpPr/>
            <p:nvPr/>
          </p:nvSpPr>
          <p:spPr>
            <a:xfrm>
              <a:off x="4123875" y="3094525"/>
              <a:ext cx="51050" cy="112600"/>
            </a:xfrm>
            <a:custGeom>
              <a:avLst/>
              <a:gdLst/>
              <a:ahLst/>
              <a:cxnLst/>
              <a:rect l="l" t="t" r="r" b="b"/>
              <a:pathLst>
                <a:path w="2042" h="4504" extrusionOk="0">
                  <a:moveTo>
                    <a:pt x="244" y="1"/>
                  </a:moveTo>
                  <a:cubicBezTo>
                    <a:pt x="241" y="1"/>
                    <a:pt x="239" y="2"/>
                    <a:pt x="239" y="6"/>
                  </a:cubicBezTo>
                  <a:cubicBezTo>
                    <a:pt x="0" y="734"/>
                    <a:pt x="389" y="1687"/>
                    <a:pt x="640" y="2353"/>
                  </a:cubicBezTo>
                  <a:cubicBezTo>
                    <a:pt x="941" y="3168"/>
                    <a:pt x="1368" y="3921"/>
                    <a:pt x="2021" y="4498"/>
                  </a:cubicBezTo>
                  <a:cubicBezTo>
                    <a:pt x="2024" y="4502"/>
                    <a:pt x="2028" y="4504"/>
                    <a:pt x="2031" y="4504"/>
                  </a:cubicBezTo>
                  <a:cubicBezTo>
                    <a:pt x="2038" y="4504"/>
                    <a:pt x="2042" y="4495"/>
                    <a:pt x="2033" y="4486"/>
                  </a:cubicBezTo>
                  <a:cubicBezTo>
                    <a:pt x="1406" y="3846"/>
                    <a:pt x="979" y="3105"/>
                    <a:pt x="678" y="2265"/>
                  </a:cubicBezTo>
                  <a:cubicBezTo>
                    <a:pt x="427" y="1549"/>
                    <a:pt x="163" y="784"/>
                    <a:pt x="264" y="18"/>
                  </a:cubicBezTo>
                  <a:cubicBezTo>
                    <a:pt x="264" y="10"/>
                    <a:pt x="251" y="1"/>
                    <a:pt x="244"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6" name="Google Shape;8606;p63"/>
            <p:cNvSpPr/>
            <p:nvPr/>
          </p:nvSpPr>
          <p:spPr>
            <a:xfrm>
              <a:off x="4131400" y="3089500"/>
              <a:ext cx="50525" cy="118125"/>
            </a:xfrm>
            <a:custGeom>
              <a:avLst/>
              <a:gdLst/>
              <a:ahLst/>
              <a:cxnLst/>
              <a:rect l="l" t="t" r="r" b="b"/>
              <a:pathLst>
                <a:path w="2021" h="4725" extrusionOk="0">
                  <a:moveTo>
                    <a:pt x="181" y="1"/>
                  </a:moveTo>
                  <a:cubicBezTo>
                    <a:pt x="178" y="1"/>
                    <a:pt x="176" y="2"/>
                    <a:pt x="176" y="6"/>
                  </a:cubicBezTo>
                  <a:cubicBezTo>
                    <a:pt x="0" y="797"/>
                    <a:pt x="352" y="1826"/>
                    <a:pt x="628" y="2554"/>
                  </a:cubicBezTo>
                  <a:cubicBezTo>
                    <a:pt x="941" y="3357"/>
                    <a:pt x="1393" y="4110"/>
                    <a:pt x="1996" y="4724"/>
                  </a:cubicBezTo>
                  <a:cubicBezTo>
                    <a:pt x="2008" y="4724"/>
                    <a:pt x="2021" y="4712"/>
                    <a:pt x="2008" y="4699"/>
                  </a:cubicBezTo>
                  <a:cubicBezTo>
                    <a:pt x="929" y="3457"/>
                    <a:pt x="113" y="1688"/>
                    <a:pt x="201" y="19"/>
                  </a:cubicBezTo>
                  <a:cubicBezTo>
                    <a:pt x="201" y="10"/>
                    <a:pt x="189" y="1"/>
                    <a:pt x="181"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7" name="Google Shape;8607;p63"/>
            <p:cNvSpPr/>
            <p:nvPr/>
          </p:nvSpPr>
          <p:spPr>
            <a:xfrm>
              <a:off x="4158050" y="3199375"/>
              <a:ext cx="6000" cy="5200"/>
            </a:xfrm>
            <a:custGeom>
              <a:avLst/>
              <a:gdLst/>
              <a:ahLst/>
              <a:cxnLst/>
              <a:rect l="l" t="t" r="r" b="b"/>
              <a:pathLst>
                <a:path w="240" h="208" extrusionOk="0">
                  <a:moveTo>
                    <a:pt x="119" y="0"/>
                  </a:moveTo>
                  <a:cubicBezTo>
                    <a:pt x="92" y="0"/>
                    <a:pt x="64" y="9"/>
                    <a:pt x="39" y="28"/>
                  </a:cubicBezTo>
                  <a:cubicBezTo>
                    <a:pt x="1" y="66"/>
                    <a:pt x="1" y="141"/>
                    <a:pt x="39" y="179"/>
                  </a:cubicBezTo>
                  <a:cubicBezTo>
                    <a:pt x="64" y="198"/>
                    <a:pt x="92" y="207"/>
                    <a:pt x="119" y="207"/>
                  </a:cubicBezTo>
                  <a:cubicBezTo>
                    <a:pt x="145" y="207"/>
                    <a:pt x="170" y="198"/>
                    <a:pt x="189" y="179"/>
                  </a:cubicBezTo>
                  <a:cubicBezTo>
                    <a:pt x="239" y="141"/>
                    <a:pt x="239" y="66"/>
                    <a:pt x="189" y="28"/>
                  </a:cubicBezTo>
                  <a:cubicBezTo>
                    <a:pt x="170" y="9"/>
                    <a:pt x="145" y="0"/>
                    <a:pt x="119"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8" name="Google Shape;8608;p63"/>
            <p:cNvSpPr/>
            <p:nvPr/>
          </p:nvSpPr>
          <p:spPr>
            <a:xfrm>
              <a:off x="4148025" y="3184300"/>
              <a:ext cx="5975" cy="5200"/>
            </a:xfrm>
            <a:custGeom>
              <a:avLst/>
              <a:gdLst/>
              <a:ahLst/>
              <a:cxnLst/>
              <a:rect l="l" t="t" r="r" b="b"/>
              <a:pathLst>
                <a:path w="239" h="208" extrusionOk="0">
                  <a:moveTo>
                    <a:pt x="120" y="1"/>
                  </a:moveTo>
                  <a:cubicBezTo>
                    <a:pt x="95" y="1"/>
                    <a:pt x="69" y="10"/>
                    <a:pt x="51" y="29"/>
                  </a:cubicBezTo>
                  <a:cubicBezTo>
                    <a:pt x="0" y="67"/>
                    <a:pt x="0" y="142"/>
                    <a:pt x="51" y="180"/>
                  </a:cubicBezTo>
                  <a:cubicBezTo>
                    <a:pt x="69" y="198"/>
                    <a:pt x="95" y="208"/>
                    <a:pt x="120" y="208"/>
                  </a:cubicBezTo>
                  <a:cubicBezTo>
                    <a:pt x="145" y="208"/>
                    <a:pt x="170" y="198"/>
                    <a:pt x="189" y="180"/>
                  </a:cubicBezTo>
                  <a:cubicBezTo>
                    <a:pt x="239" y="142"/>
                    <a:pt x="239" y="67"/>
                    <a:pt x="189" y="29"/>
                  </a:cubicBezTo>
                  <a:cubicBezTo>
                    <a:pt x="170" y="10"/>
                    <a:pt x="145" y="1"/>
                    <a:pt x="120"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9" name="Google Shape;8609;p63"/>
            <p:cNvSpPr/>
            <p:nvPr/>
          </p:nvSpPr>
          <p:spPr>
            <a:xfrm>
              <a:off x="4137675" y="3163675"/>
              <a:ext cx="5675" cy="5350"/>
            </a:xfrm>
            <a:custGeom>
              <a:avLst/>
              <a:gdLst/>
              <a:ahLst/>
              <a:cxnLst/>
              <a:rect l="l" t="t" r="r" b="b"/>
              <a:pathLst>
                <a:path w="227" h="214" extrusionOk="0">
                  <a:moveTo>
                    <a:pt x="109" y="1"/>
                  </a:moveTo>
                  <a:cubicBezTo>
                    <a:pt x="82" y="1"/>
                    <a:pt x="57" y="13"/>
                    <a:pt x="38" y="38"/>
                  </a:cubicBezTo>
                  <a:cubicBezTo>
                    <a:pt x="0" y="76"/>
                    <a:pt x="0" y="139"/>
                    <a:pt x="38" y="176"/>
                  </a:cubicBezTo>
                  <a:cubicBezTo>
                    <a:pt x="57" y="201"/>
                    <a:pt x="82" y="214"/>
                    <a:pt x="109" y="214"/>
                  </a:cubicBezTo>
                  <a:cubicBezTo>
                    <a:pt x="135" y="214"/>
                    <a:pt x="163" y="201"/>
                    <a:pt x="189" y="176"/>
                  </a:cubicBezTo>
                  <a:cubicBezTo>
                    <a:pt x="226" y="139"/>
                    <a:pt x="226" y="76"/>
                    <a:pt x="189" y="38"/>
                  </a:cubicBezTo>
                  <a:cubicBezTo>
                    <a:pt x="163" y="13"/>
                    <a:pt x="135" y="1"/>
                    <a:pt x="109"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0" name="Google Shape;8610;p63"/>
            <p:cNvSpPr/>
            <p:nvPr/>
          </p:nvSpPr>
          <p:spPr>
            <a:xfrm>
              <a:off x="4129200" y="3143200"/>
              <a:ext cx="5975" cy="5200"/>
            </a:xfrm>
            <a:custGeom>
              <a:avLst/>
              <a:gdLst/>
              <a:ahLst/>
              <a:cxnLst/>
              <a:rect l="l" t="t" r="r" b="b"/>
              <a:pathLst>
                <a:path w="239" h="208" extrusionOk="0">
                  <a:moveTo>
                    <a:pt x="118" y="1"/>
                  </a:moveTo>
                  <a:cubicBezTo>
                    <a:pt x="91" y="1"/>
                    <a:pt x="63" y="10"/>
                    <a:pt x="38" y="29"/>
                  </a:cubicBezTo>
                  <a:cubicBezTo>
                    <a:pt x="0" y="67"/>
                    <a:pt x="0" y="142"/>
                    <a:pt x="38" y="180"/>
                  </a:cubicBezTo>
                  <a:cubicBezTo>
                    <a:pt x="63" y="198"/>
                    <a:pt x="91" y="208"/>
                    <a:pt x="118" y="208"/>
                  </a:cubicBezTo>
                  <a:cubicBezTo>
                    <a:pt x="145" y="208"/>
                    <a:pt x="170" y="198"/>
                    <a:pt x="189" y="180"/>
                  </a:cubicBezTo>
                  <a:cubicBezTo>
                    <a:pt x="239" y="142"/>
                    <a:pt x="239" y="67"/>
                    <a:pt x="189" y="29"/>
                  </a:cubicBezTo>
                  <a:cubicBezTo>
                    <a:pt x="170" y="10"/>
                    <a:pt x="145" y="1"/>
                    <a:pt x="118"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1" name="Google Shape;8611;p63"/>
            <p:cNvSpPr/>
            <p:nvPr/>
          </p:nvSpPr>
          <p:spPr>
            <a:xfrm>
              <a:off x="4123550" y="3121650"/>
              <a:ext cx="6000" cy="5350"/>
            </a:xfrm>
            <a:custGeom>
              <a:avLst/>
              <a:gdLst/>
              <a:ahLst/>
              <a:cxnLst/>
              <a:rect l="l" t="t" r="r" b="b"/>
              <a:pathLst>
                <a:path w="240" h="214" extrusionOk="0">
                  <a:moveTo>
                    <a:pt x="121" y="0"/>
                  </a:moveTo>
                  <a:cubicBezTo>
                    <a:pt x="95" y="0"/>
                    <a:pt x="70" y="13"/>
                    <a:pt x="51" y="38"/>
                  </a:cubicBezTo>
                  <a:cubicBezTo>
                    <a:pt x="1" y="75"/>
                    <a:pt x="1" y="138"/>
                    <a:pt x="51" y="176"/>
                  </a:cubicBezTo>
                  <a:cubicBezTo>
                    <a:pt x="70" y="201"/>
                    <a:pt x="95" y="213"/>
                    <a:pt x="121" y="213"/>
                  </a:cubicBezTo>
                  <a:cubicBezTo>
                    <a:pt x="148" y="213"/>
                    <a:pt x="176" y="201"/>
                    <a:pt x="201" y="176"/>
                  </a:cubicBezTo>
                  <a:cubicBezTo>
                    <a:pt x="239" y="138"/>
                    <a:pt x="239" y="75"/>
                    <a:pt x="201" y="38"/>
                  </a:cubicBezTo>
                  <a:cubicBezTo>
                    <a:pt x="176" y="13"/>
                    <a:pt x="148" y="0"/>
                    <a:pt x="121"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2" name="Google Shape;8612;p63"/>
            <p:cNvSpPr/>
            <p:nvPr/>
          </p:nvSpPr>
          <p:spPr>
            <a:xfrm>
              <a:off x="4119800" y="3103675"/>
              <a:ext cx="5650" cy="5200"/>
            </a:xfrm>
            <a:custGeom>
              <a:avLst/>
              <a:gdLst/>
              <a:ahLst/>
              <a:cxnLst/>
              <a:rect l="l" t="t" r="r" b="b"/>
              <a:pathLst>
                <a:path w="226" h="208" extrusionOk="0">
                  <a:moveTo>
                    <a:pt x="118" y="1"/>
                  </a:moveTo>
                  <a:cubicBezTo>
                    <a:pt x="91" y="1"/>
                    <a:pt x="63" y="10"/>
                    <a:pt x="38" y="29"/>
                  </a:cubicBezTo>
                  <a:cubicBezTo>
                    <a:pt x="0" y="67"/>
                    <a:pt x="0" y="142"/>
                    <a:pt x="38" y="180"/>
                  </a:cubicBezTo>
                  <a:cubicBezTo>
                    <a:pt x="63" y="198"/>
                    <a:pt x="91" y="208"/>
                    <a:pt x="118" y="208"/>
                  </a:cubicBezTo>
                  <a:cubicBezTo>
                    <a:pt x="144" y="208"/>
                    <a:pt x="169" y="198"/>
                    <a:pt x="188" y="180"/>
                  </a:cubicBezTo>
                  <a:cubicBezTo>
                    <a:pt x="226" y="142"/>
                    <a:pt x="226" y="67"/>
                    <a:pt x="188" y="29"/>
                  </a:cubicBezTo>
                  <a:cubicBezTo>
                    <a:pt x="169" y="10"/>
                    <a:pt x="144" y="1"/>
                    <a:pt x="118"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3" name="Google Shape;8613;p63"/>
            <p:cNvSpPr/>
            <p:nvPr/>
          </p:nvSpPr>
          <p:spPr>
            <a:xfrm>
              <a:off x="4154600" y="3193875"/>
              <a:ext cx="2225" cy="2075"/>
            </a:xfrm>
            <a:custGeom>
              <a:avLst/>
              <a:gdLst/>
              <a:ahLst/>
              <a:cxnLst/>
              <a:rect l="l" t="t" r="r" b="b"/>
              <a:pathLst>
                <a:path w="89" h="83" extrusionOk="0">
                  <a:moveTo>
                    <a:pt x="45" y="0"/>
                  </a:moveTo>
                  <a:cubicBezTo>
                    <a:pt x="35" y="0"/>
                    <a:pt x="26" y="4"/>
                    <a:pt x="13" y="10"/>
                  </a:cubicBezTo>
                  <a:cubicBezTo>
                    <a:pt x="1" y="35"/>
                    <a:pt x="1" y="48"/>
                    <a:pt x="13" y="73"/>
                  </a:cubicBezTo>
                  <a:cubicBezTo>
                    <a:pt x="26" y="79"/>
                    <a:pt x="35" y="82"/>
                    <a:pt x="45" y="82"/>
                  </a:cubicBezTo>
                  <a:cubicBezTo>
                    <a:pt x="54" y="82"/>
                    <a:pt x="64" y="79"/>
                    <a:pt x="76" y="73"/>
                  </a:cubicBezTo>
                  <a:cubicBezTo>
                    <a:pt x="89" y="48"/>
                    <a:pt x="89" y="35"/>
                    <a:pt x="76" y="10"/>
                  </a:cubicBezTo>
                  <a:cubicBezTo>
                    <a:pt x="64" y="4"/>
                    <a:pt x="54" y="0"/>
                    <a:pt x="45"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4" name="Google Shape;8614;p63"/>
            <p:cNvSpPr/>
            <p:nvPr/>
          </p:nvSpPr>
          <p:spPr>
            <a:xfrm>
              <a:off x="4143325" y="3174425"/>
              <a:ext cx="2200" cy="2075"/>
            </a:xfrm>
            <a:custGeom>
              <a:avLst/>
              <a:gdLst/>
              <a:ahLst/>
              <a:cxnLst/>
              <a:rect l="l" t="t" r="r" b="b"/>
              <a:pathLst>
                <a:path w="88" h="83" extrusionOk="0">
                  <a:moveTo>
                    <a:pt x="38" y="0"/>
                  </a:moveTo>
                  <a:cubicBezTo>
                    <a:pt x="28" y="0"/>
                    <a:pt x="19" y="4"/>
                    <a:pt x="13" y="10"/>
                  </a:cubicBezTo>
                  <a:cubicBezTo>
                    <a:pt x="0" y="35"/>
                    <a:pt x="0" y="60"/>
                    <a:pt x="13" y="73"/>
                  </a:cubicBezTo>
                  <a:cubicBezTo>
                    <a:pt x="19" y="79"/>
                    <a:pt x="28" y="82"/>
                    <a:pt x="38" y="82"/>
                  </a:cubicBezTo>
                  <a:cubicBezTo>
                    <a:pt x="47" y="82"/>
                    <a:pt x="57" y="79"/>
                    <a:pt x="63" y="73"/>
                  </a:cubicBezTo>
                  <a:cubicBezTo>
                    <a:pt x="88" y="60"/>
                    <a:pt x="88" y="35"/>
                    <a:pt x="63" y="10"/>
                  </a:cubicBezTo>
                  <a:cubicBezTo>
                    <a:pt x="57" y="4"/>
                    <a:pt x="47" y="0"/>
                    <a:pt x="38"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5" name="Google Shape;8615;p63"/>
            <p:cNvSpPr/>
            <p:nvPr/>
          </p:nvSpPr>
          <p:spPr>
            <a:xfrm>
              <a:off x="4127950" y="3133325"/>
              <a:ext cx="1900" cy="2075"/>
            </a:xfrm>
            <a:custGeom>
              <a:avLst/>
              <a:gdLst/>
              <a:ahLst/>
              <a:cxnLst/>
              <a:rect l="l" t="t" r="r" b="b"/>
              <a:pathLst>
                <a:path w="76" h="83" extrusionOk="0">
                  <a:moveTo>
                    <a:pt x="38" y="1"/>
                  </a:moveTo>
                  <a:cubicBezTo>
                    <a:pt x="29" y="1"/>
                    <a:pt x="19" y="4"/>
                    <a:pt x="13" y="10"/>
                  </a:cubicBezTo>
                  <a:cubicBezTo>
                    <a:pt x="0" y="35"/>
                    <a:pt x="0" y="48"/>
                    <a:pt x="13" y="73"/>
                  </a:cubicBezTo>
                  <a:cubicBezTo>
                    <a:pt x="19" y="79"/>
                    <a:pt x="29" y="82"/>
                    <a:pt x="38" y="82"/>
                  </a:cubicBezTo>
                  <a:cubicBezTo>
                    <a:pt x="47" y="82"/>
                    <a:pt x="57" y="79"/>
                    <a:pt x="63" y="73"/>
                  </a:cubicBezTo>
                  <a:cubicBezTo>
                    <a:pt x="76" y="48"/>
                    <a:pt x="76" y="35"/>
                    <a:pt x="63" y="10"/>
                  </a:cubicBezTo>
                  <a:cubicBezTo>
                    <a:pt x="57" y="4"/>
                    <a:pt x="47" y="1"/>
                    <a:pt x="38"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6" name="Google Shape;8616;p63"/>
            <p:cNvSpPr/>
            <p:nvPr/>
          </p:nvSpPr>
          <p:spPr>
            <a:xfrm>
              <a:off x="4122925" y="3112925"/>
              <a:ext cx="1900" cy="1750"/>
            </a:xfrm>
            <a:custGeom>
              <a:avLst/>
              <a:gdLst/>
              <a:ahLst/>
              <a:cxnLst/>
              <a:rect l="l" t="t" r="r" b="b"/>
              <a:pathLst>
                <a:path w="76" h="70" extrusionOk="0">
                  <a:moveTo>
                    <a:pt x="38" y="1"/>
                  </a:moveTo>
                  <a:cubicBezTo>
                    <a:pt x="29" y="1"/>
                    <a:pt x="19" y="4"/>
                    <a:pt x="13" y="10"/>
                  </a:cubicBezTo>
                  <a:cubicBezTo>
                    <a:pt x="0" y="23"/>
                    <a:pt x="0" y="48"/>
                    <a:pt x="13" y="60"/>
                  </a:cubicBezTo>
                  <a:cubicBezTo>
                    <a:pt x="19" y="67"/>
                    <a:pt x="29" y="70"/>
                    <a:pt x="38" y="70"/>
                  </a:cubicBezTo>
                  <a:cubicBezTo>
                    <a:pt x="48" y="70"/>
                    <a:pt x="57" y="67"/>
                    <a:pt x="63" y="60"/>
                  </a:cubicBezTo>
                  <a:cubicBezTo>
                    <a:pt x="76" y="48"/>
                    <a:pt x="76" y="23"/>
                    <a:pt x="63" y="10"/>
                  </a:cubicBezTo>
                  <a:cubicBezTo>
                    <a:pt x="57" y="4"/>
                    <a:pt x="48" y="1"/>
                    <a:pt x="38"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7" name="Google Shape;8617;p63"/>
            <p:cNvSpPr/>
            <p:nvPr/>
          </p:nvSpPr>
          <p:spPr>
            <a:xfrm>
              <a:off x="4135150" y="3154975"/>
              <a:ext cx="1925" cy="1750"/>
            </a:xfrm>
            <a:custGeom>
              <a:avLst/>
              <a:gdLst/>
              <a:ahLst/>
              <a:cxnLst/>
              <a:rect l="l" t="t" r="r" b="b"/>
              <a:pathLst>
                <a:path w="77" h="70" extrusionOk="0">
                  <a:moveTo>
                    <a:pt x="39" y="0"/>
                  </a:moveTo>
                  <a:cubicBezTo>
                    <a:pt x="29" y="0"/>
                    <a:pt x="20" y="4"/>
                    <a:pt x="13" y="10"/>
                  </a:cubicBezTo>
                  <a:cubicBezTo>
                    <a:pt x="1" y="22"/>
                    <a:pt x="1" y="47"/>
                    <a:pt x="13" y="60"/>
                  </a:cubicBezTo>
                  <a:cubicBezTo>
                    <a:pt x="20" y="66"/>
                    <a:pt x="29" y="69"/>
                    <a:pt x="39" y="69"/>
                  </a:cubicBezTo>
                  <a:cubicBezTo>
                    <a:pt x="48" y="69"/>
                    <a:pt x="57" y="66"/>
                    <a:pt x="64" y="60"/>
                  </a:cubicBezTo>
                  <a:cubicBezTo>
                    <a:pt x="76" y="47"/>
                    <a:pt x="76" y="22"/>
                    <a:pt x="64" y="10"/>
                  </a:cubicBezTo>
                  <a:cubicBezTo>
                    <a:pt x="57" y="4"/>
                    <a:pt x="48" y="0"/>
                    <a:pt x="39"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8" name="Google Shape;8618;p63"/>
            <p:cNvSpPr/>
            <p:nvPr/>
          </p:nvSpPr>
          <p:spPr>
            <a:xfrm>
              <a:off x="4128250" y="3189400"/>
              <a:ext cx="7200" cy="3875"/>
            </a:xfrm>
            <a:custGeom>
              <a:avLst/>
              <a:gdLst/>
              <a:ahLst/>
              <a:cxnLst/>
              <a:rect l="l" t="t" r="r" b="b"/>
              <a:pathLst>
                <a:path w="288" h="155" extrusionOk="0">
                  <a:moveTo>
                    <a:pt x="26" y="1"/>
                  </a:moveTo>
                  <a:cubicBezTo>
                    <a:pt x="13" y="1"/>
                    <a:pt x="1" y="13"/>
                    <a:pt x="13" y="26"/>
                  </a:cubicBezTo>
                  <a:cubicBezTo>
                    <a:pt x="76" y="88"/>
                    <a:pt x="177" y="126"/>
                    <a:pt x="264" y="151"/>
                  </a:cubicBezTo>
                  <a:cubicBezTo>
                    <a:pt x="267" y="154"/>
                    <a:pt x="269" y="155"/>
                    <a:pt x="271" y="155"/>
                  </a:cubicBezTo>
                  <a:cubicBezTo>
                    <a:pt x="281" y="155"/>
                    <a:pt x="287" y="136"/>
                    <a:pt x="277" y="126"/>
                  </a:cubicBezTo>
                  <a:cubicBezTo>
                    <a:pt x="189" y="88"/>
                    <a:pt x="114" y="26"/>
                    <a:pt x="26"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9" name="Google Shape;8619;p63"/>
            <p:cNvSpPr/>
            <p:nvPr/>
          </p:nvSpPr>
          <p:spPr>
            <a:xfrm>
              <a:off x="4134550" y="3183350"/>
              <a:ext cx="9100" cy="3575"/>
            </a:xfrm>
            <a:custGeom>
              <a:avLst/>
              <a:gdLst/>
              <a:ahLst/>
              <a:cxnLst/>
              <a:rect l="l" t="t" r="r" b="b"/>
              <a:pathLst>
                <a:path w="364" h="143" extrusionOk="0">
                  <a:moveTo>
                    <a:pt x="13" y="1"/>
                  </a:moveTo>
                  <a:cubicBezTo>
                    <a:pt x="0" y="1"/>
                    <a:pt x="2" y="19"/>
                    <a:pt x="12" y="29"/>
                  </a:cubicBezTo>
                  <a:cubicBezTo>
                    <a:pt x="113" y="92"/>
                    <a:pt x="226" y="117"/>
                    <a:pt x="339" y="142"/>
                  </a:cubicBezTo>
                  <a:cubicBezTo>
                    <a:pt x="364" y="142"/>
                    <a:pt x="364" y="117"/>
                    <a:pt x="351" y="117"/>
                  </a:cubicBezTo>
                  <a:cubicBezTo>
                    <a:pt x="238" y="80"/>
                    <a:pt x="138" y="29"/>
                    <a:pt x="25" y="4"/>
                  </a:cubicBezTo>
                  <a:cubicBezTo>
                    <a:pt x="20" y="2"/>
                    <a:pt x="16" y="1"/>
                    <a:pt x="13"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0" name="Google Shape;8620;p63"/>
            <p:cNvSpPr/>
            <p:nvPr/>
          </p:nvSpPr>
          <p:spPr>
            <a:xfrm>
              <a:off x="4123625" y="3181775"/>
              <a:ext cx="7800" cy="3575"/>
            </a:xfrm>
            <a:custGeom>
              <a:avLst/>
              <a:gdLst/>
              <a:ahLst/>
              <a:cxnLst/>
              <a:rect l="l" t="t" r="r" b="b"/>
              <a:pathLst>
                <a:path w="312" h="143" extrusionOk="0">
                  <a:moveTo>
                    <a:pt x="15" y="1"/>
                  </a:moveTo>
                  <a:cubicBezTo>
                    <a:pt x="6" y="1"/>
                    <a:pt x="0" y="17"/>
                    <a:pt x="10" y="17"/>
                  </a:cubicBezTo>
                  <a:cubicBezTo>
                    <a:pt x="85" y="80"/>
                    <a:pt x="186" y="117"/>
                    <a:pt x="286" y="143"/>
                  </a:cubicBezTo>
                  <a:cubicBezTo>
                    <a:pt x="299" y="143"/>
                    <a:pt x="311" y="117"/>
                    <a:pt x="286" y="105"/>
                  </a:cubicBezTo>
                  <a:cubicBezTo>
                    <a:pt x="198" y="80"/>
                    <a:pt x="111" y="42"/>
                    <a:pt x="23" y="4"/>
                  </a:cubicBezTo>
                  <a:cubicBezTo>
                    <a:pt x="20" y="2"/>
                    <a:pt x="18" y="1"/>
                    <a:pt x="15"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1" name="Google Shape;8621;p63"/>
            <p:cNvSpPr/>
            <p:nvPr/>
          </p:nvSpPr>
          <p:spPr>
            <a:xfrm>
              <a:off x="4127375" y="3170500"/>
              <a:ext cx="7450" cy="2675"/>
            </a:xfrm>
            <a:custGeom>
              <a:avLst/>
              <a:gdLst/>
              <a:ahLst/>
              <a:cxnLst/>
              <a:rect l="l" t="t" r="r" b="b"/>
              <a:pathLst>
                <a:path w="298" h="107" extrusionOk="0">
                  <a:moveTo>
                    <a:pt x="16" y="0"/>
                  </a:moveTo>
                  <a:cubicBezTo>
                    <a:pt x="7" y="0"/>
                    <a:pt x="1" y="16"/>
                    <a:pt x="11" y="16"/>
                  </a:cubicBezTo>
                  <a:cubicBezTo>
                    <a:pt x="86" y="66"/>
                    <a:pt x="186" y="79"/>
                    <a:pt x="274" y="104"/>
                  </a:cubicBezTo>
                  <a:cubicBezTo>
                    <a:pt x="276" y="106"/>
                    <a:pt x="278" y="107"/>
                    <a:pt x="280" y="107"/>
                  </a:cubicBezTo>
                  <a:cubicBezTo>
                    <a:pt x="290" y="107"/>
                    <a:pt x="298" y="79"/>
                    <a:pt x="287" y="79"/>
                  </a:cubicBezTo>
                  <a:cubicBezTo>
                    <a:pt x="199" y="54"/>
                    <a:pt x="111" y="16"/>
                    <a:pt x="23" y="4"/>
                  </a:cubicBezTo>
                  <a:cubicBezTo>
                    <a:pt x="21" y="1"/>
                    <a:pt x="18" y="0"/>
                    <a:pt x="16"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2" name="Google Shape;8622;p63"/>
            <p:cNvSpPr/>
            <p:nvPr/>
          </p:nvSpPr>
          <p:spPr>
            <a:xfrm>
              <a:off x="4125800" y="3175525"/>
              <a:ext cx="6875" cy="2300"/>
            </a:xfrm>
            <a:custGeom>
              <a:avLst/>
              <a:gdLst/>
              <a:ahLst/>
              <a:cxnLst/>
              <a:rect l="l" t="t" r="r" b="b"/>
              <a:pathLst>
                <a:path w="275" h="92" extrusionOk="0">
                  <a:moveTo>
                    <a:pt x="17" y="0"/>
                  </a:moveTo>
                  <a:cubicBezTo>
                    <a:pt x="7" y="0"/>
                    <a:pt x="1" y="18"/>
                    <a:pt x="11" y="29"/>
                  </a:cubicBezTo>
                  <a:cubicBezTo>
                    <a:pt x="86" y="79"/>
                    <a:pt x="174" y="91"/>
                    <a:pt x="262" y="91"/>
                  </a:cubicBezTo>
                  <a:cubicBezTo>
                    <a:pt x="275" y="91"/>
                    <a:pt x="275" y="54"/>
                    <a:pt x="262" y="54"/>
                  </a:cubicBezTo>
                  <a:cubicBezTo>
                    <a:pt x="174" y="54"/>
                    <a:pt x="99" y="29"/>
                    <a:pt x="24" y="4"/>
                  </a:cubicBezTo>
                  <a:cubicBezTo>
                    <a:pt x="21" y="1"/>
                    <a:pt x="19" y="0"/>
                    <a:pt x="17"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3" name="Google Shape;8623;p63"/>
            <p:cNvSpPr/>
            <p:nvPr/>
          </p:nvSpPr>
          <p:spPr>
            <a:xfrm>
              <a:off x="4117650" y="3174875"/>
              <a:ext cx="6550" cy="2950"/>
            </a:xfrm>
            <a:custGeom>
              <a:avLst/>
              <a:gdLst/>
              <a:ahLst/>
              <a:cxnLst/>
              <a:rect l="l" t="t" r="r" b="b"/>
              <a:pathLst>
                <a:path w="262" h="118" extrusionOk="0">
                  <a:moveTo>
                    <a:pt x="16" y="1"/>
                  </a:moveTo>
                  <a:cubicBezTo>
                    <a:pt x="7" y="1"/>
                    <a:pt x="1" y="19"/>
                    <a:pt x="11" y="30"/>
                  </a:cubicBezTo>
                  <a:cubicBezTo>
                    <a:pt x="86" y="67"/>
                    <a:pt x="161" y="92"/>
                    <a:pt x="237" y="117"/>
                  </a:cubicBezTo>
                  <a:cubicBezTo>
                    <a:pt x="262" y="117"/>
                    <a:pt x="262" y="92"/>
                    <a:pt x="249" y="92"/>
                  </a:cubicBezTo>
                  <a:cubicBezTo>
                    <a:pt x="174" y="67"/>
                    <a:pt x="99" y="30"/>
                    <a:pt x="23" y="4"/>
                  </a:cubicBezTo>
                  <a:cubicBezTo>
                    <a:pt x="21" y="2"/>
                    <a:pt x="18" y="1"/>
                    <a:pt x="16"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4" name="Google Shape;8624;p63"/>
            <p:cNvSpPr/>
            <p:nvPr/>
          </p:nvSpPr>
          <p:spPr>
            <a:xfrm>
              <a:off x="4116325" y="3168375"/>
              <a:ext cx="8175" cy="3525"/>
            </a:xfrm>
            <a:custGeom>
              <a:avLst/>
              <a:gdLst/>
              <a:ahLst/>
              <a:cxnLst/>
              <a:rect l="l" t="t" r="r" b="b"/>
              <a:pathLst>
                <a:path w="327" h="141" extrusionOk="0">
                  <a:moveTo>
                    <a:pt x="39" y="1"/>
                  </a:moveTo>
                  <a:cubicBezTo>
                    <a:pt x="14" y="1"/>
                    <a:pt x="1" y="26"/>
                    <a:pt x="26" y="39"/>
                  </a:cubicBezTo>
                  <a:cubicBezTo>
                    <a:pt x="101" y="89"/>
                    <a:pt x="202" y="114"/>
                    <a:pt x="290" y="139"/>
                  </a:cubicBezTo>
                  <a:cubicBezTo>
                    <a:pt x="294" y="140"/>
                    <a:pt x="297" y="141"/>
                    <a:pt x="301" y="141"/>
                  </a:cubicBezTo>
                  <a:cubicBezTo>
                    <a:pt x="327" y="141"/>
                    <a:pt x="324" y="101"/>
                    <a:pt x="302" y="101"/>
                  </a:cubicBezTo>
                  <a:cubicBezTo>
                    <a:pt x="214" y="76"/>
                    <a:pt x="126" y="26"/>
                    <a:pt x="39"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5" name="Google Shape;8625;p63"/>
            <p:cNvSpPr/>
            <p:nvPr/>
          </p:nvSpPr>
          <p:spPr>
            <a:xfrm>
              <a:off x="4125425" y="3159925"/>
              <a:ext cx="7575" cy="1200"/>
            </a:xfrm>
            <a:custGeom>
              <a:avLst/>
              <a:gdLst/>
              <a:ahLst/>
              <a:cxnLst/>
              <a:rect l="l" t="t" r="r" b="b"/>
              <a:pathLst>
                <a:path w="303" h="48" extrusionOk="0">
                  <a:moveTo>
                    <a:pt x="290" y="0"/>
                  </a:moveTo>
                  <a:cubicBezTo>
                    <a:pt x="202" y="0"/>
                    <a:pt x="101" y="0"/>
                    <a:pt x="13" y="13"/>
                  </a:cubicBezTo>
                  <a:cubicBezTo>
                    <a:pt x="1" y="13"/>
                    <a:pt x="1" y="38"/>
                    <a:pt x="13" y="38"/>
                  </a:cubicBezTo>
                  <a:cubicBezTo>
                    <a:pt x="57" y="44"/>
                    <a:pt x="104" y="47"/>
                    <a:pt x="151" y="47"/>
                  </a:cubicBezTo>
                  <a:cubicBezTo>
                    <a:pt x="199" y="47"/>
                    <a:pt x="246" y="44"/>
                    <a:pt x="290" y="38"/>
                  </a:cubicBezTo>
                  <a:cubicBezTo>
                    <a:pt x="302" y="38"/>
                    <a:pt x="302" y="0"/>
                    <a:pt x="290"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6" name="Google Shape;8626;p63"/>
            <p:cNvSpPr/>
            <p:nvPr/>
          </p:nvSpPr>
          <p:spPr>
            <a:xfrm>
              <a:off x="4126375" y="3165550"/>
              <a:ext cx="5675" cy="1300"/>
            </a:xfrm>
            <a:custGeom>
              <a:avLst/>
              <a:gdLst/>
              <a:ahLst/>
              <a:cxnLst/>
              <a:rect l="l" t="t" r="r" b="b"/>
              <a:pathLst>
                <a:path w="227" h="52" extrusionOk="0">
                  <a:moveTo>
                    <a:pt x="26" y="1"/>
                  </a:moveTo>
                  <a:cubicBezTo>
                    <a:pt x="13" y="1"/>
                    <a:pt x="1" y="26"/>
                    <a:pt x="26" y="26"/>
                  </a:cubicBezTo>
                  <a:cubicBezTo>
                    <a:pt x="76" y="39"/>
                    <a:pt x="139" y="39"/>
                    <a:pt x="201" y="51"/>
                  </a:cubicBezTo>
                  <a:cubicBezTo>
                    <a:pt x="226" y="51"/>
                    <a:pt x="226" y="13"/>
                    <a:pt x="201" y="13"/>
                  </a:cubicBezTo>
                  <a:cubicBezTo>
                    <a:pt x="139" y="1"/>
                    <a:pt x="88" y="1"/>
                    <a:pt x="26"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7" name="Google Shape;8627;p63"/>
            <p:cNvSpPr/>
            <p:nvPr/>
          </p:nvSpPr>
          <p:spPr>
            <a:xfrm>
              <a:off x="4139550" y="3189400"/>
              <a:ext cx="7775" cy="3850"/>
            </a:xfrm>
            <a:custGeom>
              <a:avLst/>
              <a:gdLst/>
              <a:ahLst/>
              <a:cxnLst/>
              <a:rect l="l" t="t" r="r" b="b"/>
              <a:pathLst>
                <a:path w="311" h="154" extrusionOk="0">
                  <a:moveTo>
                    <a:pt x="26" y="1"/>
                  </a:moveTo>
                  <a:cubicBezTo>
                    <a:pt x="13" y="1"/>
                    <a:pt x="1" y="13"/>
                    <a:pt x="13" y="26"/>
                  </a:cubicBezTo>
                  <a:cubicBezTo>
                    <a:pt x="88" y="88"/>
                    <a:pt x="189" y="126"/>
                    <a:pt x="277" y="151"/>
                  </a:cubicBezTo>
                  <a:cubicBezTo>
                    <a:pt x="280" y="153"/>
                    <a:pt x="284" y="154"/>
                    <a:pt x="287" y="154"/>
                  </a:cubicBezTo>
                  <a:cubicBezTo>
                    <a:pt x="305" y="154"/>
                    <a:pt x="311" y="126"/>
                    <a:pt x="289" y="126"/>
                  </a:cubicBezTo>
                  <a:cubicBezTo>
                    <a:pt x="201" y="88"/>
                    <a:pt x="114" y="38"/>
                    <a:pt x="26"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8" name="Google Shape;8628;p63"/>
            <p:cNvSpPr/>
            <p:nvPr/>
          </p:nvSpPr>
          <p:spPr>
            <a:xfrm>
              <a:off x="4114850" y="3178600"/>
              <a:ext cx="6475" cy="5275"/>
            </a:xfrm>
            <a:custGeom>
              <a:avLst/>
              <a:gdLst/>
              <a:ahLst/>
              <a:cxnLst/>
              <a:rect l="l" t="t" r="r" b="b"/>
              <a:pathLst>
                <a:path w="259" h="211" extrusionOk="0">
                  <a:moveTo>
                    <a:pt x="12" y="1"/>
                  </a:moveTo>
                  <a:cubicBezTo>
                    <a:pt x="5" y="1"/>
                    <a:pt x="1" y="10"/>
                    <a:pt x="10" y="19"/>
                  </a:cubicBezTo>
                  <a:cubicBezTo>
                    <a:pt x="60" y="94"/>
                    <a:pt x="148" y="157"/>
                    <a:pt x="223" y="207"/>
                  </a:cubicBezTo>
                  <a:cubicBezTo>
                    <a:pt x="228" y="209"/>
                    <a:pt x="232" y="210"/>
                    <a:pt x="236" y="210"/>
                  </a:cubicBezTo>
                  <a:cubicBezTo>
                    <a:pt x="252" y="210"/>
                    <a:pt x="258" y="192"/>
                    <a:pt x="248" y="182"/>
                  </a:cubicBezTo>
                  <a:cubicBezTo>
                    <a:pt x="173" y="119"/>
                    <a:pt x="110" y="56"/>
                    <a:pt x="22" y="6"/>
                  </a:cubicBezTo>
                  <a:cubicBezTo>
                    <a:pt x="19" y="2"/>
                    <a:pt x="15" y="1"/>
                    <a:pt x="12"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9" name="Google Shape;8629;p63"/>
            <p:cNvSpPr/>
            <p:nvPr/>
          </p:nvSpPr>
          <p:spPr>
            <a:xfrm>
              <a:off x="4116650" y="3162050"/>
              <a:ext cx="6200" cy="1375"/>
            </a:xfrm>
            <a:custGeom>
              <a:avLst/>
              <a:gdLst/>
              <a:ahLst/>
              <a:cxnLst/>
              <a:rect l="l" t="t" r="r" b="b"/>
              <a:pathLst>
                <a:path w="248" h="55" extrusionOk="0">
                  <a:moveTo>
                    <a:pt x="224" y="0"/>
                  </a:moveTo>
                  <a:cubicBezTo>
                    <a:pt x="221" y="0"/>
                    <a:pt x="217" y="1"/>
                    <a:pt x="214" y="3"/>
                  </a:cubicBezTo>
                  <a:cubicBezTo>
                    <a:pt x="193" y="7"/>
                    <a:pt x="172" y="8"/>
                    <a:pt x="151" y="8"/>
                  </a:cubicBezTo>
                  <a:cubicBezTo>
                    <a:pt x="109" y="8"/>
                    <a:pt x="67" y="3"/>
                    <a:pt x="26" y="3"/>
                  </a:cubicBezTo>
                  <a:cubicBezTo>
                    <a:pt x="1" y="3"/>
                    <a:pt x="1" y="41"/>
                    <a:pt x="13" y="41"/>
                  </a:cubicBezTo>
                  <a:cubicBezTo>
                    <a:pt x="42" y="50"/>
                    <a:pt x="69" y="54"/>
                    <a:pt x="95" y="54"/>
                  </a:cubicBezTo>
                  <a:cubicBezTo>
                    <a:pt x="138" y="54"/>
                    <a:pt x="180" y="44"/>
                    <a:pt x="226" y="28"/>
                  </a:cubicBezTo>
                  <a:cubicBezTo>
                    <a:pt x="248" y="28"/>
                    <a:pt x="242" y="0"/>
                    <a:pt x="224"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0" name="Google Shape;8630;p63"/>
            <p:cNvSpPr/>
            <p:nvPr/>
          </p:nvSpPr>
          <p:spPr>
            <a:xfrm>
              <a:off x="4121675" y="3148300"/>
              <a:ext cx="6925" cy="2850"/>
            </a:xfrm>
            <a:custGeom>
              <a:avLst/>
              <a:gdLst/>
              <a:ahLst/>
              <a:cxnLst/>
              <a:rect l="l" t="t" r="r" b="b"/>
              <a:pathLst>
                <a:path w="277" h="114" extrusionOk="0">
                  <a:moveTo>
                    <a:pt x="264" y="1"/>
                  </a:moveTo>
                  <a:cubicBezTo>
                    <a:pt x="176" y="13"/>
                    <a:pt x="76" y="26"/>
                    <a:pt x="13" y="76"/>
                  </a:cubicBezTo>
                  <a:cubicBezTo>
                    <a:pt x="0" y="89"/>
                    <a:pt x="0" y="114"/>
                    <a:pt x="25" y="114"/>
                  </a:cubicBezTo>
                  <a:cubicBezTo>
                    <a:pt x="101" y="89"/>
                    <a:pt x="189" y="51"/>
                    <a:pt x="264" y="26"/>
                  </a:cubicBezTo>
                  <a:cubicBezTo>
                    <a:pt x="276" y="26"/>
                    <a:pt x="276" y="1"/>
                    <a:pt x="264"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1" name="Google Shape;8631;p63"/>
            <p:cNvSpPr/>
            <p:nvPr/>
          </p:nvSpPr>
          <p:spPr>
            <a:xfrm>
              <a:off x="4123550" y="3153900"/>
              <a:ext cx="5275" cy="1950"/>
            </a:xfrm>
            <a:custGeom>
              <a:avLst/>
              <a:gdLst/>
              <a:ahLst/>
              <a:cxnLst/>
              <a:rect l="l" t="t" r="r" b="b"/>
              <a:pathLst>
                <a:path w="211" h="78" extrusionOk="0">
                  <a:moveTo>
                    <a:pt x="186" y="0"/>
                  </a:moveTo>
                  <a:cubicBezTo>
                    <a:pt x="183" y="0"/>
                    <a:pt x="180" y="1"/>
                    <a:pt x="176" y="3"/>
                  </a:cubicBezTo>
                  <a:cubicBezTo>
                    <a:pt x="126" y="15"/>
                    <a:pt x="76" y="28"/>
                    <a:pt x="26" y="40"/>
                  </a:cubicBezTo>
                  <a:cubicBezTo>
                    <a:pt x="1" y="40"/>
                    <a:pt x="13" y="78"/>
                    <a:pt x="26" y="78"/>
                  </a:cubicBezTo>
                  <a:cubicBezTo>
                    <a:pt x="88" y="78"/>
                    <a:pt x="139" y="53"/>
                    <a:pt x="189" y="40"/>
                  </a:cubicBezTo>
                  <a:cubicBezTo>
                    <a:pt x="210" y="29"/>
                    <a:pt x="204" y="0"/>
                    <a:pt x="186"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2" name="Google Shape;8632;p63"/>
            <p:cNvSpPr/>
            <p:nvPr/>
          </p:nvSpPr>
          <p:spPr>
            <a:xfrm>
              <a:off x="4116025" y="3155200"/>
              <a:ext cx="5350" cy="2550"/>
            </a:xfrm>
            <a:custGeom>
              <a:avLst/>
              <a:gdLst/>
              <a:ahLst/>
              <a:cxnLst/>
              <a:rect l="l" t="t" r="r" b="b"/>
              <a:pathLst>
                <a:path w="214" h="102" extrusionOk="0">
                  <a:moveTo>
                    <a:pt x="176" y="1"/>
                  </a:moveTo>
                  <a:cubicBezTo>
                    <a:pt x="126" y="26"/>
                    <a:pt x="63" y="38"/>
                    <a:pt x="13" y="76"/>
                  </a:cubicBezTo>
                  <a:cubicBezTo>
                    <a:pt x="0" y="76"/>
                    <a:pt x="0" y="101"/>
                    <a:pt x="13" y="101"/>
                  </a:cubicBezTo>
                  <a:cubicBezTo>
                    <a:pt x="76" y="89"/>
                    <a:pt x="138" y="64"/>
                    <a:pt x="189" y="38"/>
                  </a:cubicBezTo>
                  <a:cubicBezTo>
                    <a:pt x="214" y="26"/>
                    <a:pt x="201" y="1"/>
                    <a:pt x="176"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3" name="Google Shape;8633;p63"/>
            <p:cNvSpPr/>
            <p:nvPr/>
          </p:nvSpPr>
          <p:spPr>
            <a:xfrm>
              <a:off x="4113200" y="3147250"/>
              <a:ext cx="4950" cy="4525"/>
            </a:xfrm>
            <a:custGeom>
              <a:avLst/>
              <a:gdLst/>
              <a:ahLst/>
              <a:cxnLst/>
              <a:rect l="l" t="t" r="r" b="b"/>
              <a:pathLst>
                <a:path w="198" h="181" extrusionOk="0">
                  <a:moveTo>
                    <a:pt x="175" y="0"/>
                  </a:moveTo>
                  <a:cubicBezTo>
                    <a:pt x="171" y="0"/>
                    <a:pt x="167" y="2"/>
                    <a:pt x="164" y="5"/>
                  </a:cubicBezTo>
                  <a:cubicBezTo>
                    <a:pt x="113" y="55"/>
                    <a:pt x="51" y="93"/>
                    <a:pt x="0" y="156"/>
                  </a:cubicBezTo>
                  <a:cubicBezTo>
                    <a:pt x="0" y="168"/>
                    <a:pt x="13" y="181"/>
                    <a:pt x="26" y="181"/>
                  </a:cubicBezTo>
                  <a:cubicBezTo>
                    <a:pt x="88" y="143"/>
                    <a:pt x="139" y="80"/>
                    <a:pt x="189" y="30"/>
                  </a:cubicBezTo>
                  <a:cubicBezTo>
                    <a:pt x="198" y="12"/>
                    <a:pt x="187" y="0"/>
                    <a:pt x="175"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4" name="Google Shape;8634;p63"/>
            <p:cNvSpPr/>
            <p:nvPr/>
          </p:nvSpPr>
          <p:spPr>
            <a:xfrm>
              <a:off x="4121675" y="3142975"/>
              <a:ext cx="4400" cy="3150"/>
            </a:xfrm>
            <a:custGeom>
              <a:avLst/>
              <a:gdLst/>
              <a:ahLst/>
              <a:cxnLst/>
              <a:rect l="l" t="t" r="r" b="b"/>
              <a:pathLst>
                <a:path w="176" h="126" extrusionOk="0">
                  <a:moveTo>
                    <a:pt x="151" y="0"/>
                  </a:moveTo>
                  <a:cubicBezTo>
                    <a:pt x="101" y="38"/>
                    <a:pt x="63" y="63"/>
                    <a:pt x="13" y="101"/>
                  </a:cubicBezTo>
                  <a:cubicBezTo>
                    <a:pt x="0" y="113"/>
                    <a:pt x="25" y="126"/>
                    <a:pt x="38" y="126"/>
                  </a:cubicBezTo>
                  <a:cubicBezTo>
                    <a:pt x="88" y="101"/>
                    <a:pt x="126" y="63"/>
                    <a:pt x="176" y="26"/>
                  </a:cubicBezTo>
                  <a:cubicBezTo>
                    <a:pt x="176" y="13"/>
                    <a:pt x="163" y="0"/>
                    <a:pt x="151"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5" name="Google Shape;8635;p63"/>
            <p:cNvSpPr/>
            <p:nvPr/>
          </p:nvSpPr>
          <p:spPr>
            <a:xfrm>
              <a:off x="4117275" y="3134050"/>
              <a:ext cx="5575" cy="4675"/>
            </a:xfrm>
            <a:custGeom>
              <a:avLst/>
              <a:gdLst/>
              <a:ahLst/>
              <a:cxnLst/>
              <a:rect l="l" t="t" r="r" b="b"/>
              <a:pathLst>
                <a:path w="223" h="187" extrusionOk="0">
                  <a:moveTo>
                    <a:pt x="202" y="1"/>
                  </a:moveTo>
                  <a:cubicBezTo>
                    <a:pt x="197" y="1"/>
                    <a:pt x="193" y="2"/>
                    <a:pt x="189" y="6"/>
                  </a:cubicBezTo>
                  <a:cubicBezTo>
                    <a:pt x="126" y="56"/>
                    <a:pt x="63" y="106"/>
                    <a:pt x="1" y="169"/>
                  </a:cubicBezTo>
                  <a:cubicBezTo>
                    <a:pt x="1" y="178"/>
                    <a:pt x="1" y="187"/>
                    <a:pt x="5" y="187"/>
                  </a:cubicBezTo>
                  <a:cubicBezTo>
                    <a:pt x="7" y="187"/>
                    <a:pt x="9" y="185"/>
                    <a:pt x="13" y="182"/>
                  </a:cubicBezTo>
                  <a:cubicBezTo>
                    <a:pt x="88" y="144"/>
                    <a:pt x="151" y="81"/>
                    <a:pt x="214" y="19"/>
                  </a:cubicBezTo>
                  <a:cubicBezTo>
                    <a:pt x="223" y="10"/>
                    <a:pt x="213" y="1"/>
                    <a:pt x="202"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6" name="Google Shape;8636;p63"/>
            <p:cNvSpPr/>
            <p:nvPr/>
          </p:nvSpPr>
          <p:spPr>
            <a:xfrm>
              <a:off x="4112875" y="3141625"/>
              <a:ext cx="5625" cy="5450"/>
            </a:xfrm>
            <a:custGeom>
              <a:avLst/>
              <a:gdLst/>
              <a:ahLst/>
              <a:cxnLst/>
              <a:rect l="l" t="t" r="r" b="b"/>
              <a:pathLst>
                <a:path w="225" h="218" extrusionOk="0">
                  <a:moveTo>
                    <a:pt x="209" y="1"/>
                  </a:moveTo>
                  <a:cubicBezTo>
                    <a:pt x="207" y="1"/>
                    <a:pt x="204" y="2"/>
                    <a:pt x="202" y="4"/>
                  </a:cubicBezTo>
                  <a:cubicBezTo>
                    <a:pt x="126" y="67"/>
                    <a:pt x="64" y="130"/>
                    <a:pt x="1" y="192"/>
                  </a:cubicBezTo>
                  <a:cubicBezTo>
                    <a:pt x="1" y="205"/>
                    <a:pt x="13" y="218"/>
                    <a:pt x="26" y="218"/>
                  </a:cubicBezTo>
                  <a:cubicBezTo>
                    <a:pt x="101" y="167"/>
                    <a:pt x="152" y="92"/>
                    <a:pt x="214" y="29"/>
                  </a:cubicBezTo>
                  <a:cubicBezTo>
                    <a:pt x="224" y="19"/>
                    <a:pt x="218" y="1"/>
                    <a:pt x="209"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7" name="Google Shape;8637;p63"/>
            <p:cNvSpPr/>
            <p:nvPr/>
          </p:nvSpPr>
          <p:spPr>
            <a:xfrm>
              <a:off x="4106300" y="3138000"/>
              <a:ext cx="3375" cy="7000"/>
            </a:xfrm>
            <a:custGeom>
              <a:avLst/>
              <a:gdLst/>
              <a:ahLst/>
              <a:cxnLst/>
              <a:rect l="l" t="t" r="r" b="b"/>
              <a:pathLst>
                <a:path w="135" h="280" extrusionOk="0">
                  <a:moveTo>
                    <a:pt x="105" y="0"/>
                  </a:moveTo>
                  <a:cubicBezTo>
                    <a:pt x="98" y="0"/>
                    <a:pt x="92" y="3"/>
                    <a:pt x="88" y="11"/>
                  </a:cubicBezTo>
                  <a:cubicBezTo>
                    <a:pt x="51" y="86"/>
                    <a:pt x="13" y="174"/>
                    <a:pt x="0" y="262"/>
                  </a:cubicBezTo>
                  <a:cubicBezTo>
                    <a:pt x="0" y="271"/>
                    <a:pt x="7" y="280"/>
                    <a:pt x="10" y="280"/>
                  </a:cubicBezTo>
                  <a:cubicBezTo>
                    <a:pt x="12" y="280"/>
                    <a:pt x="13" y="278"/>
                    <a:pt x="13" y="275"/>
                  </a:cubicBezTo>
                  <a:cubicBezTo>
                    <a:pt x="63" y="199"/>
                    <a:pt x="88" y="112"/>
                    <a:pt x="126" y="24"/>
                  </a:cubicBezTo>
                  <a:cubicBezTo>
                    <a:pt x="135" y="15"/>
                    <a:pt x="119" y="0"/>
                    <a:pt x="105"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8" name="Google Shape;8638;p63"/>
            <p:cNvSpPr/>
            <p:nvPr/>
          </p:nvSpPr>
          <p:spPr>
            <a:xfrm>
              <a:off x="4113600" y="3131250"/>
              <a:ext cx="4550" cy="4350"/>
            </a:xfrm>
            <a:custGeom>
              <a:avLst/>
              <a:gdLst/>
              <a:ahLst/>
              <a:cxnLst/>
              <a:rect l="l" t="t" r="r" b="b"/>
              <a:pathLst>
                <a:path w="182" h="174" extrusionOk="0">
                  <a:moveTo>
                    <a:pt x="159" y="0"/>
                  </a:moveTo>
                  <a:cubicBezTo>
                    <a:pt x="155" y="0"/>
                    <a:pt x="151" y="2"/>
                    <a:pt x="148" y="5"/>
                  </a:cubicBezTo>
                  <a:cubicBezTo>
                    <a:pt x="97" y="43"/>
                    <a:pt x="47" y="93"/>
                    <a:pt x="10" y="156"/>
                  </a:cubicBezTo>
                  <a:cubicBezTo>
                    <a:pt x="1" y="165"/>
                    <a:pt x="11" y="173"/>
                    <a:pt x="22" y="173"/>
                  </a:cubicBezTo>
                  <a:cubicBezTo>
                    <a:pt x="26" y="173"/>
                    <a:pt x="31" y="172"/>
                    <a:pt x="35" y="168"/>
                  </a:cubicBezTo>
                  <a:cubicBezTo>
                    <a:pt x="85" y="131"/>
                    <a:pt x="123" y="80"/>
                    <a:pt x="173" y="30"/>
                  </a:cubicBezTo>
                  <a:cubicBezTo>
                    <a:pt x="182" y="12"/>
                    <a:pt x="171" y="0"/>
                    <a:pt x="159"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9" name="Google Shape;8639;p63"/>
            <p:cNvSpPr/>
            <p:nvPr/>
          </p:nvSpPr>
          <p:spPr>
            <a:xfrm>
              <a:off x="4108800" y="3122275"/>
              <a:ext cx="4750" cy="6425"/>
            </a:xfrm>
            <a:custGeom>
              <a:avLst/>
              <a:gdLst/>
              <a:ahLst/>
              <a:cxnLst/>
              <a:rect l="l" t="t" r="r" b="b"/>
              <a:pathLst>
                <a:path w="190" h="257" extrusionOk="0">
                  <a:moveTo>
                    <a:pt x="164" y="0"/>
                  </a:moveTo>
                  <a:cubicBezTo>
                    <a:pt x="89" y="63"/>
                    <a:pt x="26" y="138"/>
                    <a:pt x="1" y="239"/>
                  </a:cubicBezTo>
                  <a:cubicBezTo>
                    <a:pt x="1" y="248"/>
                    <a:pt x="13" y="256"/>
                    <a:pt x="21" y="256"/>
                  </a:cubicBezTo>
                  <a:cubicBezTo>
                    <a:pt x="24" y="256"/>
                    <a:pt x="26" y="255"/>
                    <a:pt x="26" y="251"/>
                  </a:cubicBezTo>
                  <a:cubicBezTo>
                    <a:pt x="76" y="163"/>
                    <a:pt x="114" y="88"/>
                    <a:pt x="189" y="25"/>
                  </a:cubicBezTo>
                  <a:cubicBezTo>
                    <a:pt x="189" y="13"/>
                    <a:pt x="176" y="0"/>
                    <a:pt x="164"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0" name="Google Shape;8640;p63"/>
            <p:cNvSpPr/>
            <p:nvPr/>
          </p:nvSpPr>
          <p:spPr>
            <a:xfrm>
              <a:off x="4103150" y="3134375"/>
              <a:ext cx="3700" cy="7800"/>
            </a:xfrm>
            <a:custGeom>
              <a:avLst/>
              <a:gdLst/>
              <a:ahLst/>
              <a:cxnLst/>
              <a:rect l="l" t="t" r="r" b="b"/>
              <a:pathLst>
                <a:path w="148" h="312" extrusionOk="0">
                  <a:moveTo>
                    <a:pt x="117" y="0"/>
                  </a:moveTo>
                  <a:cubicBezTo>
                    <a:pt x="111" y="0"/>
                    <a:pt x="105" y="2"/>
                    <a:pt x="101" y="6"/>
                  </a:cubicBezTo>
                  <a:cubicBezTo>
                    <a:pt x="64" y="106"/>
                    <a:pt x="26" y="194"/>
                    <a:pt x="1" y="294"/>
                  </a:cubicBezTo>
                  <a:cubicBezTo>
                    <a:pt x="1" y="303"/>
                    <a:pt x="13" y="312"/>
                    <a:pt x="21" y="312"/>
                  </a:cubicBezTo>
                  <a:cubicBezTo>
                    <a:pt x="24" y="312"/>
                    <a:pt x="26" y="310"/>
                    <a:pt x="26" y="307"/>
                  </a:cubicBezTo>
                  <a:cubicBezTo>
                    <a:pt x="76" y="219"/>
                    <a:pt x="101" y="119"/>
                    <a:pt x="139" y="18"/>
                  </a:cubicBezTo>
                  <a:cubicBezTo>
                    <a:pt x="148" y="9"/>
                    <a:pt x="132" y="0"/>
                    <a:pt x="117"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1" name="Google Shape;8641;p63"/>
            <p:cNvSpPr/>
            <p:nvPr/>
          </p:nvSpPr>
          <p:spPr>
            <a:xfrm>
              <a:off x="4111625" y="3168700"/>
              <a:ext cx="5000" cy="2900"/>
            </a:xfrm>
            <a:custGeom>
              <a:avLst/>
              <a:gdLst/>
              <a:ahLst/>
              <a:cxnLst/>
              <a:rect l="l" t="t" r="r" b="b"/>
              <a:pathLst>
                <a:path w="200" h="116" extrusionOk="0">
                  <a:moveTo>
                    <a:pt x="26" y="0"/>
                  </a:moveTo>
                  <a:cubicBezTo>
                    <a:pt x="13" y="0"/>
                    <a:pt x="1" y="13"/>
                    <a:pt x="13" y="26"/>
                  </a:cubicBezTo>
                  <a:cubicBezTo>
                    <a:pt x="63" y="63"/>
                    <a:pt x="114" y="88"/>
                    <a:pt x="176" y="113"/>
                  </a:cubicBezTo>
                  <a:cubicBezTo>
                    <a:pt x="178" y="115"/>
                    <a:pt x="180" y="116"/>
                    <a:pt x="182" y="116"/>
                  </a:cubicBezTo>
                  <a:cubicBezTo>
                    <a:pt x="192" y="116"/>
                    <a:pt x="200" y="88"/>
                    <a:pt x="189" y="88"/>
                  </a:cubicBezTo>
                  <a:cubicBezTo>
                    <a:pt x="139" y="63"/>
                    <a:pt x="76" y="26"/>
                    <a:pt x="26"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2" name="Google Shape;8642;p63"/>
            <p:cNvSpPr/>
            <p:nvPr/>
          </p:nvSpPr>
          <p:spPr>
            <a:xfrm>
              <a:off x="4109525" y="3171700"/>
              <a:ext cx="6150" cy="5275"/>
            </a:xfrm>
            <a:custGeom>
              <a:avLst/>
              <a:gdLst/>
              <a:ahLst/>
              <a:cxnLst/>
              <a:rect l="l" t="t" r="r" b="b"/>
              <a:pathLst>
                <a:path w="246" h="211" extrusionOk="0">
                  <a:moveTo>
                    <a:pt x="22" y="1"/>
                  </a:moveTo>
                  <a:cubicBezTo>
                    <a:pt x="11" y="1"/>
                    <a:pt x="1" y="10"/>
                    <a:pt x="9" y="18"/>
                  </a:cubicBezTo>
                  <a:cubicBezTo>
                    <a:pt x="60" y="106"/>
                    <a:pt x="135" y="157"/>
                    <a:pt x="223" y="207"/>
                  </a:cubicBezTo>
                  <a:cubicBezTo>
                    <a:pt x="225" y="209"/>
                    <a:pt x="228" y="210"/>
                    <a:pt x="230" y="210"/>
                  </a:cubicBezTo>
                  <a:cubicBezTo>
                    <a:pt x="239" y="210"/>
                    <a:pt x="245" y="192"/>
                    <a:pt x="235" y="182"/>
                  </a:cubicBezTo>
                  <a:cubicBezTo>
                    <a:pt x="147" y="131"/>
                    <a:pt x="97" y="69"/>
                    <a:pt x="35" y="6"/>
                  </a:cubicBezTo>
                  <a:cubicBezTo>
                    <a:pt x="31" y="2"/>
                    <a:pt x="26" y="1"/>
                    <a:pt x="22"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3" name="Google Shape;8643;p63"/>
            <p:cNvSpPr/>
            <p:nvPr/>
          </p:nvSpPr>
          <p:spPr>
            <a:xfrm>
              <a:off x="4111000" y="3158350"/>
              <a:ext cx="7550" cy="2525"/>
            </a:xfrm>
            <a:custGeom>
              <a:avLst/>
              <a:gdLst/>
              <a:ahLst/>
              <a:cxnLst/>
              <a:rect l="l" t="t" r="r" b="b"/>
              <a:pathLst>
                <a:path w="302" h="101" extrusionOk="0">
                  <a:moveTo>
                    <a:pt x="277" y="0"/>
                  </a:moveTo>
                  <a:cubicBezTo>
                    <a:pt x="189" y="25"/>
                    <a:pt x="101" y="51"/>
                    <a:pt x="13" y="76"/>
                  </a:cubicBezTo>
                  <a:cubicBezTo>
                    <a:pt x="1" y="76"/>
                    <a:pt x="1" y="101"/>
                    <a:pt x="13" y="101"/>
                  </a:cubicBezTo>
                  <a:cubicBezTo>
                    <a:pt x="114" y="101"/>
                    <a:pt x="201" y="76"/>
                    <a:pt x="289" y="25"/>
                  </a:cubicBezTo>
                  <a:cubicBezTo>
                    <a:pt x="302" y="25"/>
                    <a:pt x="289" y="0"/>
                    <a:pt x="277"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4" name="Google Shape;8644;p63"/>
            <p:cNvSpPr/>
            <p:nvPr/>
          </p:nvSpPr>
          <p:spPr>
            <a:xfrm>
              <a:off x="4110700" y="3151675"/>
              <a:ext cx="7100" cy="4825"/>
            </a:xfrm>
            <a:custGeom>
              <a:avLst/>
              <a:gdLst/>
              <a:ahLst/>
              <a:cxnLst/>
              <a:rect l="l" t="t" r="r" b="b"/>
              <a:pathLst>
                <a:path w="284" h="193" extrusionOk="0">
                  <a:moveTo>
                    <a:pt x="259" y="0"/>
                  </a:moveTo>
                  <a:cubicBezTo>
                    <a:pt x="256" y="0"/>
                    <a:pt x="253" y="1"/>
                    <a:pt x="251" y="4"/>
                  </a:cubicBezTo>
                  <a:cubicBezTo>
                    <a:pt x="163" y="54"/>
                    <a:pt x="75" y="104"/>
                    <a:pt x="0" y="167"/>
                  </a:cubicBezTo>
                  <a:cubicBezTo>
                    <a:pt x="0" y="179"/>
                    <a:pt x="13" y="192"/>
                    <a:pt x="13" y="192"/>
                  </a:cubicBezTo>
                  <a:cubicBezTo>
                    <a:pt x="113" y="142"/>
                    <a:pt x="188" y="79"/>
                    <a:pt x="264" y="29"/>
                  </a:cubicBezTo>
                  <a:cubicBezTo>
                    <a:pt x="284" y="19"/>
                    <a:pt x="271" y="0"/>
                    <a:pt x="259"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5" name="Google Shape;8645;p63"/>
            <p:cNvSpPr/>
            <p:nvPr/>
          </p:nvSpPr>
          <p:spPr>
            <a:xfrm>
              <a:off x="4105675" y="3143200"/>
              <a:ext cx="5925" cy="9550"/>
            </a:xfrm>
            <a:custGeom>
              <a:avLst/>
              <a:gdLst/>
              <a:ahLst/>
              <a:cxnLst/>
              <a:rect l="l" t="t" r="r" b="b"/>
              <a:pathLst>
                <a:path w="237" h="382" extrusionOk="0">
                  <a:moveTo>
                    <a:pt x="209" y="1"/>
                  </a:moveTo>
                  <a:cubicBezTo>
                    <a:pt x="206" y="1"/>
                    <a:pt x="203" y="2"/>
                    <a:pt x="201" y="4"/>
                  </a:cubicBezTo>
                  <a:cubicBezTo>
                    <a:pt x="126" y="117"/>
                    <a:pt x="38" y="230"/>
                    <a:pt x="0" y="355"/>
                  </a:cubicBezTo>
                  <a:cubicBezTo>
                    <a:pt x="0" y="371"/>
                    <a:pt x="10" y="382"/>
                    <a:pt x="20" y="382"/>
                  </a:cubicBezTo>
                  <a:cubicBezTo>
                    <a:pt x="27" y="382"/>
                    <a:pt x="33" y="377"/>
                    <a:pt x="38" y="368"/>
                  </a:cubicBezTo>
                  <a:cubicBezTo>
                    <a:pt x="101" y="255"/>
                    <a:pt x="151" y="142"/>
                    <a:pt x="226" y="29"/>
                  </a:cubicBezTo>
                  <a:cubicBezTo>
                    <a:pt x="236" y="19"/>
                    <a:pt x="222" y="1"/>
                    <a:pt x="209"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6" name="Google Shape;8646;p63"/>
            <p:cNvSpPr/>
            <p:nvPr/>
          </p:nvSpPr>
          <p:spPr>
            <a:xfrm>
              <a:off x="3983325" y="3141625"/>
              <a:ext cx="27300" cy="21775"/>
            </a:xfrm>
            <a:custGeom>
              <a:avLst/>
              <a:gdLst/>
              <a:ahLst/>
              <a:cxnLst/>
              <a:rect l="l" t="t" r="r" b="b"/>
              <a:pathLst>
                <a:path w="1092" h="871" extrusionOk="0">
                  <a:moveTo>
                    <a:pt x="931" y="1"/>
                  </a:moveTo>
                  <a:cubicBezTo>
                    <a:pt x="922" y="1"/>
                    <a:pt x="913" y="2"/>
                    <a:pt x="904" y="4"/>
                  </a:cubicBezTo>
                  <a:cubicBezTo>
                    <a:pt x="854" y="4"/>
                    <a:pt x="803" y="29"/>
                    <a:pt x="753" y="42"/>
                  </a:cubicBezTo>
                  <a:cubicBezTo>
                    <a:pt x="477" y="167"/>
                    <a:pt x="226" y="343"/>
                    <a:pt x="0" y="531"/>
                  </a:cubicBezTo>
                  <a:lnTo>
                    <a:pt x="452" y="870"/>
                  </a:lnTo>
                  <a:cubicBezTo>
                    <a:pt x="728" y="732"/>
                    <a:pt x="967" y="519"/>
                    <a:pt x="1054" y="230"/>
                  </a:cubicBezTo>
                  <a:cubicBezTo>
                    <a:pt x="1079" y="180"/>
                    <a:pt x="1092" y="105"/>
                    <a:pt x="1054" y="54"/>
                  </a:cubicBezTo>
                  <a:cubicBezTo>
                    <a:pt x="1023" y="23"/>
                    <a:pt x="975" y="1"/>
                    <a:pt x="931" y="1"/>
                  </a:cubicBezTo>
                  <a:close/>
                </a:path>
              </a:pathLst>
            </a:custGeom>
            <a:solidFill>
              <a:srgbClr val="D33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7" name="Google Shape;8647;p63"/>
            <p:cNvSpPr/>
            <p:nvPr/>
          </p:nvSpPr>
          <p:spPr>
            <a:xfrm>
              <a:off x="3984250" y="3147750"/>
              <a:ext cx="20425" cy="13450"/>
            </a:xfrm>
            <a:custGeom>
              <a:avLst/>
              <a:gdLst/>
              <a:ahLst/>
              <a:cxnLst/>
              <a:rect l="l" t="t" r="r" b="b"/>
              <a:pathLst>
                <a:path w="817" h="538" extrusionOk="0">
                  <a:moveTo>
                    <a:pt x="686" y="1"/>
                  </a:moveTo>
                  <a:cubicBezTo>
                    <a:pt x="669" y="1"/>
                    <a:pt x="653" y="4"/>
                    <a:pt x="641" y="10"/>
                  </a:cubicBezTo>
                  <a:cubicBezTo>
                    <a:pt x="315" y="136"/>
                    <a:pt x="189" y="336"/>
                    <a:pt x="1" y="537"/>
                  </a:cubicBezTo>
                  <a:cubicBezTo>
                    <a:pt x="1" y="537"/>
                    <a:pt x="540" y="374"/>
                    <a:pt x="741" y="198"/>
                  </a:cubicBezTo>
                  <a:cubicBezTo>
                    <a:pt x="779" y="161"/>
                    <a:pt x="817" y="123"/>
                    <a:pt x="804" y="73"/>
                  </a:cubicBezTo>
                  <a:cubicBezTo>
                    <a:pt x="804" y="35"/>
                    <a:pt x="766" y="23"/>
                    <a:pt x="741" y="10"/>
                  </a:cubicBezTo>
                  <a:cubicBezTo>
                    <a:pt x="722" y="4"/>
                    <a:pt x="704" y="1"/>
                    <a:pt x="686" y="1"/>
                  </a:cubicBezTo>
                  <a:close/>
                </a:path>
              </a:pathLst>
            </a:custGeom>
            <a:solidFill>
              <a:srgbClr val="C02A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8" name="Google Shape;8648;p63"/>
            <p:cNvSpPr/>
            <p:nvPr/>
          </p:nvSpPr>
          <p:spPr>
            <a:xfrm>
              <a:off x="3974850" y="3126650"/>
              <a:ext cx="28250" cy="27650"/>
            </a:xfrm>
            <a:custGeom>
              <a:avLst/>
              <a:gdLst/>
              <a:ahLst/>
              <a:cxnLst/>
              <a:rect l="l" t="t" r="r" b="b"/>
              <a:pathLst>
                <a:path w="1130" h="1106" extrusionOk="0">
                  <a:moveTo>
                    <a:pt x="916" y="1"/>
                  </a:moveTo>
                  <a:cubicBezTo>
                    <a:pt x="866" y="13"/>
                    <a:pt x="816" y="39"/>
                    <a:pt x="766" y="64"/>
                  </a:cubicBezTo>
                  <a:cubicBezTo>
                    <a:pt x="452" y="239"/>
                    <a:pt x="251" y="553"/>
                    <a:pt x="0" y="804"/>
                  </a:cubicBezTo>
                  <a:lnTo>
                    <a:pt x="389" y="1105"/>
                  </a:lnTo>
                  <a:cubicBezTo>
                    <a:pt x="703" y="892"/>
                    <a:pt x="992" y="628"/>
                    <a:pt x="1105" y="290"/>
                  </a:cubicBezTo>
                  <a:cubicBezTo>
                    <a:pt x="1130" y="202"/>
                    <a:pt x="1130" y="101"/>
                    <a:pt x="1067" y="51"/>
                  </a:cubicBezTo>
                  <a:cubicBezTo>
                    <a:pt x="1029" y="13"/>
                    <a:pt x="967" y="1"/>
                    <a:pt x="916" y="1"/>
                  </a:cubicBezTo>
                  <a:close/>
                </a:path>
              </a:pathLst>
            </a:custGeom>
            <a:solidFill>
              <a:srgbClr val="D33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9" name="Google Shape;8649;p63"/>
            <p:cNvSpPr/>
            <p:nvPr/>
          </p:nvSpPr>
          <p:spPr>
            <a:xfrm>
              <a:off x="3981425" y="3132300"/>
              <a:ext cx="16975" cy="17600"/>
            </a:xfrm>
            <a:custGeom>
              <a:avLst/>
              <a:gdLst/>
              <a:ahLst/>
              <a:cxnLst/>
              <a:rect l="l" t="t" r="r" b="b"/>
              <a:pathLst>
                <a:path w="679" h="704" extrusionOk="0">
                  <a:moveTo>
                    <a:pt x="566" y="1"/>
                  </a:moveTo>
                  <a:cubicBezTo>
                    <a:pt x="528" y="1"/>
                    <a:pt x="490" y="1"/>
                    <a:pt x="465" y="26"/>
                  </a:cubicBezTo>
                  <a:cubicBezTo>
                    <a:pt x="189" y="227"/>
                    <a:pt x="126" y="465"/>
                    <a:pt x="1" y="704"/>
                  </a:cubicBezTo>
                  <a:cubicBezTo>
                    <a:pt x="1" y="704"/>
                    <a:pt x="478" y="402"/>
                    <a:pt x="628" y="176"/>
                  </a:cubicBezTo>
                  <a:cubicBezTo>
                    <a:pt x="653" y="126"/>
                    <a:pt x="679" y="76"/>
                    <a:pt x="653" y="38"/>
                  </a:cubicBezTo>
                  <a:cubicBezTo>
                    <a:pt x="628" y="13"/>
                    <a:pt x="591" y="1"/>
                    <a:pt x="566" y="1"/>
                  </a:cubicBezTo>
                  <a:close/>
                </a:path>
              </a:pathLst>
            </a:custGeom>
            <a:solidFill>
              <a:srgbClr val="C02A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0" name="Google Shape;8650;p63"/>
            <p:cNvSpPr/>
            <p:nvPr/>
          </p:nvSpPr>
          <p:spPr>
            <a:xfrm>
              <a:off x="3962300" y="3115050"/>
              <a:ext cx="30775" cy="27950"/>
            </a:xfrm>
            <a:custGeom>
              <a:avLst/>
              <a:gdLst/>
              <a:ahLst/>
              <a:cxnLst/>
              <a:rect l="l" t="t" r="r" b="b"/>
              <a:pathLst>
                <a:path w="1231" h="1118" extrusionOk="0">
                  <a:moveTo>
                    <a:pt x="1092" y="1"/>
                  </a:moveTo>
                  <a:cubicBezTo>
                    <a:pt x="1042" y="1"/>
                    <a:pt x="992" y="13"/>
                    <a:pt x="954" y="26"/>
                  </a:cubicBezTo>
                  <a:cubicBezTo>
                    <a:pt x="854" y="63"/>
                    <a:pt x="766" y="126"/>
                    <a:pt x="678" y="189"/>
                  </a:cubicBezTo>
                  <a:cubicBezTo>
                    <a:pt x="427" y="390"/>
                    <a:pt x="214" y="615"/>
                    <a:pt x="0" y="866"/>
                  </a:cubicBezTo>
                  <a:lnTo>
                    <a:pt x="553" y="1117"/>
                  </a:lnTo>
                  <a:cubicBezTo>
                    <a:pt x="829" y="841"/>
                    <a:pt x="1092" y="553"/>
                    <a:pt x="1205" y="201"/>
                  </a:cubicBezTo>
                  <a:cubicBezTo>
                    <a:pt x="1230" y="151"/>
                    <a:pt x="1230" y="114"/>
                    <a:pt x="1218" y="63"/>
                  </a:cubicBezTo>
                  <a:cubicBezTo>
                    <a:pt x="1193" y="26"/>
                    <a:pt x="1142" y="1"/>
                    <a:pt x="1092" y="1"/>
                  </a:cubicBezTo>
                  <a:close/>
                </a:path>
              </a:pathLst>
            </a:custGeom>
            <a:solidFill>
              <a:srgbClr val="D33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1" name="Google Shape;8651;p63"/>
            <p:cNvSpPr/>
            <p:nvPr/>
          </p:nvSpPr>
          <p:spPr>
            <a:xfrm>
              <a:off x="3969525" y="3121025"/>
              <a:ext cx="17275" cy="17900"/>
            </a:xfrm>
            <a:custGeom>
              <a:avLst/>
              <a:gdLst/>
              <a:ahLst/>
              <a:cxnLst/>
              <a:rect l="l" t="t" r="r" b="b"/>
              <a:pathLst>
                <a:path w="691" h="716" extrusionOk="0">
                  <a:moveTo>
                    <a:pt x="577" y="0"/>
                  </a:moveTo>
                  <a:cubicBezTo>
                    <a:pt x="540" y="0"/>
                    <a:pt x="502" y="0"/>
                    <a:pt x="477" y="25"/>
                  </a:cubicBezTo>
                  <a:cubicBezTo>
                    <a:pt x="188" y="238"/>
                    <a:pt x="126" y="477"/>
                    <a:pt x="0" y="715"/>
                  </a:cubicBezTo>
                  <a:cubicBezTo>
                    <a:pt x="0" y="715"/>
                    <a:pt x="502" y="402"/>
                    <a:pt x="640" y="176"/>
                  </a:cubicBezTo>
                  <a:cubicBezTo>
                    <a:pt x="678" y="138"/>
                    <a:pt x="690" y="75"/>
                    <a:pt x="665" y="38"/>
                  </a:cubicBezTo>
                  <a:cubicBezTo>
                    <a:pt x="640" y="13"/>
                    <a:pt x="602" y="0"/>
                    <a:pt x="577" y="0"/>
                  </a:cubicBezTo>
                  <a:close/>
                </a:path>
              </a:pathLst>
            </a:custGeom>
            <a:solidFill>
              <a:srgbClr val="C02A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2" name="Google Shape;8652;p63"/>
            <p:cNvSpPr/>
            <p:nvPr/>
          </p:nvSpPr>
          <p:spPr>
            <a:xfrm>
              <a:off x="3949750" y="3106450"/>
              <a:ext cx="28900" cy="28400"/>
            </a:xfrm>
            <a:custGeom>
              <a:avLst/>
              <a:gdLst/>
              <a:ahLst/>
              <a:cxnLst/>
              <a:rect l="l" t="t" r="r" b="b"/>
              <a:pathLst>
                <a:path w="1156" h="1136" extrusionOk="0">
                  <a:moveTo>
                    <a:pt x="976" y="0"/>
                  </a:moveTo>
                  <a:cubicBezTo>
                    <a:pt x="902" y="0"/>
                    <a:pt x="831" y="51"/>
                    <a:pt x="779" y="94"/>
                  </a:cubicBezTo>
                  <a:cubicBezTo>
                    <a:pt x="477" y="319"/>
                    <a:pt x="214" y="596"/>
                    <a:pt x="1" y="909"/>
                  </a:cubicBezTo>
                  <a:lnTo>
                    <a:pt x="540" y="1135"/>
                  </a:lnTo>
                  <a:cubicBezTo>
                    <a:pt x="841" y="947"/>
                    <a:pt x="1055" y="658"/>
                    <a:pt x="1130" y="332"/>
                  </a:cubicBezTo>
                  <a:cubicBezTo>
                    <a:pt x="1142" y="269"/>
                    <a:pt x="1155" y="207"/>
                    <a:pt x="1142" y="144"/>
                  </a:cubicBezTo>
                  <a:cubicBezTo>
                    <a:pt x="1130" y="81"/>
                    <a:pt x="1080" y="31"/>
                    <a:pt x="1017" y="6"/>
                  </a:cubicBezTo>
                  <a:cubicBezTo>
                    <a:pt x="1003" y="2"/>
                    <a:pt x="989" y="0"/>
                    <a:pt x="976" y="0"/>
                  </a:cubicBezTo>
                  <a:close/>
                </a:path>
              </a:pathLst>
            </a:custGeom>
            <a:solidFill>
              <a:srgbClr val="D33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3" name="Google Shape;8653;p63"/>
            <p:cNvSpPr/>
            <p:nvPr/>
          </p:nvSpPr>
          <p:spPr>
            <a:xfrm>
              <a:off x="3958850" y="3114000"/>
              <a:ext cx="15700" cy="18650"/>
            </a:xfrm>
            <a:custGeom>
              <a:avLst/>
              <a:gdLst/>
              <a:ahLst/>
              <a:cxnLst/>
              <a:rect l="l" t="t" r="r" b="b"/>
              <a:pathLst>
                <a:path w="628" h="746" extrusionOk="0">
                  <a:moveTo>
                    <a:pt x="537" y="0"/>
                  </a:moveTo>
                  <a:cubicBezTo>
                    <a:pt x="529" y="0"/>
                    <a:pt x="522" y="2"/>
                    <a:pt x="515" y="5"/>
                  </a:cubicBezTo>
                  <a:cubicBezTo>
                    <a:pt x="477" y="5"/>
                    <a:pt x="440" y="17"/>
                    <a:pt x="415" y="30"/>
                  </a:cubicBezTo>
                  <a:cubicBezTo>
                    <a:pt x="164" y="256"/>
                    <a:pt x="113" y="494"/>
                    <a:pt x="0" y="745"/>
                  </a:cubicBezTo>
                  <a:cubicBezTo>
                    <a:pt x="0" y="745"/>
                    <a:pt x="452" y="407"/>
                    <a:pt x="578" y="181"/>
                  </a:cubicBezTo>
                  <a:cubicBezTo>
                    <a:pt x="603" y="130"/>
                    <a:pt x="628" y="68"/>
                    <a:pt x="590" y="30"/>
                  </a:cubicBezTo>
                  <a:cubicBezTo>
                    <a:pt x="581" y="12"/>
                    <a:pt x="558" y="0"/>
                    <a:pt x="537" y="0"/>
                  </a:cubicBezTo>
                  <a:close/>
                </a:path>
              </a:pathLst>
            </a:custGeom>
            <a:solidFill>
              <a:srgbClr val="C02A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4" name="Google Shape;8654;p63"/>
            <p:cNvSpPr/>
            <p:nvPr/>
          </p:nvSpPr>
          <p:spPr>
            <a:xfrm>
              <a:off x="3939400" y="3100500"/>
              <a:ext cx="21050" cy="28700"/>
            </a:xfrm>
            <a:custGeom>
              <a:avLst/>
              <a:gdLst/>
              <a:ahLst/>
              <a:cxnLst/>
              <a:rect l="l" t="t" r="r" b="b"/>
              <a:pathLst>
                <a:path w="842" h="1148" extrusionOk="0">
                  <a:moveTo>
                    <a:pt x="721" y="0"/>
                  </a:moveTo>
                  <a:cubicBezTo>
                    <a:pt x="690" y="0"/>
                    <a:pt x="655" y="12"/>
                    <a:pt x="628" y="30"/>
                  </a:cubicBezTo>
                  <a:cubicBezTo>
                    <a:pt x="553" y="68"/>
                    <a:pt x="502" y="131"/>
                    <a:pt x="452" y="181"/>
                  </a:cubicBezTo>
                  <a:cubicBezTo>
                    <a:pt x="289" y="382"/>
                    <a:pt x="63" y="708"/>
                    <a:pt x="0" y="1147"/>
                  </a:cubicBezTo>
                  <a:lnTo>
                    <a:pt x="540" y="1122"/>
                  </a:lnTo>
                  <a:cubicBezTo>
                    <a:pt x="716" y="834"/>
                    <a:pt x="816" y="520"/>
                    <a:pt x="829" y="181"/>
                  </a:cubicBezTo>
                  <a:cubicBezTo>
                    <a:pt x="841" y="118"/>
                    <a:pt x="829" y="30"/>
                    <a:pt x="753" y="5"/>
                  </a:cubicBezTo>
                  <a:cubicBezTo>
                    <a:pt x="743" y="2"/>
                    <a:pt x="732" y="0"/>
                    <a:pt x="721" y="0"/>
                  </a:cubicBezTo>
                  <a:close/>
                </a:path>
              </a:pathLst>
            </a:custGeom>
            <a:solidFill>
              <a:srgbClr val="D33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5" name="Google Shape;8655;p63"/>
            <p:cNvSpPr/>
            <p:nvPr/>
          </p:nvSpPr>
          <p:spPr>
            <a:xfrm>
              <a:off x="3945350" y="3107075"/>
              <a:ext cx="12275" cy="21175"/>
            </a:xfrm>
            <a:custGeom>
              <a:avLst/>
              <a:gdLst/>
              <a:ahLst/>
              <a:cxnLst/>
              <a:rect l="l" t="t" r="r" b="b"/>
              <a:pathLst>
                <a:path w="491" h="847" extrusionOk="0">
                  <a:moveTo>
                    <a:pt x="389" y="1"/>
                  </a:moveTo>
                  <a:cubicBezTo>
                    <a:pt x="381" y="1"/>
                    <a:pt x="372" y="2"/>
                    <a:pt x="365" y="6"/>
                  </a:cubicBezTo>
                  <a:cubicBezTo>
                    <a:pt x="327" y="18"/>
                    <a:pt x="289" y="31"/>
                    <a:pt x="277" y="56"/>
                  </a:cubicBezTo>
                  <a:cubicBezTo>
                    <a:pt x="64" y="332"/>
                    <a:pt x="64" y="571"/>
                    <a:pt x="1" y="847"/>
                  </a:cubicBezTo>
                  <a:cubicBezTo>
                    <a:pt x="1" y="847"/>
                    <a:pt x="390" y="420"/>
                    <a:pt x="465" y="169"/>
                  </a:cubicBezTo>
                  <a:cubicBezTo>
                    <a:pt x="478" y="119"/>
                    <a:pt x="490" y="56"/>
                    <a:pt x="453" y="18"/>
                  </a:cubicBezTo>
                  <a:cubicBezTo>
                    <a:pt x="435" y="10"/>
                    <a:pt x="411" y="1"/>
                    <a:pt x="389" y="1"/>
                  </a:cubicBezTo>
                  <a:close/>
                </a:path>
              </a:pathLst>
            </a:custGeom>
            <a:solidFill>
              <a:srgbClr val="C02A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6" name="Google Shape;8656;p63"/>
            <p:cNvSpPr/>
            <p:nvPr/>
          </p:nvSpPr>
          <p:spPr>
            <a:xfrm>
              <a:off x="3987075" y="3155825"/>
              <a:ext cx="9750" cy="3475"/>
            </a:xfrm>
            <a:custGeom>
              <a:avLst/>
              <a:gdLst/>
              <a:ahLst/>
              <a:cxnLst/>
              <a:rect l="l" t="t" r="r" b="b"/>
              <a:pathLst>
                <a:path w="390" h="139" extrusionOk="0">
                  <a:moveTo>
                    <a:pt x="390" y="1"/>
                  </a:moveTo>
                  <a:cubicBezTo>
                    <a:pt x="264" y="51"/>
                    <a:pt x="139" y="89"/>
                    <a:pt x="13" y="126"/>
                  </a:cubicBezTo>
                  <a:cubicBezTo>
                    <a:pt x="1" y="126"/>
                    <a:pt x="1" y="139"/>
                    <a:pt x="13" y="139"/>
                  </a:cubicBezTo>
                  <a:cubicBezTo>
                    <a:pt x="139" y="126"/>
                    <a:pt x="277" y="64"/>
                    <a:pt x="390" y="13"/>
                  </a:cubicBezTo>
                  <a:cubicBezTo>
                    <a:pt x="390" y="13"/>
                    <a:pt x="390" y="1"/>
                    <a:pt x="390" y="1"/>
                  </a:cubicBezTo>
                  <a:close/>
                </a:path>
              </a:pathLst>
            </a:custGeom>
            <a:solidFill>
              <a:srgbClr val="5616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7" name="Google Shape;8657;p63"/>
            <p:cNvSpPr/>
            <p:nvPr/>
          </p:nvSpPr>
          <p:spPr>
            <a:xfrm>
              <a:off x="3986775" y="3151450"/>
              <a:ext cx="5675" cy="2525"/>
            </a:xfrm>
            <a:custGeom>
              <a:avLst/>
              <a:gdLst/>
              <a:ahLst/>
              <a:cxnLst/>
              <a:rect l="l" t="t" r="r" b="b"/>
              <a:pathLst>
                <a:path w="227" h="101" extrusionOk="0">
                  <a:moveTo>
                    <a:pt x="214" y="0"/>
                  </a:moveTo>
                  <a:cubicBezTo>
                    <a:pt x="151" y="38"/>
                    <a:pt x="76" y="63"/>
                    <a:pt x="0" y="88"/>
                  </a:cubicBezTo>
                  <a:cubicBezTo>
                    <a:pt x="0" y="88"/>
                    <a:pt x="0" y="101"/>
                    <a:pt x="0" y="101"/>
                  </a:cubicBezTo>
                  <a:cubicBezTo>
                    <a:pt x="76" y="88"/>
                    <a:pt x="151" y="50"/>
                    <a:pt x="214" y="13"/>
                  </a:cubicBezTo>
                  <a:cubicBezTo>
                    <a:pt x="226" y="0"/>
                    <a:pt x="214" y="0"/>
                    <a:pt x="214" y="0"/>
                  </a:cubicBezTo>
                  <a:close/>
                </a:path>
              </a:pathLst>
            </a:custGeom>
            <a:solidFill>
              <a:srgbClr val="5616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8" name="Google Shape;8658;p63"/>
            <p:cNvSpPr/>
            <p:nvPr/>
          </p:nvSpPr>
          <p:spPr>
            <a:xfrm>
              <a:off x="3980800" y="3140950"/>
              <a:ext cx="9350" cy="7700"/>
            </a:xfrm>
            <a:custGeom>
              <a:avLst/>
              <a:gdLst/>
              <a:ahLst/>
              <a:cxnLst/>
              <a:rect l="l" t="t" r="r" b="b"/>
              <a:pathLst>
                <a:path w="374" h="308" extrusionOk="0">
                  <a:moveTo>
                    <a:pt x="367" y="1"/>
                  </a:moveTo>
                  <a:lnTo>
                    <a:pt x="367" y="1"/>
                  </a:lnTo>
                  <a:cubicBezTo>
                    <a:pt x="366" y="1"/>
                    <a:pt x="365" y="2"/>
                    <a:pt x="365" y="6"/>
                  </a:cubicBezTo>
                  <a:cubicBezTo>
                    <a:pt x="239" y="94"/>
                    <a:pt x="114" y="194"/>
                    <a:pt x="13" y="295"/>
                  </a:cubicBezTo>
                  <a:cubicBezTo>
                    <a:pt x="1" y="295"/>
                    <a:pt x="13" y="307"/>
                    <a:pt x="13" y="307"/>
                  </a:cubicBezTo>
                  <a:cubicBezTo>
                    <a:pt x="139" y="219"/>
                    <a:pt x="252" y="119"/>
                    <a:pt x="365" y="19"/>
                  </a:cubicBezTo>
                  <a:cubicBezTo>
                    <a:pt x="374" y="10"/>
                    <a:pt x="370" y="1"/>
                    <a:pt x="367" y="1"/>
                  </a:cubicBezTo>
                  <a:close/>
                </a:path>
              </a:pathLst>
            </a:custGeom>
            <a:solidFill>
              <a:srgbClr val="5616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9" name="Google Shape;8659;p63"/>
            <p:cNvSpPr/>
            <p:nvPr/>
          </p:nvSpPr>
          <p:spPr>
            <a:xfrm>
              <a:off x="3976100" y="3138450"/>
              <a:ext cx="6200" cy="5500"/>
            </a:xfrm>
            <a:custGeom>
              <a:avLst/>
              <a:gdLst/>
              <a:ahLst/>
              <a:cxnLst/>
              <a:rect l="l" t="t" r="r" b="b"/>
              <a:pathLst>
                <a:path w="248" h="220" extrusionOk="0">
                  <a:moveTo>
                    <a:pt x="241" y="1"/>
                  </a:moveTo>
                  <a:lnTo>
                    <a:pt x="241" y="1"/>
                  </a:lnTo>
                  <a:cubicBezTo>
                    <a:pt x="240" y="1"/>
                    <a:pt x="239" y="2"/>
                    <a:pt x="239" y="6"/>
                  </a:cubicBezTo>
                  <a:cubicBezTo>
                    <a:pt x="164" y="81"/>
                    <a:pt x="76" y="131"/>
                    <a:pt x="1" y="207"/>
                  </a:cubicBezTo>
                  <a:cubicBezTo>
                    <a:pt x="1" y="207"/>
                    <a:pt x="1" y="219"/>
                    <a:pt x="13" y="219"/>
                  </a:cubicBezTo>
                  <a:cubicBezTo>
                    <a:pt x="101" y="169"/>
                    <a:pt x="176" y="94"/>
                    <a:pt x="239" y="18"/>
                  </a:cubicBezTo>
                  <a:cubicBezTo>
                    <a:pt x="248" y="9"/>
                    <a:pt x="244" y="1"/>
                    <a:pt x="241" y="1"/>
                  </a:cubicBezTo>
                  <a:close/>
                </a:path>
              </a:pathLst>
            </a:custGeom>
            <a:solidFill>
              <a:srgbClr val="5616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0" name="Google Shape;8660;p63"/>
            <p:cNvSpPr/>
            <p:nvPr/>
          </p:nvSpPr>
          <p:spPr>
            <a:xfrm>
              <a:off x="3970450" y="3130100"/>
              <a:ext cx="10375" cy="10525"/>
            </a:xfrm>
            <a:custGeom>
              <a:avLst/>
              <a:gdLst/>
              <a:ahLst/>
              <a:cxnLst/>
              <a:rect l="l" t="t" r="r" b="b"/>
              <a:pathLst>
                <a:path w="415" h="421" extrusionOk="0">
                  <a:moveTo>
                    <a:pt x="402" y="1"/>
                  </a:moveTo>
                  <a:cubicBezTo>
                    <a:pt x="252" y="126"/>
                    <a:pt x="114" y="264"/>
                    <a:pt x="1" y="415"/>
                  </a:cubicBezTo>
                  <a:cubicBezTo>
                    <a:pt x="1" y="415"/>
                    <a:pt x="6" y="421"/>
                    <a:pt x="10" y="421"/>
                  </a:cubicBezTo>
                  <a:cubicBezTo>
                    <a:pt x="12" y="421"/>
                    <a:pt x="13" y="419"/>
                    <a:pt x="13" y="415"/>
                  </a:cubicBezTo>
                  <a:cubicBezTo>
                    <a:pt x="139" y="277"/>
                    <a:pt x="264" y="139"/>
                    <a:pt x="402" y="13"/>
                  </a:cubicBezTo>
                  <a:cubicBezTo>
                    <a:pt x="415" y="13"/>
                    <a:pt x="402" y="1"/>
                    <a:pt x="402" y="1"/>
                  </a:cubicBezTo>
                  <a:close/>
                </a:path>
              </a:pathLst>
            </a:custGeom>
            <a:solidFill>
              <a:srgbClr val="5616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1" name="Google Shape;8661;p63"/>
            <p:cNvSpPr/>
            <p:nvPr/>
          </p:nvSpPr>
          <p:spPr>
            <a:xfrm>
              <a:off x="3958850" y="3125100"/>
              <a:ext cx="6925" cy="7050"/>
            </a:xfrm>
            <a:custGeom>
              <a:avLst/>
              <a:gdLst/>
              <a:ahLst/>
              <a:cxnLst/>
              <a:rect l="l" t="t" r="r" b="b"/>
              <a:pathLst>
                <a:path w="277" h="282" extrusionOk="0">
                  <a:moveTo>
                    <a:pt x="251" y="0"/>
                  </a:moveTo>
                  <a:cubicBezTo>
                    <a:pt x="176" y="88"/>
                    <a:pt x="76" y="176"/>
                    <a:pt x="0" y="264"/>
                  </a:cubicBezTo>
                  <a:cubicBezTo>
                    <a:pt x="0" y="273"/>
                    <a:pt x="7" y="281"/>
                    <a:pt x="10" y="281"/>
                  </a:cubicBezTo>
                  <a:cubicBezTo>
                    <a:pt x="12" y="281"/>
                    <a:pt x="13" y="280"/>
                    <a:pt x="13" y="276"/>
                  </a:cubicBezTo>
                  <a:cubicBezTo>
                    <a:pt x="101" y="201"/>
                    <a:pt x="189" y="101"/>
                    <a:pt x="264" y="13"/>
                  </a:cubicBezTo>
                  <a:cubicBezTo>
                    <a:pt x="277" y="0"/>
                    <a:pt x="264" y="0"/>
                    <a:pt x="251" y="0"/>
                  </a:cubicBezTo>
                  <a:close/>
                </a:path>
              </a:pathLst>
            </a:custGeom>
            <a:solidFill>
              <a:srgbClr val="5616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2" name="Google Shape;8662;p63"/>
            <p:cNvSpPr/>
            <p:nvPr/>
          </p:nvSpPr>
          <p:spPr>
            <a:xfrm>
              <a:off x="3956125" y="3119000"/>
              <a:ext cx="8400" cy="12525"/>
            </a:xfrm>
            <a:custGeom>
              <a:avLst/>
              <a:gdLst/>
              <a:ahLst/>
              <a:cxnLst/>
              <a:rect l="l" t="t" r="r" b="b"/>
              <a:pathLst>
                <a:path w="336" h="501" extrusionOk="0">
                  <a:moveTo>
                    <a:pt x="325" y="1"/>
                  </a:moveTo>
                  <a:cubicBezTo>
                    <a:pt x="324" y="1"/>
                    <a:pt x="323" y="2"/>
                    <a:pt x="323" y="6"/>
                  </a:cubicBezTo>
                  <a:cubicBezTo>
                    <a:pt x="185" y="131"/>
                    <a:pt x="59" y="307"/>
                    <a:pt x="9" y="483"/>
                  </a:cubicBezTo>
                  <a:cubicBezTo>
                    <a:pt x="0" y="491"/>
                    <a:pt x="10" y="500"/>
                    <a:pt x="17" y="500"/>
                  </a:cubicBezTo>
                  <a:cubicBezTo>
                    <a:pt x="19" y="500"/>
                    <a:pt x="22" y="499"/>
                    <a:pt x="22" y="495"/>
                  </a:cubicBezTo>
                  <a:cubicBezTo>
                    <a:pt x="109" y="319"/>
                    <a:pt x="197" y="156"/>
                    <a:pt x="335" y="18"/>
                  </a:cubicBezTo>
                  <a:cubicBezTo>
                    <a:pt x="335" y="9"/>
                    <a:pt x="329" y="1"/>
                    <a:pt x="325" y="1"/>
                  </a:cubicBezTo>
                  <a:close/>
                </a:path>
              </a:pathLst>
            </a:custGeom>
            <a:solidFill>
              <a:srgbClr val="5616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3" name="Google Shape;8663;p63"/>
            <p:cNvSpPr/>
            <p:nvPr/>
          </p:nvSpPr>
          <p:spPr>
            <a:xfrm>
              <a:off x="3948600" y="3119325"/>
              <a:ext cx="7050" cy="10325"/>
            </a:xfrm>
            <a:custGeom>
              <a:avLst/>
              <a:gdLst/>
              <a:ahLst/>
              <a:cxnLst/>
              <a:rect l="l" t="t" r="r" b="b"/>
              <a:pathLst>
                <a:path w="282" h="413" extrusionOk="0">
                  <a:moveTo>
                    <a:pt x="270" y="0"/>
                  </a:moveTo>
                  <a:cubicBezTo>
                    <a:pt x="267" y="0"/>
                    <a:pt x="264" y="2"/>
                    <a:pt x="260" y="5"/>
                  </a:cubicBezTo>
                  <a:cubicBezTo>
                    <a:pt x="172" y="131"/>
                    <a:pt x="84" y="269"/>
                    <a:pt x="9" y="407"/>
                  </a:cubicBezTo>
                  <a:cubicBezTo>
                    <a:pt x="1" y="407"/>
                    <a:pt x="3" y="412"/>
                    <a:pt x="10" y="412"/>
                  </a:cubicBezTo>
                  <a:cubicBezTo>
                    <a:pt x="13" y="412"/>
                    <a:pt x="17" y="411"/>
                    <a:pt x="21" y="407"/>
                  </a:cubicBezTo>
                  <a:cubicBezTo>
                    <a:pt x="109" y="281"/>
                    <a:pt x="197" y="143"/>
                    <a:pt x="272" y="18"/>
                  </a:cubicBezTo>
                  <a:cubicBezTo>
                    <a:pt x="281" y="9"/>
                    <a:pt x="278" y="0"/>
                    <a:pt x="270" y="0"/>
                  </a:cubicBezTo>
                  <a:close/>
                </a:path>
              </a:pathLst>
            </a:custGeom>
            <a:solidFill>
              <a:srgbClr val="5616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4" name="Google Shape;8664;p63"/>
            <p:cNvSpPr/>
            <p:nvPr/>
          </p:nvSpPr>
          <p:spPr>
            <a:xfrm>
              <a:off x="3942850" y="3114275"/>
              <a:ext cx="6925" cy="15850"/>
            </a:xfrm>
            <a:custGeom>
              <a:avLst/>
              <a:gdLst/>
              <a:ahLst/>
              <a:cxnLst/>
              <a:rect l="l" t="t" r="r" b="b"/>
              <a:pathLst>
                <a:path w="277" h="634" extrusionOk="0">
                  <a:moveTo>
                    <a:pt x="267" y="1"/>
                  </a:moveTo>
                  <a:cubicBezTo>
                    <a:pt x="265" y="1"/>
                    <a:pt x="264" y="2"/>
                    <a:pt x="264" y="6"/>
                  </a:cubicBezTo>
                  <a:cubicBezTo>
                    <a:pt x="138" y="182"/>
                    <a:pt x="26" y="408"/>
                    <a:pt x="0" y="634"/>
                  </a:cubicBezTo>
                  <a:lnTo>
                    <a:pt x="13" y="634"/>
                  </a:lnTo>
                  <a:cubicBezTo>
                    <a:pt x="51" y="521"/>
                    <a:pt x="76" y="421"/>
                    <a:pt x="113" y="308"/>
                  </a:cubicBezTo>
                  <a:cubicBezTo>
                    <a:pt x="164" y="207"/>
                    <a:pt x="214" y="107"/>
                    <a:pt x="277" y="6"/>
                  </a:cubicBezTo>
                  <a:cubicBezTo>
                    <a:pt x="277" y="6"/>
                    <a:pt x="271" y="1"/>
                    <a:pt x="267" y="1"/>
                  </a:cubicBezTo>
                  <a:close/>
                </a:path>
              </a:pathLst>
            </a:custGeom>
            <a:solidFill>
              <a:srgbClr val="5616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5" name="Google Shape;8665;p63"/>
            <p:cNvSpPr/>
            <p:nvPr/>
          </p:nvSpPr>
          <p:spPr>
            <a:xfrm>
              <a:off x="3946300" y="3112475"/>
              <a:ext cx="5675" cy="5175"/>
            </a:xfrm>
            <a:custGeom>
              <a:avLst/>
              <a:gdLst/>
              <a:ahLst/>
              <a:cxnLst/>
              <a:rect l="l" t="t" r="r" b="b"/>
              <a:pathLst>
                <a:path w="227" h="207" extrusionOk="0">
                  <a:moveTo>
                    <a:pt x="107" y="1"/>
                  </a:moveTo>
                  <a:cubicBezTo>
                    <a:pt x="63" y="1"/>
                    <a:pt x="24" y="36"/>
                    <a:pt x="13" y="91"/>
                  </a:cubicBezTo>
                  <a:cubicBezTo>
                    <a:pt x="0" y="141"/>
                    <a:pt x="38" y="191"/>
                    <a:pt x="88" y="204"/>
                  </a:cubicBezTo>
                  <a:cubicBezTo>
                    <a:pt x="97" y="206"/>
                    <a:pt x="105" y="206"/>
                    <a:pt x="112" y="206"/>
                  </a:cubicBezTo>
                  <a:cubicBezTo>
                    <a:pt x="164" y="206"/>
                    <a:pt x="203" y="172"/>
                    <a:pt x="214" y="129"/>
                  </a:cubicBezTo>
                  <a:cubicBezTo>
                    <a:pt x="226" y="66"/>
                    <a:pt x="189" y="16"/>
                    <a:pt x="126" y="3"/>
                  </a:cubicBezTo>
                  <a:cubicBezTo>
                    <a:pt x="119" y="2"/>
                    <a:pt x="113" y="1"/>
                    <a:pt x="107" y="1"/>
                  </a:cubicBezTo>
                  <a:close/>
                </a:path>
              </a:pathLst>
            </a:custGeom>
            <a:solidFill>
              <a:srgbClr val="5616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6" name="Google Shape;8666;p63"/>
            <p:cNvSpPr/>
            <p:nvPr/>
          </p:nvSpPr>
          <p:spPr>
            <a:xfrm>
              <a:off x="3949425" y="3120075"/>
              <a:ext cx="3175" cy="2850"/>
            </a:xfrm>
            <a:custGeom>
              <a:avLst/>
              <a:gdLst/>
              <a:ahLst/>
              <a:cxnLst/>
              <a:rect l="l" t="t" r="r" b="b"/>
              <a:pathLst>
                <a:path w="127" h="114" extrusionOk="0">
                  <a:moveTo>
                    <a:pt x="76" y="0"/>
                  </a:moveTo>
                  <a:cubicBezTo>
                    <a:pt x="39" y="0"/>
                    <a:pt x="14" y="13"/>
                    <a:pt x="1" y="51"/>
                  </a:cubicBezTo>
                  <a:cubicBezTo>
                    <a:pt x="1" y="76"/>
                    <a:pt x="26" y="101"/>
                    <a:pt x="51" y="113"/>
                  </a:cubicBezTo>
                  <a:cubicBezTo>
                    <a:pt x="76" y="113"/>
                    <a:pt x="114" y="101"/>
                    <a:pt x="114" y="63"/>
                  </a:cubicBezTo>
                  <a:cubicBezTo>
                    <a:pt x="126" y="38"/>
                    <a:pt x="101" y="0"/>
                    <a:pt x="76" y="0"/>
                  </a:cubicBezTo>
                  <a:close/>
                </a:path>
              </a:pathLst>
            </a:custGeom>
            <a:solidFill>
              <a:srgbClr val="5616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7" name="Google Shape;8667;p63"/>
            <p:cNvSpPr/>
            <p:nvPr/>
          </p:nvSpPr>
          <p:spPr>
            <a:xfrm>
              <a:off x="3978925" y="3129175"/>
              <a:ext cx="2850" cy="2850"/>
            </a:xfrm>
            <a:custGeom>
              <a:avLst/>
              <a:gdLst/>
              <a:ahLst/>
              <a:cxnLst/>
              <a:rect l="l" t="t" r="r" b="b"/>
              <a:pathLst>
                <a:path w="114" h="114" extrusionOk="0">
                  <a:moveTo>
                    <a:pt x="63" y="0"/>
                  </a:moveTo>
                  <a:cubicBezTo>
                    <a:pt x="38" y="0"/>
                    <a:pt x="13" y="13"/>
                    <a:pt x="1" y="50"/>
                  </a:cubicBezTo>
                  <a:cubicBezTo>
                    <a:pt x="1" y="76"/>
                    <a:pt x="13" y="101"/>
                    <a:pt x="51" y="113"/>
                  </a:cubicBezTo>
                  <a:cubicBezTo>
                    <a:pt x="76" y="113"/>
                    <a:pt x="114" y="101"/>
                    <a:pt x="114" y="63"/>
                  </a:cubicBezTo>
                  <a:cubicBezTo>
                    <a:pt x="114" y="38"/>
                    <a:pt x="101" y="13"/>
                    <a:pt x="63" y="0"/>
                  </a:cubicBezTo>
                  <a:close/>
                </a:path>
              </a:pathLst>
            </a:custGeom>
            <a:solidFill>
              <a:srgbClr val="5616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8" name="Google Shape;8668;p63"/>
            <p:cNvSpPr/>
            <p:nvPr/>
          </p:nvSpPr>
          <p:spPr>
            <a:xfrm>
              <a:off x="3995250" y="3154575"/>
              <a:ext cx="2850" cy="2850"/>
            </a:xfrm>
            <a:custGeom>
              <a:avLst/>
              <a:gdLst/>
              <a:ahLst/>
              <a:cxnLst/>
              <a:rect l="l" t="t" r="r" b="b"/>
              <a:pathLst>
                <a:path w="114" h="114" extrusionOk="0">
                  <a:moveTo>
                    <a:pt x="75" y="1"/>
                  </a:moveTo>
                  <a:cubicBezTo>
                    <a:pt x="38" y="1"/>
                    <a:pt x="13" y="13"/>
                    <a:pt x="0" y="51"/>
                  </a:cubicBezTo>
                  <a:cubicBezTo>
                    <a:pt x="0" y="76"/>
                    <a:pt x="25" y="101"/>
                    <a:pt x="50" y="114"/>
                  </a:cubicBezTo>
                  <a:cubicBezTo>
                    <a:pt x="75" y="114"/>
                    <a:pt x="113" y="101"/>
                    <a:pt x="113" y="63"/>
                  </a:cubicBezTo>
                  <a:cubicBezTo>
                    <a:pt x="113" y="38"/>
                    <a:pt x="100" y="13"/>
                    <a:pt x="75" y="1"/>
                  </a:cubicBezTo>
                  <a:close/>
                </a:path>
              </a:pathLst>
            </a:custGeom>
            <a:solidFill>
              <a:srgbClr val="5616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9" name="Google Shape;8669;p63"/>
            <p:cNvSpPr/>
            <p:nvPr/>
          </p:nvSpPr>
          <p:spPr>
            <a:xfrm>
              <a:off x="3963550" y="3122900"/>
              <a:ext cx="4425" cy="4150"/>
            </a:xfrm>
            <a:custGeom>
              <a:avLst/>
              <a:gdLst/>
              <a:ahLst/>
              <a:cxnLst/>
              <a:rect l="l" t="t" r="r" b="b"/>
              <a:pathLst>
                <a:path w="177" h="166" extrusionOk="0">
                  <a:moveTo>
                    <a:pt x="114" y="0"/>
                  </a:moveTo>
                  <a:cubicBezTo>
                    <a:pt x="63" y="0"/>
                    <a:pt x="26" y="25"/>
                    <a:pt x="13" y="63"/>
                  </a:cubicBezTo>
                  <a:cubicBezTo>
                    <a:pt x="1" y="113"/>
                    <a:pt x="38" y="151"/>
                    <a:pt x="76" y="163"/>
                  </a:cubicBezTo>
                  <a:cubicBezTo>
                    <a:pt x="83" y="165"/>
                    <a:pt x="89" y="166"/>
                    <a:pt x="95" y="166"/>
                  </a:cubicBezTo>
                  <a:cubicBezTo>
                    <a:pt x="136" y="166"/>
                    <a:pt x="165" y="133"/>
                    <a:pt x="176" y="101"/>
                  </a:cubicBezTo>
                  <a:cubicBezTo>
                    <a:pt x="176" y="51"/>
                    <a:pt x="151" y="13"/>
                    <a:pt x="114" y="0"/>
                  </a:cubicBezTo>
                  <a:close/>
                </a:path>
              </a:pathLst>
            </a:custGeom>
            <a:solidFill>
              <a:srgbClr val="5616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0" name="Google Shape;8670;p63"/>
            <p:cNvSpPr/>
            <p:nvPr/>
          </p:nvSpPr>
          <p:spPr>
            <a:xfrm>
              <a:off x="3977350" y="3133825"/>
              <a:ext cx="4750" cy="4150"/>
            </a:xfrm>
            <a:custGeom>
              <a:avLst/>
              <a:gdLst/>
              <a:ahLst/>
              <a:cxnLst/>
              <a:rect l="l" t="t" r="r" b="b"/>
              <a:pathLst>
                <a:path w="190" h="166" extrusionOk="0">
                  <a:moveTo>
                    <a:pt x="94" y="0"/>
                  </a:moveTo>
                  <a:cubicBezTo>
                    <a:pt x="54" y="0"/>
                    <a:pt x="24" y="33"/>
                    <a:pt x="13" y="65"/>
                  </a:cubicBezTo>
                  <a:cubicBezTo>
                    <a:pt x="1" y="115"/>
                    <a:pt x="38" y="153"/>
                    <a:pt x="76" y="166"/>
                  </a:cubicBezTo>
                  <a:cubicBezTo>
                    <a:pt x="126" y="166"/>
                    <a:pt x="164" y="141"/>
                    <a:pt x="177" y="103"/>
                  </a:cubicBezTo>
                  <a:cubicBezTo>
                    <a:pt x="189" y="53"/>
                    <a:pt x="151" y="15"/>
                    <a:pt x="114" y="3"/>
                  </a:cubicBezTo>
                  <a:cubicBezTo>
                    <a:pt x="107" y="1"/>
                    <a:pt x="101" y="0"/>
                    <a:pt x="94" y="0"/>
                  </a:cubicBezTo>
                  <a:close/>
                </a:path>
              </a:pathLst>
            </a:custGeom>
            <a:solidFill>
              <a:srgbClr val="5616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1" name="Google Shape;8671;p63"/>
            <p:cNvSpPr/>
            <p:nvPr/>
          </p:nvSpPr>
          <p:spPr>
            <a:xfrm>
              <a:off x="3989900" y="3148000"/>
              <a:ext cx="4425" cy="4175"/>
            </a:xfrm>
            <a:custGeom>
              <a:avLst/>
              <a:gdLst/>
              <a:ahLst/>
              <a:cxnLst/>
              <a:rect l="l" t="t" r="r" b="b"/>
              <a:pathLst>
                <a:path w="177" h="167" extrusionOk="0">
                  <a:moveTo>
                    <a:pt x="101" y="0"/>
                  </a:moveTo>
                  <a:cubicBezTo>
                    <a:pt x="64" y="0"/>
                    <a:pt x="13" y="25"/>
                    <a:pt x="13" y="76"/>
                  </a:cubicBezTo>
                  <a:cubicBezTo>
                    <a:pt x="1" y="113"/>
                    <a:pt x="26" y="163"/>
                    <a:pt x="76" y="163"/>
                  </a:cubicBezTo>
                  <a:cubicBezTo>
                    <a:pt x="83" y="165"/>
                    <a:pt x="89" y="167"/>
                    <a:pt x="96" y="167"/>
                  </a:cubicBezTo>
                  <a:cubicBezTo>
                    <a:pt x="129" y="167"/>
                    <a:pt x="164" y="142"/>
                    <a:pt x="164" y="101"/>
                  </a:cubicBezTo>
                  <a:cubicBezTo>
                    <a:pt x="176" y="63"/>
                    <a:pt x="151" y="13"/>
                    <a:pt x="101" y="0"/>
                  </a:cubicBezTo>
                  <a:close/>
                </a:path>
              </a:pathLst>
            </a:custGeom>
            <a:solidFill>
              <a:srgbClr val="5616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2" name="Google Shape;8672;p63"/>
            <p:cNvSpPr/>
            <p:nvPr/>
          </p:nvSpPr>
          <p:spPr>
            <a:xfrm>
              <a:off x="3962625" y="3118100"/>
              <a:ext cx="2825" cy="2700"/>
            </a:xfrm>
            <a:custGeom>
              <a:avLst/>
              <a:gdLst/>
              <a:ahLst/>
              <a:cxnLst/>
              <a:rect l="l" t="t" r="r" b="b"/>
              <a:pathLst>
                <a:path w="113" h="108" extrusionOk="0">
                  <a:moveTo>
                    <a:pt x="49" y="1"/>
                  </a:moveTo>
                  <a:cubicBezTo>
                    <a:pt x="29" y="1"/>
                    <a:pt x="10" y="21"/>
                    <a:pt x="0" y="42"/>
                  </a:cubicBezTo>
                  <a:cubicBezTo>
                    <a:pt x="0" y="67"/>
                    <a:pt x="13" y="104"/>
                    <a:pt x="50" y="104"/>
                  </a:cubicBezTo>
                  <a:cubicBezTo>
                    <a:pt x="55" y="107"/>
                    <a:pt x="59" y="108"/>
                    <a:pt x="64" y="108"/>
                  </a:cubicBezTo>
                  <a:cubicBezTo>
                    <a:pt x="84" y="108"/>
                    <a:pt x="103" y="87"/>
                    <a:pt x="113" y="67"/>
                  </a:cubicBezTo>
                  <a:cubicBezTo>
                    <a:pt x="113" y="29"/>
                    <a:pt x="100" y="4"/>
                    <a:pt x="63" y="4"/>
                  </a:cubicBezTo>
                  <a:cubicBezTo>
                    <a:pt x="58" y="2"/>
                    <a:pt x="54" y="1"/>
                    <a:pt x="49" y="1"/>
                  </a:cubicBezTo>
                  <a:close/>
                </a:path>
              </a:pathLst>
            </a:custGeom>
            <a:solidFill>
              <a:srgbClr val="5616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3" name="Google Shape;8673;p63"/>
            <p:cNvSpPr/>
            <p:nvPr/>
          </p:nvSpPr>
          <p:spPr>
            <a:xfrm>
              <a:off x="3988350" y="3139825"/>
              <a:ext cx="2825" cy="2850"/>
            </a:xfrm>
            <a:custGeom>
              <a:avLst/>
              <a:gdLst/>
              <a:ahLst/>
              <a:cxnLst/>
              <a:rect l="l" t="t" r="r" b="b"/>
              <a:pathLst>
                <a:path w="113" h="114" extrusionOk="0">
                  <a:moveTo>
                    <a:pt x="75" y="1"/>
                  </a:moveTo>
                  <a:cubicBezTo>
                    <a:pt x="38" y="1"/>
                    <a:pt x="13" y="13"/>
                    <a:pt x="0" y="51"/>
                  </a:cubicBezTo>
                  <a:cubicBezTo>
                    <a:pt x="0" y="76"/>
                    <a:pt x="13" y="101"/>
                    <a:pt x="50" y="114"/>
                  </a:cubicBezTo>
                  <a:cubicBezTo>
                    <a:pt x="75" y="114"/>
                    <a:pt x="113" y="101"/>
                    <a:pt x="113" y="64"/>
                  </a:cubicBezTo>
                  <a:cubicBezTo>
                    <a:pt x="113" y="39"/>
                    <a:pt x="100" y="1"/>
                    <a:pt x="75" y="1"/>
                  </a:cubicBezTo>
                  <a:close/>
                </a:path>
              </a:pathLst>
            </a:custGeom>
            <a:solidFill>
              <a:srgbClr val="5616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4" name="Google Shape;8674;p63"/>
            <p:cNvSpPr/>
            <p:nvPr/>
          </p:nvSpPr>
          <p:spPr>
            <a:xfrm>
              <a:off x="3999950" y="3147050"/>
              <a:ext cx="2850" cy="2850"/>
            </a:xfrm>
            <a:custGeom>
              <a:avLst/>
              <a:gdLst/>
              <a:ahLst/>
              <a:cxnLst/>
              <a:rect l="l" t="t" r="r" b="b"/>
              <a:pathLst>
                <a:path w="114" h="114" extrusionOk="0">
                  <a:moveTo>
                    <a:pt x="63" y="1"/>
                  </a:moveTo>
                  <a:cubicBezTo>
                    <a:pt x="38" y="1"/>
                    <a:pt x="13" y="13"/>
                    <a:pt x="0" y="51"/>
                  </a:cubicBezTo>
                  <a:cubicBezTo>
                    <a:pt x="0" y="76"/>
                    <a:pt x="13" y="101"/>
                    <a:pt x="51" y="114"/>
                  </a:cubicBezTo>
                  <a:cubicBezTo>
                    <a:pt x="76" y="114"/>
                    <a:pt x="101" y="101"/>
                    <a:pt x="113" y="63"/>
                  </a:cubicBezTo>
                  <a:cubicBezTo>
                    <a:pt x="113" y="38"/>
                    <a:pt x="101" y="1"/>
                    <a:pt x="63" y="1"/>
                  </a:cubicBezTo>
                  <a:close/>
                </a:path>
              </a:pathLst>
            </a:custGeom>
            <a:solidFill>
              <a:srgbClr val="5616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5" name="Google Shape;8675;p63"/>
            <p:cNvSpPr/>
            <p:nvPr/>
          </p:nvSpPr>
          <p:spPr>
            <a:xfrm>
              <a:off x="3980500" y="3145175"/>
              <a:ext cx="7875" cy="5050"/>
            </a:xfrm>
            <a:custGeom>
              <a:avLst/>
              <a:gdLst/>
              <a:ahLst/>
              <a:cxnLst/>
              <a:rect l="l" t="t" r="r" b="b"/>
              <a:pathLst>
                <a:path w="315" h="202" extrusionOk="0">
                  <a:moveTo>
                    <a:pt x="301" y="0"/>
                  </a:moveTo>
                  <a:cubicBezTo>
                    <a:pt x="201" y="63"/>
                    <a:pt x="101" y="113"/>
                    <a:pt x="13" y="189"/>
                  </a:cubicBezTo>
                  <a:cubicBezTo>
                    <a:pt x="0" y="189"/>
                    <a:pt x="13" y="201"/>
                    <a:pt x="25" y="201"/>
                  </a:cubicBezTo>
                  <a:cubicBezTo>
                    <a:pt x="126" y="151"/>
                    <a:pt x="214" y="88"/>
                    <a:pt x="301" y="25"/>
                  </a:cubicBezTo>
                  <a:cubicBezTo>
                    <a:pt x="314" y="13"/>
                    <a:pt x="314" y="0"/>
                    <a:pt x="301" y="0"/>
                  </a:cubicBezTo>
                  <a:close/>
                </a:path>
              </a:pathLst>
            </a:custGeom>
            <a:solidFill>
              <a:srgbClr val="5616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6" name="Google Shape;8676;p63"/>
            <p:cNvSpPr/>
            <p:nvPr/>
          </p:nvSpPr>
          <p:spPr>
            <a:xfrm>
              <a:off x="3972750" y="3135750"/>
              <a:ext cx="4000" cy="4250"/>
            </a:xfrm>
            <a:custGeom>
              <a:avLst/>
              <a:gdLst/>
              <a:ahLst/>
              <a:cxnLst/>
              <a:rect l="l" t="t" r="r" b="b"/>
              <a:pathLst>
                <a:path w="160" h="170" extrusionOk="0">
                  <a:moveTo>
                    <a:pt x="147" y="1"/>
                  </a:moveTo>
                  <a:cubicBezTo>
                    <a:pt x="97" y="51"/>
                    <a:pt x="47" y="101"/>
                    <a:pt x="9" y="164"/>
                  </a:cubicBezTo>
                  <a:cubicBezTo>
                    <a:pt x="1" y="164"/>
                    <a:pt x="4" y="170"/>
                    <a:pt x="10" y="170"/>
                  </a:cubicBezTo>
                  <a:cubicBezTo>
                    <a:pt x="13" y="170"/>
                    <a:pt x="18" y="168"/>
                    <a:pt x="22" y="164"/>
                  </a:cubicBezTo>
                  <a:cubicBezTo>
                    <a:pt x="72" y="126"/>
                    <a:pt x="110" y="76"/>
                    <a:pt x="160" y="13"/>
                  </a:cubicBezTo>
                  <a:cubicBezTo>
                    <a:pt x="160" y="13"/>
                    <a:pt x="147" y="1"/>
                    <a:pt x="147" y="1"/>
                  </a:cubicBezTo>
                  <a:close/>
                </a:path>
              </a:pathLst>
            </a:custGeom>
            <a:solidFill>
              <a:srgbClr val="5616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7" name="Google Shape;8677;p63"/>
            <p:cNvSpPr/>
            <p:nvPr/>
          </p:nvSpPr>
          <p:spPr>
            <a:xfrm>
              <a:off x="3970775" y="3131675"/>
              <a:ext cx="5350" cy="6300"/>
            </a:xfrm>
            <a:custGeom>
              <a:avLst/>
              <a:gdLst/>
              <a:ahLst/>
              <a:cxnLst/>
              <a:rect l="l" t="t" r="r" b="b"/>
              <a:pathLst>
                <a:path w="214" h="252" extrusionOk="0">
                  <a:moveTo>
                    <a:pt x="201" y="1"/>
                  </a:moveTo>
                  <a:cubicBezTo>
                    <a:pt x="138" y="76"/>
                    <a:pt x="63" y="151"/>
                    <a:pt x="0" y="227"/>
                  </a:cubicBezTo>
                  <a:cubicBezTo>
                    <a:pt x="0" y="239"/>
                    <a:pt x="13" y="252"/>
                    <a:pt x="25" y="252"/>
                  </a:cubicBezTo>
                  <a:cubicBezTo>
                    <a:pt x="88" y="176"/>
                    <a:pt x="151" y="101"/>
                    <a:pt x="214" y="13"/>
                  </a:cubicBezTo>
                  <a:cubicBezTo>
                    <a:pt x="214" y="13"/>
                    <a:pt x="214" y="1"/>
                    <a:pt x="201" y="1"/>
                  </a:cubicBezTo>
                  <a:close/>
                </a:path>
              </a:pathLst>
            </a:custGeom>
            <a:solidFill>
              <a:srgbClr val="5616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8" name="Google Shape;8678;p63"/>
            <p:cNvSpPr/>
            <p:nvPr/>
          </p:nvSpPr>
          <p:spPr>
            <a:xfrm>
              <a:off x="3956975" y="3125275"/>
              <a:ext cx="5975" cy="6750"/>
            </a:xfrm>
            <a:custGeom>
              <a:avLst/>
              <a:gdLst/>
              <a:ahLst/>
              <a:cxnLst/>
              <a:rect l="l" t="t" r="r" b="b"/>
              <a:pathLst>
                <a:path w="239" h="270" extrusionOk="0">
                  <a:moveTo>
                    <a:pt x="229" y="0"/>
                  </a:moveTo>
                  <a:cubicBezTo>
                    <a:pt x="227" y="0"/>
                    <a:pt x="226" y="2"/>
                    <a:pt x="226" y="6"/>
                  </a:cubicBezTo>
                  <a:cubicBezTo>
                    <a:pt x="163" y="81"/>
                    <a:pt x="75" y="169"/>
                    <a:pt x="13" y="244"/>
                  </a:cubicBezTo>
                  <a:cubicBezTo>
                    <a:pt x="0" y="257"/>
                    <a:pt x="25" y="269"/>
                    <a:pt x="25" y="269"/>
                  </a:cubicBezTo>
                  <a:cubicBezTo>
                    <a:pt x="113" y="194"/>
                    <a:pt x="176" y="106"/>
                    <a:pt x="239" y="18"/>
                  </a:cubicBezTo>
                  <a:cubicBezTo>
                    <a:pt x="239" y="9"/>
                    <a:pt x="232" y="0"/>
                    <a:pt x="229" y="0"/>
                  </a:cubicBezTo>
                  <a:close/>
                </a:path>
              </a:pathLst>
            </a:custGeom>
            <a:solidFill>
              <a:srgbClr val="5616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9" name="Google Shape;8679;p63"/>
            <p:cNvSpPr/>
            <p:nvPr/>
          </p:nvSpPr>
          <p:spPr>
            <a:xfrm>
              <a:off x="3944725" y="3119625"/>
              <a:ext cx="4325" cy="9250"/>
            </a:xfrm>
            <a:custGeom>
              <a:avLst/>
              <a:gdLst/>
              <a:ahLst/>
              <a:cxnLst/>
              <a:rect l="l" t="t" r="r" b="b"/>
              <a:pathLst>
                <a:path w="173" h="370" extrusionOk="0">
                  <a:moveTo>
                    <a:pt x="162" y="1"/>
                  </a:moveTo>
                  <a:cubicBezTo>
                    <a:pt x="159" y="1"/>
                    <a:pt x="155" y="2"/>
                    <a:pt x="151" y="6"/>
                  </a:cubicBezTo>
                  <a:cubicBezTo>
                    <a:pt x="89" y="106"/>
                    <a:pt x="1" y="232"/>
                    <a:pt x="1" y="357"/>
                  </a:cubicBezTo>
                  <a:cubicBezTo>
                    <a:pt x="1" y="370"/>
                    <a:pt x="13" y="370"/>
                    <a:pt x="13" y="370"/>
                  </a:cubicBezTo>
                  <a:cubicBezTo>
                    <a:pt x="51" y="244"/>
                    <a:pt x="114" y="131"/>
                    <a:pt x="164" y="18"/>
                  </a:cubicBezTo>
                  <a:cubicBezTo>
                    <a:pt x="173" y="9"/>
                    <a:pt x="169" y="1"/>
                    <a:pt x="162" y="1"/>
                  </a:cubicBezTo>
                  <a:close/>
                </a:path>
              </a:pathLst>
            </a:custGeom>
            <a:solidFill>
              <a:srgbClr val="5616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0" name="Google Shape;8680;p63"/>
            <p:cNvSpPr/>
            <p:nvPr/>
          </p:nvSpPr>
          <p:spPr>
            <a:xfrm>
              <a:off x="3987700" y="3154900"/>
              <a:ext cx="6625" cy="2525"/>
            </a:xfrm>
            <a:custGeom>
              <a:avLst/>
              <a:gdLst/>
              <a:ahLst/>
              <a:cxnLst/>
              <a:rect l="l" t="t" r="r" b="b"/>
              <a:pathLst>
                <a:path w="265" h="101" extrusionOk="0">
                  <a:moveTo>
                    <a:pt x="252" y="0"/>
                  </a:moveTo>
                  <a:cubicBezTo>
                    <a:pt x="177" y="38"/>
                    <a:pt x="89" y="50"/>
                    <a:pt x="1" y="88"/>
                  </a:cubicBezTo>
                  <a:cubicBezTo>
                    <a:pt x="1" y="88"/>
                    <a:pt x="1" y="101"/>
                    <a:pt x="13" y="101"/>
                  </a:cubicBezTo>
                  <a:cubicBezTo>
                    <a:pt x="101" y="88"/>
                    <a:pt x="177" y="63"/>
                    <a:pt x="264" y="25"/>
                  </a:cubicBezTo>
                  <a:cubicBezTo>
                    <a:pt x="264" y="25"/>
                    <a:pt x="264" y="0"/>
                    <a:pt x="252" y="0"/>
                  </a:cubicBezTo>
                  <a:close/>
                </a:path>
              </a:pathLst>
            </a:custGeom>
            <a:solidFill>
              <a:srgbClr val="5616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1" name="Google Shape;8681;p63"/>
            <p:cNvSpPr/>
            <p:nvPr/>
          </p:nvSpPr>
          <p:spPr>
            <a:xfrm>
              <a:off x="3988350" y="3158650"/>
              <a:ext cx="9100" cy="2550"/>
            </a:xfrm>
            <a:custGeom>
              <a:avLst/>
              <a:gdLst/>
              <a:ahLst/>
              <a:cxnLst/>
              <a:rect l="l" t="t" r="r" b="b"/>
              <a:pathLst>
                <a:path w="364" h="102" extrusionOk="0">
                  <a:moveTo>
                    <a:pt x="339" y="1"/>
                  </a:moveTo>
                  <a:cubicBezTo>
                    <a:pt x="226" y="39"/>
                    <a:pt x="113" y="51"/>
                    <a:pt x="13" y="89"/>
                  </a:cubicBezTo>
                  <a:cubicBezTo>
                    <a:pt x="0" y="89"/>
                    <a:pt x="0" y="101"/>
                    <a:pt x="13" y="101"/>
                  </a:cubicBezTo>
                  <a:cubicBezTo>
                    <a:pt x="126" y="101"/>
                    <a:pt x="238" y="64"/>
                    <a:pt x="351" y="26"/>
                  </a:cubicBezTo>
                  <a:cubicBezTo>
                    <a:pt x="364" y="26"/>
                    <a:pt x="351" y="1"/>
                    <a:pt x="339" y="1"/>
                  </a:cubicBezTo>
                  <a:close/>
                </a:path>
              </a:pathLst>
            </a:custGeom>
            <a:solidFill>
              <a:srgbClr val="5616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2" name="Google Shape;8682;p63"/>
            <p:cNvSpPr/>
            <p:nvPr/>
          </p:nvSpPr>
          <p:spPr>
            <a:xfrm>
              <a:off x="3931875" y="3127275"/>
              <a:ext cx="59950" cy="47100"/>
            </a:xfrm>
            <a:custGeom>
              <a:avLst/>
              <a:gdLst/>
              <a:ahLst/>
              <a:cxnLst/>
              <a:rect l="l" t="t" r="r" b="b"/>
              <a:pathLst>
                <a:path w="2398" h="1884" extrusionOk="0">
                  <a:moveTo>
                    <a:pt x="590" y="1"/>
                  </a:moveTo>
                  <a:cubicBezTo>
                    <a:pt x="465" y="1"/>
                    <a:pt x="352" y="14"/>
                    <a:pt x="239" y="51"/>
                  </a:cubicBezTo>
                  <a:cubicBezTo>
                    <a:pt x="138" y="76"/>
                    <a:pt x="38" y="152"/>
                    <a:pt x="13" y="252"/>
                  </a:cubicBezTo>
                  <a:cubicBezTo>
                    <a:pt x="0" y="302"/>
                    <a:pt x="13" y="340"/>
                    <a:pt x="13" y="377"/>
                  </a:cubicBezTo>
                  <a:cubicBezTo>
                    <a:pt x="38" y="515"/>
                    <a:pt x="126" y="641"/>
                    <a:pt x="214" y="754"/>
                  </a:cubicBezTo>
                  <a:cubicBezTo>
                    <a:pt x="402" y="980"/>
                    <a:pt x="628" y="1155"/>
                    <a:pt x="879" y="1268"/>
                  </a:cubicBezTo>
                  <a:lnTo>
                    <a:pt x="1594" y="1883"/>
                  </a:lnTo>
                  <a:cubicBezTo>
                    <a:pt x="1757" y="1883"/>
                    <a:pt x="1933" y="1871"/>
                    <a:pt x="2083" y="1795"/>
                  </a:cubicBezTo>
                  <a:cubicBezTo>
                    <a:pt x="2246" y="1720"/>
                    <a:pt x="2385" y="1570"/>
                    <a:pt x="2397" y="1381"/>
                  </a:cubicBezTo>
                  <a:cubicBezTo>
                    <a:pt x="2397" y="1206"/>
                    <a:pt x="2284" y="1055"/>
                    <a:pt x="2171" y="917"/>
                  </a:cubicBezTo>
                  <a:cubicBezTo>
                    <a:pt x="1958" y="679"/>
                    <a:pt x="1732" y="453"/>
                    <a:pt x="1468" y="290"/>
                  </a:cubicBezTo>
                  <a:cubicBezTo>
                    <a:pt x="1205" y="126"/>
                    <a:pt x="904" y="14"/>
                    <a:pt x="590" y="1"/>
                  </a:cubicBezTo>
                  <a:close/>
                </a:path>
              </a:pathLst>
            </a:custGeom>
            <a:solidFill>
              <a:srgbClr val="5616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3" name="Google Shape;8683;p63"/>
            <p:cNvSpPr/>
            <p:nvPr/>
          </p:nvSpPr>
          <p:spPr>
            <a:xfrm>
              <a:off x="3967625" y="3158025"/>
              <a:ext cx="42700" cy="18550"/>
            </a:xfrm>
            <a:custGeom>
              <a:avLst/>
              <a:gdLst/>
              <a:ahLst/>
              <a:cxnLst/>
              <a:rect l="l" t="t" r="r" b="b"/>
              <a:pathLst>
                <a:path w="1708" h="742" extrusionOk="0">
                  <a:moveTo>
                    <a:pt x="1370" y="0"/>
                  </a:moveTo>
                  <a:cubicBezTo>
                    <a:pt x="1285" y="0"/>
                    <a:pt x="1199" y="14"/>
                    <a:pt x="1118" y="38"/>
                  </a:cubicBezTo>
                  <a:cubicBezTo>
                    <a:pt x="992" y="76"/>
                    <a:pt x="879" y="126"/>
                    <a:pt x="754" y="189"/>
                  </a:cubicBezTo>
                  <a:cubicBezTo>
                    <a:pt x="503" y="314"/>
                    <a:pt x="252" y="427"/>
                    <a:pt x="1" y="553"/>
                  </a:cubicBezTo>
                  <a:lnTo>
                    <a:pt x="490" y="741"/>
                  </a:lnTo>
                  <a:cubicBezTo>
                    <a:pt x="666" y="641"/>
                    <a:pt x="854" y="616"/>
                    <a:pt x="1055" y="578"/>
                  </a:cubicBezTo>
                  <a:cubicBezTo>
                    <a:pt x="1243" y="540"/>
                    <a:pt x="1444" y="490"/>
                    <a:pt x="1582" y="365"/>
                  </a:cubicBezTo>
                  <a:cubicBezTo>
                    <a:pt x="1657" y="302"/>
                    <a:pt x="1707" y="214"/>
                    <a:pt x="1682" y="139"/>
                  </a:cubicBezTo>
                  <a:cubicBezTo>
                    <a:pt x="1657" y="64"/>
                    <a:pt x="1582" y="38"/>
                    <a:pt x="1507" y="13"/>
                  </a:cubicBezTo>
                  <a:cubicBezTo>
                    <a:pt x="1462" y="4"/>
                    <a:pt x="1416" y="0"/>
                    <a:pt x="1370" y="0"/>
                  </a:cubicBezTo>
                  <a:close/>
                </a:path>
              </a:pathLst>
            </a:custGeom>
            <a:solidFill>
              <a:srgbClr val="E740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4" name="Google Shape;8684;p63"/>
            <p:cNvSpPr/>
            <p:nvPr/>
          </p:nvSpPr>
          <p:spPr>
            <a:xfrm>
              <a:off x="3962925" y="3145475"/>
              <a:ext cx="34850" cy="27025"/>
            </a:xfrm>
            <a:custGeom>
              <a:avLst/>
              <a:gdLst/>
              <a:ahLst/>
              <a:cxnLst/>
              <a:rect l="l" t="t" r="r" b="b"/>
              <a:pathLst>
                <a:path w="1394" h="1081" extrusionOk="0">
                  <a:moveTo>
                    <a:pt x="1306" y="1"/>
                  </a:moveTo>
                  <a:cubicBezTo>
                    <a:pt x="1268" y="1"/>
                    <a:pt x="1230" y="1"/>
                    <a:pt x="1193" y="13"/>
                  </a:cubicBezTo>
                  <a:cubicBezTo>
                    <a:pt x="1067" y="38"/>
                    <a:pt x="904" y="101"/>
                    <a:pt x="804" y="164"/>
                  </a:cubicBezTo>
                  <a:cubicBezTo>
                    <a:pt x="503" y="352"/>
                    <a:pt x="226" y="578"/>
                    <a:pt x="1" y="842"/>
                  </a:cubicBezTo>
                  <a:lnTo>
                    <a:pt x="277" y="1080"/>
                  </a:lnTo>
                  <a:cubicBezTo>
                    <a:pt x="339" y="1067"/>
                    <a:pt x="402" y="1030"/>
                    <a:pt x="465" y="992"/>
                  </a:cubicBezTo>
                  <a:cubicBezTo>
                    <a:pt x="703" y="854"/>
                    <a:pt x="942" y="704"/>
                    <a:pt x="1155" y="515"/>
                  </a:cubicBezTo>
                  <a:cubicBezTo>
                    <a:pt x="1268" y="402"/>
                    <a:pt x="1381" y="277"/>
                    <a:pt x="1393" y="126"/>
                  </a:cubicBezTo>
                  <a:cubicBezTo>
                    <a:pt x="1393" y="101"/>
                    <a:pt x="1393" y="89"/>
                    <a:pt x="1393" y="64"/>
                  </a:cubicBezTo>
                  <a:cubicBezTo>
                    <a:pt x="1381" y="38"/>
                    <a:pt x="1343" y="13"/>
                    <a:pt x="1306" y="1"/>
                  </a:cubicBezTo>
                  <a:close/>
                </a:path>
              </a:pathLst>
            </a:custGeom>
            <a:solidFill>
              <a:srgbClr val="E740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5" name="Google Shape;8685;p63"/>
            <p:cNvSpPr/>
            <p:nvPr/>
          </p:nvSpPr>
          <p:spPr>
            <a:xfrm>
              <a:off x="3951950" y="3133825"/>
              <a:ext cx="36100" cy="32700"/>
            </a:xfrm>
            <a:custGeom>
              <a:avLst/>
              <a:gdLst/>
              <a:ahLst/>
              <a:cxnLst/>
              <a:rect l="l" t="t" r="r" b="b"/>
              <a:pathLst>
                <a:path w="1444" h="1308" extrusionOk="0">
                  <a:moveTo>
                    <a:pt x="1315" y="1"/>
                  </a:moveTo>
                  <a:cubicBezTo>
                    <a:pt x="1288" y="1"/>
                    <a:pt x="1259" y="8"/>
                    <a:pt x="1230" y="15"/>
                  </a:cubicBezTo>
                  <a:cubicBezTo>
                    <a:pt x="1105" y="53"/>
                    <a:pt x="992" y="128"/>
                    <a:pt x="891" y="216"/>
                  </a:cubicBezTo>
                  <a:cubicBezTo>
                    <a:pt x="565" y="454"/>
                    <a:pt x="276" y="730"/>
                    <a:pt x="0" y="1019"/>
                  </a:cubicBezTo>
                  <a:lnTo>
                    <a:pt x="502" y="1308"/>
                  </a:lnTo>
                  <a:cubicBezTo>
                    <a:pt x="665" y="1132"/>
                    <a:pt x="816" y="994"/>
                    <a:pt x="992" y="818"/>
                  </a:cubicBezTo>
                  <a:cubicBezTo>
                    <a:pt x="1167" y="643"/>
                    <a:pt x="1331" y="442"/>
                    <a:pt x="1406" y="216"/>
                  </a:cubicBezTo>
                  <a:cubicBezTo>
                    <a:pt x="1431" y="141"/>
                    <a:pt x="1443" y="40"/>
                    <a:pt x="1368" y="15"/>
                  </a:cubicBezTo>
                  <a:cubicBezTo>
                    <a:pt x="1352" y="4"/>
                    <a:pt x="1334" y="1"/>
                    <a:pt x="1315" y="1"/>
                  </a:cubicBezTo>
                  <a:close/>
                </a:path>
              </a:pathLst>
            </a:custGeom>
            <a:solidFill>
              <a:srgbClr val="E740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6" name="Google Shape;8686;p63"/>
            <p:cNvSpPr/>
            <p:nvPr/>
          </p:nvSpPr>
          <p:spPr>
            <a:xfrm>
              <a:off x="3942225" y="3124950"/>
              <a:ext cx="33600" cy="34350"/>
            </a:xfrm>
            <a:custGeom>
              <a:avLst/>
              <a:gdLst/>
              <a:ahLst/>
              <a:cxnLst/>
              <a:rect l="l" t="t" r="r" b="b"/>
              <a:pathLst>
                <a:path w="1344" h="1374" extrusionOk="0">
                  <a:moveTo>
                    <a:pt x="1169" y="1"/>
                  </a:moveTo>
                  <a:cubicBezTo>
                    <a:pt x="1081" y="1"/>
                    <a:pt x="992" y="50"/>
                    <a:pt x="916" y="107"/>
                  </a:cubicBezTo>
                  <a:cubicBezTo>
                    <a:pt x="553" y="345"/>
                    <a:pt x="276" y="696"/>
                    <a:pt x="0" y="1035"/>
                  </a:cubicBezTo>
                  <a:lnTo>
                    <a:pt x="389" y="1374"/>
                  </a:lnTo>
                  <a:cubicBezTo>
                    <a:pt x="703" y="1123"/>
                    <a:pt x="967" y="834"/>
                    <a:pt x="1180" y="521"/>
                  </a:cubicBezTo>
                  <a:cubicBezTo>
                    <a:pt x="1255" y="395"/>
                    <a:pt x="1318" y="270"/>
                    <a:pt x="1331" y="132"/>
                  </a:cubicBezTo>
                  <a:cubicBezTo>
                    <a:pt x="1343" y="119"/>
                    <a:pt x="1343" y="94"/>
                    <a:pt x="1331" y="69"/>
                  </a:cubicBezTo>
                  <a:cubicBezTo>
                    <a:pt x="1318" y="44"/>
                    <a:pt x="1293" y="19"/>
                    <a:pt x="1255" y="19"/>
                  </a:cubicBezTo>
                  <a:cubicBezTo>
                    <a:pt x="1227" y="6"/>
                    <a:pt x="1198" y="1"/>
                    <a:pt x="1169" y="1"/>
                  </a:cubicBezTo>
                  <a:close/>
                </a:path>
              </a:pathLst>
            </a:custGeom>
            <a:solidFill>
              <a:srgbClr val="E740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7" name="Google Shape;8687;p63"/>
            <p:cNvSpPr/>
            <p:nvPr/>
          </p:nvSpPr>
          <p:spPr>
            <a:xfrm>
              <a:off x="3936575" y="3114975"/>
              <a:ext cx="23550" cy="35550"/>
            </a:xfrm>
            <a:custGeom>
              <a:avLst/>
              <a:gdLst/>
              <a:ahLst/>
              <a:cxnLst/>
              <a:rect l="l" t="t" r="r" b="b"/>
              <a:pathLst>
                <a:path w="942" h="1422" extrusionOk="0">
                  <a:moveTo>
                    <a:pt x="826" y="0"/>
                  </a:moveTo>
                  <a:cubicBezTo>
                    <a:pt x="792" y="0"/>
                    <a:pt x="751" y="24"/>
                    <a:pt x="716" y="41"/>
                  </a:cubicBezTo>
                  <a:cubicBezTo>
                    <a:pt x="640" y="91"/>
                    <a:pt x="565" y="167"/>
                    <a:pt x="515" y="229"/>
                  </a:cubicBezTo>
                  <a:cubicBezTo>
                    <a:pt x="289" y="493"/>
                    <a:pt x="113" y="794"/>
                    <a:pt x="0" y="1108"/>
                  </a:cubicBezTo>
                  <a:lnTo>
                    <a:pt x="226" y="1422"/>
                  </a:lnTo>
                  <a:cubicBezTo>
                    <a:pt x="377" y="1258"/>
                    <a:pt x="528" y="1095"/>
                    <a:pt x="653" y="920"/>
                  </a:cubicBezTo>
                  <a:cubicBezTo>
                    <a:pt x="779" y="744"/>
                    <a:pt x="879" y="543"/>
                    <a:pt x="929" y="330"/>
                  </a:cubicBezTo>
                  <a:cubicBezTo>
                    <a:pt x="942" y="255"/>
                    <a:pt x="942" y="179"/>
                    <a:pt x="929" y="104"/>
                  </a:cubicBezTo>
                  <a:cubicBezTo>
                    <a:pt x="917" y="66"/>
                    <a:pt x="904" y="29"/>
                    <a:pt x="866" y="16"/>
                  </a:cubicBezTo>
                  <a:cubicBezTo>
                    <a:pt x="855" y="5"/>
                    <a:pt x="841" y="0"/>
                    <a:pt x="826" y="0"/>
                  </a:cubicBezTo>
                  <a:close/>
                </a:path>
              </a:pathLst>
            </a:custGeom>
            <a:solidFill>
              <a:srgbClr val="E740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8" name="Google Shape;8688;p63"/>
            <p:cNvSpPr/>
            <p:nvPr/>
          </p:nvSpPr>
          <p:spPr>
            <a:xfrm>
              <a:off x="3930625" y="3105300"/>
              <a:ext cx="16325" cy="37700"/>
            </a:xfrm>
            <a:custGeom>
              <a:avLst/>
              <a:gdLst/>
              <a:ahLst/>
              <a:cxnLst/>
              <a:rect l="l" t="t" r="r" b="b"/>
              <a:pathLst>
                <a:path w="653" h="1508" extrusionOk="0">
                  <a:moveTo>
                    <a:pt x="462" y="0"/>
                  </a:moveTo>
                  <a:cubicBezTo>
                    <a:pt x="425" y="0"/>
                    <a:pt x="387" y="11"/>
                    <a:pt x="364" y="27"/>
                  </a:cubicBezTo>
                  <a:cubicBezTo>
                    <a:pt x="314" y="64"/>
                    <a:pt x="289" y="102"/>
                    <a:pt x="251" y="152"/>
                  </a:cubicBezTo>
                  <a:cubicBezTo>
                    <a:pt x="63" y="491"/>
                    <a:pt x="25" y="893"/>
                    <a:pt x="0" y="1294"/>
                  </a:cubicBezTo>
                  <a:lnTo>
                    <a:pt x="251" y="1507"/>
                  </a:lnTo>
                  <a:cubicBezTo>
                    <a:pt x="364" y="1269"/>
                    <a:pt x="477" y="1031"/>
                    <a:pt x="552" y="780"/>
                  </a:cubicBezTo>
                  <a:cubicBezTo>
                    <a:pt x="615" y="579"/>
                    <a:pt x="653" y="353"/>
                    <a:pt x="602" y="152"/>
                  </a:cubicBezTo>
                  <a:cubicBezTo>
                    <a:pt x="590" y="102"/>
                    <a:pt x="565" y="39"/>
                    <a:pt x="527" y="14"/>
                  </a:cubicBezTo>
                  <a:cubicBezTo>
                    <a:pt x="508" y="5"/>
                    <a:pt x="485" y="0"/>
                    <a:pt x="462" y="0"/>
                  </a:cubicBezTo>
                  <a:close/>
                </a:path>
              </a:pathLst>
            </a:custGeom>
            <a:solidFill>
              <a:srgbClr val="E740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9" name="Google Shape;8689;p63"/>
            <p:cNvSpPr/>
            <p:nvPr/>
          </p:nvSpPr>
          <p:spPr>
            <a:xfrm>
              <a:off x="3934075" y="3116500"/>
              <a:ext cx="6600" cy="17950"/>
            </a:xfrm>
            <a:custGeom>
              <a:avLst/>
              <a:gdLst/>
              <a:ahLst/>
              <a:cxnLst/>
              <a:rect l="l" t="t" r="r" b="b"/>
              <a:pathLst>
                <a:path w="264" h="718" extrusionOk="0">
                  <a:moveTo>
                    <a:pt x="174" y="0"/>
                  </a:moveTo>
                  <a:cubicBezTo>
                    <a:pt x="161" y="0"/>
                    <a:pt x="143" y="9"/>
                    <a:pt x="126" y="18"/>
                  </a:cubicBezTo>
                  <a:cubicBezTo>
                    <a:pt x="113" y="30"/>
                    <a:pt x="88" y="56"/>
                    <a:pt x="75" y="81"/>
                  </a:cubicBezTo>
                  <a:cubicBezTo>
                    <a:pt x="0" y="319"/>
                    <a:pt x="50" y="507"/>
                    <a:pt x="75" y="708"/>
                  </a:cubicBezTo>
                  <a:cubicBezTo>
                    <a:pt x="75" y="714"/>
                    <a:pt x="82" y="717"/>
                    <a:pt x="89" y="717"/>
                  </a:cubicBezTo>
                  <a:cubicBezTo>
                    <a:pt x="97" y="717"/>
                    <a:pt x="107" y="714"/>
                    <a:pt x="113" y="708"/>
                  </a:cubicBezTo>
                  <a:cubicBezTo>
                    <a:pt x="163" y="583"/>
                    <a:pt x="264" y="294"/>
                    <a:pt x="264" y="118"/>
                  </a:cubicBezTo>
                  <a:cubicBezTo>
                    <a:pt x="251" y="68"/>
                    <a:pt x="239" y="5"/>
                    <a:pt x="188" y="5"/>
                  </a:cubicBezTo>
                  <a:cubicBezTo>
                    <a:pt x="185" y="2"/>
                    <a:pt x="180" y="0"/>
                    <a:pt x="174" y="0"/>
                  </a:cubicBezTo>
                  <a:close/>
                </a:path>
              </a:pathLst>
            </a:custGeom>
            <a:solidFill>
              <a:srgbClr val="EE78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0" name="Google Shape;8690;p63"/>
            <p:cNvSpPr/>
            <p:nvPr/>
          </p:nvSpPr>
          <p:spPr>
            <a:xfrm>
              <a:off x="3982075" y="3162600"/>
              <a:ext cx="17900" cy="8325"/>
            </a:xfrm>
            <a:custGeom>
              <a:avLst/>
              <a:gdLst/>
              <a:ahLst/>
              <a:cxnLst/>
              <a:rect l="l" t="t" r="r" b="b"/>
              <a:pathLst>
                <a:path w="716" h="333" extrusionOk="0">
                  <a:moveTo>
                    <a:pt x="599" y="1"/>
                  </a:moveTo>
                  <a:cubicBezTo>
                    <a:pt x="592" y="1"/>
                    <a:pt x="585" y="2"/>
                    <a:pt x="577" y="6"/>
                  </a:cubicBezTo>
                  <a:cubicBezTo>
                    <a:pt x="314" y="44"/>
                    <a:pt x="176" y="182"/>
                    <a:pt x="13" y="307"/>
                  </a:cubicBezTo>
                  <a:cubicBezTo>
                    <a:pt x="0" y="320"/>
                    <a:pt x="13" y="332"/>
                    <a:pt x="25" y="332"/>
                  </a:cubicBezTo>
                  <a:cubicBezTo>
                    <a:pt x="151" y="320"/>
                    <a:pt x="477" y="282"/>
                    <a:pt x="627" y="182"/>
                  </a:cubicBezTo>
                  <a:cubicBezTo>
                    <a:pt x="665" y="157"/>
                    <a:pt x="715" y="119"/>
                    <a:pt x="703" y="69"/>
                  </a:cubicBezTo>
                  <a:cubicBezTo>
                    <a:pt x="690" y="44"/>
                    <a:pt x="678" y="31"/>
                    <a:pt x="653" y="19"/>
                  </a:cubicBezTo>
                  <a:cubicBezTo>
                    <a:pt x="635" y="10"/>
                    <a:pt x="617" y="1"/>
                    <a:pt x="599" y="1"/>
                  </a:cubicBezTo>
                  <a:close/>
                </a:path>
              </a:pathLst>
            </a:custGeom>
            <a:solidFill>
              <a:srgbClr val="EE78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1" name="Google Shape;8691;p63"/>
            <p:cNvSpPr/>
            <p:nvPr/>
          </p:nvSpPr>
          <p:spPr>
            <a:xfrm>
              <a:off x="3971400" y="3151825"/>
              <a:ext cx="20100" cy="13125"/>
            </a:xfrm>
            <a:custGeom>
              <a:avLst/>
              <a:gdLst/>
              <a:ahLst/>
              <a:cxnLst/>
              <a:rect l="l" t="t" r="r" b="b"/>
              <a:pathLst>
                <a:path w="804" h="525" extrusionOk="0">
                  <a:moveTo>
                    <a:pt x="673" y="1"/>
                  </a:moveTo>
                  <a:cubicBezTo>
                    <a:pt x="656" y="1"/>
                    <a:pt x="640" y="4"/>
                    <a:pt x="628" y="10"/>
                  </a:cubicBezTo>
                  <a:cubicBezTo>
                    <a:pt x="327" y="123"/>
                    <a:pt x="189" y="312"/>
                    <a:pt x="13" y="500"/>
                  </a:cubicBezTo>
                  <a:cubicBezTo>
                    <a:pt x="0" y="512"/>
                    <a:pt x="13" y="525"/>
                    <a:pt x="25" y="525"/>
                  </a:cubicBezTo>
                  <a:cubicBezTo>
                    <a:pt x="151" y="487"/>
                    <a:pt x="565" y="349"/>
                    <a:pt x="728" y="199"/>
                  </a:cubicBezTo>
                  <a:cubicBezTo>
                    <a:pt x="766" y="161"/>
                    <a:pt x="804" y="111"/>
                    <a:pt x="791" y="61"/>
                  </a:cubicBezTo>
                  <a:cubicBezTo>
                    <a:pt x="791" y="35"/>
                    <a:pt x="753" y="10"/>
                    <a:pt x="728" y="10"/>
                  </a:cubicBezTo>
                  <a:cubicBezTo>
                    <a:pt x="709" y="4"/>
                    <a:pt x="691" y="1"/>
                    <a:pt x="673" y="1"/>
                  </a:cubicBezTo>
                  <a:close/>
                </a:path>
              </a:pathLst>
            </a:custGeom>
            <a:solidFill>
              <a:srgbClr val="EE78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2" name="Google Shape;8692;p63"/>
            <p:cNvSpPr/>
            <p:nvPr/>
          </p:nvSpPr>
          <p:spPr>
            <a:xfrm>
              <a:off x="3944425" y="3122700"/>
              <a:ext cx="11625" cy="20200"/>
            </a:xfrm>
            <a:custGeom>
              <a:avLst/>
              <a:gdLst/>
              <a:ahLst/>
              <a:cxnLst/>
              <a:rect l="l" t="t" r="r" b="b"/>
              <a:pathLst>
                <a:path w="465" h="808" extrusionOk="0">
                  <a:moveTo>
                    <a:pt x="375" y="0"/>
                  </a:moveTo>
                  <a:cubicBezTo>
                    <a:pt x="362" y="0"/>
                    <a:pt x="349" y="3"/>
                    <a:pt x="339" y="8"/>
                  </a:cubicBezTo>
                  <a:cubicBezTo>
                    <a:pt x="301" y="21"/>
                    <a:pt x="264" y="33"/>
                    <a:pt x="251" y="59"/>
                  </a:cubicBezTo>
                  <a:cubicBezTo>
                    <a:pt x="63" y="309"/>
                    <a:pt x="50" y="548"/>
                    <a:pt x="0" y="786"/>
                  </a:cubicBezTo>
                  <a:cubicBezTo>
                    <a:pt x="0" y="801"/>
                    <a:pt x="9" y="807"/>
                    <a:pt x="18" y="807"/>
                  </a:cubicBezTo>
                  <a:cubicBezTo>
                    <a:pt x="25" y="807"/>
                    <a:pt x="33" y="804"/>
                    <a:pt x="38" y="799"/>
                  </a:cubicBezTo>
                  <a:cubicBezTo>
                    <a:pt x="126" y="686"/>
                    <a:pt x="389" y="372"/>
                    <a:pt x="439" y="159"/>
                  </a:cubicBezTo>
                  <a:cubicBezTo>
                    <a:pt x="452" y="109"/>
                    <a:pt x="465" y="59"/>
                    <a:pt x="427" y="21"/>
                  </a:cubicBezTo>
                  <a:cubicBezTo>
                    <a:pt x="412" y="6"/>
                    <a:pt x="393" y="0"/>
                    <a:pt x="375" y="0"/>
                  </a:cubicBezTo>
                  <a:close/>
                </a:path>
              </a:pathLst>
            </a:custGeom>
            <a:solidFill>
              <a:srgbClr val="EE78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3" name="Google Shape;8693;p63"/>
            <p:cNvSpPr/>
            <p:nvPr/>
          </p:nvSpPr>
          <p:spPr>
            <a:xfrm>
              <a:off x="3961100" y="3141025"/>
              <a:ext cx="22550" cy="16500"/>
            </a:xfrm>
            <a:custGeom>
              <a:avLst/>
              <a:gdLst/>
              <a:ahLst/>
              <a:cxnLst/>
              <a:rect l="l" t="t" r="r" b="b"/>
              <a:pathLst>
                <a:path w="902" h="660" extrusionOk="0">
                  <a:moveTo>
                    <a:pt x="702" y="0"/>
                  </a:moveTo>
                  <a:cubicBezTo>
                    <a:pt x="553" y="0"/>
                    <a:pt x="418" y="136"/>
                    <a:pt x="337" y="229"/>
                  </a:cubicBezTo>
                  <a:cubicBezTo>
                    <a:pt x="212" y="355"/>
                    <a:pt x="124" y="505"/>
                    <a:pt x="11" y="643"/>
                  </a:cubicBezTo>
                  <a:cubicBezTo>
                    <a:pt x="1" y="643"/>
                    <a:pt x="7" y="659"/>
                    <a:pt x="22" y="659"/>
                  </a:cubicBezTo>
                  <a:cubicBezTo>
                    <a:pt x="26" y="659"/>
                    <a:pt x="31" y="658"/>
                    <a:pt x="36" y="656"/>
                  </a:cubicBezTo>
                  <a:cubicBezTo>
                    <a:pt x="161" y="593"/>
                    <a:pt x="525" y="405"/>
                    <a:pt x="701" y="267"/>
                  </a:cubicBezTo>
                  <a:cubicBezTo>
                    <a:pt x="764" y="216"/>
                    <a:pt x="902" y="28"/>
                    <a:pt x="739" y="3"/>
                  </a:cubicBezTo>
                  <a:cubicBezTo>
                    <a:pt x="726" y="1"/>
                    <a:pt x="714" y="0"/>
                    <a:pt x="702" y="0"/>
                  </a:cubicBezTo>
                  <a:close/>
                </a:path>
              </a:pathLst>
            </a:custGeom>
            <a:solidFill>
              <a:srgbClr val="EE78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4" name="Google Shape;8694;p63"/>
            <p:cNvSpPr/>
            <p:nvPr/>
          </p:nvSpPr>
          <p:spPr>
            <a:xfrm>
              <a:off x="3953600" y="3130750"/>
              <a:ext cx="18450" cy="19100"/>
            </a:xfrm>
            <a:custGeom>
              <a:avLst/>
              <a:gdLst/>
              <a:ahLst/>
              <a:cxnLst/>
              <a:rect l="l" t="t" r="r" b="b"/>
              <a:pathLst>
                <a:path w="738" h="764" extrusionOk="0">
                  <a:moveTo>
                    <a:pt x="562" y="0"/>
                  </a:moveTo>
                  <a:cubicBezTo>
                    <a:pt x="399" y="13"/>
                    <a:pt x="286" y="188"/>
                    <a:pt x="210" y="314"/>
                  </a:cubicBezTo>
                  <a:cubicBezTo>
                    <a:pt x="135" y="439"/>
                    <a:pt x="72" y="590"/>
                    <a:pt x="10" y="728"/>
                  </a:cubicBezTo>
                  <a:cubicBezTo>
                    <a:pt x="1" y="746"/>
                    <a:pt x="17" y="763"/>
                    <a:pt x="32" y="763"/>
                  </a:cubicBezTo>
                  <a:cubicBezTo>
                    <a:pt x="38" y="763"/>
                    <a:pt x="44" y="760"/>
                    <a:pt x="47" y="753"/>
                  </a:cubicBezTo>
                  <a:cubicBezTo>
                    <a:pt x="185" y="653"/>
                    <a:pt x="449" y="427"/>
                    <a:pt x="574" y="264"/>
                  </a:cubicBezTo>
                  <a:cubicBezTo>
                    <a:pt x="637" y="201"/>
                    <a:pt x="737" y="0"/>
                    <a:pt x="562" y="0"/>
                  </a:cubicBezTo>
                  <a:close/>
                </a:path>
              </a:pathLst>
            </a:custGeom>
            <a:solidFill>
              <a:srgbClr val="EE78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5" name="Google Shape;8695;p63"/>
            <p:cNvSpPr/>
            <p:nvPr/>
          </p:nvSpPr>
          <p:spPr>
            <a:xfrm>
              <a:off x="3983625" y="3172375"/>
              <a:ext cx="4100" cy="1050"/>
            </a:xfrm>
            <a:custGeom>
              <a:avLst/>
              <a:gdLst/>
              <a:ahLst/>
              <a:cxnLst/>
              <a:rect l="l" t="t" r="r" b="b"/>
              <a:pathLst>
                <a:path w="164" h="42" extrusionOk="0">
                  <a:moveTo>
                    <a:pt x="157" y="1"/>
                  </a:moveTo>
                  <a:cubicBezTo>
                    <a:pt x="156" y="1"/>
                    <a:pt x="154" y="2"/>
                    <a:pt x="151" y="4"/>
                  </a:cubicBezTo>
                  <a:cubicBezTo>
                    <a:pt x="101" y="4"/>
                    <a:pt x="51" y="17"/>
                    <a:pt x="1" y="29"/>
                  </a:cubicBezTo>
                  <a:cubicBezTo>
                    <a:pt x="1" y="29"/>
                    <a:pt x="1" y="42"/>
                    <a:pt x="13" y="42"/>
                  </a:cubicBezTo>
                  <a:cubicBezTo>
                    <a:pt x="51" y="42"/>
                    <a:pt x="101" y="29"/>
                    <a:pt x="151" y="17"/>
                  </a:cubicBezTo>
                  <a:cubicBezTo>
                    <a:pt x="161" y="17"/>
                    <a:pt x="163" y="1"/>
                    <a:pt x="157"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6" name="Google Shape;8696;p63"/>
            <p:cNvSpPr/>
            <p:nvPr/>
          </p:nvSpPr>
          <p:spPr>
            <a:xfrm>
              <a:off x="3980500" y="3171075"/>
              <a:ext cx="3700" cy="1425"/>
            </a:xfrm>
            <a:custGeom>
              <a:avLst/>
              <a:gdLst/>
              <a:ahLst/>
              <a:cxnLst/>
              <a:rect l="l" t="t" r="r" b="b"/>
              <a:pathLst>
                <a:path w="148" h="57" extrusionOk="0">
                  <a:moveTo>
                    <a:pt x="136" y="1"/>
                  </a:moveTo>
                  <a:cubicBezTo>
                    <a:pt x="133" y="1"/>
                    <a:pt x="129" y="2"/>
                    <a:pt x="126" y="6"/>
                  </a:cubicBezTo>
                  <a:cubicBezTo>
                    <a:pt x="88" y="18"/>
                    <a:pt x="51" y="31"/>
                    <a:pt x="13" y="43"/>
                  </a:cubicBezTo>
                  <a:cubicBezTo>
                    <a:pt x="0" y="43"/>
                    <a:pt x="0" y="56"/>
                    <a:pt x="13" y="56"/>
                  </a:cubicBezTo>
                  <a:cubicBezTo>
                    <a:pt x="63" y="56"/>
                    <a:pt x="101" y="31"/>
                    <a:pt x="138" y="18"/>
                  </a:cubicBezTo>
                  <a:cubicBezTo>
                    <a:pt x="147" y="9"/>
                    <a:pt x="144" y="1"/>
                    <a:pt x="136"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7" name="Google Shape;8697;p63"/>
            <p:cNvSpPr/>
            <p:nvPr/>
          </p:nvSpPr>
          <p:spPr>
            <a:xfrm>
              <a:off x="3977350" y="3169825"/>
              <a:ext cx="3700" cy="1725"/>
            </a:xfrm>
            <a:custGeom>
              <a:avLst/>
              <a:gdLst/>
              <a:ahLst/>
              <a:cxnLst/>
              <a:rect l="l" t="t" r="r" b="b"/>
              <a:pathLst>
                <a:path w="148" h="69" extrusionOk="0">
                  <a:moveTo>
                    <a:pt x="141" y="0"/>
                  </a:moveTo>
                  <a:lnTo>
                    <a:pt x="141" y="0"/>
                  </a:lnTo>
                  <a:cubicBezTo>
                    <a:pt x="140" y="0"/>
                    <a:pt x="139" y="2"/>
                    <a:pt x="139" y="6"/>
                  </a:cubicBezTo>
                  <a:cubicBezTo>
                    <a:pt x="89" y="18"/>
                    <a:pt x="51" y="31"/>
                    <a:pt x="1" y="43"/>
                  </a:cubicBezTo>
                  <a:cubicBezTo>
                    <a:pt x="1" y="56"/>
                    <a:pt x="1" y="68"/>
                    <a:pt x="1" y="68"/>
                  </a:cubicBezTo>
                  <a:cubicBezTo>
                    <a:pt x="51" y="56"/>
                    <a:pt x="101" y="43"/>
                    <a:pt x="139" y="18"/>
                  </a:cubicBezTo>
                  <a:cubicBezTo>
                    <a:pt x="148" y="9"/>
                    <a:pt x="144" y="0"/>
                    <a:pt x="141"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8" name="Google Shape;8698;p63"/>
            <p:cNvSpPr/>
            <p:nvPr/>
          </p:nvSpPr>
          <p:spPr>
            <a:xfrm>
              <a:off x="3974850" y="3168375"/>
              <a:ext cx="3475" cy="1925"/>
            </a:xfrm>
            <a:custGeom>
              <a:avLst/>
              <a:gdLst/>
              <a:ahLst/>
              <a:cxnLst/>
              <a:rect l="l" t="t" r="r" b="b"/>
              <a:pathLst>
                <a:path w="139" h="77" extrusionOk="0">
                  <a:moveTo>
                    <a:pt x="126" y="1"/>
                  </a:moveTo>
                  <a:cubicBezTo>
                    <a:pt x="88" y="13"/>
                    <a:pt x="51" y="39"/>
                    <a:pt x="13" y="64"/>
                  </a:cubicBezTo>
                  <a:cubicBezTo>
                    <a:pt x="0" y="64"/>
                    <a:pt x="0" y="76"/>
                    <a:pt x="13" y="76"/>
                  </a:cubicBezTo>
                  <a:cubicBezTo>
                    <a:pt x="51" y="51"/>
                    <a:pt x="88" y="39"/>
                    <a:pt x="138" y="13"/>
                  </a:cubicBezTo>
                  <a:cubicBezTo>
                    <a:pt x="138" y="1"/>
                    <a:pt x="138" y="1"/>
                    <a:pt x="126"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9" name="Google Shape;8699;p63"/>
            <p:cNvSpPr/>
            <p:nvPr/>
          </p:nvSpPr>
          <p:spPr>
            <a:xfrm>
              <a:off x="3972975" y="3167125"/>
              <a:ext cx="3150" cy="2550"/>
            </a:xfrm>
            <a:custGeom>
              <a:avLst/>
              <a:gdLst/>
              <a:ahLst/>
              <a:cxnLst/>
              <a:rect l="l" t="t" r="r" b="b"/>
              <a:pathLst>
                <a:path w="126" h="102" extrusionOk="0">
                  <a:moveTo>
                    <a:pt x="113" y="1"/>
                  </a:moveTo>
                  <a:cubicBezTo>
                    <a:pt x="75" y="38"/>
                    <a:pt x="38" y="51"/>
                    <a:pt x="13" y="89"/>
                  </a:cubicBezTo>
                  <a:cubicBezTo>
                    <a:pt x="0" y="89"/>
                    <a:pt x="13" y="101"/>
                    <a:pt x="13" y="101"/>
                  </a:cubicBezTo>
                  <a:cubicBezTo>
                    <a:pt x="63" y="76"/>
                    <a:pt x="88" y="51"/>
                    <a:pt x="126" y="26"/>
                  </a:cubicBezTo>
                  <a:cubicBezTo>
                    <a:pt x="126" y="13"/>
                    <a:pt x="126" y="1"/>
                    <a:pt x="113"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0" name="Google Shape;8700;p63"/>
            <p:cNvSpPr/>
            <p:nvPr/>
          </p:nvSpPr>
          <p:spPr>
            <a:xfrm>
              <a:off x="3969825" y="3164925"/>
              <a:ext cx="4725" cy="3175"/>
            </a:xfrm>
            <a:custGeom>
              <a:avLst/>
              <a:gdLst/>
              <a:ahLst/>
              <a:cxnLst/>
              <a:rect l="l" t="t" r="r" b="b"/>
              <a:pathLst>
                <a:path w="189" h="127" extrusionOk="0">
                  <a:moveTo>
                    <a:pt x="176" y="1"/>
                  </a:moveTo>
                  <a:cubicBezTo>
                    <a:pt x="114" y="26"/>
                    <a:pt x="51" y="64"/>
                    <a:pt x="1" y="114"/>
                  </a:cubicBezTo>
                  <a:cubicBezTo>
                    <a:pt x="1" y="114"/>
                    <a:pt x="1" y="126"/>
                    <a:pt x="13" y="126"/>
                  </a:cubicBezTo>
                  <a:cubicBezTo>
                    <a:pt x="76" y="89"/>
                    <a:pt x="126" y="51"/>
                    <a:pt x="189" y="13"/>
                  </a:cubicBezTo>
                  <a:cubicBezTo>
                    <a:pt x="189" y="13"/>
                    <a:pt x="189" y="1"/>
                    <a:pt x="176"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1" name="Google Shape;8701;p63"/>
            <p:cNvSpPr/>
            <p:nvPr/>
          </p:nvSpPr>
          <p:spPr>
            <a:xfrm>
              <a:off x="3966075" y="3163375"/>
              <a:ext cx="5350" cy="2850"/>
            </a:xfrm>
            <a:custGeom>
              <a:avLst/>
              <a:gdLst/>
              <a:ahLst/>
              <a:cxnLst/>
              <a:rect l="l" t="t" r="r" b="b"/>
              <a:pathLst>
                <a:path w="214" h="114" extrusionOk="0">
                  <a:moveTo>
                    <a:pt x="201" y="0"/>
                  </a:moveTo>
                  <a:cubicBezTo>
                    <a:pt x="138" y="38"/>
                    <a:pt x="75" y="63"/>
                    <a:pt x="0" y="100"/>
                  </a:cubicBezTo>
                  <a:cubicBezTo>
                    <a:pt x="0" y="100"/>
                    <a:pt x="0" y="113"/>
                    <a:pt x="13" y="113"/>
                  </a:cubicBezTo>
                  <a:cubicBezTo>
                    <a:pt x="88" y="88"/>
                    <a:pt x="151" y="50"/>
                    <a:pt x="213" y="13"/>
                  </a:cubicBezTo>
                  <a:cubicBezTo>
                    <a:pt x="213" y="13"/>
                    <a:pt x="213" y="0"/>
                    <a:pt x="201"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2" name="Google Shape;8702;p63"/>
            <p:cNvSpPr/>
            <p:nvPr/>
          </p:nvSpPr>
          <p:spPr>
            <a:xfrm>
              <a:off x="3962925" y="3161975"/>
              <a:ext cx="4100" cy="2975"/>
            </a:xfrm>
            <a:custGeom>
              <a:avLst/>
              <a:gdLst/>
              <a:ahLst/>
              <a:cxnLst/>
              <a:rect l="l" t="t" r="r" b="b"/>
              <a:pathLst>
                <a:path w="164" h="119" extrusionOk="0">
                  <a:moveTo>
                    <a:pt x="151" y="0"/>
                  </a:moveTo>
                  <a:cubicBezTo>
                    <a:pt x="147" y="0"/>
                    <a:pt x="143" y="2"/>
                    <a:pt x="139" y="6"/>
                  </a:cubicBezTo>
                  <a:cubicBezTo>
                    <a:pt x="114" y="44"/>
                    <a:pt x="51" y="69"/>
                    <a:pt x="1" y="94"/>
                  </a:cubicBezTo>
                  <a:cubicBezTo>
                    <a:pt x="1" y="106"/>
                    <a:pt x="1" y="119"/>
                    <a:pt x="13" y="119"/>
                  </a:cubicBezTo>
                  <a:cubicBezTo>
                    <a:pt x="63" y="81"/>
                    <a:pt x="126" y="56"/>
                    <a:pt x="164" y="6"/>
                  </a:cubicBezTo>
                  <a:cubicBezTo>
                    <a:pt x="164" y="6"/>
                    <a:pt x="158" y="0"/>
                    <a:pt x="151"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3" name="Google Shape;8703;p63"/>
            <p:cNvSpPr/>
            <p:nvPr/>
          </p:nvSpPr>
          <p:spPr>
            <a:xfrm>
              <a:off x="3960725" y="3159475"/>
              <a:ext cx="4650" cy="3925"/>
            </a:xfrm>
            <a:custGeom>
              <a:avLst/>
              <a:gdLst/>
              <a:ahLst/>
              <a:cxnLst/>
              <a:rect l="l" t="t" r="r" b="b"/>
              <a:pathLst>
                <a:path w="186" h="157" extrusionOk="0">
                  <a:moveTo>
                    <a:pt x="174" y="0"/>
                  </a:moveTo>
                  <a:cubicBezTo>
                    <a:pt x="171" y="0"/>
                    <a:pt x="168" y="2"/>
                    <a:pt x="164" y="6"/>
                  </a:cubicBezTo>
                  <a:cubicBezTo>
                    <a:pt x="114" y="56"/>
                    <a:pt x="63" y="93"/>
                    <a:pt x="13" y="144"/>
                  </a:cubicBezTo>
                  <a:cubicBezTo>
                    <a:pt x="1" y="144"/>
                    <a:pt x="13" y="156"/>
                    <a:pt x="26" y="156"/>
                  </a:cubicBezTo>
                  <a:cubicBezTo>
                    <a:pt x="89" y="118"/>
                    <a:pt x="139" y="68"/>
                    <a:pt x="176" y="18"/>
                  </a:cubicBezTo>
                  <a:cubicBezTo>
                    <a:pt x="185" y="9"/>
                    <a:pt x="182" y="0"/>
                    <a:pt x="174"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4" name="Google Shape;8704;p63"/>
            <p:cNvSpPr/>
            <p:nvPr/>
          </p:nvSpPr>
          <p:spPr>
            <a:xfrm>
              <a:off x="3957900" y="3158350"/>
              <a:ext cx="4100" cy="3150"/>
            </a:xfrm>
            <a:custGeom>
              <a:avLst/>
              <a:gdLst/>
              <a:ahLst/>
              <a:cxnLst/>
              <a:rect l="l" t="t" r="r" b="b"/>
              <a:pathLst>
                <a:path w="164" h="126" extrusionOk="0">
                  <a:moveTo>
                    <a:pt x="139" y="0"/>
                  </a:moveTo>
                  <a:cubicBezTo>
                    <a:pt x="101" y="38"/>
                    <a:pt x="64" y="76"/>
                    <a:pt x="13" y="101"/>
                  </a:cubicBezTo>
                  <a:cubicBezTo>
                    <a:pt x="1" y="113"/>
                    <a:pt x="13" y="126"/>
                    <a:pt x="26" y="126"/>
                  </a:cubicBezTo>
                  <a:cubicBezTo>
                    <a:pt x="76" y="101"/>
                    <a:pt x="114" y="63"/>
                    <a:pt x="151" y="13"/>
                  </a:cubicBezTo>
                  <a:cubicBezTo>
                    <a:pt x="164" y="13"/>
                    <a:pt x="151" y="0"/>
                    <a:pt x="139"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5" name="Google Shape;8705;p63"/>
            <p:cNvSpPr/>
            <p:nvPr/>
          </p:nvSpPr>
          <p:spPr>
            <a:xfrm>
              <a:off x="3955400" y="3155400"/>
              <a:ext cx="4950" cy="4350"/>
            </a:xfrm>
            <a:custGeom>
              <a:avLst/>
              <a:gdLst/>
              <a:ahLst/>
              <a:cxnLst/>
              <a:rect l="l" t="t" r="r" b="b"/>
              <a:pathLst>
                <a:path w="198" h="174" extrusionOk="0">
                  <a:moveTo>
                    <a:pt x="186" y="0"/>
                  </a:moveTo>
                  <a:cubicBezTo>
                    <a:pt x="183" y="0"/>
                    <a:pt x="180" y="2"/>
                    <a:pt x="176" y="5"/>
                  </a:cubicBezTo>
                  <a:cubicBezTo>
                    <a:pt x="113" y="56"/>
                    <a:pt x="51" y="106"/>
                    <a:pt x="0" y="156"/>
                  </a:cubicBezTo>
                  <a:cubicBezTo>
                    <a:pt x="0" y="165"/>
                    <a:pt x="0" y="174"/>
                    <a:pt x="5" y="174"/>
                  </a:cubicBezTo>
                  <a:cubicBezTo>
                    <a:pt x="7" y="174"/>
                    <a:pt x="9" y="172"/>
                    <a:pt x="13" y="169"/>
                  </a:cubicBezTo>
                  <a:cubicBezTo>
                    <a:pt x="76" y="131"/>
                    <a:pt x="126" y="68"/>
                    <a:pt x="189" y="18"/>
                  </a:cubicBezTo>
                  <a:cubicBezTo>
                    <a:pt x="198" y="9"/>
                    <a:pt x="194" y="0"/>
                    <a:pt x="186"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6" name="Google Shape;8706;p63"/>
            <p:cNvSpPr/>
            <p:nvPr/>
          </p:nvSpPr>
          <p:spPr>
            <a:xfrm>
              <a:off x="3952250" y="3152575"/>
              <a:ext cx="6300" cy="5175"/>
            </a:xfrm>
            <a:custGeom>
              <a:avLst/>
              <a:gdLst/>
              <a:ahLst/>
              <a:cxnLst/>
              <a:rect l="l" t="t" r="r" b="b"/>
              <a:pathLst>
                <a:path w="252" h="207" extrusionOk="0">
                  <a:moveTo>
                    <a:pt x="247" y="0"/>
                  </a:moveTo>
                  <a:cubicBezTo>
                    <a:pt x="246" y="0"/>
                    <a:pt x="243" y="2"/>
                    <a:pt x="239" y="5"/>
                  </a:cubicBezTo>
                  <a:cubicBezTo>
                    <a:pt x="164" y="68"/>
                    <a:pt x="76" y="118"/>
                    <a:pt x="1" y="194"/>
                  </a:cubicBezTo>
                  <a:cubicBezTo>
                    <a:pt x="1" y="194"/>
                    <a:pt x="13" y="206"/>
                    <a:pt x="13" y="206"/>
                  </a:cubicBezTo>
                  <a:cubicBezTo>
                    <a:pt x="101" y="143"/>
                    <a:pt x="177" y="81"/>
                    <a:pt x="252" y="18"/>
                  </a:cubicBezTo>
                  <a:cubicBezTo>
                    <a:pt x="252" y="9"/>
                    <a:pt x="252" y="0"/>
                    <a:pt x="247"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7" name="Google Shape;8707;p63"/>
            <p:cNvSpPr/>
            <p:nvPr/>
          </p:nvSpPr>
          <p:spPr>
            <a:xfrm>
              <a:off x="3950375" y="3153200"/>
              <a:ext cx="4025" cy="3300"/>
            </a:xfrm>
            <a:custGeom>
              <a:avLst/>
              <a:gdLst/>
              <a:ahLst/>
              <a:cxnLst/>
              <a:rect l="l" t="t" r="r" b="b"/>
              <a:pathLst>
                <a:path w="161" h="132" extrusionOk="0">
                  <a:moveTo>
                    <a:pt x="144" y="0"/>
                  </a:moveTo>
                  <a:cubicBezTo>
                    <a:pt x="141" y="0"/>
                    <a:pt x="139" y="2"/>
                    <a:pt x="139" y="6"/>
                  </a:cubicBezTo>
                  <a:cubicBezTo>
                    <a:pt x="101" y="43"/>
                    <a:pt x="51" y="81"/>
                    <a:pt x="13" y="118"/>
                  </a:cubicBezTo>
                  <a:cubicBezTo>
                    <a:pt x="1" y="118"/>
                    <a:pt x="13" y="131"/>
                    <a:pt x="26" y="131"/>
                  </a:cubicBezTo>
                  <a:cubicBezTo>
                    <a:pt x="76" y="93"/>
                    <a:pt x="114" y="56"/>
                    <a:pt x="151" y="18"/>
                  </a:cubicBezTo>
                  <a:cubicBezTo>
                    <a:pt x="160" y="9"/>
                    <a:pt x="150" y="0"/>
                    <a:pt x="144"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8" name="Google Shape;8708;p63"/>
            <p:cNvSpPr/>
            <p:nvPr/>
          </p:nvSpPr>
          <p:spPr>
            <a:xfrm>
              <a:off x="3948800" y="3151325"/>
              <a:ext cx="3175" cy="3725"/>
            </a:xfrm>
            <a:custGeom>
              <a:avLst/>
              <a:gdLst/>
              <a:ahLst/>
              <a:cxnLst/>
              <a:rect l="l" t="t" r="r" b="b"/>
              <a:pathLst>
                <a:path w="127" h="149" extrusionOk="0">
                  <a:moveTo>
                    <a:pt x="116" y="0"/>
                  </a:moveTo>
                  <a:cubicBezTo>
                    <a:pt x="115" y="0"/>
                    <a:pt x="114" y="2"/>
                    <a:pt x="114" y="5"/>
                  </a:cubicBezTo>
                  <a:cubicBezTo>
                    <a:pt x="76" y="55"/>
                    <a:pt x="39" y="93"/>
                    <a:pt x="1" y="131"/>
                  </a:cubicBezTo>
                  <a:cubicBezTo>
                    <a:pt x="1" y="140"/>
                    <a:pt x="1" y="148"/>
                    <a:pt x="5" y="148"/>
                  </a:cubicBezTo>
                  <a:cubicBezTo>
                    <a:pt x="7" y="148"/>
                    <a:pt x="10" y="147"/>
                    <a:pt x="13" y="143"/>
                  </a:cubicBezTo>
                  <a:cubicBezTo>
                    <a:pt x="64" y="106"/>
                    <a:pt x="89" y="68"/>
                    <a:pt x="126" y="18"/>
                  </a:cubicBezTo>
                  <a:cubicBezTo>
                    <a:pt x="126" y="9"/>
                    <a:pt x="120" y="0"/>
                    <a:pt x="116"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9" name="Google Shape;8709;p63"/>
            <p:cNvSpPr/>
            <p:nvPr/>
          </p:nvSpPr>
          <p:spPr>
            <a:xfrm>
              <a:off x="3946625" y="3148500"/>
              <a:ext cx="4000" cy="4225"/>
            </a:xfrm>
            <a:custGeom>
              <a:avLst/>
              <a:gdLst/>
              <a:ahLst/>
              <a:cxnLst/>
              <a:rect l="l" t="t" r="r" b="b"/>
              <a:pathLst>
                <a:path w="160" h="169" extrusionOk="0">
                  <a:moveTo>
                    <a:pt x="148" y="0"/>
                  </a:moveTo>
                  <a:cubicBezTo>
                    <a:pt x="145" y="0"/>
                    <a:pt x="142" y="2"/>
                    <a:pt x="138" y="5"/>
                  </a:cubicBezTo>
                  <a:cubicBezTo>
                    <a:pt x="100" y="56"/>
                    <a:pt x="50" y="106"/>
                    <a:pt x="13" y="156"/>
                  </a:cubicBezTo>
                  <a:cubicBezTo>
                    <a:pt x="0" y="156"/>
                    <a:pt x="13" y="168"/>
                    <a:pt x="25" y="168"/>
                  </a:cubicBezTo>
                  <a:cubicBezTo>
                    <a:pt x="75" y="118"/>
                    <a:pt x="113" y="68"/>
                    <a:pt x="151" y="18"/>
                  </a:cubicBezTo>
                  <a:cubicBezTo>
                    <a:pt x="159" y="9"/>
                    <a:pt x="156" y="0"/>
                    <a:pt x="148"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0" name="Google Shape;8710;p63"/>
            <p:cNvSpPr/>
            <p:nvPr/>
          </p:nvSpPr>
          <p:spPr>
            <a:xfrm>
              <a:off x="3945150" y="3145800"/>
              <a:ext cx="4625" cy="5500"/>
            </a:xfrm>
            <a:custGeom>
              <a:avLst/>
              <a:gdLst/>
              <a:ahLst/>
              <a:cxnLst/>
              <a:rect l="l" t="t" r="r" b="b"/>
              <a:pathLst>
                <a:path w="185" h="220" extrusionOk="0">
                  <a:moveTo>
                    <a:pt x="172" y="0"/>
                  </a:moveTo>
                  <a:cubicBezTo>
                    <a:pt x="109" y="63"/>
                    <a:pt x="59" y="138"/>
                    <a:pt x="9" y="214"/>
                  </a:cubicBezTo>
                  <a:cubicBezTo>
                    <a:pt x="0" y="214"/>
                    <a:pt x="3" y="219"/>
                    <a:pt x="10" y="219"/>
                  </a:cubicBezTo>
                  <a:cubicBezTo>
                    <a:pt x="13" y="219"/>
                    <a:pt x="17" y="218"/>
                    <a:pt x="21" y="214"/>
                  </a:cubicBezTo>
                  <a:cubicBezTo>
                    <a:pt x="72" y="151"/>
                    <a:pt x="122" y="76"/>
                    <a:pt x="185" y="13"/>
                  </a:cubicBezTo>
                  <a:cubicBezTo>
                    <a:pt x="185" y="13"/>
                    <a:pt x="185" y="0"/>
                    <a:pt x="172"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1" name="Google Shape;8711;p63"/>
            <p:cNvSpPr/>
            <p:nvPr/>
          </p:nvSpPr>
          <p:spPr>
            <a:xfrm>
              <a:off x="3943150" y="3146425"/>
              <a:ext cx="3500" cy="3925"/>
            </a:xfrm>
            <a:custGeom>
              <a:avLst/>
              <a:gdLst/>
              <a:ahLst/>
              <a:cxnLst/>
              <a:rect l="l" t="t" r="r" b="b"/>
              <a:pathLst>
                <a:path w="140" h="157" extrusionOk="0">
                  <a:moveTo>
                    <a:pt x="114" y="0"/>
                  </a:moveTo>
                  <a:cubicBezTo>
                    <a:pt x="76" y="51"/>
                    <a:pt x="39" y="101"/>
                    <a:pt x="1" y="151"/>
                  </a:cubicBezTo>
                  <a:cubicBezTo>
                    <a:pt x="1" y="151"/>
                    <a:pt x="7" y="157"/>
                    <a:pt x="10" y="157"/>
                  </a:cubicBezTo>
                  <a:cubicBezTo>
                    <a:pt x="12" y="157"/>
                    <a:pt x="14" y="155"/>
                    <a:pt x="14" y="151"/>
                  </a:cubicBezTo>
                  <a:cubicBezTo>
                    <a:pt x="64" y="113"/>
                    <a:pt x="101" y="63"/>
                    <a:pt x="126" y="13"/>
                  </a:cubicBezTo>
                  <a:cubicBezTo>
                    <a:pt x="139" y="0"/>
                    <a:pt x="114" y="0"/>
                    <a:pt x="114"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2" name="Google Shape;8712;p63"/>
            <p:cNvSpPr/>
            <p:nvPr/>
          </p:nvSpPr>
          <p:spPr>
            <a:xfrm>
              <a:off x="3941600" y="3144225"/>
              <a:ext cx="3150" cy="4725"/>
            </a:xfrm>
            <a:custGeom>
              <a:avLst/>
              <a:gdLst/>
              <a:ahLst/>
              <a:cxnLst/>
              <a:rect l="l" t="t" r="r" b="b"/>
              <a:pathLst>
                <a:path w="126" h="189" extrusionOk="0">
                  <a:moveTo>
                    <a:pt x="113" y="1"/>
                  </a:moveTo>
                  <a:cubicBezTo>
                    <a:pt x="76" y="63"/>
                    <a:pt x="25" y="114"/>
                    <a:pt x="0" y="176"/>
                  </a:cubicBezTo>
                  <a:cubicBezTo>
                    <a:pt x="0" y="189"/>
                    <a:pt x="0" y="189"/>
                    <a:pt x="13" y="189"/>
                  </a:cubicBezTo>
                  <a:cubicBezTo>
                    <a:pt x="50" y="126"/>
                    <a:pt x="88" y="63"/>
                    <a:pt x="126" y="13"/>
                  </a:cubicBezTo>
                  <a:cubicBezTo>
                    <a:pt x="126" y="1"/>
                    <a:pt x="126" y="1"/>
                    <a:pt x="113"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3" name="Google Shape;8713;p63"/>
            <p:cNvSpPr/>
            <p:nvPr/>
          </p:nvSpPr>
          <p:spPr>
            <a:xfrm>
              <a:off x="3940350" y="3143775"/>
              <a:ext cx="2425" cy="3625"/>
            </a:xfrm>
            <a:custGeom>
              <a:avLst/>
              <a:gdLst/>
              <a:ahLst/>
              <a:cxnLst/>
              <a:rect l="l" t="t" r="r" b="b"/>
              <a:pathLst>
                <a:path w="97" h="145" extrusionOk="0">
                  <a:moveTo>
                    <a:pt x="86" y="1"/>
                  </a:moveTo>
                  <a:cubicBezTo>
                    <a:pt x="83" y="1"/>
                    <a:pt x="79" y="2"/>
                    <a:pt x="75" y="6"/>
                  </a:cubicBezTo>
                  <a:cubicBezTo>
                    <a:pt x="50" y="56"/>
                    <a:pt x="25" y="94"/>
                    <a:pt x="0" y="132"/>
                  </a:cubicBezTo>
                  <a:cubicBezTo>
                    <a:pt x="0" y="132"/>
                    <a:pt x="0" y="144"/>
                    <a:pt x="13" y="144"/>
                  </a:cubicBezTo>
                  <a:cubicBezTo>
                    <a:pt x="50" y="106"/>
                    <a:pt x="75" y="69"/>
                    <a:pt x="88" y="19"/>
                  </a:cubicBezTo>
                  <a:cubicBezTo>
                    <a:pt x="97" y="10"/>
                    <a:pt x="93" y="1"/>
                    <a:pt x="86"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4" name="Google Shape;8714;p63"/>
            <p:cNvSpPr/>
            <p:nvPr/>
          </p:nvSpPr>
          <p:spPr>
            <a:xfrm>
              <a:off x="3938450" y="3138975"/>
              <a:ext cx="3175" cy="6350"/>
            </a:xfrm>
            <a:custGeom>
              <a:avLst/>
              <a:gdLst/>
              <a:ahLst/>
              <a:cxnLst/>
              <a:rect l="l" t="t" r="r" b="b"/>
              <a:pathLst>
                <a:path w="127" h="254" extrusionOk="0">
                  <a:moveTo>
                    <a:pt x="120" y="0"/>
                  </a:moveTo>
                  <a:cubicBezTo>
                    <a:pt x="117" y="0"/>
                    <a:pt x="114" y="4"/>
                    <a:pt x="114" y="10"/>
                  </a:cubicBezTo>
                  <a:cubicBezTo>
                    <a:pt x="89" y="85"/>
                    <a:pt x="38" y="160"/>
                    <a:pt x="1" y="236"/>
                  </a:cubicBezTo>
                  <a:cubicBezTo>
                    <a:pt x="1" y="245"/>
                    <a:pt x="7" y="253"/>
                    <a:pt x="11" y="253"/>
                  </a:cubicBezTo>
                  <a:cubicBezTo>
                    <a:pt x="12" y="253"/>
                    <a:pt x="13" y="252"/>
                    <a:pt x="13" y="248"/>
                  </a:cubicBezTo>
                  <a:cubicBezTo>
                    <a:pt x="76" y="173"/>
                    <a:pt x="101" y="98"/>
                    <a:pt x="126" y="10"/>
                  </a:cubicBezTo>
                  <a:cubicBezTo>
                    <a:pt x="126" y="4"/>
                    <a:pt x="123" y="0"/>
                    <a:pt x="120"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5" name="Google Shape;8715;p63"/>
            <p:cNvSpPr/>
            <p:nvPr/>
          </p:nvSpPr>
          <p:spPr>
            <a:xfrm>
              <a:off x="3937525" y="3138650"/>
              <a:ext cx="2200" cy="5600"/>
            </a:xfrm>
            <a:custGeom>
              <a:avLst/>
              <a:gdLst/>
              <a:ahLst/>
              <a:cxnLst/>
              <a:rect l="l" t="t" r="r" b="b"/>
              <a:pathLst>
                <a:path w="88" h="224" extrusionOk="0">
                  <a:moveTo>
                    <a:pt x="82" y="1"/>
                  </a:moveTo>
                  <a:cubicBezTo>
                    <a:pt x="79" y="1"/>
                    <a:pt x="75" y="4"/>
                    <a:pt x="75" y="10"/>
                  </a:cubicBezTo>
                  <a:cubicBezTo>
                    <a:pt x="50" y="73"/>
                    <a:pt x="13" y="148"/>
                    <a:pt x="0" y="211"/>
                  </a:cubicBezTo>
                  <a:cubicBezTo>
                    <a:pt x="0" y="224"/>
                    <a:pt x="13" y="224"/>
                    <a:pt x="13" y="224"/>
                  </a:cubicBezTo>
                  <a:cubicBezTo>
                    <a:pt x="38" y="148"/>
                    <a:pt x="63" y="86"/>
                    <a:pt x="88" y="10"/>
                  </a:cubicBezTo>
                  <a:cubicBezTo>
                    <a:pt x="88" y="4"/>
                    <a:pt x="85" y="1"/>
                    <a:pt x="82"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6" name="Google Shape;8716;p63"/>
            <p:cNvSpPr/>
            <p:nvPr/>
          </p:nvSpPr>
          <p:spPr>
            <a:xfrm>
              <a:off x="3935625" y="3135750"/>
              <a:ext cx="2850" cy="6450"/>
            </a:xfrm>
            <a:custGeom>
              <a:avLst/>
              <a:gdLst/>
              <a:ahLst/>
              <a:cxnLst/>
              <a:rect l="l" t="t" r="r" b="b"/>
              <a:pathLst>
                <a:path w="114" h="258" extrusionOk="0">
                  <a:moveTo>
                    <a:pt x="89" y="1"/>
                  </a:moveTo>
                  <a:cubicBezTo>
                    <a:pt x="64" y="89"/>
                    <a:pt x="26" y="164"/>
                    <a:pt x="1" y="252"/>
                  </a:cubicBezTo>
                  <a:cubicBezTo>
                    <a:pt x="1" y="252"/>
                    <a:pt x="6" y="257"/>
                    <a:pt x="10" y="257"/>
                  </a:cubicBezTo>
                  <a:cubicBezTo>
                    <a:pt x="12" y="257"/>
                    <a:pt x="13" y="256"/>
                    <a:pt x="13" y="252"/>
                  </a:cubicBezTo>
                  <a:cubicBezTo>
                    <a:pt x="51" y="176"/>
                    <a:pt x="76" y="89"/>
                    <a:pt x="114" y="13"/>
                  </a:cubicBezTo>
                  <a:cubicBezTo>
                    <a:pt x="114" y="1"/>
                    <a:pt x="101" y="1"/>
                    <a:pt x="89"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7" name="Google Shape;8717;p63"/>
            <p:cNvSpPr/>
            <p:nvPr/>
          </p:nvSpPr>
          <p:spPr>
            <a:xfrm>
              <a:off x="3933750" y="3136075"/>
              <a:ext cx="1900" cy="4550"/>
            </a:xfrm>
            <a:custGeom>
              <a:avLst/>
              <a:gdLst/>
              <a:ahLst/>
              <a:cxnLst/>
              <a:rect l="l" t="t" r="r" b="b"/>
              <a:pathLst>
                <a:path w="76" h="182" extrusionOk="0">
                  <a:moveTo>
                    <a:pt x="63" y="0"/>
                  </a:moveTo>
                  <a:cubicBezTo>
                    <a:pt x="38" y="63"/>
                    <a:pt x="13" y="113"/>
                    <a:pt x="1" y="176"/>
                  </a:cubicBezTo>
                  <a:cubicBezTo>
                    <a:pt x="1" y="176"/>
                    <a:pt x="6" y="182"/>
                    <a:pt x="10" y="182"/>
                  </a:cubicBezTo>
                  <a:cubicBezTo>
                    <a:pt x="12" y="182"/>
                    <a:pt x="13" y="180"/>
                    <a:pt x="13" y="176"/>
                  </a:cubicBezTo>
                  <a:cubicBezTo>
                    <a:pt x="38" y="126"/>
                    <a:pt x="63" y="63"/>
                    <a:pt x="76" y="13"/>
                  </a:cubicBezTo>
                  <a:cubicBezTo>
                    <a:pt x="76" y="0"/>
                    <a:pt x="63" y="0"/>
                    <a:pt x="63"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8" name="Google Shape;8718;p63"/>
            <p:cNvSpPr/>
            <p:nvPr/>
          </p:nvSpPr>
          <p:spPr>
            <a:xfrm>
              <a:off x="3931875" y="3133425"/>
              <a:ext cx="1900" cy="5000"/>
            </a:xfrm>
            <a:custGeom>
              <a:avLst/>
              <a:gdLst/>
              <a:ahLst/>
              <a:cxnLst/>
              <a:rect l="l" t="t" r="r" b="b"/>
              <a:pathLst>
                <a:path w="76" h="200" extrusionOk="0">
                  <a:moveTo>
                    <a:pt x="66" y="0"/>
                  </a:moveTo>
                  <a:cubicBezTo>
                    <a:pt x="64" y="0"/>
                    <a:pt x="63" y="2"/>
                    <a:pt x="63" y="6"/>
                  </a:cubicBezTo>
                  <a:cubicBezTo>
                    <a:pt x="38" y="69"/>
                    <a:pt x="13" y="119"/>
                    <a:pt x="0" y="194"/>
                  </a:cubicBezTo>
                  <a:cubicBezTo>
                    <a:pt x="0" y="194"/>
                    <a:pt x="0" y="200"/>
                    <a:pt x="4" y="200"/>
                  </a:cubicBezTo>
                  <a:cubicBezTo>
                    <a:pt x="6" y="200"/>
                    <a:pt x="9" y="198"/>
                    <a:pt x="13" y="194"/>
                  </a:cubicBezTo>
                  <a:cubicBezTo>
                    <a:pt x="38" y="131"/>
                    <a:pt x="50" y="69"/>
                    <a:pt x="76" y="6"/>
                  </a:cubicBezTo>
                  <a:cubicBezTo>
                    <a:pt x="76" y="6"/>
                    <a:pt x="70" y="0"/>
                    <a:pt x="66"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9" name="Google Shape;8719;p63"/>
            <p:cNvSpPr/>
            <p:nvPr/>
          </p:nvSpPr>
          <p:spPr>
            <a:xfrm>
              <a:off x="3927175" y="3135125"/>
              <a:ext cx="59925" cy="48700"/>
            </a:xfrm>
            <a:custGeom>
              <a:avLst/>
              <a:gdLst/>
              <a:ahLst/>
              <a:cxnLst/>
              <a:rect l="l" t="t" r="r" b="b"/>
              <a:pathLst>
                <a:path w="2397" h="1948" extrusionOk="0">
                  <a:moveTo>
                    <a:pt x="138" y="1"/>
                  </a:moveTo>
                  <a:cubicBezTo>
                    <a:pt x="63" y="252"/>
                    <a:pt x="0" y="515"/>
                    <a:pt x="25" y="779"/>
                  </a:cubicBezTo>
                  <a:cubicBezTo>
                    <a:pt x="50" y="1105"/>
                    <a:pt x="151" y="1431"/>
                    <a:pt x="389" y="1657"/>
                  </a:cubicBezTo>
                  <a:cubicBezTo>
                    <a:pt x="622" y="1860"/>
                    <a:pt x="970" y="1948"/>
                    <a:pt x="1293" y="1948"/>
                  </a:cubicBezTo>
                  <a:cubicBezTo>
                    <a:pt x="1370" y="1948"/>
                    <a:pt x="1446" y="1943"/>
                    <a:pt x="1518" y="1933"/>
                  </a:cubicBezTo>
                  <a:cubicBezTo>
                    <a:pt x="1857" y="1883"/>
                    <a:pt x="2108" y="1745"/>
                    <a:pt x="2397" y="1557"/>
                  </a:cubicBezTo>
                  <a:cubicBezTo>
                    <a:pt x="1506" y="1406"/>
                    <a:pt x="515" y="553"/>
                    <a:pt x="138" y="1"/>
                  </a:cubicBezTo>
                  <a:close/>
                </a:path>
              </a:pathLst>
            </a:custGeom>
            <a:solidFill>
              <a:srgbClr val="F5A1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0" name="Google Shape;8720;p63"/>
            <p:cNvSpPr/>
            <p:nvPr/>
          </p:nvSpPr>
          <p:spPr>
            <a:xfrm>
              <a:off x="3929350" y="3138975"/>
              <a:ext cx="54625" cy="36975"/>
            </a:xfrm>
            <a:custGeom>
              <a:avLst/>
              <a:gdLst/>
              <a:ahLst/>
              <a:cxnLst/>
              <a:rect l="l" t="t" r="r" b="b"/>
              <a:pathLst>
                <a:path w="2185" h="1479" extrusionOk="0">
                  <a:moveTo>
                    <a:pt x="7" y="0"/>
                  </a:moveTo>
                  <a:cubicBezTo>
                    <a:pt x="4" y="0"/>
                    <a:pt x="1" y="4"/>
                    <a:pt x="1" y="10"/>
                  </a:cubicBezTo>
                  <a:cubicBezTo>
                    <a:pt x="121" y="357"/>
                    <a:pt x="458" y="613"/>
                    <a:pt x="750" y="821"/>
                  </a:cubicBezTo>
                  <a:lnTo>
                    <a:pt x="750" y="821"/>
                  </a:lnTo>
                  <a:cubicBezTo>
                    <a:pt x="443" y="593"/>
                    <a:pt x="180" y="318"/>
                    <a:pt x="13" y="10"/>
                  </a:cubicBezTo>
                  <a:cubicBezTo>
                    <a:pt x="13" y="4"/>
                    <a:pt x="10" y="0"/>
                    <a:pt x="7" y="0"/>
                  </a:cubicBezTo>
                  <a:close/>
                  <a:moveTo>
                    <a:pt x="750" y="821"/>
                  </a:moveTo>
                  <a:lnTo>
                    <a:pt x="750" y="821"/>
                  </a:lnTo>
                  <a:cubicBezTo>
                    <a:pt x="771" y="837"/>
                    <a:pt x="793" y="852"/>
                    <a:pt x="814" y="868"/>
                  </a:cubicBezTo>
                  <a:lnTo>
                    <a:pt x="814" y="868"/>
                  </a:lnTo>
                  <a:cubicBezTo>
                    <a:pt x="806" y="862"/>
                    <a:pt x="799" y="856"/>
                    <a:pt x="791" y="851"/>
                  </a:cubicBezTo>
                  <a:cubicBezTo>
                    <a:pt x="778" y="841"/>
                    <a:pt x="764" y="831"/>
                    <a:pt x="750" y="821"/>
                  </a:cubicBezTo>
                  <a:close/>
                  <a:moveTo>
                    <a:pt x="814" y="868"/>
                  </a:moveTo>
                  <a:cubicBezTo>
                    <a:pt x="1221" y="1173"/>
                    <a:pt x="1654" y="1404"/>
                    <a:pt x="2172" y="1478"/>
                  </a:cubicBezTo>
                  <a:cubicBezTo>
                    <a:pt x="2184" y="1478"/>
                    <a:pt x="2184" y="1466"/>
                    <a:pt x="2172" y="1466"/>
                  </a:cubicBezTo>
                  <a:cubicBezTo>
                    <a:pt x="1725" y="1375"/>
                    <a:pt x="1233" y="1164"/>
                    <a:pt x="814" y="868"/>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1" name="Google Shape;8721;p63"/>
            <p:cNvSpPr/>
            <p:nvPr/>
          </p:nvSpPr>
          <p:spPr>
            <a:xfrm>
              <a:off x="3930400" y="3135000"/>
              <a:ext cx="56700" cy="39050"/>
            </a:xfrm>
            <a:custGeom>
              <a:avLst/>
              <a:gdLst/>
              <a:ahLst/>
              <a:cxnLst/>
              <a:rect l="l" t="t" r="r" b="b"/>
              <a:pathLst>
                <a:path w="2268" h="1562" extrusionOk="0">
                  <a:moveTo>
                    <a:pt x="10" y="0"/>
                  </a:moveTo>
                  <a:cubicBezTo>
                    <a:pt x="3" y="0"/>
                    <a:pt x="1" y="6"/>
                    <a:pt x="9" y="6"/>
                  </a:cubicBezTo>
                  <a:cubicBezTo>
                    <a:pt x="398" y="796"/>
                    <a:pt x="1427" y="1386"/>
                    <a:pt x="2255" y="1562"/>
                  </a:cubicBezTo>
                  <a:cubicBezTo>
                    <a:pt x="2268" y="1562"/>
                    <a:pt x="2268" y="1549"/>
                    <a:pt x="2255" y="1549"/>
                  </a:cubicBezTo>
                  <a:cubicBezTo>
                    <a:pt x="1389" y="1311"/>
                    <a:pt x="524" y="771"/>
                    <a:pt x="22" y="6"/>
                  </a:cubicBezTo>
                  <a:cubicBezTo>
                    <a:pt x="17" y="2"/>
                    <a:pt x="13" y="0"/>
                    <a:pt x="10"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2" name="Google Shape;8722;p63"/>
            <p:cNvSpPr/>
            <p:nvPr/>
          </p:nvSpPr>
          <p:spPr>
            <a:xfrm>
              <a:off x="3974525" y="3176225"/>
              <a:ext cx="3175" cy="2925"/>
            </a:xfrm>
            <a:custGeom>
              <a:avLst/>
              <a:gdLst/>
              <a:ahLst/>
              <a:cxnLst/>
              <a:rect l="l" t="t" r="r" b="b"/>
              <a:pathLst>
                <a:path w="127" h="117" extrusionOk="0">
                  <a:moveTo>
                    <a:pt x="76" y="1"/>
                  </a:moveTo>
                  <a:cubicBezTo>
                    <a:pt x="39" y="1"/>
                    <a:pt x="13" y="26"/>
                    <a:pt x="1" y="51"/>
                  </a:cubicBezTo>
                  <a:cubicBezTo>
                    <a:pt x="1" y="76"/>
                    <a:pt x="26" y="114"/>
                    <a:pt x="51" y="114"/>
                  </a:cubicBezTo>
                  <a:cubicBezTo>
                    <a:pt x="56" y="116"/>
                    <a:pt x="61" y="117"/>
                    <a:pt x="66" y="117"/>
                  </a:cubicBezTo>
                  <a:cubicBezTo>
                    <a:pt x="89" y="117"/>
                    <a:pt x="114" y="96"/>
                    <a:pt x="114" y="76"/>
                  </a:cubicBezTo>
                  <a:cubicBezTo>
                    <a:pt x="126" y="38"/>
                    <a:pt x="101" y="13"/>
                    <a:pt x="76"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3" name="Google Shape;8723;p63"/>
            <p:cNvSpPr/>
            <p:nvPr/>
          </p:nvSpPr>
          <p:spPr>
            <a:xfrm>
              <a:off x="3965425" y="3172475"/>
              <a:ext cx="3175" cy="2925"/>
            </a:xfrm>
            <a:custGeom>
              <a:avLst/>
              <a:gdLst/>
              <a:ahLst/>
              <a:cxnLst/>
              <a:rect l="l" t="t" r="r" b="b"/>
              <a:pathLst>
                <a:path w="127" h="117" extrusionOk="0">
                  <a:moveTo>
                    <a:pt x="76" y="0"/>
                  </a:moveTo>
                  <a:cubicBezTo>
                    <a:pt x="39" y="0"/>
                    <a:pt x="14" y="25"/>
                    <a:pt x="1" y="50"/>
                  </a:cubicBezTo>
                  <a:cubicBezTo>
                    <a:pt x="1" y="88"/>
                    <a:pt x="26" y="113"/>
                    <a:pt x="51" y="113"/>
                  </a:cubicBezTo>
                  <a:cubicBezTo>
                    <a:pt x="56" y="115"/>
                    <a:pt x="61" y="116"/>
                    <a:pt x="66" y="116"/>
                  </a:cubicBezTo>
                  <a:cubicBezTo>
                    <a:pt x="89" y="116"/>
                    <a:pt x="114" y="96"/>
                    <a:pt x="114" y="75"/>
                  </a:cubicBezTo>
                  <a:cubicBezTo>
                    <a:pt x="126" y="38"/>
                    <a:pt x="101" y="13"/>
                    <a:pt x="76"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4" name="Google Shape;8724;p63"/>
            <p:cNvSpPr/>
            <p:nvPr/>
          </p:nvSpPr>
          <p:spPr>
            <a:xfrm>
              <a:off x="3954450" y="3166500"/>
              <a:ext cx="3175" cy="2925"/>
            </a:xfrm>
            <a:custGeom>
              <a:avLst/>
              <a:gdLst/>
              <a:ahLst/>
              <a:cxnLst/>
              <a:rect l="l" t="t" r="r" b="b"/>
              <a:pathLst>
                <a:path w="127" h="117" extrusionOk="0">
                  <a:moveTo>
                    <a:pt x="76" y="1"/>
                  </a:moveTo>
                  <a:cubicBezTo>
                    <a:pt x="38" y="1"/>
                    <a:pt x="13" y="26"/>
                    <a:pt x="1" y="51"/>
                  </a:cubicBezTo>
                  <a:cubicBezTo>
                    <a:pt x="1" y="88"/>
                    <a:pt x="13" y="114"/>
                    <a:pt x="51" y="114"/>
                  </a:cubicBezTo>
                  <a:cubicBezTo>
                    <a:pt x="56" y="116"/>
                    <a:pt x="61" y="117"/>
                    <a:pt x="66" y="117"/>
                  </a:cubicBezTo>
                  <a:cubicBezTo>
                    <a:pt x="89" y="117"/>
                    <a:pt x="114" y="96"/>
                    <a:pt x="114" y="76"/>
                  </a:cubicBezTo>
                  <a:cubicBezTo>
                    <a:pt x="126" y="38"/>
                    <a:pt x="101" y="13"/>
                    <a:pt x="76"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5" name="Google Shape;8725;p63"/>
            <p:cNvSpPr/>
            <p:nvPr/>
          </p:nvSpPr>
          <p:spPr>
            <a:xfrm>
              <a:off x="3944425" y="3159925"/>
              <a:ext cx="3150" cy="2925"/>
            </a:xfrm>
            <a:custGeom>
              <a:avLst/>
              <a:gdLst/>
              <a:ahLst/>
              <a:cxnLst/>
              <a:rect l="l" t="t" r="r" b="b"/>
              <a:pathLst>
                <a:path w="126" h="117" extrusionOk="0">
                  <a:moveTo>
                    <a:pt x="75" y="0"/>
                  </a:moveTo>
                  <a:cubicBezTo>
                    <a:pt x="38" y="0"/>
                    <a:pt x="13" y="13"/>
                    <a:pt x="13" y="50"/>
                  </a:cubicBezTo>
                  <a:cubicBezTo>
                    <a:pt x="0" y="75"/>
                    <a:pt x="25" y="113"/>
                    <a:pt x="50" y="113"/>
                  </a:cubicBezTo>
                  <a:cubicBezTo>
                    <a:pt x="57" y="115"/>
                    <a:pt x="63" y="116"/>
                    <a:pt x="69" y="116"/>
                  </a:cubicBezTo>
                  <a:cubicBezTo>
                    <a:pt x="96" y="116"/>
                    <a:pt x="113" y="94"/>
                    <a:pt x="113" y="63"/>
                  </a:cubicBezTo>
                  <a:cubicBezTo>
                    <a:pt x="126" y="38"/>
                    <a:pt x="101" y="13"/>
                    <a:pt x="75"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6" name="Google Shape;8726;p63"/>
            <p:cNvSpPr/>
            <p:nvPr/>
          </p:nvSpPr>
          <p:spPr>
            <a:xfrm>
              <a:off x="3935325" y="3152000"/>
              <a:ext cx="3150" cy="2925"/>
            </a:xfrm>
            <a:custGeom>
              <a:avLst/>
              <a:gdLst/>
              <a:ahLst/>
              <a:cxnLst/>
              <a:rect l="l" t="t" r="r" b="b"/>
              <a:pathLst>
                <a:path w="126" h="117" extrusionOk="0">
                  <a:moveTo>
                    <a:pt x="61" y="0"/>
                  </a:moveTo>
                  <a:cubicBezTo>
                    <a:pt x="38" y="0"/>
                    <a:pt x="13" y="21"/>
                    <a:pt x="13" y="41"/>
                  </a:cubicBezTo>
                  <a:cubicBezTo>
                    <a:pt x="0" y="79"/>
                    <a:pt x="25" y="104"/>
                    <a:pt x="50" y="116"/>
                  </a:cubicBezTo>
                  <a:cubicBezTo>
                    <a:pt x="88" y="116"/>
                    <a:pt x="113" y="104"/>
                    <a:pt x="126" y="66"/>
                  </a:cubicBezTo>
                  <a:cubicBezTo>
                    <a:pt x="126" y="41"/>
                    <a:pt x="101" y="3"/>
                    <a:pt x="76" y="3"/>
                  </a:cubicBezTo>
                  <a:cubicBezTo>
                    <a:pt x="71" y="1"/>
                    <a:pt x="66" y="0"/>
                    <a:pt x="61"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7" name="Google Shape;8727;p63"/>
            <p:cNvSpPr/>
            <p:nvPr/>
          </p:nvSpPr>
          <p:spPr>
            <a:xfrm>
              <a:off x="3928100" y="3145075"/>
              <a:ext cx="3175" cy="2950"/>
            </a:xfrm>
            <a:custGeom>
              <a:avLst/>
              <a:gdLst/>
              <a:ahLst/>
              <a:cxnLst/>
              <a:rect l="l" t="t" r="r" b="b"/>
              <a:pathLst>
                <a:path w="127" h="118" extrusionOk="0">
                  <a:moveTo>
                    <a:pt x="57" y="1"/>
                  </a:moveTo>
                  <a:cubicBezTo>
                    <a:pt x="30" y="1"/>
                    <a:pt x="13" y="21"/>
                    <a:pt x="13" y="42"/>
                  </a:cubicBezTo>
                  <a:cubicBezTo>
                    <a:pt x="1" y="80"/>
                    <a:pt x="26" y="105"/>
                    <a:pt x="51" y="117"/>
                  </a:cubicBezTo>
                  <a:cubicBezTo>
                    <a:pt x="88" y="117"/>
                    <a:pt x="114" y="105"/>
                    <a:pt x="126" y="67"/>
                  </a:cubicBezTo>
                  <a:cubicBezTo>
                    <a:pt x="126" y="42"/>
                    <a:pt x="101" y="4"/>
                    <a:pt x="76" y="4"/>
                  </a:cubicBezTo>
                  <a:cubicBezTo>
                    <a:pt x="69" y="2"/>
                    <a:pt x="63" y="1"/>
                    <a:pt x="57"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8" name="Google Shape;8728;p63"/>
            <p:cNvSpPr/>
            <p:nvPr/>
          </p:nvSpPr>
          <p:spPr>
            <a:xfrm>
              <a:off x="3971075" y="3175600"/>
              <a:ext cx="975" cy="1275"/>
            </a:xfrm>
            <a:custGeom>
              <a:avLst/>
              <a:gdLst/>
              <a:ahLst/>
              <a:cxnLst/>
              <a:rect l="l" t="t" r="r" b="b"/>
              <a:pathLst>
                <a:path w="39" h="51" extrusionOk="0">
                  <a:moveTo>
                    <a:pt x="26" y="1"/>
                  </a:moveTo>
                  <a:cubicBezTo>
                    <a:pt x="13" y="1"/>
                    <a:pt x="1" y="13"/>
                    <a:pt x="1" y="26"/>
                  </a:cubicBezTo>
                  <a:cubicBezTo>
                    <a:pt x="1" y="26"/>
                    <a:pt x="1" y="38"/>
                    <a:pt x="13" y="51"/>
                  </a:cubicBezTo>
                  <a:cubicBezTo>
                    <a:pt x="26" y="51"/>
                    <a:pt x="38" y="38"/>
                    <a:pt x="38" y="26"/>
                  </a:cubicBezTo>
                  <a:cubicBezTo>
                    <a:pt x="38" y="13"/>
                    <a:pt x="38" y="1"/>
                    <a:pt x="26"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9" name="Google Shape;8729;p63"/>
            <p:cNvSpPr/>
            <p:nvPr/>
          </p:nvSpPr>
          <p:spPr>
            <a:xfrm>
              <a:off x="3959800" y="3170450"/>
              <a:ext cx="1275" cy="1100"/>
            </a:xfrm>
            <a:custGeom>
              <a:avLst/>
              <a:gdLst/>
              <a:ahLst/>
              <a:cxnLst/>
              <a:rect l="l" t="t" r="r" b="b"/>
              <a:pathLst>
                <a:path w="51" h="44" extrusionOk="0">
                  <a:moveTo>
                    <a:pt x="27" y="1"/>
                  </a:moveTo>
                  <a:cubicBezTo>
                    <a:pt x="19" y="1"/>
                    <a:pt x="13" y="9"/>
                    <a:pt x="13" y="18"/>
                  </a:cubicBezTo>
                  <a:cubicBezTo>
                    <a:pt x="0" y="31"/>
                    <a:pt x="13" y="43"/>
                    <a:pt x="25" y="43"/>
                  </a:cubicBezTo>
                  <a:cubicBezTo>
                    <a:pt x="38" y="43"/>
                    <a:pt x="50" y="31"/>
                    <a:pt x="50" y="18"/>
                  </a:cubicBezTo>
                  <a:cubicBezTo>
                    <a:pt x="50" y="18"/>
                    <a:pt x="38" y="6"/>
                    <a:pt x="38" y="6"/>
                  </a:cubicBezTo>
                  <a:cubicBezTo>
                    <a:pt x="34" y="2"/>
                    <a:pt x="30" y="1"/>
                    <a:pt x="27"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0" name="Google Shape;8730;p63"/>
            <p:cNvSpPr/>
            <p:nvPr/>
          </p:nvSpPr>
          <p:spPr>
            <a:xfrm>
              <a:off x="3940650" y="3156775"/>
              <a:ext cx="975" cy="975"/>
            </a:xfrm>
            <a:custGeom>
              <a:avLst/>
              <a:gdLst/>
              <a:ahLst/>
              <a:cxnLst/>
              <a:rect l="l" t="t" r="r" b="b"/>
              <a:pathLst>
                <a:path w="39" h="39" extrusionOk="0">
                  <a:moveTo>
                    <a:pt x="26" y="1"/>
                  </a:moveTo>
                  <a:cubicBezTo>
                    <a:pt x="13" y="1"/>
                    <a:pt x="1" y="1"/>
                    <a:pt x="1" y="13"/>
                  </a:cubicBezTo>
                  <a:cubicBezTo>
                    <a:pt x="1" y="26"/>
                    <a:pt x="1" y="38"/>
                    <a:pt x="13" y="38"/>
                  </a:cubicBezTo>
                  <a:cubicBezTo>
                    <a:pt x="26" y="38"/>
                    <a:pt x="38" y="38"/>
                    <a:pt x="38" y="26"/>
                  </a:cubicBezTo>
                  <a:cubicBezTo>
                    <a:pt x="38" y="13"/>
                    <a:pt x="26" y="1"/>
                    <a:pt x="26"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1" name="Google Shape;8731;p63"/>
            <p:cNvSpPr/>
            <p:nvPr/>
          </p:nvSpPr>
          <p:spPr>
            <a:xfrm>
              <a:off x="3931875" y="3148925"/>
              <a:ext cx="1275" cy="1100"/>
            </a:xfrm>
            <a:custGeom>
              <a:avLst/>
              <a:gdLst/>
              <a:ahLst/>
              <a:cxnLst/>
              <a:rect l="l" t="t" r="r" b="b"/>
              <a:pathLst>
                <a:path w="51" h="44" extrusionOk="0">
                  <a:moveTo>
                    <a:pt x="25" y="1"/>
                  </a:moveTo>
                  <a:cubicBezTo>
                    <a:pt x="13" y="1"/>
                    <a:pt x="13" y="13"/>
                    <a:pt x="0" y="26"/>
                  </a:cubicBezTo>
                  <a:cubicBezTo>
                    <a:pt x="0" y="26"/>
                    <a:pt x="13" y="39"/>
                    <a:pt x="25" y="39"/>
                  </a:cubicBezTo>
                  <a:cubicBezTo>
                    <a:pt x="29" y="42"/>
                    <a:pt x="32" y="44"/>
                    <a:pt x="34" y="44"/>
                  </a:cubicBezTo>
                  <a:cubicBezTo>
                    <a:pt x="39" y="44"/>
                    <a:pt x="42" y="35"/>
                    <a:pt x="50" y="26"/>
                  </a:cubicBezTo>
                  <a:cubicBezTo>
                    <a:pt x="50" y="13"/>
                    <a:pt x="38" y="1"/>
                    <a:pt x="25"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2" name="Google Shape;8732;p63"/>
            <p:cNvSpPr/>
            <p:nvPr/>
          </p:nvSpPr>
          <p:spPr>
            <a:xfrm>
              <a:off x="3950375" y="3164000"/>
              <a:ext cx="975" cy="1275"/>
            </a:xfrm>
            <a:custGeom>
              <a:avLst/>
              <a:gdLst/>
              <a:ahLst/>
              <a:cxnLst/>
              <a:rect l="l" t="t" r="r" b="b"/>
              <a:pathLst>
                <a:path w="39" h="51" extrusionOk="0">
                  <a:moveTo>
                    <a:pt x="26" y="0"/>
                  </a:moveTo>
                  <a:cubicBezTo>
                    <a:pt x="13" y="0"/>
                    <a:pt x="1" y="13"/>
                    <a:pt x="1" y="25"/>
                  </a:cubicBezTo>
                  <a:cubicBezTo>
                    <a:pt x="1" y="38"/>
                    <a:pt x="1" y="50"/>
                    <a:pt x="13" y="50"/>
                  </a:cubicBezTo>
                  <a:cubicBezTo>
                    <a:pt x="26" y="50"/>
                    <a:pt x="38" y="38"/>
                    <a:pt x="38" y="25"/>
                  </a:cubicBezTo>
                  <a:cubicBezTo>
                    <a:pt x="38" y="13"/>
                    <a:pt x="38" y="13"/>
                    <a:pt x="26"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3" name="Google Shape;8733;p63"/>
            <p:cNvSpPr/>
            <p:nvPr/>
          </p:nvSpPr>
          <p:spPr>
            <a:xfrm>
              <a:off x="3957600" y="3181475"/>
              <a:ext cx="4400" cy="750"/>
            </a:xfrm>
            <a:custGeom>
              <a:avLst/>
              <a:gdLst/>
              <a:ahLst/>
              <a:cxnLst/>
              <a:rect l="l" t="t" r="r" b="b"/>
              <a:pathLst>
                <a:path w="176" h="30" extrusionOk="0">
                  <a:moveTo>
                    <a:pt x="169" y="0"/>
                  </a:moveTo>
                  <a:cubicBezTo>
                    <a:pt x="168" y="0"/>
                    <a:pt x="166" y="1"/>
                    <a:pt x="163" y="4"/>
                  </a:cubicBezTo>
                  <a:cubicBezTo>
                    <a:pt x="113" y="4"/>
                    <a:pt x="63" y="4"/>
                    <a:pt x="13" y="16"/>
                  </a:cubicBezTo>
                  <a:cubicBezTo>
                    <a:pt x="0" y="16"/>
                    <a:pt x="0" y="29"/>
                    <a:pt x="13" y="29"/>
                  </a:cubicBezTo>
                  <a:cubicBezTo>
                    <a:pt x="63" y="29"/>
                    <a:pt x="113" y="29"/>
                    <a:pt x="163" y="16"/>
                  </a:cubicBezTo>
                  <a:cubicBezTo>
                    <a:pt x="173" y="16"/>
                    <a:pt x="175" y="0"/>
                    <a:pt x="169"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4" name="Google Shape;8734;p63"/>
            <p:cNvSpPr/>
            <p:nvPr/>
          </p:nvSpPr>
          <p:spPr>
            <a:xfrm>
              <a:off x="3958525" y="3176150"/>
              <a:ext cx="5050" cy="1675"/>
            </a:xfrm>
            <a:custGeom>
              <a:avLst/>
              <a:gdLst/>
              <a:ahLst/>
              <a:cxnLst/>
              <a:rect l="l" t="t" r="r" b="b"/>
              <a:pathLst>
                <a:path w="202" h="67" extrusionOk="0">
                  <a:moveTo>
                    <a:pt x="195" y="0"/>
                  </a:moveTo>
                  <a:cubicBezTo>
                    <a:pt x="194" y="0"/>
                    <a:pt x="192" y="1"/>
                    <a:pt x="189" y="4"/>
                  </a:cubicBezTo>
                  <a:cubicBezTo>
                    <a:pt x="126" y="16"/>
                    <a:pt x="76" y="29"/>
                    <a:pt x="13" y="41"/>
                  </a:cubicBezTo>
                  <a:cubicBezTo>
                    <a:pt x="1" y="54"/>
                    <a:pt x="1" y="66"/>
                    <a:pt x="13" y="66"/>
                  </a:cubicBezTo>
                  <a:cubicBezTo>
                    <a:pt x="76" y="54"/>
                    <a:pt x="139" y="41"/>
                    <a:pt x="189" y="16"/>
                  </a:cubicBezTo>
                  <a:cubicBezTo>
                    <a:pt x="199" y="16"/>
                    <a:pt x="201" y="0"/>
                    <a:pt x="195"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5" name="Google Shape;8735;p63"/>
            <p:cNvSpPr/>
            <p:nvPr/>
          </p:nvSpPr>
          <p:spPr>
            <a:xfrm>
              <a:off x="3953200" y="3179050"/>
              <a:ext cx="4425" cy="1275"/>
            </a:xfrm>
            <a:custGeom>
              <a:avLst/>
              <a:gdLst/>
              <a:ahLst/>
              <a:cxnLst/>
              <a:rect l="l" t="t" r="r" b="b"/>
              <a:pathLst>
                <a:path w="177" h="51" extrusionOk="0">
                  <a:moveTo>
                    <a:pt x="164" y="1"/>
                  </a:moveTo>
                  <a:cubicBezTo>
                    <a:pt x="114" y="13"/>
                    <a:pt x="63" y="26"/>
                    <a:pt x="13" y="38"/>
                  </a:cubicBezTo>
                  <a:cubicBezTo>
                    <a:pt x="1" y="38"/>
                    <a:pt x="1" y="51"/>
                    <a:pt x="13" y="51"/>
                  </a:cubicBezTo>
                  <a:cubicBezTo>
                    <a:pt x="63" y="51"/>
                    <a:pt x="114" y="38"/>
                    <a:pt x="164" y="13"/>
                  </a:cubicBezTo>
                  <a:cubicBezTo>
                    <a:pt x="176" y="13"/>
                    <a:pt x="176" y="1"/>
                    <a:pt x="164"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6" name="Google Shape;8736;p63"/>
            <p:cNvSpPr/>
            <p:nvPr/>
          </p:nvSpPr>
          <p:spPr>
            <a:xfrm>
              <a:off x="3951325" y="3172475"/>
              <a:ext cx="4100" cy="1575"/>
            </a:xfrm>
            <a:custGeom>
              <a:avLst/>
              <a:gdLst/>
              <a:ahLst/>
              <a:cxnLst/>
              <a:rect l="l" t="t" r="r" b="b"/>
              <a:pathLst>
                <a:path w="164" h="63" extrusionOk="0">
                  <a:moveTo>
                    <a:pt x="151" y="0"/>
                  </a:moveTo>
                  <a:cubicBezTo>
                    <a:pt x="101" y="25"/>
                    <a:pt x="50" y="38"/>
                    <a:pt x="13" y="50"/>
                  </a:cubicBezTo>
                  <a:cubicBezTo>
                    <a:pt x="0" y="50"/>
                    <a:pt x="0" y="63"/>
                    <a:pt x="13" y="63"/>
                  </a:cubicBezTo>
                  <a:cubicBezTo>
                    <a:pt x="63" y="50"/>
                    <a:pt x="113" y="38"/>
                    <a:pt x="151" y="25"/>
                  </a:cubicBezTo>
                  <a:cubicBezTo>
                    <a:pt x="163" y="25"/>
                    <a:pt x="163" y="0"/>
                    <a:pt x="151"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7" name="Google Shape;8737;p63"/>
            <p:cNvSpPr/>
            <p:nvPr/>
          </p:nvSpPr>
          <p:spPr>
            <a:xfrm>
              <a:off x="3952250" y="3175275"/>
              <a:ext cx="3800" cy="1600"/>
            </a:xfrm>
            <a:custGeom>
              <a:avLst/>
              <a:gdLst/>
              <a:ahLst/>
              <a:cxnLst/>
              <a:rect l="l" t="t" r="r" b="b"/>
              <a:pathLst>
                <a:path w="152" h="64" extrusionOk="0">
                  <a:moveTo>
                    <a:pt x="126" y="1"/>
                  </a:moveTo>
                  <a:cubicBezTo>
                    <a:pt x="89" y="26"/>
                    <a:pt x="51" y="39"/>
                    <a:pt x="13" y="51"/>
                  </a:cubicBezTo>
                  <a:cubicBezTo>
                    <a:pt x="1" y="51"/>
                    <a:pt x="1" y="64"/>
                    <a:pt x="13" y="64"/>
                  </a:cubicBezTo>
                  <a:cubicBezTo>
                    <a:pt x="64" y="64"/>
                    <a:pt x="101" y="39"/>
                    <a:pt x="139" y="14"/>
                  </a:cubicBezTo>
                  <a:cubicBezTo>
                    <a:pt x="152" y="14"/>
                    <a:pt x="139" y="1"/>
                    <a:pt x="126"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8" name="Google Shape;8738;p63"/>
            <p:cNvSpPr/>
            <p:nvPr/>
          </p:nvSpPr>
          <p:spPr>
            <a:xfrm>
              <a:off x="3948500" y="3177800"/>
              <a:ext cx="3475" cy="1275"/>
            </a:xfrm>
            <a:custGeom>
              <a:avLst/>
              <a:gdLst/>
              <a:ahLst/>
              <a:cxnLst/>
              <a:rect l="l" t="t" r="r" b="b"/>
              <a:pathLst>
                <a:path w="139" h="51" extrusionOk="0">
                  <a:moveTo>
                    <a:pt x="126" y="0"/>
                  </a:moveTo>
                  <a:cubicBezTo>
                    <a:pt x="88" y="13"/>
                    <a:pt x="51" y="25"/>
                    <a:pt x="0" y="38"/>
                  </a:cubicBezTo>
                  <a:cubicBezTo>
                    <a:pt x="0" y="38"/>
                    <a:pt x="0" y="51"/>
                    <a:pt x="13" y="51"/>
                  </a:cubicBezTo>
                  <a:cubicBezTo>
                    <a:pt x="51" y="51"/>
                    <a:pt x="88" y="38"/>
                    <a:pt x="138" y="13"/>
                  </a:cubicBezTo>
                  <a:cubicBezTo>
                    <a:pt x="138" y="13"/>
                    <a:pt x="138" y="0"/>
                    <a:pt x="126"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9" name="Google Shape;8739;p63"/>
            <p:cNvSpPr/>
            <p:nvPr/>
          </p:nvSpPr>
          <p:spPr>
            <a:xfrm>
              <a:off x="3945975" y="3174975"/>
              <a:ext cx="4425" cy="1600"/>
            </a:xfrm>
            <a:custGeom>
              <a:avLst/>
              <a:gdLst/>
              <a:ahLst/>
              <a:cxnLst/>
              <a:rect l="l" t="t" r="r" b="b"/>
              <a:pathLst>
                <a:path w="177" h="64" extrusionOk="0">
                  <a:moveTo>
                    <a:pt x="164" y="0"/>
                  </a:moveTo>
                  <a:cubicBezTo>
                    <a:pt x="114" y="26"/>
                    <a:pt x="64" y="26"/>
                    <a:pt x="13" y="51"/>
                  </a:cubicBezTo>
                  <a:cubicBezTo>
                    <a:pt x="1" y="51"/>
                    <a:pt x="1" y="63"/>
                    <a:pt x="13" y="63"/>
                  </a:cubicBezTo>
                  <a:cubicBezTo>
                    <a:pt x="64" y="63"/>
                    <a:pt x="114" y="38"/>
                    <a:pt x="164" y="26"/>
                  </a:cubicBezTo>
                  <a:cubicBezTo>
                    <a:pt x="177" y="26"/>
                    <a:pt x="177" y="0"/>
                    <a:pt x="164"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0" name="Google Shape;8740;p63"/>
            <p:cNvSpPr/>
            <p:nvPr/>
          </p:nvSpPr>
          <p:spPr>
            <a:xfrm>
              <a:off x="3947325" y="3167450"/>
              <a:ext cx="3700" cy="2650"/>
            </a:xfrm>
            <a:custGeom>
              <a:avLst/>
              <a:gdLst/>
              <a:ahLst/>
              <a:cxnLst/>
              <a:rect l="l" t="t" r="r" b="b"/>
              <a:pathLst>
                <a:path w="148" h="106" extrusionOk="0">
                  <a:moveTo>
                    <a:pt x="123" y="0"/>
                  </a:moveTo>
                  <a:cubicBezTo>
                    <a:pt x="85" y="38"/>
                    <a:pt x="47" y="63"/>
                    <a:pt x="10" y="88"/>
                  </a:cubicBezTo>
                  <a:cubicBezTo>
                    <a:pt x="1" y="97"/>
                    <a:pt x="4" y="106"/>
                    <a:pt x="12" y="106"/>
                  </a:cubicBezTo>
                  <a:cubicBezTo>
                    <a:pt x="15" y="106"/>
                    <a:pt x="19" y="104"/>
                    <a:pt x="22" y="101"/>
                  </a:cubicBezTo>
                  <a:cubicBezTo>
                    <a:pt x="60" y="76"/>
                    <a:pt x="98" y="50"/>
                    <a:pt x="135" y="25"/>
                  </a:cubicBezTo>
                  <a:cubicBezTo>
                    <a:pt x="148" y="13"/>
                    <a:pt x="135" y="0"/>
                    <a:pt x="123"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1" name="Google Shape;8741;p63"/>
            <p:cNvSpPr/>
            <p:nvPr/>
          </p:nvSpPr>
          <p:spPr>
            <a:xfrm>
              <a:off x="3949425" y="3170500"/>
              <a:ext cx="2800" cy="1675"/>
            </a:xfrm>
            <a:custGeom>
              <a:avLst/>
              <a:gdLst/>
              <a:ahLst/>
              <a:cxnLst/>
              <a:rect l="l" t="t" r="r" b="b"/>
              <a:pathLst>
                <a:path w="112" h="67" extrusionOk="0">
                  <a:moveTo>
                    <a:pt x="96" y="0"/>
                  </a:moveTo>
                  <a:cubicBezTo>
                    <a:pt x="94" y="0"/>
                    <a:pt x="91" y="1"/>
                    <a:pt x="89" y="4"/>
                  </a:cubicBezTo>
                  <a:cubicBezTo>
                    <a:pt x="64" y="16"/>
                    <a:pt x="39" y="29"/>
                    <a:pt x="14" y="54"/>
                  </a:cubicBezTo>
                  <a:cubicBezTo>
                    <a:pt x="1" y="54"/>
                    <a:pt x="14" y="66"/>
                    <a:pt x="14" y="66"/>
                  </a:cubicBezTo>
                  <a:cubicBezTo>
                    <a:pt x="51" y="54"/>
                    <a:pt x="76" y="29"/>
                    <a:pt x="101" y="16"/>
                  </a:cubicBezTo>
                  <a:cubicBezTo>
                    <a:pt x="111" y="16"/>
                    <a:pt x="105" y="0"/>
                    <a:pt x="96"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2" name="Google Shape;8742;p63"/>
            <p:cNvSpPr/>
            <p:nvPr/>
          </p:nvSpPr>
          <p:spPr>
            <a:xfrm>
              <a:off x="3962625" y="3177800"/>
              <a:ext cx="4725" cy="950"/>
            </a:xfrm>
            <a:custGeom>
              <a:avLst/>
              <a:gdLst/>
              <a:ahLst/>
              <a:cxnLst/>
              <a:rect l="l" t="t" r="r" b="b"/>
              <a:pathLst>
                <a:path w="189" h="38" extrusionOk="0">
                  <a:moveTo>
                    <a:pt x="163" y="0"/>
                  </a:moveTo>
                  <a:cubicBezTo>
                    <a:pt x="113" y="13"/>
                    <a:pt x="63" y="13"/>
                    <a:pt x="13" y="25"/>
                  </a:cubicBezTo>
                  <a:cubicBezTo>
                    <a:pt x="0" y="25"/>
                    <a:pt x="0" y="38"/>
                    <a:pt x="13" y="38"/>
                  </a:cubicBezTo>
                  <a:cubicBezTo>
                    <a:pt x="63" y="38"/>
                    <a:pt x="126" y="38"/>
                    <a:pt x="176" y="25"/>
                  </a:cubicBezTo>
                  <a:cubicBezTo>
                    <a:pt x="188" y="13"/>
                    <a:pt x="176" y="0"/>
                    <a:pt x="163"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3" name="Google Shape;8743;p63"/>
            <p:cNvSpPr/>
            <p:nvPr/>
          </p:nvSpPr>
          <p:spPr>
            <a:xfrm>
              <a:off x="3948175" y="3181250"/>
              <a:ext cx="4425" cy="650"/>
            </a:xfrm>
            <a:custGeom>
              <a:avLst/>
              <a:gdLst/>
              <a:ahLst/>
              <a:cxnLst/>
              <a:rect l="l" t="t" r="r" b="b"/>
              <a:pathLst>
                <a:path w="177" h="26" extrusionOk="0">
                  <a:moveTo>
                    <a:pt x="13" y="0"/>
                  </a:moveTo>
                  <a:cubicBezTo>
                    <a:pt x="13" y="0"/>
                    <a:pt x="1" y="13"/>
                    <a:pt x="13" y="13"/>
                  </a:cubicBezTo>
                  <a:cubicBezTo>
                    <a:pt x="64" y="25"/>
                    <a:pt x="114" y="25"/>
                    <a:pt x="164" y="25"/>
                  </a:cubicBezTo>
                  <a:cubicBezTo>
                    <a:pt x="176" y="25"/>
                    <a:pt x="176" y="13"/>
                    <a:pt x="164" y="13"/>
                  </a:cubicBezTo>
                  <a:cubicBezTo>
                    <a:pt x="114" y="0"/>
                    <a:pt x="64" y="0"/>
                    <a:pt x="13"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4" name="Google Shape;8744;p63"/>
            <p:cNvSpPr/>
            <p:nvPr/>
          </p:nvSpPr>
          <p:spPr>
            <a:xfrm>
              <a:off x="3944100" y="3171700"/>
              <a:ext cx="2750" cy="2050"/>
            </a:xfrm>
            <a:custGeom>
              <a:avLst/>
              <a:gdLst/>
              <a:ahLst/>
              <a:cxnLst/>
              <a:rect l="l" t="t" r="r" b="b"/>
              <a:pathLst>
                <a:path w="110" h="82" extrusionOk="0">
                  <a:moveTo>
                    <a:pt x="99" y="1"/>
                  </a:moveTo>
                  <a:cubicBezTo>
                    <a:pt x="96" y="1"/>
                    <a:pt x="92" y="2"/>
                    <a:pt x="88" y="6"/>
                  </a:cubicBezTo>
                  <a:cubicBezTo>
                    <a:pt x="63" y="31"/>
                    <a:pt x="38" y="44"/>
                    <a:pt x="13" y="69"/>
                  </a:cubicBezTo>
                  <a:cubicBezTo>
                    <a:pt x="1" y="69"/>
                    <a:pt x="1" y="81"/>
                    <a:pt x="13" y="81"/>
                  </a:cubicBezTo>
                  <a:cubicBezTo>
                    <a:pt x="51" y="69"/>
                    <a:pt x="76" y="44"/>
                    <a:pt x="101" y="18"/>
                  </a:cubicBezTo>
                  <a:cubicBezTo>
                    <a:pt x="110" y="10"/>
                    <a:pt x="106" y="1"/>
                    <a:pt x="99"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5" name="Google Shape;8745;p63"/>
            <p:cNvSpPr/>
            <p:nvPr/>
          </p:nvSpPr>
          <p:spPr>
            <a:xfrm>
              <a:off x="3942850" y="3163675"/>
              <a:ext cx="2525" cy="3175"/>
            </a:xfrm>
            <a:custGeom>
              <a:avLst/>
              <a:gdLst/>
              <a:ahLst/>
              <a:cxnLst/>
              <a:rect l="l" t="t" r="r" b="b"/>
              <a:pathLst>
                <a:path w="101" h="127" extrusionOk="0">
                  <a:moveTo>
                    <a:pt x="88" y="1"/>
                  </a:moveTo>
                  <a:cubicBezTo>
                    <a:pt x="51" y="38"/>
                    <a:pt x="26" y="63"/>
                    <a:pt x="0" y="114"/>
                  </a:cubicBezTo>
                  <a:cubicBezTo>
                    <a:pt x="0" y="126"/>
                    <a:pt x="13" y="126"/>
                    <a:pt x="13" y="126"/>
                  </a:cubicBezTo>
                  <a:cubicBezTo>
                    <a:pt x="38" y="88"/>
                    <a:pt x="63" y="51"/>
                    <a:pt x="88" y="13"/>
                  </a:cubicBezTo>
                  <a:cubicBezTo>
                    <a:pt x="101" y="1"/>
                    <a:pt x="88" y="1"/>
                    <a:pt x="88"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6" name="Google Shape;8746;p63"/>
            <p:cNvSpPr/>
            <p:nvPr/>
          </p:nvSpPr>
          <p:spPr>
            <a:xfrm>
              <a:off x="3945050" y="3166050"/>
              <a:ext cx="2125" cy="2175"/>
            </a:xfrm>
            <a:custGeom>
              <a:avLst/>
              <a:gdLst/>
              <a:ahLst/>
              <a:cxnLst/>
              <a:rect l="l" t="t" r="r" b="b"/>
              <a:pathLst>
                <a:path w="85" h="87" extrusionOk="0">
                  <a:moveTo>
                    <a:pt x="68" y="1"/>
                  </a:moveTo>
                  <a:cubicBezTo>
                    <a:pt x="65" y="1"/>
                    <a:pt x="63" y="2"/>
                    <a:pt x="63" y="6"/>
                  </a:cubicBezTo>
                  <a:cubicBezTo>
                    <a:pt x="38" y="31"/>
                    <a:pt x="25" y="56"/>
                    <a:pt x="0" y="69"/>
                  </a:cubicBezTo>
                  <a:cubicBezTo>
                    <a:pt x="0" y="78"/>
                    <a:pt x="7" y="87"/>
                    <a:pt x="10" y="87"/>
                  </a:cubicBezTo>
                  <a:cubicBezTo>
                    <a:pt x="12" y="87"/>
                    <a:pt x="13" y="85"/>
                    <a:pt x="13" y="81"/>
                  </a:cubicBezTo>
                  <a:cubicBezTo>
                    <a:pt x="38" y="69"/>
                    <a:pt x="63" y="44"/>
                    <a:pt x="76" y="19"/>
                  </a:cubicBezTo>
                  <a:cubicBezTo>
                    <a:pt x="84" y="10"/>
                    <a:pt x="75" y="1"/>
                    <a:pt x="68"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7" name="Google Shape;8747;p63"/>
            <p:cNvSpPr/>
            <p:nvPr/>
          </p:nvSpPr>
          <p:spPr>
            <a:xfrm>
              <a:off x="3942225" y="3169100"/>
              <a:ext cx="1900" cy="2450"/>
            </a:xfrm>
            <a:custGeom>
              <a:avLst/>
              <a:gdLst/>
              <a:ahLst/>
              <a:cxnLst/>
              <a:rect l="l" t="t" r="r" b="b"/>
              <a:pathLst>
                <a:path w="76" h="98" extrusionOk="0">
                  <a:moveTo>
                    <a:pt x="69" y="0"/>
                  </a:moveTo>
                  <a:cubicBezTo>
                    <a:pt x="66" y="0"/>
                    <a:pt x="63" y="3"/>
                    <a:pt x="63" y="10"/>
                  </a:cubicBezTo>
                  <a:cubicBezTo>
                    <a:pt x="38" y="35"/>
                    <a:pt x="25" y="60"/>
                    <a:pt x="0" y="85"/>
                  </a:cubicBezTo>
                  <a:cubicBezTo>
                    <a:pt x="0" y="97"/>
                    <a:pt x="13" y="97"/>
                    <a:pt x="13" y="97"/>
                  </a:cubicBezTo>
                  <a:cubicBezTo>
                    <a:pt x="38" y="72"/>
                    <a:pt x="51" y="47"/>
                    <a:pt x="76" y="10"/>
                  </a:cubicBezTo>
                  <a:cubicBezTo>
                    <a:pt x="76" y="3"/>
                    <a:pt x="73" y="0"/>
                    <a:pt x="69"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8" name="Google Shape;8748;p63"/>
            <p:cNvSpPr/>
            <p:nvPr/>
          </p:nvSpPr>
          <p:spPr>
            <a:xfrm>
              <a:off x="3939075" y="3166375"/>
              <a:ext cx="1300" cy="3300"/>
            </a:xfrm>
            <a:custGeom>
              <a:avLst/>
              <a:gdLst/>
              <a:ahLst/>
              <a:cxnLst/>
              <a:rect l="l" t="t" r="r" b="b"/>
              <a:pathLst>
                <a:path w="52" h="132" extrusionOk="0">
                  <a:moveTo>
                    <a:pt x="38" y="0"/>
                  </a:moveTo>
                  <a:cubicBezTo>
                    <a:pt x="34" y="0"/>
                    <a:pt x="30" y="1"/>
                    <a:pt x="26" y="6"/>
                  </a:cubicBezTo>
                  <a:cubicBezTo>
                    <a:pt x="13" y="43"/>
                    <a:pt x="13" y="81"/>
                    <a:pt x="1" y="119"/>
                  </a:cubicBezTo>
                  <a:cubicBezTo>
                    <a:pt x="1" y="131"/>
                    <a:pt x="13" y="131"/>
                    <a:pt x="26" y="131"/>
                  </a:cubicBezTo>
                  <a:cubicBezTo>
                    <a:pt x="39" y="93"/>
                    <a:pt x="39" y="56"/>
                    <a:pt x="51" y="6"/>
                  </a:cubicBezTo>
                  <a:cubicBezTo>
                    <a:pt x="51" y="6"/>
                    <a:pt x="45" y="0"/>
                    <a:pt x="38"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9" name="Google Shape;8749;p63"/>
            <p:cNvSpPr/>
            <p:nvPr/>
          </p:nvSpPr>
          <p:spPr>
            <a:xfrm>
              <a:off x="3941275" y="3162100"/>
              <a:ext cx="1275" cy="2475"/>
            </a:xfrm>
            <a:custGeom>
              <a:avLst/>
              <a:gdLst/>
              <a:ahLst/>
              <a:cxnLst/>
              <a:rect l="l" t="t" r="r" b="b"/>
              <a:pathLst>
                <a:path w="51" h="99" extrusionOk="0">
                  <a:moveTo>
                    <a:pt x="38" y="1"/>
                  </a:moveTo>
                  <a:cubicBezTo>
                    <a:pt x="26" y="26"/>
                    <a:pt x="13" y="64"/>
                    <a:pt x="1" y="89"/>
                  </a:cubicBezTo>
                  <a:cubicBezTo>
                    <a:pt x="1" y="95"/>
                    <a:pt x="4" y="98"/>
                    <a:pt x="7" y="98"/>
                  </a:cubicBezTo>
                  <a:cubicBezTo>
                    <a:pt x="10" y="98"/>
                    <a:pt x="13" y="95"/>
                    <a:pt x="13" y="89"/>
                  </a:cubicBezTo>
                  <a:cubicBezTo>
                    <a:pt x="26" y="64"/>
                    <a:pt x="38" y="39"/>
                    <a:pt x="51" y="13"/>
                  </a:cubicBezTo>
                  <a:cubicBezTo>
                    <a:pt x="51" y="1"/>
                    <a:pt x="38" y="1"/>
                    <a:pt x="38"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0" name="Google Shape;8750;p63"/>
            <p:cNvSpPr/>
            <p:nvPr/>
          </p:nvSpPr>
          <p:spPr>
            <a:xfrm>
              <a:off x="3936900" y="3159050"/>
              <a:ext cx="1425" cy="3625"/>
            </a:xfrm>
            <a:custGeom>
              <a:avLst/>
              <a:gdLst/>
              <a:ahLst/>
              <a:cxnLst/>
              <a:rect l="l" t="t" r="r" b="b"/>
              <a:pathLst>
                <a:path w="57" h="145" extrusionOk="0">
                  <a:moveTo>
                    <a:pt x="49" y="1"/>
                  </a:moveTo>
                  <a:cubicBezTo>
                    <a:pt x="44" y="1"/>
                    <a:pt x="38" y="4"/>
                    <a:pt x="38" y="10"/>
                  </a:cubicBezTo>
                  <a:cubicBezTo>
                    <a:pt x="25" y="48"/>
                    <a:pt x="13" y="85"/>
                    <a:pt x="0" y="135"/>
                  </a:cubicBezTo>
                  <a:cubicBezTo>
                    <a:pt x="0" y="142"/>
                    <a:pt x="3" y="145"/>
                    <a:pt x="8" y="145"/>
                  </a:cubicBezTo>
                  <a:cubicBezTo>
                    <a:pt x="13" y="145"/>
                    <a:pt x="19" y="142"/>
                    <a:pt x="25" y="135"/>
                  </a:cubicBezTo>
                  <a:cubicBezTo>
                    <a:pt x="38" y="98"/>
                    <a:pt x="50" y="48"/>
                    <a:pt x="50" y="10"/>
                  </a:cubicBezTo>
                  <a:cubicBezTo>
                    <a:pt x="56" y="4"/>
                    <a:pt x="53" y="1"/>
                    <a:pt x="49"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1" name="Google Shape;8751;p63"/>
            <p:cNvSpPr/>
            <p:nvPr/>
          </p:nvSpPr>
          <p:spPr>
            <a:xfrm>
              <a:off x="3937525" y="3163750"/>
              <a:ext cx="1275" cy="3950"/>
            </a:xfrm>
            <a:custGeom>
              <a:avLst/>
              <a:gdLst/>
              <a:ahLst/>
              <a:cxnLst/>
              <a:rect l="l" t="t" r="r" b="b"/>
              <a:pathLst>
                <a:path w="51" h="158" extrusionOk="0">
                  <a:moveTo>
                    <a:pt x="44" y="1"/>
                  </a:moveTo>
                  <a:cubicBezTo>
                    <a:pt x="41" y="1"/>
                    <a:pt x="38" y="4"/>
                    <a:pt x="38" y="10"/>
                  </a:cubicBezTo>
                  <a:cubicBezTo>
                    <a:pt x="25" y="60"/>
                    <a:pt x="13" y="98"/>
                    <a:pt x="0" y="148"/>
                  </a:cubicBezTo>
                  <a:cubicBezTo>
                    <a:pt x="0" y="155"/>
                    <a:pt x="3" y="158"/>
                    <a:pt x="8" y="158"/>
                  </a:cubicBezTo>
                  <a:cubicBezTo>
                    <a:pt x="13" y="158"/>
                    <a:pt x="19" y="155"/>
                    <a:pt x="25" y="148"/>
                  </a:cubicBezTo>
                  <a:cubicBezTo>
                    <a:pt x="38" y="111"/>
                    <a:pt x="38" y="60"/>
                    <a:pt x="50" y="10"/>
                  </a:cubicBezTo>
                  <a:cubicBezTo>
                    <a:pt x="50" y="4"/>
                    <a:pt x="47" y="1"/>
                    <a:pt x="44"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2" name="Google Shape;8752;p63"/>
            <p:cNvSpPr/>
            <p:nvPr/>
          </p:nvSpPr>
          <p:spPr>
            <a:xfrm>
              <a:off x="3933125" y="3164800"/>
              <a:ext cx="1275" cy="4075"/>
            </a:xfrm>
            <a:custGeom>
              <a:avLst/>
              <a:gdLst/>
              <a:ahLst/>
              <a:cxnLst/>
              <a:rect l="l" t="t" r="r" b="b"/>
              <a:pathLst>
                <a:path w="51" h="163" extrusionOk="0">
                  <a:moveTo>
                    <a:pt x="15" y="1"/>
                  </a:moveTo>
                  <a:cubicBezTo>
                    <a:pt x="7" y="1"/>
                    <a:pt x="0" y="10"/>
                    <a:pt x="0" y="18"/>
                  </a:cubicBezTo>
                  <a:cubicBezTo>
                    <a:pt x="13" y="69"/>
                    <a:pt x="13" y="106"/>
                    <a:pt x="38" y="156"/>
                  </a:cubicBezTo>
                  <a:cubicBezTo>
                    <a:pt x="38" y="161"/>
                    <a:pt x="39" y="162"/>
                    <a:pt x="41" y="162"/>
                  </a:cubicBezTo>
                  <a:cubicBezTo>
                    <a:pt x="45" y="162"/>
                    <a:pt x="51" y="156"/>
                    <a:pt x="51" y="156"/>
                  </a:cubicBezTo>
                  <a:cubicBezTo>
                    <a:pt x="38" y="106"/>
                    <a:pt x="26" y="56"/>
                    <a:pt x="26" y="6"/>
                  </a:cubicBezTo>
                  <a:cubicBezTo>
                    <a:pt x="22" y="2"/>
                    <a:pt x="18" y="1"/>
                    <a:pt x="15"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3" name="Google Shape;8753;p63"/>
            <p:cNvSpPr/>
            <p:nvPr/>
          </p:nvSpPr>
          <p:spPr>
            <a:xfrm>
              <a:off x="3934375" y="3159150"/>
              <a:ext cx="975" cy="3225"/>
            </a:xfrm>
            <a:custGeom>
              <a:avLst/>
              <a:gdLst/>
              <a:ahLst/>
              <a:cxnLst/>
              <a:rect l="l" t="t" r="r" b="b"/>
              <a:pathLst>
                <a:path w="39" h="129" extrusionOk="0">
                  <a:moveTo>
                    <a:pt x="28" y="1"/>
                  </a:moveTo>
                  <a:cubicBezTo>
                    <a:pt x="27" y="1"/>
                    <a:pt x="26" y="2"/>
                    <a:pt x="26" y="6"/>
                  </a:cubicBezTo>
                  <a:cubicBezTo>
                    <a:pt x="13" y="44"/>
                    <a:pt x="1" y="81"/>
                    <a:pt x="1" y="119"/>
                  </a:cubicBezTo>
                  <a:cubicBezTo>
                    <a:pt x="1" y="125"/>
                    <a:pt x="7" y="128"/>
                    <a:pt x="13" y="128"/>
                  </a:cubicBezTo>
                  <a:cubicBezTo>
                    <a:pt x="19" y="128"/>
                    <a:pt x="26" y="125"/>
                    <a:pt x="26" y="119"/>
                  </a:cubicBezTo>
                  <a:cubicBezTo>
                    <a:pt x="26" y="81"/>
                    <a:pt x="38" y="44"/>
                    <a:pt x="38" y="19"/>
                  </a:cubicBezTo>
                  <a:cubicBezTo>
                    <a:pt x="38" y="10"/>
                    <a:pt x="32" y="1"/>
                    <a:pt x="28"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4" name="Google Shape;8754;p63"/>
            <p:cNvSpPr/>
            <p:nvPr/>
          </p:nvSpPr>
          <p:spPr>
            <a:xfrm>
              <a:off x="3929675" y="3156550"/>
              <a:ext cx="975" cy="4250"/>
            </a:xfrm>
            <a:custGeom>
              <a:avLst/>
              <a:gdLst/>
              <a:ahLst/>
              <a:cxnLst/>
              <a:rect l="l" t="t" r="r" b="b"/>
              <a:pathLst>
                <a:path w="39" h="170" extrusionOk="0">
                  <a:moveTo>
                    <a:pt x="32" y="0"/>
                  </a:moveTo>
                  <a:cubicBezTo>
                    <a:pt x="29" y="0"/>
                    <a:pt x="25" y="3"/>
                    <a:pt x="25" y="10"/>
                  </a:cubicBezTo>
                  <a:cubicBezTo>
                    <a:pt x="13" y="60"/>
                    <a:pt x="0" y="110"/>
                    <a:pt x="25" y="160"/>
                  </a:cubicBezTo>
                  <a:cubicBezTo>
                    <a:pt x="25" y="166"/>
                    <a:pt x="29" y="170"/>
                    <a:pt x="32" y="170"/>
                  </a:cubicBezTo>
                  <a:cubicBezTo>
                    <a:pt x="35" y="170"/>
                    <a:pt x="38" y="166"/>
                    <a:pt x="38" y="160"/>
                  </a:cubicBezTo>
                  <a:cubicBezTo>
                    <a:pt x="25" y="110"/>
                    <a:pt x="25" y="60"/>
                    <a:pt x="38" y="10"/>
                  </a:cubicBezTo>
                  <a:cubicBezTo>
                    <a:pt x="38" y="3"/>
                    <a:pt x="35" y="0"/>
                    <a:pt x="32"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5" name="Google Shape;8755;p63"/>
            <p:cNvSpPr/>
            <p:nvPr/>
          </p:nvSpPr>
          <p:spPr>
            <a:xfrm>
              <a:off x="3930775" y="3164075"/>
              <a:ext cx="1425" cy="4475"/>
            </a:xfrm>
            <a:custGeom>
              <a:avLst/>
              <a:gdLst/>
              <a:ahLst/>
              <a:cxnLst/>
              <a:rect l="l" t="t" r="r" b="b"/>
              <a:pathLst>
                <a:path w="57" h="179" extrusionOk="0">
                  <a:moveTo>
                    <a:pt x="8" y="0"/>
                  </a:moveTo>
                  <a:cubicBezTo>
                    <a:pt x="3" y="0"/>
                    <a:pt x="0" y="3"/>
                    <a:pt x="7" y="10"/>
                  </a:cubicBezTo>
                  <a:cubicBezTo>
                    <a:pt x="7" y="60"/>
                    <a:pt x="19" y="123"/>
                    <a:pt x="44" y="173"/>
                  </a:cubicBezTo>
                  <a:cubicBezTo>
                    <a:pt x="44" y="177"/>
                    <a:pt x="46" y="178"/>
                    <a:pt x="47" y="178"/>
                  </a:cubicBezTo>
                  <a:cubicBezTo>
                    <a:pt x="51" y="178"/>
                    <a:pt x="57" y="173"/>
                    <a:pt x="57" y="173"/>
                  </a:cubicBezTo>
                  <a:cubicBezTo>
                    <a:pt x="44" y="110"/>
                    <a:pt x="32" y="60"/>
                    <a:pt x="19" y="10"/>
                  </a:cubicBezTo>
                  <a:cubicBezTo>
                    <a:pt x="19" y="3"/>
                    <a:pt x="13" y="0"/>
                    <a:pt x="8"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6" name="Google Shape;8756;p63"/>
            <p:cNvSpPr/>
            <p:nvPr/>
          </p:nvSpPr>
          <p:spPr>
            <a:xfrm>
              <a:off x="3943800" y="3177475"/>
              <a:ext cx="3150" cy="650"/>
            </a:xfrm>
            <a:custGeom>
              <a:avLst/>
              <a:gdLst/>
              <a:ahLst/>
              <a:cxnLst/>
              <a:rect l="l" t="t" r="r" b="b"/>
              <a:pathLst>
                <a:path w="126" h="26" extrusionOk="0">
                  <a:moveTo>
                    <a:pt x="113" y="1"/>
                  </a:moveTo>
                  <a:cubicBezTo>
                    <a:pt x="88" y="1"/>
                    <a:pt x="38" y="13"/>
                    <a:pt x="13" y="13"/>
                  </a:cubicBezTo>
                  <a:cubicBezTo>
                    <a:pt x="0" y="13"/>
                    <a:pt x="0" y="26"/>
                    <a:pt x="13" y="26"/>
                  </a:cubicBezTo>
                  <a:cubicBezTo>
                    <a:pt x="50" y="26"/>
                    <a:pt x="75" y="26"/>
                    <a:pt x="113" y="13"/>
                  </a:cubicBezTo>
                  <a:cubicBezTo>
                    <a:pt x="126" y="13"/>
                    <a:pt x="126" y="1"/>
                    <a:pt x="113"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7" name="Google Shape;8757;p63"/>
            <p:cNvSpPr/>
            <p:nvPr/>
          </p:nvSpPr>
          <p:spPr>
            <a:xfrm>
              <a:off x="3943800" y="3179675"/>
              <a:ext cx="4100" cy="975"/>
            </a:xfrm>
            <a:custGeom>
              <a:avLst/>
              <a:gdLst/>
              <a:ahLst/>
              <a:cxnLst/>
              <a:rect l="l" t="t" r="r" b="b"/>
              <a:pathLst>
                <a:path w="164" h="39" extrusionOk="0">
                  <a:moveTo>
                    <a:pt x="13" y="1"/>
                  </a:moveTo>
                  <a:cubicBezTo>
                    <a:pt x="0" y="1"/>
                    <a:pt x="0" y="13"/>
                    <a:pt x="13" y="13"/>
                  </a:cubicBezTo>
                  <a:cubicBezTo>
                    <a:pt x="63" y="38"/>
                    <a:pt x="100" y="38"/>
                    <a:pt x="163" y="38"/>
                  </a:cubicBezTo>
                  <a:cubicBezTo>
                    <a:pt x="163" y="38"/>
                    <a:pt x="163" y="13"/>
                    <a:pt x="163" y="13"/>
                  </a:cubicBezTo>
                  <a:cubicBezTo>
                    <a:pt x="113" y="13"/>
                    <a:pt x="63" y="13"/>
                    <a:pt x="13"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8" name="Google Shape;8758;p63"/>
            <p:cNvSpPr/>
            <p:nvPr/>
          </p:nvSpPr>
          <p:spPr>
            <a:xfrm>
              <a:off x="3940975" y="3171375"/>
              <a:ext cx="2850" cy="3125"/>
            </a:xfrm>
            <a:custGeom>
              <a:avLst/>
              <a:gdLst/>
              <a:ahLst/>
              <a:cxnLst/>
              <a:rect l="l" t="t" r="r" b="b"/>
              <a:pathLst>
                <a:path w="114" h="125" extrusionOk="0">
                  <a:moveTo>
                    <a:pt x="104" y="1"/>
                  </a:moveTo>
                  <a:cubicBezTo>
                    <a:pt x="102" y="1"/>
                    <a:pt x="101" y="2"/>
                    <a:pt x="101" y="6"/>
                  </a:cubicBezTo>
                  <a:cubicBezTo>
                    <a:pt x="75" y="44"/>
                    <a:pt x="38" y="69"/>
                    <a:pt x="0" y="107"/>
                  </a:cubicBezTo>
                  <a:cubicBezTo>
                    <a:pt x="0" y="116"/>
                    <a:pt x="0" y="125"/>
                    <a:pt x="5" y="125"/>
                  </a:cubicBezTo>
                  <a:cubicBezTo>
                    <a:pt x="6" y="125"/>
                    <a:pt x="9" y="123"/>
                    <a:pt x="13" y="119"/>
                  </a:cubicBezTo>
                  <a:cubicBezTo>
                    <a:pt x="50" y="94"/>
                    <a:pt x="88" y="57"/>
                    <a:pt x="113" y="6"/>
                  </a:cubicBezTo>
                  <a:cubicBezTo>
                    <a:pt x="113" y="6"/>
                    <a:pt x="108" y="1"/>
                    <a:pt x="104"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9" name="Google Shape;8759;p63"/>
            <p:cNvSpPr/>
            <p:nvPr/>
          </p:nvSpPr>
          <p:spPr>
            <a:xfrm>
              <a:off x="3939400" y="3168550"/>
              <a:ext cx="2125" cy="4075"/>
            </a:xfrm>
            <a:custGeom>
              <a:avLst/>
              <a:gdLst/>
              <a:ahLst/>
              <a:cxnLst/>
              <a:rect l="l" t="t" r="r" b="b"/>
              <a:pathLst>
                <a:path w="85" h="163" extrusionOk="0">
                  <a:moveTo>
                    <a:pt x="75" y="1"/>
                  </a:moveTo>
                  <a:cubicBezTo>
                    <a:pt x="72" y="1"/>
                    <a:pt x="67" y="2"/>
                    <a:pt x="63" y="6"/>
                  </a:cubicBezTo>
                  <a:cubicBezTo>
                    <a:pt x="38" y="57"/>
                    <a:pt x="26" y="107"/>
                    <a:pt x="0" y="157"/>
                  </a:cubicBezTo>
                  <a:cubicBezTo>
                    <a:pt x="0" y="157"/>
                    <a:pt x="6" y="163"/>
                    <a:pt x="10" y="163"/>
                  </a:cubicBezTo>
                  <a:cubicBezTo>
                    <a:pt x="12" y="163"/>
                    <a:pt x="13" y="161"/>
                    <a:pt x="13" y="157"/>
                  </a:cubicBezTo>
                  <a:cubicBezTo>
                    <a:pt x="38" y="107"/>
                    <a:pt x="63" y="57"/>
                    <a:pt x="76" y="6"/>
                  </a:cubicBezTo>
                  <a:cubicBezTo>
                    <a:pt x="84" y="6"/>
                    <a:pt x="81" y="1"/>
                    <a:pt x="75"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0" name="Google Shape;8760;p63"/>
            <p:cNvSpPr/>
            <p:nvPr/>
          </p:nvSpPr>
          <p:spPr>
            <a:xfrm>
              <a:off x="3935625" y="3166575"/>
              <a:ext cx="975" cy="5825"/>
            </a:xfrm>
            <a:custGeom>
              <a:avLst/>
              <a:gdLst/>
              <a:ahLst/>
              <a:cxnLst/>
              <a:rect l="l" t="t" r="r" b="b"/>
              <a:pathLst>
                <a:path w="39" h="233" extrusionOk="0">
                  <a:moveTo>
                    <a:pt x="13" y="1"/>
                  </a:moveTo>
                  <a:cubicBezTo>
                    <a:pt x="7" y="1"/>
                    <a:pt x="1" y="4"/>
                    <a:pt x="1" y="10"/>
                  </a:cubicBezTo>
                  <a:cubicBezTo>
                    <a:pt x="1" y="85"/>
                    <a:pt x="1" y="161"/>
                    <a:pt x="13" y="223"/>
                  </a:cubicBezTo>
                  <a:cubicBezTo>
                    <a:pt x="20" y="230"/>
                    <a:pt x="26" y="233"/>
                    <a:pt x="31" y="233"/>
                  </a:cubicBezTo>
                  <a:cubicBezTo>
                    <a:pt x="35" y="233"/>
                    <a:pt x="38" y="230"/>
                    <a:pt x="38" y="223"/>
                  </a:cubicBezTo>
                  <a:cubicBezTo>
                    <a:pt x="26" y="148"/>
                    <a:pt x="13" y="85"/>
                    <a:pt x="26" y="10"/>
                  </a:cubicBezTo>
                  <a:cubicBezTo>
                    <a:pt x="26" y="4"/>
                    <a:pt x="20" y="1"/>
                    <a:pt x="13"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1" name="Google Shape;8761;p63"/>
            <p:cNvSpPr/>
            <p:nvPr/>
          </p:nvSpPr>
          <p:spPr>
            <a:xfrm>
              <a:off x="3507100" y="2693375"/>
              <a:ext cx="66825" cy="57675"/>
            </a:xfrm>
            <a:custGeom>
              <a:avLst/>
              <a:gdLst/>
              <a:ahLst/>
              <a:cxnLst/>
              <a:rect l="l" t="t" r="r" b="b"/>
              <a:pathLst>
                <a:path w="2673" h="2307" extrusionOk="0">
                  <a:moveTo>
                    <a:pt x="1313" y="0"/>
                  </a:moveTo>
                  <a:cubicBezTo>
                    <a:pt x="1192" y="0"/>
                    <a:pt x="1071" y="47"/>
                    <a:pt x="991" y="140"/>
                  </a:cubicBezTo>
                  <a:cubicBezTo>
                    <a:pt x="841" y="316"/>
                    <a:pt x="828" y="554"/>
                    <a:pt x="1004" y="880"/>
                  </a:cubicBezTo>
                  <a:cubicBezTo>
                    <a:pt x="849" y="702"/>
                    <a:pt x="649" y="591"/>
                    <a:pt x="404" y="591"/>
                  </a:cubicBezTo>
                  <a:cubicBezTo>
                    <a:pt x="390" y="591"/>
                    <a:pt x="377" y="591"/>
                    <a:pt x="364" y="592"/>
                  </a:cubicBezTo>
                  <a:cubicBezTo>
                    <a:pt x="113" y="604"/>
                    <a:pt x="0" y="943"/>
                    <a:pt x="126" y="1169"/>
                  </a:cubicBezTo>
                  <a:cubicBezTo>
                    <a:pt x="251" y="1382"/>
                    <a:pt x="866" y="1395"/>
                    <a:pt x="866" y="1395"/>
                  </a:cubicBezTo>
                  <a:cubicBezTo>
                    <a:pt x="866" y="1395"/>
                    <a:pt x="565" y="1495"/>
                    <a:pt x="414" y="1709"/>
                  </a:cubicBezTo>
                  <a:cubicBezTo>
                    <a:pt x="326" y="1847"/>
                    <a:pt x="289" y="1997"/>
                    <a:pt x="439" y="2160"/>
                  </a:cubicBezTo>
                  <a:cubicBezTo>
                    <a:pt x="508" y="2242"/>
                    <a:pt x="606" y="2276"/>
                    <a:pt x="703" y="2276"/>
                  </a:cubicBezTo>
                  <a:cubicBezTo>
                    <a:pt x="800" y="2276"/>
                    <a:pt x="897" y="2242"/>
                    <a:pt x="966" y="2185"/>
                  </a:cubicBezTo>
                  <a:cubicBezTo>
                    <a:pt x="1167" y="2010"/>
                    <a:pt x="1268" y="1734"/>
                    <a:pt x="1268" y="1734"/>
                  </a:cubicBezTo>
                  <a:cubicBezTo>
                    <a:pt x="1268" y="1734"/>
                    <a:pt x="1352" y="2307"/>
                    <a:pt x="1716" y="2307"/>
                  </a:cubicBezTo>
                  <a:cubicBezTo>
                    <a:pt x="1773" y="2307"/>
                    <a:pt x="1836" y="2293"/>
                    <a:pt x="1908" y="2261"/>
                  </a:cubicBezTo>
                  <a:cubicBezTo>
                    <a:pt x="2196" y="2123"/>
                    <a:pt x="2108" y="1633"/>
                    <a:pt x="1757" y="1395"/>
                  </a:cubicBezTo>
                  <a:lnTo>
                    <a:pt x="1757" y="1395"/>
                  </a:lnTo>
                  <a:cubicBezTo>
                    <a:pt x="1775" y="1396"/>
                    <a:pt x="1795" y="1397"/>
                    <a:pt x="1815" y="1397"/>
                  </a:cubicBezTo>
                  <a:cubicBezTo>
                    <a:pt x="1996" y="1397"/>
                    <a:pt x="2262" y="1349"/>
                    <a:pt x="2397" y="1282"/>
                  </a:cubicBezTo>
                  <a:cubicBezTo>
                    <a:pt x="2560" y="1194"/>
                    <a:pt x="2673" y="993"/>
                    <a:pt x="2585" y="843"/>
                  </a:cubicBezTo>
                  <a:cubicBezTo>
                    <a:pt x="2535" y="742"/>
                    <a:pt x="2422" y="680"/>
                    <a:pt x="2309" y="655"/>
                  </a:cubicBezTo>
                  <a:cubicBezTo>
                    <a:pt x="2266" y="644"/>
                    <a:pt x="2224" y="640"/>
                    <a:pt x="2182" y="640"/>
                  </a:cubicBezTo>
                  <a:cubicBezTo>
                    <a:pt x="1968" y="640"/>
                    <a:pt x="1768" y="761"/>
                    <a:pt x="1569" y="855"/>
                  </a:cubicBezTo>
                  <a:cubicBezTo>
                    <a:pt x="1682" y="629"/>
                    <a:pt x="1769" y="291"/>
                    <a:pt x="1606" y="115"/>
                  </a:cubicBezTo>
                  <a:cubicBezTo>
                    <a:pt x="1529" y="38"/>
                    <a:pt x="1421" y="0"/>
                    <a:pt x="1313" y="0"/>
                  </a:cubicBezTo>
                  <a:close/>
                </a:path>
              </a:pathLst>
            </a:custGeom>
            <a:solidFill>
              <a:srgbClr val="F5A1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2" name="Google Shape;8762;p63"/>
            <p:cNvSpPr/>
            <p:nvPr/>
          </p:nvSpPr>
          <p:spPr>
            <a:xfrm>
              <a:off x="3544100" y="2720275"/>
              <a:ext cx="7725" cy="4850"/>
            </a:xfrm>
            <a:custGeom>
              <a:avLst/>
              <a:gdLst/>
              <a:ahLst/>
              <a:cxnLst/>
              <a:rect l="l" t="t" r="r" b="b"/>
              <a:pathLst>
                <a:path w="309" h="194" extrusionOk="0">
                  <a:moveTo>
                    <a:pt x="257" y="1"/>
                  </a:moveTo>
                  <a:cubicBezTo>
                    <a:pt x="251" y="1"/>
                    <a:pt x="246" y="2"/>
                    <a:pt x="239" y="5"/>
                  </a:cubicBezTo>
                  <a:cubicBezTo>
                    <a:pt x="151" y="18"/>
                    <a:pt x="13" y="55"/>
                    <a:pt x="1" y="156"/>
                  </a:cubicBezTo>
                  <a:cubicBezTo>
                    <a:pt x="1" y="181"/>
                    <a:pt x="13" y="193"/>
                    <a:pt x="38" y="193"/>
                  </a:cubicBezTo>
                  <a:cubicBezTo>
                    <a:pt x="126" y="193"/>
                    <a:pt x="189" y="118"/>
                    <a:pt x="264" y="80"/>
                  </a:cubicBezTo>
                  <a:cubicBezTo>
                    <a:pt x="308" y="69"/>
                    <a:pt x="295" y="1"/>
                    <a:pt x="25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3" name="Google Shape;8763;p63"/>
            <p:cNvSpPr/>
            <p:nvPr/>
          </p:nvSpPr>
          <p:spPr>
            <a:xfrm>
              <a:off x="3540350" y="2717350"/>
              <a:ext cx="5825" cy="8300"/>
            </a:xfrm>
            <a:custGeom>
              <a:avLst/>
              <a:gdLst/>
              <a:ahLst/>
              <a:cxnLst/>
              <a:rect l="l" t="t" r="r" b="b"/>
              <a:pathLst>
                <a:path w="233" h="332" extrusionOk="0">
                  <a:moveTo>
                    <a:pt x="184" y="1"/>
                  </a:moveTo>
                  <a:cubicBezTo>
                    <a:pt x="176" y="1"/>
                    <a:pt x="169" y="3"/>
                    <a:pt x="163" y="9"/>
                  </a:cubicBezTo>
                  <a:cubicBezTo>
                    <a:pt x="88" y="72"/>
                    <a:pt x="0" y="248"/>
                    <a:pt x="88" y="323"/>
                  </a:cubicBezTo>
                  <a:cubicBezTo>
                    <a:pt x="99" y="328"/>
                    <a:pt x="107" y="331"/>
                    <a:pt x="114" y="331"/>
                  </a:cubicBezTo>
                  <a:cubicBezTo>
                    <a:pt x="124" y="331"/>
                    <a:pt x="131" y="325"/>
                    <a:pt x="138" y="310"/>
                  </a:cubicBezTo>
                  <a:cubicBezTo>
                    <a:pt x="163" y="285"/>
                    <a:pt x="151" y="260"/>
                    <a:pt x="163" y="210"/>
                  </a:cubicBezTo>
                  <a:cubicBezTo>
                    <a:pt x="163" y="147"/>
                    <a:pt x="188" y="97"/>
                    <a:pt x="214" y="47"/>
                  </a:cubicBezTo>
                  <a:cubicBezTo>
                    <a:pt x="233" y="28"/>
                    <a:pt x="208" y="1"/>
                    <a:pt x="18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4" name="Google Shape;8764;p63"/>
            <p:cNvSpPr/>
            <p:nvPr/>
          </p:nvSpPr>
          <p:spPr>
            <a:xfrm>
              <a:off x="3538150" y="2709475"/>
              <a:ext cx="3775" cy="9400"/>
            </a:xfrm>
            <a:custGeom>
              <a:avLst/>
              <a:gdLst/>
              <a:ahLst/>
              <a:cxnLst/>
              <a:rect l="l" t="t" r="r" b="b"/>
              <a:pathLst>
                <a:path w="151" h="376" extrusionOk="0">
                  <a:moveTo>
                    <a:pt x="60" y="0"/>
                  </a:moveTo>
                  <a:cubicBezTo>
                    <a:pt x="38" y="0"/>
                    <a:pt x="13" y="14"/>
                    <a:pt x="13" y="36"/>
                  </a:cubicBezTo>
                  <a:cubicBezTo>
                    <a:pt x="26" y="136"/>
                    <a:pt x="0" y="261"/>
                    <a:pt x="51" y="362"/>
                  </a:cubicBezTo>
                  <a:cubicBezTo>
                    <a:pt x="55" y="371"/>
                    <a:pt x="64" y="376"/>
                    <a:pt x="73" y="376"/>
                  </a:cubicBezTo>
                  <a:cubicBezTo>
                    <a:pt x="88" y="376"/>
                    <a:pt x="106" y="365"/>
                    <a:pt x="113" y="349"/>
                  </a:cubicBezTo>
                  <a:cubicBezTo>
                    <a:pt x="151" y="261"/>
                    <a:pt x="113" y="123"/>
                    <a:pt x="88" y="23"/>
                  </a:cubicBezTo>
                  <a:cubicBezTo>
                    <a:pt x="88" y="7"/>
                    <a:pt x="75" y="0"/>
                    <a:pt x="6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5" name="Google Shape;8765;p63"/>
            <p:cNvSpPr/>
            <p:nvPr/>
          </p:nvSpPr>
          <p:spPr>
            <a:xfrm>
              <a:off x="3535175" y="2716300"/>
              <a:ext cx="8650" cy="10400"/>
            </a:xfrm>
            <a:custGeom>
              <a:avLst/>
              <a:gdLst/>
              <a:ahLst/>
              <a:cxnLst/>
              <a:rect l="l" t="t" r="r" b="b"/>
              <a:pathLst>
                <a:path w="346" h="416" extrusionOk="0">
                  <a:moveTo>
                    <a:pt x="64" y="0"/>
                  </a:moveTo>
                  <a:cubicBezTo>
                    <a:pt x="31" y="0"/>
                    <a:pt x="0" y="38"/>
                    <a:pt x="19" y="76"/>
                  </a:cubicBezTo>
                  <a:cubicBezTo>
                    <a:pt x="69" y="139"/>
                    <a:pt x="107" y="214"/>
                    <a:pt x="157" y="290"/>
                  </a:cubicBezTo>
                  <a:cubicBezTo>
                    <a:pt x="182" y="340"/>
                    <a:pt x="195" y="390"/>
                    <a:pt x="257" y="415"/>
                  </a:cubicBezTo>
                  <a:cubicBezTo>
                    <a:pt x="270" y="415"/>
                    <a:pt x="295" y="403"/>
                    <a:pt x="295" y="390"/>
                  </a:cubicBezTo>
                  <a:cubicBezTo>
                    <a:pt x="345" y="265"/>
                    <a:pt x="170" y="101"/>
                    <a:pt x="94" y="14"/>
                  </a:cubicBezTo>
                  <a:cubicBezTo>
                    <a:pt x="85" y="4"/>
                    <a:pt x="74" y="0"/>
                    <a:pt x="6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6" name="Google Shape;8766;p63"/>
            <p:cNvSpPr/>
            <p:nvPr/>
          </p:nvSpPr>
          <p:spPr>
            <a:xfrm>
              <a:off x="3527025" y="2717400"/>
              <a:ext cx="5675" cy="4800"/>
            </a:xfrm>
            <a:custGeom>
              <a:avLst/>
              <a:gdLst/>
              <a:ahLst/>
              <a:cxnLst/>
              <a:rect l="l" t="t" r="r" b="b"/>
              <a:pathLst>
                <a:path w="227" h="192" extrusionOk="0">
                  <a:moveTo>
                    <a:pt x="64" y="0"/>
                  </a:moveTo>
                  <a:cubicBezTo>
                    <a:pt x="36" y="0"/>
                    <a:pt x="1" y="37"/>
                    <a:pt x="31" y="57"/>
                  </a:cubicBezTo>
                  <a:cubicBezTo>
                    <a:pt x="69" y="108"/>
                    <a:pt x="107" y="158"/>
                    <a:pt x="157" y="183"/>
                  </a:cubicBezTo>
                  <a:cubicBezTo>
                    <a:pt x="165" y="189"/>
                    <a:pt x="174" y="191"/>
                    <a:pt x="182" y="191"/>
                  </a:cubicBezTo>
                  <a:cubicBezTo>
                    <a:pt x="208" y="191"/>
                    <a:pt x="226" y="162"/>
                    <a:pt x="207" y="133"/>
                  </a:cubicBezTo>
                  <a:cubicBezTo>
                    <a:pt x="182" y="70"/>
                    <a:pt x="144" y="32"/>
                    <a:pt x="82" y="7"/>
                  </a:cubicBezTo>
                  <a:cubicBezTo>
                    <a:pt x="77" y="2"/>
                    <a:pt x="71" y="0"/>
                    <a:pt x="6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7" name="Google Shape;8767;p63"/>
            <p:cNvSpPr/>
            <p:nvPr/>
          </p:nvSpPr>
          <p:spPr>
            <a:xfrm>
              <a:off x="3532175" y="2723075"/>
              <a:ext cx="9675" cy="7500"/>
            </a:xfrm>
            <a:custGeom>
              <a:avLst/>
              <a:gdLst/>
              <a:ahLst/>
              <a:cxnLst/>
              <a:rect l="l" t="t" r="r" b="b"/>
              <a:pathLst>
                <a:path w="387" h="300" extrusionOk="0">
                  <a:moveTo>
                    <a:pt x="84" y="0"/>
                  </a:moveTo>
                  <a:cubicBezTo>
                    <a:pt x="69" y="0"/>
                    <a:pt x="53" y="2"/>
                    <a:pt x="39" y="6"/>
                  </a:cubicBezTo>
                  <a:cubicBezTo>
                    <a:pt x="1" y="19"/>
                    <a:pt x="1" y="94"/>
                    <a:pt x="51" y="94"/>
                  </a:cubicBezTo>
                  <a:cubicBezTo>
                    <a:pt x="56" y="93"/>
                    <a:pt x="61" y="93"/>
                    <a:pt x="66" y="93"/>
                  </a:cubicBezTo>
                  <a:cubicBezTo>
                    <a:pt x="181" y="93"/>
                    <a:pt x="230" y="234"/>
                    <a:pt x="315" y="295"/>
                  </a:cubicBezTo>
                  <a:cubicBezTo>
                    <a:pt x="321" y="298"/>
                    <a:pt x="329" y="299"/>
                    <a:pt x="337" y="299"/>
                  </a:cubicBezTo>
                  <a:cubicBezTo>
                    <a:pt x="361" y="299"/>
                    <a:pt x="387" y="285"/>
                    <a:pt x="377" y="257"/>
                  </a:cubicBezTo>
                  <a:cubicBezTo>
                    <a:pt x="377" y="134"/>
                    <a:pt x="217" y="0"/>
                    <a:pt x="8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8" name="Google Shape;8768;p63"/>
            <p:cNvSpPr/>
            <p:nvPr/>
          </p:nvSpPr>
          <p:spPr>
            <a:xfrm>
              <a:off x="3539725" y="2722575"/>
              <a:ext cx="7325" cy="8825"/>
            </a:xfrm>
            <a:custGeom>
              <a:avLst/>
              <a:gdLst/>
              <a:ahLst/>
              <a:cxnLst/>
              <a:rect l="l" t="t" r="r" b="b"/>
              <a:pathLst>
                <a:path w="293" h="353" extrusionOk="0">
                  <a:moveTo>
                    <a:pt x="231" y="0"/>
                  </a:moveTo>
                  <a:cubicBezTo>
                    <a:pt x="221" y="0"/>
                    <a:pt x="210" y="4"/>
                    <a:pt x="201" y="14"/>
                  </a:cubicBezTo>
                  <a:cubicBezTo>
                    <a:pt x="113" y="76"/>
                    <a:pt x="0" y="202"/>
                    <a:pt x="38" y="315"/>
                  </a:cubicBezTo>
                  <a:cubicBezTo>
                    <a:pt x="38" y="339"/>
                    <a:pt x="54" y="353"/>
                    <a:pt x="71" y="353"/>
                  </a:cubicBezTo>
                  <a:cubicBezTo>
                    <a:pt x="81" y="353"/>
                    <a:pt x="92" y="349"/>
                    <a:pt x="101" y="340"/>
                  </a:cubicBezTo>
                  <a:cubicBezTo>
                    <a:pt x="126" y="302"/>
                    <a:pt x="138" y="277"/>
                    <a:pt x="151" y="227"/>
                  </a:cubicBezTo>
                  <a:cubicBezTo>
                    <a:pt x="176" y="164"/>
                    <a:pt x="213" y="114"/>
                    <a:pt x="264" y="76"/>
                  </a:cubicBezTo>
                  <a:cubicBezTo>
                    <a:pt x="292" y="38"/>
                    <a:pt x="263" y="0"/>
                    <a:pt x="23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9" name="Google Shape;8769;p63"/>
            <p:cNvSpPr/>
            <p:nvPr/>
          </p:nvSpPr>
          <p:spPr>
            <a:xfrm>
              <a:off x="3541650" y="2724475"/>
              <a:ext cx="10650" cy="7000"/>
            </a:xfrm>
            <a:custGeom>
              <a:avLst/>
              <a:gdLst/>
              <a:ahLst/>
              <a:cxnLst/>
              <a:rect l="l" t="t" r="r" b="b"/>
              <a:pathLst>
                <a:path w="426" h="280" extrusionOk="0">
                  <a:moveTo>
                    <a:pt x="387" y="0"/>
                  </a:moveTo>
                  <a:cubicBezTo>
                    <a:pt x="249" y="13"/>
                    <a:pt x="49" y="76"/>
                    <a:pt x="11" y="226"/>
                  </a:cubicBezTo>
                  <a:cubicBezTo>
                    <a:pt x="1" y="257"/>
                    <a:pt x="24" y="280"/>
                    <a:pt x="54" y="280"/>
                  </a:cubicBezTo>
                  <a:cubicBezTo>
                    <a:pt x="60" y="280"/>
                    <a:pt x="67" y="279"/>
                    <a:pt x="74" y="276"/>
                  </a:cubicBezTo>
                  <a:cubicBezTo>
                    <a:pt x="124" y="239"/>
                    <a:pt x="149" y="189"/>
                    <a:pt x="199" y="151"/>
                  </a:cubicBezTo>
                  <a:cubicBezTo>
                    <a:pt x="262" y="101"/>
                    <a:pt x="325" y="76"/>
                    <a:pt x="400" y="63"/>
                  </a:cubicBezTo>
                  <a:cubicBezTo>
                    <a:pt x="425" y="63"/>
                    <a:pt x="425" y="0"/>
                    <a:pt x="38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0" name="Google Shape;8770;p63"/>
            <p:cNvSpPr/>
            <p:nvPr/>
          </p:nvSpPr>
          <p:spPr>
            <a:xfrm>
              <a:off x="3447475" y="2503125"/>
              <a:ext cx="41125" cy="39300"/>
            </a:xfrm>
            <a:custGeom>
              <a:avLst/>
              <a:gdLst/>
              <a:ahLst/>
              <a:cxnLst/>
              <a:rect l="l" t="t" r="r" b="b"/>
              <a:pathLst>
                <a:path w="1645" h="1572" extrusionOk="0">
                  <a:moveTo>
                    <a:pt x="664" y="1"/>
                  </a:moveTo>
                  <a:cubicBezTo>
                    <a:pt x="548" y="1"/>
                    <a:pt x="430" y="86"/>
                    <a:pt x="390" y="196"/>
                  </a:cubicBezTo>
                  <a:cubicBezTo>
                    <a:pt x="352" y="346"/>
                    <a:pt x="415" y="484"/>
                    <a:pt x="603" y="635"/>
                  </a:cubicBezTo>
                  <a:cubicBezTo>
                    <a:pt x="524" y="602"/>
                    <a:pt x="442" y="583"/>
                    <a:pt x="360" y="583"/>
                  </a:cubicBezTo>
                  <a:cubicBezTo>
                    <a:pt x="285" y="583"/>
                    <a:pt x="211" y="599"/>
                    <a:pt x="139" y="635"/>
                  </a:cubicBezTo>
                  <a:cubicBezTo>
                    <a:pt x="1" y="710"/>
                    <a:pt x="26" y="949"/>
                    <a:pt x="151" y="1036"/>
                  </a:cubicBezTo>
                  <a:cubicBezTo>
                    <a:pt x="184" y="1060"/>
                    <a:pt x="229" y="1069"/>
                    <a:pt x="279" y="1069"/>
                  </a:cubicBezTo>
                  <a:cubicBezTo>
                    <a:pt x="441" y="1069"/>
                    <a:pt x="653" y="974"/>
                    <a:pt x="653" y="974"/>
                  </a:cubicBezTo>
                  <a:lnTo>
                    <a:pt x="653" y="974"/>
                  </a:lnTo>
                  <a:cubicBezTo>
                    <a:pt x="653" y="974"/>
                    <a:pt x="503" y="1124"/>
                    <a:pt x="478" y="1287"/>
                  </a:cubicBezTo>
                  <a:cubicBezTo>
                    <a:pt x="453" y="1400"/>
                    <a:pt x="478" y="1488"/>
                    <a:pt x="603" y="1551"/>
                  </a:cubicBezTo>
                  <a:cubicBezTo>
                    <a:pt x="635" y="1565"/>
                    <a:pt x="667" y="1572"/>
                    <a:pt x="698" y="1572"/>
                  </a:cubicBezTo>
                  <a:cubicBezTo>
                    <a:pt x="800" y="1572"/>
                    <a:pt x="891" y="1500"/>
                    <a:pt x="929" y="1413"/>
                  </a:cubicBezTo>
                  <a:cubicBezTo>
                    <a:pt x="1005" y="1262"/>
                    <a:pt x="980" y="1074"/>
                    <a:pt x="980" y="1074"/>
                  </a:cubicBezTo>
                  <a:lnTo>
                    <a:pt x="980" y="1074"/>
                  </a:lnTo>
                  <a:cubicBezTo>
                    <a:pt x="980" y="1074"/>
                    <a:pt x="1141" y="1312"/>
                    <a:pt x="1322" y="1312"/>
                  </a:cubicBezTo>
                  <a:cubicBezTo>
                    <a:pt x="1383" y="1312"/>
                    <a:pt x="1446" y="1285"/>
                    <a:pt x="1507" y="1212"/>
                  </a:cubicBezTo>
                  <a:cubicBezTo>
                    <a:pt x="1645" y="1049"/>
                    <a:pt x="1456" y="785"/>
                    <a:pt x="1180" y="735"/>
                  </a:cubicBezTo>
                  <a:cubicBezTo>
                    <a:pt x="1293" y="698"/>
                    <a:pt x="1469" y="585"/>
                    <a:pt x="1532" y="497"/>
                  </a:cubicBezTo>
                  <a:cubicBezTo>
                    <a:pt x="1607" y="409"/>
                    <a:pt x="1620" y="258"/>
                    <a:pt x="1532" y="183"/>
                  </a:cubicBezTo>
                  <a:cubicBezTo>
                    <a:pt x="1490" y="150"/>
                    <a:pt x="1443" y="138"/>
                    <a:pt x="1393" y="138"/>
                  </a:cubicBezTo>
                  <a:cubicBezTo>
                    <a:pt x="1369" y="138"/>
                    <a:pt x="1344" y="141"/>
                    <a:pt x="1318" y="145"/>
                  </a:cubicBezTo>
                  <a:cubicBezTo>
                    <a:pt x="1143" y="183"/>
                    <a:pt x="1042" y="334"/>
                    <a:pt x="929" y="472"/>
                  </a:cubicBezTo>
                  <a:cubicBezTo>
                    <a:pt x="942" y="309"/>
                    <a:pt x="904" y="70"/>
                    <a:pt x="754" y="20"/>
                  </a:cubicBezTo>
                  <a:cubicBezTo>
                    <a:pt x="725" y="7"/>
                    <a:pt x="694" y="1"/>
                    <a:pt x="664" y="1"/>
                  </a:cubicBezTo>
                  <a:close/>
                </a:path>
              </a:pathLst>
            </a:custGeom>
            <a:solidFill>
              <a:srgbClr val="F5A1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1" name="Google Shape;8771;p63"/>
            <p:cNvSpPr/>
            <p:nvPr/>
          </p:nvSpPr>
          <p:spPr>
            <a:xfrm>
              <a:off x="3471000" y="2516625"/>
              <a:ext cx="5500" cy="5200"/>
            </a:xfrm>
            <a:custGeom>
              <a:avLst/>
              <a:gdLst/>
              <a:ahLst/>
              <a:cxnLst/>
              <a:rect l="l" t="t" r="r" b="b"/>
              <a:pathLst>
                <a:path w="220" h="208" extrusionOk="0">
                  <a:moveTo>
                    <a:pt x="149" y="0"/>
                  </a:moveTo>
                  <a:cubicBezTo>
                    <a:pt x="141" y="0"/>
                    <a:pt x="134" y="2"/>
                    <a:pt x="126" y="7"/>
                  </a:cubicBezTo>
                  <a:cubicBezTo>
                    <a:pt x="64" y="57"/>
                    <a:pt x="1" y="107"/>
                    <a:pt x="26" y="183"/>
                  </a:cubicBezTo>
                  <a:cubicBezTo>
                    <a:pt x="39" y="195"/>
                    <a:pt x="51" y="208"/>
                    <a:pt x="76" y="208"/>
                  </a:cubicBezTo>
                  <a:cubicBezTo>
                    <a:pt x="139" y="183"/>
                    <a:pt x="139" y="120"/>
                    <a:pt x="189" y="70"/>
                  </a:cubicBezTo>
                  <a:cubicBezTo>
                    <a:pt x="220" y="39"/>
                    <a:pt x="184" y="0"/>
                    <a:pt x="14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2" name="Google Shape;8772;p63"/>
            <p:cNvSpPr/>
            <p:nvPr/>
          </p:nvSpPr>
          <p:spPr>
            <a:xfrm>
              <a:off x="3469125" y="2516300"/>
              <a:ext cx="3475" cy="6150"/>
            </a:xfrm>
            <a:custGeom>
              <a:avLst/>
              <a:gdLst/>
              <a:ahLst/>
              <a:cxnLst/>
              <a:rect l="l" t="t" r="r" b="b"/>
              <a:pathLst>
                <a:path w="139" h="246" extrusionOk="0">
                  <a:moveTo>
                    <a:pt x="67" y="1"/>
                  </a:moveTo>
                  <a:cubicBezTo>
                    <a:pt x="54" y="1"/>
                    <a:pt x="43" y="6"/>
                    <a:pt x="38" y="20"/>
                  </a:cubicBezTo>
                  <a:cubicBezTo>
                    <a:pt x="1" y="95"/>
                    <a:pt x="1" y="208"/>
                    <a:pt x="89" y="246"/>
                  </a:cubicBezTo>
                  <a:cubicBezTo>
                    <a:pt x="114" y="246"/>
                    <a:pt x="126" y="233"/>
                    <a:pt x="126" y="221"/>
                  </a:cubicBezTo>
                  <a:cubicBezTo>
                    <a:pt x="139" y="158"/>
                    <a:pt x="101" y="108"/>
                    <a:pt x="114" y="33"/>
                  </a:cubicBezTo>
                  <a:cubicBezTo>
                    <a:pt x="114" y="17"/>
                    <a:pt x="89" y="1"/>
                    <a:pt x="6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3" name="Google Shape;8773;p63"/>
            <p:cNvSpPr/>
            <p:nvPr/>
          </p:nvSpPr>
          <p:spPr>
            <a:xfrm>
              <a:off x="3464325" y="2513200"/>
              <a:ext cx="4525" cy="6150"/>
            </a:xfrm>
            <a:custGeom>
              <a:avLst/>
              <a:gdLst/>
              <a:ahLst/>
              <a:cxnLst/>
              <a:rect l="l" t="t" r="r" b="b"/>
              <a:pathLst>
                <a:path w="181" h="246" extrusionOk="0">
                  <a:moveTo>
                    <a:pt x="47" y="0"/>
                  </a:moveTo>
                  <a:cubicBezTo>
                    <a:pt x="23" y="0"/>
                    <a:pt x="0" y="23"/>
                    <a:pt x="17" y="56"/>
                  </a:cubicBezTo>
                  <a:cubicBezTo>
                    <a:pt x="42" y="119"/>
                    <a:pt x="67" y="194"/>
                    <a:pt x="117" y="232"/>
                  </a:cubicBezTo>
                  <a:cubicBezTo>
                    <a:pt x="127" y="241"/>
                    <a:pt x="138" y="246"/>
                    <a:pt x="149" y="246"/>
                  </a:cubicBezTo>
                  <a:cubicBezTo>
                    <a:pt x="166" y="246"/>
                    <a:pt x="180" y="235"/>
                    <a:pt x="180" y="219"/>
                  </a:cubicBezTo>
                  <a:cubicBezTo>
                    <a:pt x="168" y="131"/>
                    <a:pt x="130" y="81"/>
                    <a:pt x="80" y="18"/>
                  </a:cubicBezTo>
                  <a:cubicBezTo>
                    <a:pt x="71" y="6"/>
                    <a:pt x="59" y="0"/>
                    <a:pt x="4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4" name="Google Shape;8774;p63"/>
            <p:cNvSpPr/>
            <p:nvPr/>
          </p:nvSpPr>
          <p:spPr>
            <a:xfrm>
              <a:off x="3464275" y="2517925"/>
              <a:ext cx="7700" cy="5500"/>
            </a:xfrm>
            <a:custGeom>
              <a:avLst/>
              <a:gdLst/>
              <a:ahLst/>
              <a:cxnLst/>
              <a:rect l="l" t="t" r="r" b="b"/>
              <a:pathLst>
                <a:path w="308" h="220" extrusionOk="0">
                  <a:moveTo>
                    <a:pt x="50" y="0"/>
                  </a:moveTo>
                  <a:cubicBezTo>
                    <a:pt x="13" y="0"/>
                    <a:pt x="1" y="61"/>
                    <a:pt x="44" y="93"/>
                  </a:cubicBezTo>
                  <a:cubicBezTo>
                    <a:pt x="103" y="128"/>
                    <a:pt x="173" y="220"/>
                    <a:pt x="255" y="220"/>
                  </a:cubicBezTo>
                  <a:cubicBezTo>
                    <a:pt x="260" y="220"/>
                    <a:pt x="265" y="219"/>
                    <a:pt x="270" y="219"/>
                  </a:cubicBezTo>
                  <a:cubicBezTo>
                    <a:pt x="283" y="219"/>
                    <a:pt x="308" y="206"/>
                    <a:pt x="308" y="193"/>
                  </a:cubicBezTo>
                  <a:cubicBezTo>
                    <a:pt x="295" y="80"/>
                    <a:pt x="157" y="43"/>
                    <a:pt x="69" y="5"/>
                  </a:cubicBezTo>
                  <a:cubicBezTo>
                    <a:pt x="62" y="2"/>
                    <a:pt x="56" y="0"/>
                    <a:pt x="5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5" name="Google Shape;8775;p63"/>
            <p:cNvSpPr/>
            <p:nvPr/>
          </p:nvSpPr>
          <p:spPr>
            <a:xfrm>
              <a:off x="3459400" y="2520550"/>
              <a:ext cx="5675" cy="3175"/>
            </a:xfrm>
            <a:custGeom>
              <a:avLst/>
              <a:gdLst/>
              <a:ahLst/>
              <a:cxnLst/>
              <a:rect l="l" t="t" r="r" b="b"/>
              <a:pathLst>
                <a:path w="227" h="127" extrusionOk="0">
                  <a:moveTo>
                    <a:pt x="89" y="1"/>
                  </a:moveTo>
                  <a:cubicBezTo>
                    <a:pt x="38" y="1"/>
                    <a:pt x="1" y="63"/>
                    <a:pt x="51" y="88"/>
                  </a:cubicBezTo>
                  <a:cubicBezTo>
                    <a:pt x="89" y="114"/>
                    <a:pt x="126" y="126"/>
                    <a:pt x="164" y="126"/>
                  </a:cubicBezTo>
                  <a:cubicBezTo>
                    <a:pt x="201" y="126"/>
                    <a:pt x="227" y="76"/>
                    <a:pt x="201" y="51"/>
                  </a:cubicBezTo>
                  <a:cubicBezTo>
                    <a:pt x="164" y="26"/>
                    <a:pt x="139" y="13"/>
                    <a:pt x="8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6" name="Google Shape;8776;p63"/>
            <p:cNvSpPr/>
            <p:nvPr/>
          </p:nvSpPr>
          <p:spPr>
            <a:xfrm>
              <a:off x="3464175" y="2522200"/>
              <a:ext cx="8750" cy="4025"/>
            </a:xfrm>
            <a:custGeom>
              <a:avLst/>
              <a:gdLst/>
              <a:ahLst/>
              <a:cxnLst/>
              <a:rect l="l" t="t" r="r" b="b"/>
              <a:pathLst>
                <a:path w="350" h="161" extrusionOk="0">
                  <a:moveTo>
                    <a:pt x="141" y="1"/>
                  </a:moveTo>
                  <a:cubicBezTo>
                    <a:pt x="98" y="1"/>
                    <a:pt x="55" y="12"/>
                    <a:pt x="23" y="35"/>
                  </a:cubicBezTo>
                  <a:cubicBezTo>
                    <a:pt x="1" y="69"/>
                    <a:pt x="28" y="112"/>
                    <a:pt x="61" y="112"/>
                  </a:cubicBezTo>
                  <a:cubicBezTo>
                    <a:pt x="65" y="112"/>
                    <a:pt x="69" y="112"/>
                    <a:pt x="73" y="110"/>
                  </a:cubicBezTo>
                  <a:cubicBezTo>
                    <a:pt x="86" y="106"/>
                    <a:pt x="98" y="104"/>
                    <a:pt x="109" y="104"/>
                  </a:cubicBezTo>
                  <a:cubicBezTo>
                    <a:pt x="169" y="104"/>
                    <a:pt x="222" y="150"/>
                    <a:pt x="274" y="160"/>
                  </a:cubicBezTo>
                  <a:cubicBezTo>
                    <a:pt x="312" y="160"/>
                    <a:pt x="349" y="135"/>
                    <a:pt x="324" y="98"/>
                  </a:cubicBezTo>
                  <a:cubicBezTo>
                    <a:pt x="292" y="34"/>
                    <a:pt x="215" y="1"/>
                    <a:pt x="14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7" name="Google Shape;8777;p63"/>
            <p:cNvSpPr/>
            <p:nvPr/>
          </p:nvSpPr>
          <p:spPr>
            <a:xfrm>
              <a:off x="3469750" y="2519150"/>
              <a:ext cx="4325" cy="7200"/>
            </a:xfrm>
            <a:custGeom>
              <a:avLst/>
              <a:gdLst/>
              <a:ahLst/>
              <a:cxnLst/>
              <a:rect l="l" t="t" r="r" b="b"/>
              <a:pathLst>
                <a:path w="173" h="288" extrusionOk="0">
                  <a:moveTo>
                    <a:pt x="113" y="1"/>
                  </a:moveTo>
                  <a:cubicBezTo>
                    <a:pt x="98" y="1"/>
                    <a:pt x="84" y="6"/>
                    <a:pt x="76" y="19"/>
                  </a:cubicBezTo>
                  <a:cubicBezTo>
                    <a:pt x="38" y="94"/>
                    <a:pt x="1" y="195"/>
                    <a:pt x="64" y="270"/>
                  </a:cubicBezTo>
                  <a:cubicBezTo>
                    <a:pt x="69" y="281"/>
                    <a:pt x="80" y="287"/>
                    <a:pt x="91" y="287"/>
                  </a:cubicBezTo>
                  <a:cubicBezTo>
                    <a:pt x="105" y="287"/>
                    <a:pt x="119" y="278"/>
                    <a:pt x="126" y="257"/>
                  </a:cubicBezTo>
                  <a:cubicBezTo>
                    <a:pt x="151" y="195"/>
                    <a:pt x="139" y="132"/>
                    <a:pt x="164" y="57"/>
                  </a:cubicBezTo>
                  <a:cubicBezTo>
                    <a:pt x="172" y="23"/>
                    <a:pt x="142" y="1"/>
                    <a:pt x="11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8" name="Google Shape;8778;p63"/>
            <p:cNvSpPr/>
            <p:nvPr/>
          </p:nvSpPr>
          <p:spPr>
            <a:xfrm>
              <a:off x="3471325" y="2518925"/>
              <a:ext cx="6475" cy="7100"/>
            </a:xfrm>
            <a:custGeom>
              <a:avLst/>
              <a:gdLst/>
              <a:ahLst/>
              <a:cxnLst/>
              <a:rect l="l" t="t" r="r" b="b"/>
              <a:pathLst>
                <a:path w="259" h="284" extrusionOk="0">
                  <a:moveTo>
                    <a:pt x="204" y="0"/>
                  </a:moveTo>
                  <a:cubicBezTo>
                    <a:pt x="199" y="0"/>
                    <a:pt x="194" y="1"/>
                    <a:pt x="189" y="3"/>
                  </a:cubicBezTo>
                  <a:cubicBezTo>
                    <a:pt x="101" y="53"/>
                    <a:pt x="1" y="141"/>
                    <a:pt x="26" y="254"/>
                  </a:cubicBezTo>
                  <a:cubicBezTo>
                    <a:pt x="26" y="275"/>
                    <a:pt x="41" y="284"/>
                    <a:pt x="59" y="284"/>
                  </a:cubicBezTo>
                  <a:cubicBezTo>
                    <a:pt x="73" y="284"/>
                    <a:pt x="90" y="278"/>
                    <a:pt x="101" y="266"/>
                  </a:cubicBezTo>
                  <a:cubicBezTo>
                    <a:pt x="151" y="191"/>
                    <a:pt x="164" y="116"/>
                    <a:pt x="226" y="53"/>
                  </a:cubicBezTo>
                  <a:cubicBezTo>
                    <a:pt x="259" y="31"/>
                    <a:pt x="235" y="0"/>
                    <a:pt x="20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9" name="Google Shape;8779;p63"/>
            <p:cNvSpPr/>
            <p:nvPr/>
          </p:nvSpPr>
          <p:spPr>
            <a:xfrm>
              <a:off x="3477275" y="2620000"/>
              <a:ext cx="75950" cy="67875"/>
            </a:xfrm>
            <a:custGeom>
              <a:avLst/>
              <a:gdLst/>
              <a:ahLst/>
              <a:cxnLst/>
              <a:rect l="l" t="t" r="r" b="b"/>
              <a:pathLst>
                <a:path w="3038" h="2715" extrusionOk="0">
                  <a:moveTo>
                    <a:pt x="1409" y="1"/>
                  </a:moveTo>
                  <a:cubicBezTo>
                    <a:pt x="1240" y="1"/>
                    <a:pt x="1067" y="83"/>
                    <a:pt x="980" y="226"/>
                  </a:cubicBezTo>
                  <a:cubicBezTo>
                    <a:pt x="829" y="465"/>
                    <a:pt x="879" y="728"/>
                    <a:pt x="1130" y="1067"/>
                  </a:cubicBezTo>
                  <a:cubicBezTo>
                    <a:pt x="950" y="917"/>
                    <a:pt x="746" y="839"/>
                    <a:pt x="518" y="839"/>
                  </a:cubicBezTo>
                  <a:cubicBezTo>
                    <a:pt x="460" y="839"/>
                    <a:pt x="401" y="844"/>
                    <a:pt x="340" y="854"/>
                  </a:cubicBezTo>
                  <a:cubicBezTo>
                    <a:pt x="64" y="904"/>
                    <a:pt x="1" y="1318"/>
                    <a:pt x="177" y="1544"/>
                  </a:cubicBezTo>
                  <a:cubicBezTo>
                    <a:pt x="270" y="1664"/>
                    <a:pt x="514" y="1692"/>
                    <a:pt x="723" y="1692"/>
                  </a:cubicBezTo>
                  <a:cubicBezTo>
                    <a:pt x="909" y="1692"/>
                    <a:pt x="1068" y="1670"/>
                    <a:pt x="1068" y="1670"/>
                  </a:cubicBezTo>
                  <a:lnTo>
                    <a:pt x="1068" y="1670"/>
                  </a:lnTo>
                  <a:cubicBezTo>
                    <a:pt x="1068" y="1670"/>
                    <a:pt x="729" y="1845"/>
                    <a:pt x="603" y="2109"/>
                  </a:cubicBezTo>
                  <a:cubicBezTo>
                    <a:pt x="528" y="2284"/>
                    <a:pt x="515" y="2460"/>
                    <a:pt x="704" y="2623"/>
                  </a:cubicBezTo>
                  <a:cubicBezTo>
                    <a:pt x="782" y="2687"/>
                    <a:pt x="872" y="2714"/>
                    <a:pt x="960" y="2714"/>
                  </a:cubicBezTo>
                  <a:cubicBezTo>
                    <a:pt x="1099" y="2714"/>
                    <a:pt x="1234" y="2647"/>
                    <a:pt x="1319" y="2548"/>
                  </a:cubicBezTo>
                  <a:cubicBezTo>
                    <a:pt x="1507" y="2322"/>
                    <a:pt x="1570" y="1983"/>
                    <a:pt x="1570" y="1983"/>
                  </a:cubicBezTo>
                  <a:cubicBezTo>
                    <a:pt x="1570" y="1983"/>
                    <a:pt x="1757" y="2563"/>
                    <a:pt x="2125" y="2563"/>
                  </a:cubicBezTo>
                  <a:cubicBezTo>
                    <a:pt x="2204" y="2563"/>
                    <a:pt x="2290" y="2537"/>
                    <a:pt x="2385" y="2473"/>
                  </a:cubicBezTo>
                  <a:cubicBezTo>
                    <a:pt x="2699" y="2272"/>
                    <a:pt x="2511" y="1732"/>
                    <a:pt x="2072" y="1519"/>
                  </a:cubicBezTo>
                  <a:cubicBezTo>
                    <a:pt x="2272" y="1494"/>
                    <a:pt x="2611" y="1381"/>
                    <a:pt x="2774" y="1268"/>
                  </a:cubicBezTo>
                  <a:cubicBezTo>
                    <a:pt x="2950" y="1155"/>
                    <a:pt x="3038" y="904"/>
                    <a:pt x="2912" y="741"/>
                  </a:cubicBezTo>
                  <a:cubicBezTo>
                    <a:pt x="2837" y="628"/>
                    <a:pt x="2699" y="590"/>
                    <a:pt x="2561" y="578"/>
                  </a:cubicBezTo>
                  <a:cubicBezTo>
                    <a:pt x="2545" y="576"/>
                    <a:pt x="2528" y="576"/>
                    <a:pt x="2512" y="576"/>
                  </a:cubicBezTo>
                  <a:cubicBezTo>
                    <a:pt x="2232" y="576"/>
                    <a:pt x="1995" y="775"/>
                    <a:pt x="1758" y="929"/>
                  </a:cubicBezTo>
                  <a:cubicBezTo>
                    <a:pt x="1858" y="666"/>
                    <a:pt x="1896" y="252"/>
                    <a:pt x="1682" y="88"/>
                  </a:cubicBezTo>
                  <a:cubicBezTo>
                    <a:pt x="1604" y="29"/>
                    <a:pt x="1507" y="1"/>
                    <a:pt x="1409" y="1"/>
                  </a:cubicBezTo>
                  <a:close/>
                </a:path>
              </a:pathLst>
            </a:custGeom>
            <a:solidFill>
              <a:srgbClr val="F5A1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0" name="Google Shape;8780;p63"/>
            <p:cNvSpPr/>
            <p:nvPr/>
          </p:nvSpPr>
          <p:spPr>
            <a:xfrm>
              <a:off x="3520275" y="2649050"/>
              <a:ext cx="8300" cy="6425"/>
            </a:xfrm>
            <a:custGeom>
              <a:avLst/>
              <a:gdLst/>
              <a:ahLst/>
              <a:cxnLst/>
              <a:rect l="l" t="t" r="r" b="b"/>
              <a:pathLst>
                <a:path w="332" h="257" extrusionOk="0">
                  <a:moveTo>
                    <a:pt x="271" y="1"/>
                  </a:moveTo>
                  <a:cubicBezTo>
                    <a:pt x="265" y="1"/>
                    <a:pt x="258" y="2"/>
                    <a:pt x="251" y="6"/>
                  </a:cubicBezTo>
                  <a:cubicBezTo>
                    <a:pt x="163" y="43"/>
                    <a:pt x="0" y="119"/>
                    <a:pt x="13" y="231"/>
                  </a:cubicBezTo>
                  <a:cubicBezTo>
                    <a:pt x="25" y="244"/>
                    <a:pt x="38" y="257"/>
                    <a:pt x="50" y="257"/>
                  </a:cubicBezTo>
                  <a:cubicBezTo>
                    <a:pt x="101" y="257"/>
                    <a:pt x="113" y="244"/>
                    <a:pt x="138" y="206"/>
                  </a:cubicBezTo>
                  <a:cubicBezTo>
                    <a:pt x="188" y="156"/>
                    <a:pt x="239" y="119"/>
                    <a:pt x="289" y="81"/>
                  </a:cubicBezTo>
                  <a:cubicBezTo>
                    <a:pt x="332" y="59"/>
                    <a:pt x="310" y="1"/>
                    <a:pt x="27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1" name="Google Shape;8781;p63"/>
            <p:cNvSpPr/>
            <p:nvPr/>
          </p:nvSpPr>
          <p:spPr>
            <a:xfrm>
              <a:off x="3516200" y="2646600"/>
              <a:ext cx="5475" cy="9625"/>
            </a:xfrm>
            <a:custGeom>
              <a:avLst/>
              <a:gdLst/>
              <a:ahLst/>
              <a:cxnLst/>
              <a:rect l="l" t="t" r="r" b="b"/>
              <a:pathLst>
                <a:path w="219" h="385" extrusionOk="0">
                  <a:moveTo>
                    <a:pt x="167" y="0"/>
                  </a:moveTo>
                  <a:cubicBezTo>
                    <a:pt x="156" y="0"/>
                    <a:pt x="145" y="5"/>
                    <a:pt x="138" y="16"/>
                  </a:cubicBezTo>
                  <a:cubicBezTo>
                    <a:pt x="75" y="104"/>
                    <a:pt x="0" y="304"/>
                    <a:pt x="125" y="380"/>
                  </a:cubicBezTo>
                  <a:cubicBezTo>
                    <a:pt x="129" y="383"/>
                    <a:pt x="134" y="385"/>
                    <a:pt x="139" y="385"/>
                  </a:cubicBezTo>
                  <a:cubicBezTo>
                    <a:pt x="151" y="385"/>
                    <a:pt x="163" y="376"/>
                    <a:pt x="163" y="367"/>
                  </a:cubicBezTo>
                  <a:cubicBezTo>
                    <a:pt x="176" y="317"/>
                    <a:pt x="163" y="292"/>
                    <a:pt x="163" y="242"/>
                  </a:cubicBezTo>
                  <a:cubicBezTo>
                    <a:pt x="151" y="179"/>
                    <a:pt x="176" y="116"/>
                    <a:pt x="201" y="53"/>
                  </a:cubicBezTo>
                  <a:cubicBezTo>
                    <a:pt x="219" y="27"/>
                    <a:pt x="192" y="0"/>
                    <a:pt x="16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2" name="Google Shape;8782;p63"/>
            <p:cNvSpPr/>
            <p:nvPr/>
          </p:nvSpPr>
          <p:spPr>
            <a:xfrm>
              <a:off x="3511800" y="2638775"/>
              <a:ext cx="4400" cy="10550"/>
            </a:xfrm>
            <a:custGeom>
              <a:avLst/>
              <a:gdLst/>
              <a:ahLst/>
              <a:cxnLst/>
              <a:rect l="l" t="t" r="r" b="b"/>
              <a:pathLst>
                <a:path w="176" h="422" extrusionOk="0">
                  <a:moveTo>
                    <a:pt x="46" y="0"/>
                  </a:moveTo>
                  <a:cubicBezTo>
                    <a:pt x="24" y="0"/>
                    <a:pt x="0" y="22"/>
                    <a:pt x="0" y="53"/>
                  </a:cubicBezTo>
                  <a:cubicBezTo>
                    <a:pt x="25" y="153"/>
                    <a:pt x="25" y="304"/>
                    <a:pt x="88" y="404"/>
                  </a:cubicBezTo>
                  <a:cubicBezTo>
                    <a:pt x="94" y="415"/>
                    <a:pt x="107" y="422"/>
                    <a:pt x="120" y="422"/>
                  </a:cubicBezTo>
                  <a:cubicBezTo>
                    <a:pt x="136" y="422"/>
                    <a:pt x="151" y="412"/>
                    <a:pt x="151" y="391"/>
                  </a:cubicBezTo>
                  <a:cubicBezTo>
                    <a:pt x="176" y="279"/>
                    <a:pt x="113" y="141"/>
                    <a:pt x="76" y="28"/>
                  </a:cubicBezTo>
                  <a:cubicBezTo>
                    <a:pt x="71" y="8"/>
                    <a:pt x="59" y="0"/>
                    <a:pt x="4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3" name="Google Shape;8783;p63"/>
            <p:cNvSpPr/>
            <p:nvPr/>
          </p:nvSpPr>
          <p:spPr>
            <a:xfrm>
              <a:off x="3509250" y="2647325"/>
              <a:ext cx="10100" cy="10350"/>
            </a:xfrm>
            <a:custGeom>
              <a:avLst/>
              <a:gdLst/>
              <a:ahLst/>
              <a:cxnLst/>
              <a:rect l="l" t="t" r="r" b="b"/>
              <a:pathLst>
                <a:path w="404" h="414" extrusionOk="0">
                  <a:moveTo>
                    <a:pt x="69" y="0"/>
                  </a:moveTo>
                  <a:cubicBezTo>
                    <a:pt x="30" y="0"/>
                    <a:pt x="0" y="45"/>
                    <a:pt x="40" y="75"/>
                  </a:cubicBezTo>
                  <a:cubicBezTo>
                    <a:pt x="102" y="137"/>
                    <a:pt x="153" y="200"/>
                    <a:pt x="203" y="275"/>
                  </a:cubicBezTo>
                  <a:cubicBezTo>
                    <a:pt x="253" y="326"/>
                    <a:pt x="278" y="388"/>
                    <a:pt x="353" y="413"/>
                  </a:cubicBezTo>
                  <a:cubicBezTo>
                    <a:pt x="366" y="413"/>
                    <a:pt x="391" y="401"/>
                    <a:pt x="391" y="376"/>
                  </a:cubicBezTo>
                  <a:cubicBezTo>
                    <a:pt x="403" y="238"/>
                    <a:pt x="190" y="87"/>
                    <a:pt x="102" y="12"/>
                  </a:cubicBezTo>
                  <a:cubicBezTo>
                    <a:pt x="91" y="4"/>
                    <a:pt x="80" y="0"/>
                    <a:pt x="6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4" name="Google Shape;8784;p63"/>
            <p:cNvSpPr/>
            <p:nvPr/>
          </p:nvSpPr>
          <p:spPr>
            <a:xfrm>
              <a:off x="3500375" y="2649625"/>
              <a:ext cx="6650" cy="4650"/>
            </a:xfrm>
            <a:custGeom>
              <a:avLst/>
              <a:gdLst/>
              <a:ahLst/>
              <a:cxnLst/>
              <a:rect l="l" t="t" r="r" b="b"/>
              <a:pathLst>
                <a:path w="266" h="186" extrusionOk="0">
                  <a:moveTo>
                    <a:pt x="59" y="1"/>
                  </a:moveTo>
                  <a:cubicBezTo>
                    <a:pt x="28" y="1"/>
                    <a:pt x="0" y="40"/>
                    <a:pt x="31" y="70"/>
                  </a:cubicBezTo>
                  <a:cubicBezTo>
                    <a:pt x="81" y="121"/>
                    <a:pt x="131" y="171"/>
                    <a:pt x="194" y="183"/>
                  </a:cubicBezTo>
                  <a:cubicBezTo>
                    <a:pt x="199" y="185"/>
                    <a:pt x="204" y="186"/>
                    <a:pt x="209" y="186"/>
                  </a:cubicBezTo>
                  <a:cubicBezTo>
                    <a:pt x="241" y="186"/>
                    <a:pt x="266" y="155"/>
                    <a:pt x="244" y="133"/>
                  </a:cubicBezTo>
                  <a:cubicBezTo>
                    <a:pt x="206" y="70"/>
                    <a:pt x="144" y="33"/>
                    <a:pt x="81" y="8"/>
                  </a:cubicBezTo>
                  <a:cubicBezTo>
                    <a:pt x="74" y="3"/>
                    <a:pt x="66" y="1"/>
                    <a:pt x="5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5" name="Google Shape;8785;p63"/>
            <p:cNvSpPr/>
            <p:nvPr/>
          </p:nvSpPr>
          <p:spPr>
            <a:xfrm>
              <a:off x="3506850" y="2655225"/>
              <a:ext cx="11875" cy="7100"/>
            </a:xfrm>
            <a:custGeom>
              <a:avLst/>
              <a:gdLst/>
              <a:ahLst/>
              <a:cxnLst/>
              <a:rect l="l" t="t" r="r" b="b"/>
              <a:pathLst>
                <a:path w="475" h="284" extrusionOk="0">
                  <a:moveTo>
                    <a:pt x="132" y="1"/>
                  </a:moveTo>
                  <a:cubicBezTo>
                    <a:pt x="97" y="1"/>
                    <a:pt x="64" y="7"/>
                    <a:pt x="35" y="22"/>
                  </a:cubicBezTo>
                  <a:cubicBezTo>
                    <a:pt x="0" y="34"/>
                    <a:pt x="19" y="99"/>
                    <a:pt x="62" y="99"/>
                  </a:cubicBezTo>
                  <a:cubicBezTo>
                    <a:pt x="65" y="99"/>
                    <a:pt x="69" y="98"/>
                    <a:pt x="73" y="97"/>
                  </a:cubicBezTo>
                  <a:cubicBezTo>
                    <a:pt x="87" y="94"/>
                    <a:pt x="100" y="92"/>
                    <a:pt x="114" y="92"/>
                  </a:cubicBezTo>
                  <a:cubicBezTo>
                    <a:pt x="229" y="92"/>
                    <a:pt x="310" y="228"/>
                    <a:pt x="412" y="273"/>
                  </a:cubicBezTo>
                  <a:cubicBezTo>
                    <a:pt x="419" y="280"/>
                    <a:pt x="427" y="283"/>
                    <a:pt x="435" y="283"/>
                  </a:cubicBezTo>
                  <a:cubicBezTo>
                    <a:pt x="455" y="283"/>
                    <a:pt x="474" y="263"/>
                    <a:pt x="474" y="235"/>
                  </a:cubicBezTo>
                  <a:cubicBezTo>
                    <a:pt x="444" y="114"/>
                    <a:pt x="275" y="1"/>
                    <a:pt x="1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6" name="Google Shape;8786;p63"/>
            <p:cNvSpPr/>
            <p:nvPr/>
          </p:nvSpPr>
          <p:spPr>
            <a:xfrm>
              <a:off x="3516500" y="2652475"/>
              <a:ext cx="7000" cy="10500"/>
            </a:xfrm>
            <a:custGeom>
              <a:avLst/>
              <a:gdLst/>
              <a:ahLst/>
              <a:cxnLst/>
              <a:rect l="l" t="t" r="r" b="b"/>
              <a:pathLst>
                <a:path w="280" h="420" extrusionOk="0">
                  <a:moveTo>
                    <a:pt x="221" y="1"/>
                  </a:moveTo>
                  <a:cubicBezTo>
                    <a:pt x="210" y="1"/>
                    <a:pt x="199" y="6"/>
                    <a:pt x="189" y="19"/>
                  </a:cubicBezTo>
                  <a:cubicBezTo>
                    <a:pt x="113" y="107"/>
                    <a:pt x="1" y="270"/>
                    <a:pt x="51" y="396"/>
                  </a:cubicBezTo>
                  <a:cubicBezTo>
                    <a:pt x="58" y="409"/>
                    <a:pt x="72" y="419"/>
                    <a:pt x="86" y="419"/>
                  </a:cubicBezTo>
                  <a:cubicBezTo>
                    <a:pt x="97" y="419"/>
                    <a:pt x="108" y="413"/>
                    <a:pt x="113" y="396"/>
                  </a:cubicBezTo>
                  <a:cubicBezTo>
                    <a:pt x="139" y="358"/>
                    <a:pt x="139" y="308"/>
                    <a:pt x="151" y="258"/>
                  </a:cubicBezTo>
                  <a:cubicBezTo>
                    <a:pt x="176" y="195"/>
                    <a:pt x="201" y="132"/>
                    <a:pt x="252" y="82"/>
                  </a:cubicBezTo>
                  <a:cubicBezTo>
                    <a:pt x="279" y="45"/>
                    <a:pt x="252" y="1"/>
                    <a:pt x="22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7" name="Google Shape;8787;p63"/>
            <p:cNvSpPr/>
            <p:nvPr/>
          </p:nvSpPr>
          <p:spPr>
            <a:xfrm>
              <a:off x="3519000" y="2653850"/>
              <a:ext cx="10925" cy="9100"/>
            </a:xfrm>
            <a:custGeom>
              <a:avLst/>
              <a:gdLst/>
              <a:ahLst/>
              <a:cxnLst/>
              <a:rect l="l" t="t" r="r" b="b"/>
              <a:pathLst>
                <a:path w="437" h="364" extrusionOk="0">
                  <a:moveTo>
                    <a:pt x="400" y="0"/>
                  </a:moveTo>
                  <a:cubicBezTo>
                    <a:pt x="397" y="0"/>
                    <a:pt x="393" y="1"/>
                    <a:pt x="390" y="2"/>
                  </a:cubicBezTo>
                  <a:cubicBezTo>
                    <a:pt x="239" y="27"/>
                    <a:pt x="26" y="140"/>
                    <a:pt x="1" y="303"/>
                  </a:cubicBezTo>
                  <a:cubicBezTo>
                    <a:pt x="1" y="340"/>
                    <a:pt x="21" y="363"/>
                    <a:pt x="47" y="363"/>
                  </a:cubicBezTo>
                  <a:cubicBezTo>
                    <a:pt x="56" y="363"/>
                    <a:pt x="66" y="360"/>
                    <a:pt x="76" y="353"/>
                  </a:cubicBezTo>
                  <a:cubicBezTo>
                    <a:pt x="126" y="303"/>
                    <a:pt x="152" y="240"/>
                    <a:pt x="202" y="190"/>
                  </a:cubicBezTo>
                  <a:cubicBezTo>
                    <a:pt x="252" y="127"/>
                    <a:pt x="327" y="90"/>
                    <a:pt x="403" y="65"/>
                  </a:cubicBezTo>
                  <a:cubicBezTo>
                    <a:pt x="437" y="53"/>
                    <a:pt x="429" y="0"/>
                    <a:pt x="40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8" name="Google Shape;8788;p63"/>
            <p:cNvSpPr/>
            <p:nvPr/>
          </p:nvSpPr>
          <p:spPr>
            <a:xfrm>
              <a:off x="3424275" y="2699700"/>
              <a:ext cx="73750" cy="67850"/>
            </a:xfrm>
            <a:custGeom>
              <a:avLst/>
              <a:gdLst/>
              <a:ahLst/>
              <a:cxnLst/>
              <a:rect l="l" t="t" r="r" b="b"/>
              <a:pathLst>
                <a:path w="2950" h="2714" extrusionOk="0">
                  <a:moveTo>
                    <a:pt x="1678" y="0"/>
                  </a:moveTo>
                  <a:cubicBezTo>
                    <a:pt x="1595" y="0"/>
                    <a:pt x="1513" y="20"/>
                    <a:pt x="1443" y="63"/>
                  </a:cubicBezTo>
                  <a:cubicBezTo>
                    <a:pt x="1205" y="201"/>
                    <a:pt x="1117" y="452"/>
                    <a:pt x="1180" y="878"/>
                  </a:cubicBezTo>
                  <a:cubicBezTo>
                    <a:pt x="1067" y="602"/>
                    <a:pt x="879" y="414"/>
                    <a:pt x="590" y="326"/>
                  </a:cubicBezTo>
                  <a:cubicBezTo>
                    <a:pt x="560" y="317"/>
                    <a:pt x="530" y="312"/>
                    <a:pt x="501" y="312"/>
                  </a:cubicBezTo>
                  <a:cubicBezTo>
                    <a:pt x="265" y="312"/>
                    <a:pt x="81" y="609"/>
                    <a:pt x="126" y="866"/>
                  </a:cubicBezTo>
                  <a:cubicBezTo>
                    <a:pt x="176" y="1142"/>
                    <a:pt x="854" y="1380"/>
                    <a:pt x="854" y="1380"/>
                  </a:cubicBezTo>
                  <a:cubicBezTo>
                    <a:pt x="854" y="1380"/>
                    <a:pt x="477" y="1380"/>
                    <a:pt x="239" y="1556"/>
                  </a:cubicBezTo>
                  <a:cubicBezTo>
                    <a:pt x="88" y="1681"/>
                    <a:pt x="0" y="1832"/>
                    <a:pt x="88" y="2058"/>
                  </a:cubicBezTo>
                  <a:cubicBezTo>
                    <a:pt x="162" y="2234"/>
                    <a:pt x="338" y="2314"/>
                    <a:pt x="501" y="2314"/>
                  </a:cubicBezTo>
                  <a:cubicBezTo>
                    <a:pt x="559" y="2314"/>
                    <a:pt x="616" y="2304"/>
                    <a:pt x="665" y="2284"/>
                  </a:cubicBezTo>
                  <a:cubicBezTo>
                    <a:pt x="954" y="2171"/>
                    <a:pt x="1155" y="1895"/>
                    <a:pt x="1155" y="1895"/>
                  </a:cubicBezTo>
                  <a:lnTo>
                    <a:pt x="1155" y="1895"/>
                  </a:lnTo>
                  <a:cubicBezTo>
                    <a:pt x="1155" y="1895"/>
                    <a:pt x="1014" y="2714"/>
                    <a:pt x="1592" y="2714"/>
                  </a:cubicBezTo>
                  <a:cubicBezTo>
                    <a:pt x="1613" y="2714"/>
                    <a:pt x="1634" y="2713"/>
                    <a:pt x="1657" y="2710"/>
                  </a:cubicBezTo>
                  <a:cubicBezTo>
                    <a:pt x="2021" y="2673"/>
                    <a:pt x="2108" y="2096"/>
                    <a:pt x="1820" y="1707"/>
                  </a:cubicBezTo>
                  <a:lnTo>
                    <a:pt x="1820" y="1707"/>
                  </a:lnTo>
                  <a:cubicBezTo>
                    <a:pt x="1969" y="1770"/>
                    <a:pt x="2253" y="1825"/>
                    <a:pt x="2458" y="1825"/>
                  </a:cubicBezTo>
                  <a:cubicBezTo>
                    <a:pt x="2495" y="1825"/>
                    <a:pt x="2529" y="1823"/>
                    <a:pt x="2560" y="1820"/>
                  </a:cubicBezTo>
                  <a:cubicBezTo>
                    <a:pt x="2761" y="1794"/>
                    <a:pt x="2949" y="1619"/>
                    <a:pt x="2924" y="1418"/>
                  </a:cubicBezTo>
                  <a:cubicBezTo>
                    <a:pt x="2912" y="1280"/>
                    <a:pt x="2799" y="1180"/>
                    <a:pt x="2686" y="1104"/>
                  </a:cubicBezTo>
                  <a:cubicBezTo>
                    <a:pt x="2568" y="1028"/>
                    <a:pt x="2433" y="1004"/>
                    <a:pt x="2292" y="1004"/>
                  </a:cubicBezTo>
                  <a:cubicBezTo>
                    <a:pt x="2134" y="1004"/>
                    <a:pt x="1967" y="1034"/>
                    <a:pt x="1807" y="1054"/>
                  </a:cubicBezTo>
                  <a:cubicBezTo>
                    <a:pt x="2021" y="853"/>
                    <a:pt x="2234" y="514"/>
                    <a:pt x="2133" y="263"/>
                  </a:cubicBezTo>
                  <a:cubicBezTo>
                    <a:pt x="2056" y="99"/>
                    <a:pt x="1864" y="0"/>
                    <a:pt x="1678" y="0"/>
                  </a:cubicBezTo>
                  <a:close/>
                </a:path>
              </a:pathLst>
            </a:custGeom>
            <a:solidFill>
              <a:srgbClr val="F5A1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9" name="Google Shape;8789;p63"/>
            <p:cNvSpPr/>
            <p:nvPr/>
          </p:nvSpPr>
          <p:spPr>
            <a:xfrm>
              <a:off x="3463475" y="2733550"/>
              <a:ext cx="9450" cy="3625"/>
            </a:xfrm>
            <a:custGeom>
              <a:avLst/>
              <a:gdLst/>
              <a:ahLst/>
              <a:cxnLst/>
              <a:rect l="l" t="t" r="r" b="b"/>
              <a:pathLst>
                <a:path w="378" h="145" extrusionOk="0">
                  <a:moveTo>
                    <a:pt x="261" y="1"/>
                  </a:moveTo>
                  <a:cubicBezTo>
                    <a:pt x="166" y="1"/>
                    <a:pt x="54" y="9"/>
                    <a:pt x="13" y="89"/>
                  </a:cubicBezTo>
                  <a:cubicBezTo>
                    <a:pt x="1" y="102"/>
                    <a:pt x="13" y="127"/>
                    <a:pt x="38" y="139"/>
                  </a:cubicBezTo>
                  <a:cubicBezTo>
                    <a:pt x="49" y="143"/>
                    <a:pt x="58" y="144"/>
                    <a:pt x="67" y="144"/>
                  </a:cubicBezTo>
                  <a:cubicBezTo>
                    <a:pt x="87" y="144"/>
                    <a:pt x="103" y="136"/>
                    <a:pt x="139" y="127"/>
                  </a:cubicBezTo>
                  <a:cubicBezTo>
                    <a:pt x="202" y="102"/>
                    <a:pt x="264" y="89"/>
                    <a:pt x="327" y="89"/>
                  </a:cubicBezTo>
                  <a:cubicBezTo>
                    <a:pt x="377" y="89"/>
                    <a:pt x="377" y="1"/>
                    <a:pt x="327" y="1"/>
                  </a:cubicBezTo>
                  <a:cubicBezTo>
                    <a:pt x="307" y="1"/>
                    <a:pt x="284" y="1"/>
                    <a:pt x="26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0" name="Google Shape;8790;p63"/>
            <p:cNvSpPr/>
            <p:nvPr/>
          </p:nvSpPr>
          <p:spPr>
            <a:xfrm>
              <a:off x="3460025" y="2728400"/>
              <a:ext cx="8025" cy="8375"/>
            </a:xfrm>
            <a:custGeom>
              <a:avLst/>
              <a:gdLst/>
              <a:ahLst/>
              <a:cxnLst/>
              <a:rect l="l" t="t" r="r" b="b"/>
              <a:pathLst>
                <a:path w="321" h="335" extrusionOk="0">
                  <a:moveTo>
                    <a:pt x="274" y="1"/>
                  </a:moveTo>
                  <a:cubicBezTo>
                    <a:pt x="267" y="1"/>
                    <a:pt x="260" y="2"/>
                    <a:pt x="252" y="6"/>
                  </a:cubicBezTo>
                  <a:cubicBezTo>
                    <a:pt x="151" y="57"/>
                    <a:pt x="1" y="195"/>
                    <a:pt x="76" y="320"/>
                  </a:cubicBezTo>
                  <a:cubicBezTo>
                    <a:pt x="76" y="327"/>
                    <a:pt x="84" y="335"/>
                    <a:pt x="94" y="335"/>
                  </a:cubicBezTo>
                  <a:cubicBezTo>
                    <a:pt x="101" y="335"/>
                    <a:pt x="108" y="331"/>
                    <a:pt x="114" y="320"/>
                  </a:cubicBezTo>
                  <a:cubicBezTo>
                    <a:pt x="151" y="295"/>
                    <a:pt x="151" y="270"/>
                    <a:pt x="164" y="232"/>
                  </a:cubicBezTo>
                  <a:cubicBezTo>
                    <a:pt x="189" y="157"/>
                    <a:pt x="239" y="107"/>
                    <a:pt x="289" y="69"/>
                  </a:cubicBezTo>
                  <a:cubicBezTo>
                    <a:pt x="321" y="48"/>
                    <a:pt x="308" y="1"/>
                    <a:pt x="27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1" name="Google Shape;8791;p63"/>
            <p:cNvSpPr/>
            <p:nvPr/>
          </p:nvSpPr>
          <p:spPr>
            <a:xfrm>
              <a:off x="3460350" y="2717825"/>
              <a:ext cx="4400" cy="10450"/>
            </a:xfrm>
            <a:custGeom>
              <a:avLst/>
              <a:gdLst/>
              <a:ahLst/>
              <a:cxnLst/>
              <a:rect l="l" t="t" r="r" b="b"/>
              <a:pathLst>
                <a:path w="176" h="418" extrusionOk="0">
                  <a:moveTo>
                    <a:pt x="131" y="1"/>
                  </a:moveTo>
                  <a:cubicBezTo>
                    <a:pt x="118" y="1"/>
                    <a:pt x="105" y="9"/>
                    <a:pt x="101" y="28"/>
                  </a:cubicBezTo>
                  <a:cubicBezTo>
                    <a:pt x="63" y="141"/>
                    <a:pt x="0" y="279"/>
                    <a:pt x="13" y="379"/>
                  </a:cubicBezTo>
                  <a:cubicBezTo>
                    <a:pt x="13" y="404"/>
                    <a:pt x="29" y="417"/>
                    <a:pt x="43" y="417"/>
                  </a:cubicBezTo>
                  <a:cubicBezTo>
                    <a:pt x="51" y="417"/>
                    <a:pt x="59" y="413"/>
                    <a:pt x="63" y="404"/>
                  </a:cubicBezTo>
                  <a:cubicBezTo>
                    <a:pt x="138" y="316"/>
                    <a:pt x="151" y="166"/>
                    <a:pt x="176" y="53"/>
                  </a:cubicBezTo>
                  <a:cubicBezTo>
                    <a:pt x="176" y="22"/>
                    <a:pt x="152" y="1"/>
                    <a:pt x="13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2" name="Google Shape;8792;p63"/>
            <p:cNvSpPr/>
            <p:nvPr/>
          </p:nvSpPr>
          <p:spPr>
            <a:xfrm>
              <a:off x="3456675" y="2724500"/>
              <a:ext cx="5900" cy="12775"/>
            </a:xfrm>
            <a:custGeom>
              <a:avLst/>
              <a:gdLst/>
              <a:ahLst/>
              <a:cxnLst/>
              <a:rect l="l" t="t" r="r" b="b"/>
              <a:pathLst>
                <a:path w="236" h="511" extrusionOk="0">
                  <a:moveTo>
                    <a:pt x="60" y="1"/>
                  </a:moveTo>
                  <a:cubicBezTo>
                    <a:pt x="32" y="1"/>
                    <a:pt x="1" y="29"/>
                    <a:pt x="9" y="62"/>
                  </a:cubicBezTo>
                  <a:cubicBezTo>
                    <a:pt x="34" y="137"/>
                    <a:pt x="59" y="225"/>
                    <a:pt x="72" y="313"/>
                  </a:cubicBezTo>
                  <a:cubicBezTo>
                    <a:pt x="85" y="376"/>
                    <a:pt x="85" y="451"/>
                    <a:pt x="135" y="501"/>
                  </a:cubicBezTo>
                  <a:cubicBezTo>
                    <a:pt x="141" y="508"/>
                    <a:pt x="150" y="511"/>
                    <a:pt x="160" y="511"/>
                  </a:cubicBezTo>
                  <a:cubicBezTo>
                    <a:pt x="169" y="511"/>
                    <a:pt x="179" y="508"/>
                    <a:pt x="185" y="501"/>
                  </a:cubicBezTo>
                  <a:cubicBezTo>
                    <a:pt x="235" y="426"/>
                    <a:pt x="198" y="351"/>
                    <a:pt x="185" y="275"/>
                  </a:cubicBezTo>
                  <a:cubicBezTo>
                    <a:pt x="160" y="188"/>
                    <a:pt x="135" y="112"/>
                    <a:pt x="97" y="24"/>
                  </a:cubicBezTo>
                  <a:cubicBezTo>
                    <a:pt x="89" y="8"/>
                    <a:pt x="75" y="1"/>
                    <a:pt x="6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3" name="Google Shape;8793;p63"/>
            <p:cNvSpPr/>
            <p:nvPr/>
          </p:nvSpPr>
          <p:spPr>
            <a:xfrm>
              <a:off x="3447575" y="2722450"/>
              <a:ext cx="4550" cy="6200"/>
            </a:xfrm>
            <a:custGeom>
              <a:avLst/>
              <a:gdLst/>
              <a:ahLst/>
              <a:cxnLst/>
              <a:rect l="l" t="t" r="r" b="b"/>
              <a:pathLst>
                <a:path w="182" h="248" extrusionOk="0">
                  <a:moveTo>
                    <a:pt x="55" y="0"/>
                  </a:moveTo>
                  <a:cubicBezTo>
                    <a:pt x="26" y="0"/>
                    <a:pt x="1" y="23"/>
                    <a:pt x="9" y="56"/>
                  </a:cubicBezTo>
                  <a:cubicBezTo>
                    <a:pt x="34" y="119"/>
                    <a:pt x="60" y="182"/>
                    <a:pt x="110" y="232"/>
                  </a:cubicBezTo>
                  <a:cubicBezTo>
                    <a:pt x="117" y="243"/>
                    <a:pt x="127" y="247"/>
                    <a:pt x="136" y="247"/>
                  </a:cubicBezTo>
                  <a:cubicBezTo>
                    <a:pt x="159" y="247"/>
                    <a:pt x="181" y="221"/>
                    <a:pt x="172" y="194"/>
                  </a:cubicBezTo>
                  <a:cubicBezTo>
                    <a:pt x="160" y="131"/>
                    <a:pt x="135" y="69"/>
                    <a:pt x="97" y="19"/>
                  </a:cubicBezTo>
                  <a:cubicBezTo>
                    <a:pt x="85" y="6"/>
                    <a:pt x="69" y="0"/>
                    <a:pt x="5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4" name="Google Shape;8794;p63"/>
            <p:cNvSpPr/>
            <p:nvPr/>
          </p:nvSpPr>
          <p:spPr>
            <a:xfrm>
              <a:off x="3450625" y="2730750"/>
              <a:ext cx="9125" cy="10500"/>
            </a:xfrm>
            <a:custGeom>
              <a:avLst/>
              <a:gdLst/>
              <a:ahLst/>
              <a:cxnLst/>
              <a:rect l="l" t="t" r="r" b="b"/>
              <a:pathLst>
                <a:path w="365" h="420" extrusionOk="0">
                  <a:moveTo>
                    <a:pt x="50" y="0"/>
                  </a:moveTo>
                  <a:cubicBezTo>
                    <a:pt x="13" y="0"/>
                    <a:pt x="0" y="76"/>
                    <a:pt x="50" y="76"/>
                  </a:cubicBezTo>
                  <a:cubicBezTo>
                    <a:pt x="189" y="113"/>
                    <a:pt x="189" y="301"/>
                    <a:pt x="251" y="402"/>
                  </a:cubicBezTo>
                  <a:cubicBezTo>
                    <a:pt x="263" y="413"/>
                    <a:pt x="279" y="419"/>
                    <a:pt x="295" y="419"/>
                  </a:cubicBezTo>
                  <a:cubicBezTo>
                    <a:pt x="314" y="419"/>
                    <a:pt x="332" y="410"/>
                    <a:pt x="339" y="389"/>
                  </a:cubicBezTo>
                  <a:cubicBezTo>
                    <a:pt x="364" y="239"/>
                    <a:pt x="214" y="0"/>
                    <a:pt x="5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5" name="Google Shape;8795;p63"/>
            <p:cNvSpPr/>
            <p:nvPr/>
          </p:nvSpPr>
          <p:spPr>
            <a:xfrm>
              <a:off x="3457525" y="2734150"/>
              <a:ext cx="9350" cy="8025"/>
            </a:xfrm>
            <a:custGeom>
              <a:avLst/>
              <a:gdLst/>
              <a:ahLst/>
              <a:cxnLst/>
              <a:rect l="l" t="t" r="r" b="b"/>
              <a:pathLst>
                <a:path w="374" h="321" extrusionOk="0">
                  <a:moveTo>
                    <a:pt x="313" y="1"/>
                  </a:moveTo>
                  <a:cubicBezTo>
                    <a:pt x="309" y="1"/>
                    <a:pt x="305" y="1"/>
                    <a:pt x="302" y="2"/>
                  </a:cubicBezTo>
                  <a:cubicBezTo>
                    <a:pt x="189" y="53"/>
                    <a:pt x="13" y="140"/>
                    <a:pt x="0" y="278"/>
                  </a:cubicBezTo>
                  <a:cubicBezTo>
                    <a:pt x="0" y="307"/>
                    <a:pt x="22" y="321"/>
                    <a:pt x="43" y="321"/>
                  </a:cubicBezTo>
                  <a:cubicBezTo>
                    <a:pt x="50" y="321"/>
                    <a:pt x="57" y="319"/>
                    <a:pt x="63" y="316"/>
                  </a:cubicBezTo>
                  <a:cubicBezTo>
                    <a:pt x="113" y="291"/>
                    <a:pt x="138" y="241"/>
                    <a:pt x="176" y="203"/>
                  </a:cubicBezTo>
                  <a:cubicBezTo>
                    <a:pt x="214" y="153"/>
                    <a:pt x="276" y="115"/>
                    <a:pt x="339" y="90"/>
                  </a:cubicBezTo>
                  <a:cubicBezTo>
                    <a:pt x="374" y="67"/>
                    <a:pt x="355" y="1"/>
                    <a:pt x="31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6" name="Google Shape;8796;p63"/>
            <p:cNvSpPr/>
            <p:nvPr/>
          </p:nvSpPr>
          <p:spPr>
            <a:xfrm>
              <a:off x="3458475" y="2738125"/>
              <a:ext cx="13500" cy="4875"/>
            </a:xfrm>
            <a:custGeom>
              <a:avLst/>
              <a:gdLst/>
              <a:ahLst/>
              <a:cxnLst/>
              <a:rect l="l" t="t" r="r" b="b"/>
              <a:pathLst>
                <a:path w="540" h="195" extrusionOk="0">
                  <a:moveTo>
                    <a:pt x="353" y="1"/>
                  </a:moveTo>
                  <a:cubicBezTo>
                    <a:pt x="225" y="1"/>
                    <a:pt x="95" y="36"/>
                    <a:pt x="25" y="132"/>
                  </a:cubicBezTo>
                  <a:cubicBezTo>
                    <a:pt x="0" y="157"/>
                    <a:pt x="38" y="195"/>
                    <a:pt x="75" y="195"/>
                  </a:cubicBezTo>
                  <a:cubicBezTo>
                    <a:pt x="138" y="170"/>
                    <a:pt x="201" y="119"/>
                    <a:pt x="264" y="107"/>
                  </a:cubicBezTo>
                  <a:cubicBezTo>
                    <a:pt x="351" y="82"/>
                    <a:pt x="427" y="82"/>
                    <a:pt x="502" y="82"/>
                  </a:cubicBezTo>
                  <a:cubicBezTo>
                    <a:pt x="505" y="83"/>
                    <a:pt x="508" y="83"/>
                    <a:pt x="511" y="83"/>
                  </a:cubicBezTo>
                  <a:cubicBezTo>
                    <a:pt x="539" y="83"/>
                    <a:pt x="537" y="30"/>
                    <a:pt x="515" y="19"/>
                  </a:cubicBezTo>
                  <a:cubicBezTo>
                    <a:pt x="465" y="8"/>
                    <a:pt x="409" y="1"/>
                    <a:pt x="35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7" name="Google Shape;8797;p63"/>
            <p:cNvSpPr/>
            <p:nvPr/>
          </p:nvSpPr>
          <p:spPr>
            <a:xfrm>
              <a:off x="3407950" y="2621175"/>
              <a:ext cx="54625" cy="51675"/>
            </a:xfrm>
            <a:custGeom>
              <a:avLst/>
              <a:gdLst/>
              <a:ahLst/>
              <a:cxnLst/>
              <a:rect l="l" t="t" r="r" b="b"/>
              <a:pathLst>
                <a:path w="2185" h="2067" extrusionOk="0">
                  <a:moveTo>
                    <a:pt x="860" y="0"/>
                  </a:moveTo>
                  <a:cubicBezTo>
                    <a:pt x="692" y="0"/>
                    <a:pt x="531" y="114"/>
                    <a:pt x="490" y="280"/>
                  </a:cubicBezTo>
                  <a:cubicBezTo>
                    <a:pt x="440" y="481"/>
                    <a:pt x="540" y="656"/>
                    <a:pt x="791" y="845"/>
                  </a:cubicBezTo>
                  <a:cubicBezTo>
                    <a:pt x="697" y="803"/>
                    <a:pt x="603" y="781"/>
                    <a:pt x="509" y="781"/>
                  </a:cubicBezTo>
                  <a:cubicBezTo>
                    <a:pt x="402" y="781"/>
                    <a:pt x="296" y="810"/>
                    <a:pt x="189" y="870"/>
                  </a:cubicBezTo>
                  <a:cubicBezTo>
                    <a:pt x="1" y="970"/>
                    <a:pt x="51" y="1284"/>
                    <a:pt x="227" y="1397"/>
                  </a:cubicBezTo>
                  <a:cubicBezTo>
                    <a:pt x="262" y="1419"/>
                    <a:pt x="309" y="1428"/>
                    <a:pt x="363" y="1428"/>
                  </a:cubicBezTo>
                  <a:cubicBezTo>
                    <a:pt x="578" y="1428"/>
                    <a:pt x="892" y="1284"/>
                    <a:pt x="892" y="1284"/>
                  </a:cubicBezTo>
                  <a:lnTo>
                    <a:pt x="892" y="1284"/>
                  </a:lnTo>
                  <a:cubicBezTo>
                    <a:pt x="892" y="1284"/>
                    <a:pt x="691" y="1485"/>
                    <a:pt x="666" y="1710"/>
                  </a:cubicBezTo>
                  <a:cubicBezTo>
                    <a:pt x="641" y="1848"/>
                    <a:pt x="678" y="1974"/>
                    <a:pt x="854" y="2049"/>
                  </a:cubicBezTo>
                  <a:cubicBezTo>
                    <a:pt x="888" y="2061"/>
                    <a:pt x="922" y="2067"/>
                    <a:pt x="955" y="2067"/>
                  </a:cubicBezTo>
                  <a:cubicBezTo>
                    <a:pt x="1093" y="2067"/>
                    <a:pt x="1217" y="1970"/>
                    <a:pt x="1268" y="1848"/>
                  </a:cubicBezTo>
                  <a:cubicBezTo>
                    <a:pt x="1356" y="1648"/>
                    <a:pt x="1318" y="1397"/>
                    <a:pt x="1318" y="1397"/>
                  </a:cubicBezTo>
                  <a:lnTo>
                    <a:pt x="1318" y="1397"/>
                  </a:lnTo>
                  <a:cubicBezTo>
                    <a:pt x="1318" y="1397"/>
                    <a:pt x="1528" y="1688"/>
                    <a:pt x="1764" y="1688"/>
                  </a:cubicBezTo>
                  <a:cubicBezTo>
                    <a:pt x="1849" y="1688"/>
                    <a:pt x="1938" y="1650"/>
                    <a:pt x="2021" y="1547"/>
                  </a:cubicBezTo>
                  <a:cubicBezTo>
                    <a:pt x="2184" y="1334"/>
                    <a:pt x="1933" y="995"/>
                    <a:pt x="1569" y="945"/>
                  </a:cubicBezTo>
                  <a:cubicBezTo>
                    <a:pt x="1707" y="882"/>
                    <a:pt x="1921" y="719"/>
                    <a:pt x="2021" y="606"/>
                  </a:cubicBezTo>
                  <a:cubicBezTo>
                    <a:pt x="2109" y="481"/>
                    <a:pt x="2121" y="280"/>
                    <a:pt x="1996" y="192"/>
                  </a:cubicBezTo>
                  <a:cubicBezTo>
                    <a:pt x="1949" y="158"/>
                    <a:pt x="1894" y="146"/>
                    <a:pt x="1841" y="146"/>
                  </a:cubicBezTo>
                  <a:cubicBezTo>
                    <a:pt x="1794" y="146"/>
                    <a:pt x="1748" y="155"/>
                    <a:pt x="1707" y="167"/>
                  </a:cubicBezTo>
                  <a:cubicBezTo>
                    <a:pt x="1481" y="205"/>
                    <a:pt x="1356" y="418"/>
                    <a:pt x="1218" y="594"/>
                  </a:cubicBezTo>
                  <a:cubicBezTo>
                    <a:pt x="1218" y="380"/>
                    <a:pt x="1155" y="92"/>
                    <a:pt x="967" y="16"/>
                  </a:cubicBezTo>
                  <a:cubicBezTo>
                    <a:pt x="932" y="5"/>
                    <a:pt x="895" y="0"/>
                    <a:pt x="860" y="0"/>
                  </a:cubicBezTo>
                  <a:close/>
                </a:path>
              </a:pathLst>
            </a:custGeom>
            <a:solidFill>
              <a:srgbClr val="F5A1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8" name="Google Shape;8798;p63"/>
            <p:cNvSpPr/>
            <p:nvPr/>
          </p:nvSpPr>
          <p:spPr>
            <a:xfrm>
              <a:off x="3439325" y="2638525"/>
              <a:ext cx="6100" cy="6425"/>
            </a:xfrm>
            <a:custGeom>
              <a:avLst/>
              <a:gdLst/>
              <a:ahLst/>
              <a:cxnLst/>
              <a:rect l="l" t="t" r="r" b="b"/>
              <a:pathLst>
                <a:path w="244" h="257" extrusionOk="0">
                  <a:moveTo>
                    <a:pt x="183" y="1"/>
                  </a:moveTo>
                  <a:cubicBezTo>
                    <a:pt x="173" y="1"/>
                    <a:pt x="162" y="4"/>
                    <a:pt x="151" y="12"/>
                  </a:cubicBezTo>
                  <a:cubicBezTo>
                    <a:pt x="101" y="63"/>
                    <a:pt x="1" y="151"/>
                    <a:pt x="38" y="238"/>
                  </a:cubicBezTo>
                  <a:cubicBezTo>
                    <a:pt x="47" y="247"/>
                    <a:pt x="56" y="256"/>
                    <a:pt x="65" y="256"/>
                  </a:cubicBezTo>
                  <a:cubicBezTo>
                    <a:pt x="68" y="256"/>
                    <a:pt x="72" y="255"/>
                    <a:pt x="76" y="251"/>
                  </a:cubicBezTo>
                  <a:cubicBezTo>
                    <a:pt x="151" y="238"/>
                    <a:pt x="176" y="138"/>
                    <a:pt x="214" y="75"/>
                  </a:cubicBezTo>
                  <a:cubicBezTo>
                    <a:pt x="243" y="46"/>
                    <a:pt x="219" y="1"/>
                    <a:pt x="18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9" name="Google Shape;8799;p63"/>
            <p:cNvSpPr/>
            <p:nvPr/>
          </p:nvSpPr>
          <p:spPr>
            <a:xfrm>
              <a:off x="3436825" y="2638425"/>
              <a:ext cx="3775" cy="7650"/>
            </a:xfrm>
            <a:custGeom>
              <a:avLst/>
              <a:gdLst/>
              <a:ahLst/>
              <a:cxnLst/>
              <a:rect l="l" t="t" r="r" b="b"/>
              <a:pathLst>
                <a:path w="151" h="306" extrusionOk="0">
                  <a:moveTo>
                    <a:pt x="75" y="1"/>
                  </a:moveTo>
                  <a:cubicBezTo>
                    <a:pt x="62" y="1"/>
                    <a:pt x="48" y="9"/>
                    <a:pt x="38" y="29"/>
                  </a:cubicBezTo>
                  <a:cubicBezTo>
                    <a:pt x="13" y="117"/>
                    <a:pt x="0" y="267"/>
                    <a:pt x="113" y="305"/>
                  </a:cubicBezTo>
                  <a:cubicBezTo>
                    <a:pt x="138" y="305"/>
                    <a:pt x="151" y="293"/>
                    <a:pt x="151" y="267"/>
                  </a:cubicBezTo>
                  <a:cubicBezTo>
                    <a:pt x="151" y="192"/>
                    <a:pt x="101" y="129"/>
                    <a:pt x="113" y="42"/>
                  </a:cubicBezTo>
                  <a:cubicBezTo>
                    <a:pt x="113" y="19"/>
                    <a:pt x="95" y="1"/>
                    <a:pt x="7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0" name="Google Shape;8800;p63"/>
            <p:cNvSpPr/>
            <p:nvPr/>
          </p:nvSpPr>
          <p:spPr>
            <a:xfrm>
              <a:off x="3430125" y="2634600"/>
              <a:ext cx="5450" cy="7500"/>
            </a:xfrm>
            <a:custGeom>
              <a:avLst/>
              <a:gdLst/>
              <a:ahLst/>
              <a:cxnLst/>
              <a:rect l="l" t="t" r="r" b="b"/>
              <a:pathLst>
                <a:path w="218" h="300" extrusionOk="0">
                  <a:moveTo>
                    <a:pt x="51" y="1"/>
                  </a:moveTo>
                  <a:cubicBezTo>
                    <a:pt x="23" y="1"/>
                    <a:pt x="0" y="23"/>
                    <a:pt x="17" y="57"/>
                  </a:cubicBezTo>
                  <a:cubicBezTo>
                    <a:pt x="67" y="132"/>
                    <a:pt x="92" y="232"/>
                    <a:pt x="168" y="295"/>
                  </a:cubicBezTo>
                  <a:cubicBezTo>
                    <a:pt x="174" y="298"/>
                    <a:pt x="181" y="300"/>
                    <a:pt x="187" y="300"/>
                  </a:cubicBezTo>
                  <a:cubicBezTo>
                    <a:pt x="204" y="300"/>
                    <a:pt x="218" y="288"/>
                    <a:pt x="218" y="270"/>
                  </a:cubicBezTo>
                  <a:cubicBezTo>
                    <a:pt x="218" y="169"/>
                    <a:pt x="143" y="94"/>
                    <a:pt x="92" y="19"/>
                  </a:cubicBezTo>
                  <a:cubicBezTo>
                    <a:pt x="80" y="6"/>
                    <a:pt x="65" y="1"/>
                    <a:pt x="5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1" name="Google Shape;8801;p63"/>
            <p:cNvSpPr/>
            <p:nvPr/>
          </p:nvSpPr>
          <p:spPr>
            <a:xfrm>
              <a:off x="3430650" y="2640900"/>
              <a:ext cx="9325" cy="6425"/>
            </a:xfrm>
            <a:custGeom>
              <a:avLst/>
              <a:gdLst/>
              <a:ahLst/>
              <a:cxnLst/>
              <a:rect l="l" t="t" r="r" b="b"/>
              <a:pathLst>
                <a:path w="373" h="257" extrusionOk="0">
                  <a:moveTo>
                    <a:pt x="54" y="1"/>
                  </a:moveTo>
                  <a:cubicBezTo>
                    <a:pt x="16" y="1"/>
                    <a:pt x="1" y="71"/>
                    <a:pt x="34" y="93"/>
                  </a:cubicBezTo>
                  <a:cubicBezTo>
                    <a:pt x="97" y="118"/>
                    <a:pt x="147" y="156"/>
                    <a:pt x="209" y="194"/>
                  </a:cubicBezTo>
                  <a:cubicBezTo>
                    <a:pt x="260" y="231"/>
                    <a:pt x="285" y="256"/>
                    <a:pt x="348" y="256"/>
                  </a:cubicBezTo>
                  <a:cubicBezTo>
                    <a:pt x="360" y="256"/>
                    <a:pt x="373" y="231"/>
                    <a:pt x="373" y="206"/>
                  </a:cubicBezTo>
                  <a:cubicBezTo>
                    <a:pt x="360" y="93"/>
                    <a:pt x="172" y="43"/>
                    <a:pt x="71" y="5"/>
                  </a:cubicBezTo>
                  <a:cubicBezTo>
                    <a:pt x="65" y="2"/>
                    <a:pt x="60" y="1"/>
                    <a:pt x="5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2" name="Google Shape;8802;p63"/>
            <p:cNvSpPr/>
            <p:nvPr/>
          </p:nvSpPr>
          <p:spPr>
            <a:xfrm>
              <a:off x="3424650" y="2644750"/>
              <a:ext cx="6225" cy="3200"/>
            </a:xfrm>
            <a:custGeom>
              <a:avLst/>
              <a:gdLst/>
              <a:ahLst/>
              <a:cxnLst/>
              <a:rect l="l" t="t" r="r" b="b"/>
              <a:pathLst>
                <a:path w="249" h="128" extrusionOk="0">
                  <a:moveTo>
                    <a:pt x="52" y="1"/>
                  </a:moveTo>
                  <a:cubicBezTo>
                    <a:pt x="19" y="1"/>
                    <a:pt x="1" y="67"/>
                    <a:pt x="35" y="90"/>
                  </a:cubicBezTo>
                  <a:cubicBezTo>
                    <a:pt x="86" y="115"/>
                    <a:pt x="136" y="127"/>
                    <a:pt x="199" y="127"/>
                  </a:cubicBezTo>
                  <a:cubicBezTo>
                    <a:pt x="236" y="127"/>
                    <a:pt x="249" y="77"/>
                    <a:pt x="211" y="52"/>
                  </a:cubicBezTo>
                  <a:cubicBezTo>
                    <a:pt x="173" y="14"/>
                    <a:pt x="123" y="2"/>
                    <a:pt x="60" y="2"/>
                  </a:cubicBezTo>
                  <a:cubicBezTo>
                    <a:pt x="58" y="1"/>
                    <a:pt x="55" y="1"/>
                    <a:pt x="5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3" name="Google Shape;8803;p63"/>
            <p:cNvSpPr/>
            <p:nvPr/>
          </p:nvSpPr>
          <p:spPr>
            <a:xfrm>
              <a:off x="3430700" y="2646400"/>
              <a:ext cx="10225" cy="4375"/>
            </a:xfrm>
            <a:custGeom>
              <a:avLst/>
              <a:gdLst/>
              <a:ahLst/>
              <a:cxnLst/>
              <a:rect l="l" t="t" r="r" b="b"/>
              <a:pathLst>
                <a:path w="409" h="175" extrusionOk="0">
                  <a:moveTo>
                    <a:pt x="171" y="0"/>
                  </a:moveTo>
                  <a:cubicBezTo>
                    <a:pt x="116" y="0"/>
                    <a:pt x="65" y="16"/>
                    <a:pt x="32" y="49"/>
                  </a:cubicBezTo>
                  <a:cubicBezTo>
                    <a:pt x="0" y="80"/>
                    <a:pt x="31" y="130"/>
                    <a:pt x="63" y="130"/>
                  </a:cubicBezTo>
                  <a:cubicBezTo>
                    <a:pt x="70" y="130"/>
                    <a:pt x="76" y="128"/>
                    <a:pt x="82" y="124"/>
                  </a:cubicBezTo>
                  <a:cubicBezTo>
                    <a:pt x="100" y="114"/>
                    <a:pt x="118" y="110"/>
                    <a:pt x="136" y="110"/>
                  </a:cubicBezTo>
                  <a:cubicBezTo>
                    <a:pt x="210" y="110"/>
                    <a:pt x="288" y="174"/>
                    <a:pt x="358" y="174"/>
                  </a:cubicBezTo>
                  <a:cubicBezTo>
                    <a:pt x="396" y="174"/>
                    <a:pt x="408" y="137"/>
                    <a:pt x="396" y="112"/>
                  </a:cubicBezTo>
                  <a:cubicBezTo>
                    <a:pt x="357" y="41"/>
                    <a:pt x="260" y="0"/>
                    <a:pt x="17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4" name="Google Shape;8804;p63"/>
            <p:cNvSpPr/>
            <p:nvPr/>
          </p:nvSpPr>
          <p:spPr>
            <a:xfrm>
              <a:off x="3438075" y="2642125"/>
              <a:ext cx="4300" cy="9000"/>
            </a:xfrm>
            <a:custGeom>
              <a:avLst/>
              <a:gdLst/>
              <a:ahLst/>
              <a:cxnLst/>
              <a:rect l="l" t="t" r="r" b="b"/>
              <a:pathLst>
                <a:path w="172" h="360" extrusionOk="0">
                  <a:moveTo>
                    <a:pt x="116" y="1"/>
                  </a:moveTo>
                  <a:cubicBezTo>
                    <a:pt x="104" y="1"/>
                    <a:pt x="92" y="7"/>
                    <a:pt x="88" y="19"/>
                  </a:cubicBezTo>
                  <a:cubicBezTo>
                    <a:pt x="38" y="119"/>
                    <a:pt x="0" y="257"/>
                    <a:pt x="76" y="345"/>
                  </a:cubicBezTo>
                  <a:cubicBezTo>
                    <a:pt x="85" y="355"/>
                    <a:pt x="97" y="359"/>
                    <a:pt x="107" y="359"/>
                  </a:cubicBezTo>
                  <a:cubicBezTo>
                    <a:pt x="124" y="359"/>
                    <a:pt x="138" y="348"/>
                    <a:pt x="138" y="333"/>
                  </a:cubicBezTo>
                  <a:cubicBezTo>
                    <a:pt x="163" y="232"/>
                    <a:pt x="138" y="145"/>
                    <a:pt x="163" y="57"/>
                  </a:cubicBezTo>
                  <a:cubicBezTo>
                    <a:pt x="172" y="23"/>
                    <a:pt x="141" y="1"/>
                    <a:pt x="11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5" name="Google Shape;8805;p63"/>
            <p:cNvSpPr/>
            <p:nvPr/>
          </p:nvSpPr>
          <p:spPr>
            <a:xfrm>
              <a:off x="3440275" y="2641575"/>
              <a:ext cx="7150" cy="9000"/>
            </a:xfrm>
            <a:custGeom>
              <a:avLst/>
              <a:gdLst/>
              <a:ahLst/>
              <a:cxnLst/>
              <a:rect l="l" t="t" r="r" b="b"/>
              <a:pathLst>
                <a:path w="286" h="360" extrusionOk="0">
                  <a:moveTo>
                    <a:pt x="237" y="1"/>
                  </a:moveTo>
                  <a:cubicBezTo>
                    <a:pt x="233" y="1"/>
                    <a:pt x="229" y="2"/>
                    <a:pt x="226" y="3"/>
                  </a:cubicBezTo>
                  <a:cubicBezTo>
                    <a:pt x="113" y="66"/>
                    <a:pt x="0" y="192"/>
                    <a:pt x="25" y="330"/>
                  </a:cubicBezTo>
                  <a:cubicBezTo>
                    <a:pt x="25" y="350"/>
                    <a:pt x="40" y="360"/>
                    <a:pt x="58" y="360"/>
                  </a:cubicBezTo>
                  <a:cubicBezTo>
                    <a:pt x="73" y="360"/>
                    <a:pt x="89" y="354"/>
                    <a:pt x="101" y="342"/>
                  </a:cubicBezTo>
                  <a:cubicBezTo>
                    <a:pt x="126" y="292"/>
                    <a:pt x="126" y="242"/>
                    <a:pt x="151" y="192"/>
                  </a:cubicBezTo>
                  <a:cubicBezTo>
                    <a:pt x="176" y="141"/>
                    <a:pt x="214" y="91"/>
                    <a:pt x="264" y="54"/>
                  </a:cubicBezTo>
                  <a:cubicBezTo>
                    <a:pt x="285" y="32"/>
                    <a:pt x="260" y="1"/>
                    <a:pt x="23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6" name="Google Shape;8806;p63"/>
            <p:cNvSpPr/>
            <p:nvPr/>
          </p:nvSpPr>
          <p:spPr>
            <a:xfrm>
              <a:off x="3438075" y="2570050"/>
              <a:ext cx="46850" cy="45300"/>
            </a:xfrm>
            <a:custGeom>
              <a:avLst/>
              <a:gdLst/>
              <a:ahLst/>
              <a:cxnLst/>
              <a:rect l="l" t="t" r="r" b="b"/>
              <a:pathLst>
                <a:path w="1874" h="1812" extrusionOk="0">
                  <a:moveTo>
                    <a:pt x="1375" y="0"/>
                  </a:moveTo>
                  <a:cubicBezTo>
                    <a:pt x="1318" y="0"/>
                    <a:pt x="1258" y="27"/>
                    <a:pt x="1205" y="53"/>
                  </a:cubicBezTo>
                  <a:cubicBezTo>
                    <a:pt x="1029" y="154"/>
                    <a:pt x="979" y="355"/>
                    <a:pt x="904" y="530"/>
                  </a:cubicBezTo>
                  <a:cubicBezTo>
                    <a:pt x="866" y="355"/>
                    <a:pt x="728" y="129"/>
                    <a:pt x="552" y="129"/>
                  </a:cubicBezTo>
                  <a:cubicBezTo>
                    <a:pt x="547" y="128"/>
                    <a:pt x="541" y="128"/>
                    <a:pt x="535" y="128"/>
                  </a:cubicBezTo>
                  <a:cubicBezTo>
                    <a:pt x="378" y="128"/>
                    <a:pt x="227" y="286"/>
                    <a:pt x="239" y="455"/>
                  </a:cubicBezTo>
                  <a:cubicBezTo>
                    <a:pt x="251" y="618"/>
                    <a:pt x="364" y="744"/>
                    <a:pt x="628" y="844"/>
                  </a:cubicBezTo>
                  <a:cubicBezTo>
                    <a:pt x="597" y="840"/>
                    <a:pt x="566" y="838"/>
                    <a:pt x="536" y="838"/>
                  </a:cubicBezTo>
                  <a:cubicBezTo>
                    <a:pt x="383" y="838"/>
                    <a:pt x="241" y="892"/>
                    <a:pt x="126" y="1007"/>
                  </a:cubicBezTo>
                  <a:cubicBezTo>
                    <a:pt x="0" y="1145"/>
                    <a:pt x="126" y="1384"/>
                    <a:pt x="302" y="1434"/>
                  </a:cubicBezTo>
                  <a:cubicBezTo>
                    <a:pt x="314" y="1438"/>
                    <a:pt x="328" y="1439"/>
                    <a:pt x="342" y="1439"/>
                  </a:cubicBezTo>
                  <a:cubicBezTo>
                    <a:pt x="515" y="1439"/>
                    <a:pt x="803" y="1183"/>
                    <a:pt x="803" y="1183"/>
                  </a:cubicBezTo>
                  <a:lnTo>
                    <a:pt x="803" y="1183"/>
                  </a:lnTo>
                  <a:cubicBezTo>
                    <a:pt x="803" y="1183"/>
                    <a:pt x="691" y="1396"/>
                    <a:pt x="728" y="1584"/>
                  </a:cubicBezTo>
                  <a:cubicBezTo>
                    <a:pt x="753" y="1697"/>
                    <a:pt x="803" y="1798"/>
                    <a:pt x="967" y="1810"/>
                  </a:cubicBezTo>
                  <a:cubicBezTo>
                    <a:pt x="974" y="1811"/>
                    <a:pt x="980" y="1811"/>
                    <a:pt x="987" y="1811"/>
                  </a:cubicBezTo>
                  <a:cubicBezTo>
                    <a:pt x="1140" y="1811"/>
                    <a:pt x="1256" y="1679"/>
                    <a:pt x="1268" y="1547"/>
                  </a:cubicBezTo>
                  <a:cubicBezTo>
                    <a:pt x="1280" y="1359"/>
                    <a:pt x="1193" y="1158"/>
                    <a:pt x="1192" y="1158"/>
                  </a:cubicBezTo>
                  <a:lnTo>
                    <a:pt x="1192" y="1158"/>
                  </a:lnTo>
                  <a:cubicBezTo>
                    <a:pt x="1193" y="1158"/>
                    <a:pt x="1380" y="1303"/>
                    <a:pt x="1553" y="1303"/>
                  </a:cubicBezTo>
                  <a:cubicBezTo>
                    <a:pt x="1649" y="1303"/>
                    <a:pt x="1741" y="1259"/>
                    <a:pt x="1795" y="1120"/>
                  </a:cubicBezTo>
                  <a:cubicBezTo>
                    <a:pt x="1874" y="917"/>
                    <a:pt x="1648" y="724"/>
                    <a:pt x="1373" y="724"/>
                  </a:cubicBezTo>
                  <a:cubicBezTo>
                    <a:pt x="1343" y="724"/>
                    <a:pt x="1312" y="726"/>
                    <a:pt x="1280" y="731"/>
                  </a:cubicBezTo>
                  <a:cubicBezTo>
                    <a:pt x="1381" y="643"/>
                    <a:pt x="1519" y="468"/>
                    <a:pt x="1569" y="342"/>
                  </a:cubicBezTo>
                  <a:cubicBezTo>
                    <a:pt x="1607" y="217"/>
                    <a:pt x="1569" y="53"/>
                    <a:pt x="1443" y="16"/>
                  </a:cubicBezTo>
                  <a:cubicBezTo>
                    <a:pt x="1421" y="5"/>
                    <a:pt x="1398" y="0"/>
                    <a:pt x="1375" y="0"/>
                  </a:cubicBezTo>
                  <a:close/>
                </a:path>
              </a:pathLst>
            </a:custGeom>
            <a:solidFill>
              <a:srgbClr val="F5A1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7" name="Google Shape;8807;p63"/>
            <p:cNvSpPr/>
            <p:nvPr/>
          </p:nvSpPr>
          <p:spPr>
            <a:xfrm>
              <a:off x="3463175" y="2583875"/>
              <a:ext cx="4475" cy="6275"/>
            </a:xfrm>
            <a:custGeom>
              <a:avLst/>
              <a:gdLst/>
              <a:ahLst/>
              <a:cxnLst/>
              <a:rect l="l" t="t" r="r" b="b"/>
              <a:pathLst>
                <a:path w="179" h="251" extrusionOk="0">
                  <a:moveTo>
                    <a:pt x="130" y="0"/>
                  </a:moveTo>
                  <a:cubicBezTo>
                    <a:pt x="115" y="0"/>
                    <a:pt x="98" y="8"/>
                    <a:pt x="88" y="28"/>
                  </a:cubicBezTo>
                  <a:cubicBezTo>
                    <a:pt x="50" y="90"/>
                    <a:pt x="0" y="166"/>
                    <a:pt x="50" y="241"/>
                  </a:cubicBezTo>
                  <a:cubicBezTo>
                    <a:pt x="50" y="247"/>
                    <a:pt x="60" y="250"/>
                    <a:pt x="71" y="250"/>
                  </a:cubicBezTo>
                  <a:cubicBezTo>
                    <a:pt x="82" y="250"/>
                    <a:pt x="94" y="247"/>
                    <a:pt x="101" y="241"/>
                  </a:cubicBezTo>
                  <a:cubicBezTo>
                    <a:pt x="151" y="191"/>
                    <a:pt x="138" y="128"/>
                    <a:pt x="163" y="53"/>
                  </a:cubicBezTo>
                  <a:cubicBezTo>
                    <a:pt x="179" y="22"/>
                    <a:pt x="156" y="0"/>
                    <a:pt x="13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8" name="Google Shape;8808;p63"/>
            <p:cNvSpPr/>
            <p:nvPr/>
          </p:nvSpPr>
          <p:spPr>
            <a:xfrm>
              <a:off x="3460975" y="2584975"/>
              <a:ext cx="4100" cy="6200"/>
            </a:xfrm>
            <a:custGeom>
              <a:avLst/>
              <a:gdLst/>
              <a:ahLst/>
              <a:cxnLst/>
              <a:rect l="l" t="t" r="r" b="b"/>
              <a:pathLst>
                <a:path w="164" h="248" extrusionOk="0">
                  <a:moveTo>
                    <a:pt x="37" y="1"/>
                  </a:moveTo>
                  <a:cubicBezTo>
                    <a:pt x="18" y="1"/>
                    <a:pt x="0" y="14"/>
                    <a:pt x="0" y="34"/>
                  </a:cubicBezTo>
                  <a:cubicBezTo>
                    <a:pt x="0" y="118"/>
                    <a:pt x="23" y="248"/>
                    <a:pt x="124" y="248"/>
                  </a:cubicBezTo>
                  <a:cubicBezTo>
                    <a:pt x="129" y="248"/>
                    <a:pt x="134" y="248"/>
                    <a:pt x="138" y="247"/>
                  </a:cubicBezTo>
                  <a:cubicBezTo>
                    <a:pt x="151" y="247"/>
                    <a:pt x="164" y="235"/>
                    <a:pt x="164" y="209"/>
                  </a:cubicBezTo>
                  <a:cubicBezTo>
                    <a:pt x="151" y="147"/>
                    <a:pt x="88" y="109"/>
                    <a:pt x="76" y="34"/>
                  </a:cubicBezTo>
                  <a:cubicBezTo>
                    <a:pt x="70" y="10"/>
                    <a:pt x="53" y="1"/>
                    <a:pt x="3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9" name="Google Shape;8809;p63"/>
            <p:cNvSpPr/>
            <p:nvPr/>
          </p:nvSpPr>
          <p:spPr>
            <a:xfrm>
              <a:off x="3453650" y="2583625"/>
              <a:ext cx="6650" cy="5750"/>
            </a:xfrm>
            <a:custGeom>
              <a:avLst/>
              <a:gdLst/>
              <a:ahLst/>
              <a:cxnLst/>
              <a:rect l="l" t="t" r="r" b="b"/>
              <a:pathLst>
                <a:path w="266" h="230" extrusionOk="0">
                  <a:moveTo>
                    <a:pt x="54" y="1"/>
                  </a:moveTo>
                  <a:cubicBezTo>
                    <a:pt x="25" y="1"/>
                    <a:pt x="1" y="43"/>
                    <a:pt x="30" y="63"/>
                  </a:cubicBezTo>
                  <a:cubicBezTo>
                    <a:pt x="80" y="125"/>
                    <a:pt x="130" y="201"/>
                    <a:pt x="218" y="226"/>
                  </a:cubicBezTo>
                  <a:cubicBezTo>
                    <a:pt x="220" y="228"/>
                    <a:pt x="224" y="229"/>
                    <a:pt x="227" y="229"/>
                  </a:cubicBezTo>
                  <a:cubicBezTo>
                    <a:pt x="243" y="229"/>
                    <a:pt x="266" y="209"/>
                    <a:pt x="256" y="188"/>
                  </a:cubicBezTo>
                  <a:cubicBezTo>
                    <a:pt x="218" y="100"/>
                    <a:pt x="143" y="50"/>
                    <a:pt x="80" y="12"/>
                  </a:cubicBezTo>
                  <a:cubicBezTo>
                    <a:pt x="72" y="4"/>
                    <a:pt x="63" y="1"/>
                    <a:pt x="5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0" name="Google Shape;8810;p63"/>
            <p:cNvSpPr/>
            <p:nvPr/>
          </p:nvSpPr>
          <p:spPr>
            <a:xfrm>
              <a:off x="3455650" y="2588625"/>
              <a:ext cx="9425" cy="4050"/>
            </a:xfrm>
            <a:custGeom>
              <a:avLst/>
              <a:gdLst/>
              <a:ahLst/>
              <a:cxnLst/>
              <a:rect l="l" t="t" r="r" b="b"/>
              <a:pathLst>
                <a:path w="377" h="162" extrusionOk="0">
                  <a:moveTo>
                    <a:pt x="63" y="1"/>
                  </a:moveTo>
                  <a:cubicBezTo>
                    <a:pt x="13" y="1"/>
                    <a:pt x="0" y="89"/>
                    <a:pt x="50" y="89"/>
                  </a:cubicBezTo>
                  <a:cubicBezTo>
                    <a:pt x="121" y="109"/>
                    <a:pt x="216" y="162"/>
                    <a:pt x="297" y="162"/>
                  </a:cubicBezTo>
                  <a:cubicBezTo>
                    <a:pt x="316" y="162"/>
                    <a:pt x="334" y="159"/>
                    <a:pt x="351" y="151"/>
                  </a:cubicBezTo>
                  <a:cubicBezTo>
                    <a:pt x="364" y="139"/>
                    <a:pt x="377" y="126"/>
                    <a:pt x="364" y="114"/>
                  </a:cubicBezTo>
                  <a:cubicBezTo>
                    <a:pt x="326" y="13"/>
                    <a:pt x="163" y="13"/>
                    <a:pt x="6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1" name="Google Shape;8811;p63"/>
            <p:cNvSpPr/>
            <p:nvPr/>
          </p:nvSpPr>
          <p:spPr>
            <a:xfrm>
              <a:off x="3451875" y="2593125"/>
              <a:ext cx="5675" cy="2675"/>
            </a:xfrm>
            <a:custGeom>
              <a:avLst/>
              <a:gdLst/>
              <a:ahLst/>
              <a:cxnLst/>
              <a:rect l="l" t="t" r="r" b="b"/>
              <a:pathLst>
                <a:path w="227" h="107" extrusionOk="0">
                  <a:moveTo>
                    <a:pt x="101" y="1"/>
                  </a:moveTo>
                  <a:cubicBezTo>
                    <a:pt x="80" y="1"/>
                    <a:pt x="59" y="4"/>
                    <a:pt x="38" y="9"/>
                  </a:cubicBezTo>
                  <a:cubicBezTo>
                    <a:pt x="0" y="21"/>
                    <a:pt x="0" y="84"/>
                    <a:pt x="38" y="97"/>
                  </a:cubicBezTo>
                  <a:cubicBezTo>
                    <a:pt x="63" y="103"/>
                    <a:pt x="88" y="106"/>
                    <a:pt x="113" y="106"/>
                  </a:cubicBezTo>
                  <a:cubicBezTo>
                    <a:pt x="139" y="106"/>
                    <a:pt x="164" y="103"/>
                    <a:pt x="189" y="97"/>
                  </a:cubicBezTo>
                  <a:cubicBezTo>
                    <a:pt x="226" y="84"/>
                    <a:pt x="214" y="21"/>
                    <a:pt x="189" y="21"/>
                  </a:cubicBezTo>
                  <a:cubicBezTo>
                    <a:pt x="159" y="7"/>
                    <a:pt x="130" y="1"/>
                    <a:pt x="1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2" name="Google Shape;8812;p63"/>
            <p:cNvSpPr/>
            <p:nvPr/>
          </p:nvSpPr>
          <p:spPr>
            <a:xfrm>
              <a:off x="3457375" y="2592325"/>
              <a:ext cx="9275" cy="3875"/>
            </a:xfrm>
            <a:custGeom>
              <a:avLst/>
              <a:gdLst/>
              <a:ahLst/>
              <a:cxnLst/>
              <a:rect l="l" t="t" r="r" b="b"/>
              <a:pathLst>
                <a:path w="371" h="155" extrusionOk="0">
                  <a:moveTo>
                    <a:pt x="192" y="1"/>
                  </a:moveTo>
                  <a:cubicBezTo>
                    <a:pt x="122" y="1"/>
                    <a:pt x="53" y="29"/>
                    <a:pt x="19" y="91"/>
                  </a:cubicBezTo>
                  <a:cubicBezTo>
                    <a:pt x="0" y="119"/>
                    <a:pt x="31" y="155"/>
                    <a:pt x="58" y="155"/>
                  </a:cubicBezTo>
                  <a:cubicBezTo>
                    <a:pt x="67" y="155"/>
                    <a:pt x="75" y="151"/>
                    <a:pt x="82" y="141"/>
                  </a:cubicBezTo>
                  <a:cubicBezTo>
                    <a:pt x="107" y="116"/>
                    <a:pt x="141" y="109"/>
                    <a:pt x="177" y="109"/>
                  </a:cubicBezTo>
                  <a:cubicBezTo>
                    <a:pt x="219" y="109"/>
                    <a:pt x="265" y="118"/>
                    <a:pt x="304" y="118"/>
                  </a:cubicBezTo>
                  <a:cubicBezTo>
                    <a:pt x="314" y="118"/>
                    <a:pt x="324" y="118"/>
                    <a:pt x="333" y="116"/>
                  </a:cubicBezTo>
                  <a:cubicBezTo>
                    <a:pt x="358" y="116"/>
                    <a:pt x="370" y="66"/>
                    <a:pt x="345" y="53"/>
                  </a:cubicBezTo>
                  <a:cubicBezTo>
                    <a:pt x="306" y="20"/>
                    <a:pt x="248" y="1"/>
                    <a:pt x="19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3" name="Google Shape;8813;p63"/>
            <p:cNvSpPr/>
            <p:nvPr/>
          </p:nvSpPr>
          <p:spPr>
            <a:xfrm>
              <a:off x="3463475" y="2587575"/>
              <a:ext cx="3800" cy="7750"/>
            </a:xfrm>
            <a:custGeom>
              <a:avLst/>
              <a:gdLst/>
              <a:ahLst/>
              <a:cxnLst/>
              <a:rect l="l" t="t" r="r" b="b"/>
              <a:pathLst>
                <a:path w="152" h="310" extrusionOk="0">
                  <a:moveTo>
                    <a:pt x="65" y="0"/>
                  </a:moveTo>
                  <a:cubicBezTo>
                    <a:pt x="44" y="0"/>
                    <a:pt x="20" y="16"/>
                    <a:pt x="13" y="43"/>
                  </a:cubicBezTo>
                  <a:cubicBezTo>
                    <a:pt x="1" y="131"/>
                    <a:pt x="1" y="243"/>
                    <a:pt x="89" y="306"/>
                  </a:cubicBezTo>
                  <a:cubicBezTo>
                    <a:pt x="93" y="308"/>
                    <a:pt x="98" y="310"/>
                    <a:pt x="103" y="310"/>
                  </a:cubicBezTo>
                  <a:cubicBezTo>
                    <a:pt x="126" y="310"/>
                    <a:pt x="151" y="289"/>
                    <a:pt x="151" y="269"/>
                  </a:cubicBezTo>
                  <a:cubicBezTo>
                    <a:pt x="139" y="193"/>
                    <a:pt x="101" y="131"/>
                    <a:pt x="101" y="43"/>
                  </a:cubicBezTo>
                  <a:cubicBezTo>
                    <a:pt x="101" y="13"/>
                    <a:pt x="84" y="0"/>
                    <a:pt x="6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4" name="Google Shape;8814;p63"/>
            <p:cNvSpPr/>
            <p:nvPr/>
          </p:nvSpPr>
          <p:spPr>
            <a:xfrm>
              <a:off x="3464725" y="2585875"/>
              <a:ext cx="5200" cy="8875"/>
            </a:xfrm>
            <a:custGeom>
              <a:avLst/>
              <a:gdLst/>
              <a:ahLst/>
              <a:cxnLst/>
              <a:rect l="l" t="t" r="r" b="b"/>
              <a:pathLst>
                <a:path w="208" h="355" extrusionOk="0">
                  <a:moveTo>
                    <a:pt x="164" y="0"/>
                  </a:moveTo>
                  <a:cubicBezTo>
                    <a:pt x="155" y="0"/>
                    <a:pt x="146" y="3"/>
                    <a:pt x="139" y="10"/>
                  </a:cubicBezTo>
                  <a:cubicBezTo>
                    <a:pt x="64" y="86"/>
                    <a:pt x="1" y="224"/>
                    <a:pt x="51" y="337"/>
                  </a:cubicBezTo>
                  <a:cubicBezTo>
                    <a:pt x="57" y="348"/>
                    <a:pt x="73" y="354"/>
                    <a:pt x="88" y="354"/>
                  </a:cubicBezTo>
                  <a:cubicBezTo>
                    <a:pt x="107" y="354"/>
                    <a:pt x="126" y="345"/>
                    <a:pt x="126" y="324"/>
                  </a:cubicBezTo>
                  <a:cubicBezTo>
                    <a:pt x="152" y="224"/>
                    <a:pt x="139" y="136"/>
                    <a:pt x="189" y="48"/>
                  </a:cubicBezTo>
                  <a:cubicBezTo>
                    <a:pt x="207" y="21"/>
                    <a:pt x="186" y="0"/>
                    <a:pt x="16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5" name="Google Shape;8815;p63"/>
            <p:cNvSpPr/>
            <p:nvPr/>
          </p:nvSpPr>
          <p:spPr>
            <a:xfrm>
              <a:off x="3428025" y="2889800"/>
              <a:ext cx="627800" cy="382200"/>
            </a:xfrm>
            <a:custGeom>
              <a:avLst/>
              <a:gdLst/>
              <a:ahLst/>
              <a:cxnLst/>
              <a:rect l="l" t="t" r="r" b="b"/>
              <a:pathLst>
                <a:path w="25112" h="15288" extrusionOk="0">
                  <a:moveTo>
                    <a:pt x="19826" y="1"/>
                  </a:moveTo>
                  <a:cubicBezTo>
                    <a:pt x="15633" y="1"/>
                    <a:pt x="11592" y="1106"/>
                    <a:pt x="8082" y="3100"/>
                  </a:cubicBezTo>
                  <a:cubicBezTo>
                    <a:pt x="5974" y="4305"/>
                    <a:pt x="1682" y="10040"/>
                    <a:pt x="1" y="13327"/>
                  </a:cubicBezTo>
                  <a:cubicBezTo>
                    <a:pt x="2547" y="14669"/>
                    <a:pt x="5144" y="15288"/>
                    <a:pt x="7637" y="15288"/>
                  </a:cubicBezTo>
                  <a:cubicBezTo>
                    <a:pt x="10367" y="15288"/>
                    <a:pt x="12972" y="14546"/>
                    <a:pt x="15248" y="13202"/>
                  </a:cubicBezTo>
                  <a:cubicBezTo>
                    <a:pt x="19602" y="10617"/>
                    <a:pt x="22827" y="5974"/>
                    <a:pt x="25111" y="590"/>
                  </a:cubicBezTo>
                  <a:cubicBezTo>
                    <a:pt x="23341" y="192"/>
                    <a:pt x="21571" y="1"/>
                    <a:pt x="19826" y="1"/>
                  </a:cubicBezTo>
                  <a:close/>
                </a:path>
              </a:pathLst>
            </a:custGeom>
            <a:solidFill>
              <a:srgbClr val="2EA0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6" name="Google Shape;8816;p63"/>
            <p:cNvSpPr/>
            <p:nvPr/>
          </p:nvSpPr>
          <p:spPr>
            <a:xfrm>
              <a:off x="3426775" y="2900475"/>
              <a:ext cx="631850" cy="327225"/>
            </a:xfrm>
            <a:custGeom>
              <a:avLst/>
              <a:gdLst/>
              <a:ahLst/>
              <a:cxnLst/>
              <a:rect l="l" t="t" r="r" b="b"/>
              <a:pathLst>
                <a:path w="25274" h="13089" extrusionOk="0">
                  <a:moveTo>
                    <a:pt x="25036" y="0"/>
                  </a:moveTo>
                  <a:cubicBezTo>
                    <a:pt x="24910" y="101"/>
                    <a:pt x="11558" y="9587"/>
                    <a:pt x="1" y="12712"/>
                  </a:cubicBezTo>
                  <a:lnTo>
                    <a:pt x="101" y="13089"/>
                  </a:lnTo>
                  <a:cubicBezTo>
                    <a:pt x="11734" y="9951"/>
                    <a:pt x="25136" y="414"/>
                    <a:pt x="25274" y="314"/>
                  </a:cubicBezTo>
                  <a:lnTo>
                    <a:pt x="25036" y="0"/>
                  </a:lnTo>
                  <a:close/>
                </a:path>
              </a:pathLst>
            </a:custGeom>
            <a:solidFill>
              <a:srgbClr val="08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7" name="Google Shape;8817;p63"/>
            <p:cNvSpPr/>
            <p:nvPr/>
          </p:nvSpPr>
          <p:spPr>
            <a:xfrm>
              <a:off x="3970775" y="2894825"/>
              <a:ext cx="39550" cy="66225"/>
            </a:xfrm>
            <a:custGeom>
              <a:avLst/>
              <a:gdLst/>
              <a:ahLst/>
              <a:cxnLst/>
              <a:rect l="l" t="t" r="r" b="b"/>
              <a:pathLst>
                <a:path w="1582" h="2649" extrusionOk="0">
                  <a:moveTo>
                    <a:pt x="1180" y="0"/>
                  </a:moveTo>
                  <a:cubicBezTo>
                    <a:pt x="1117" y="126"/>
                    <a:pt x="1054" y="264"/>
                    <a:pt x="1004" y="389"/>
                  </a:cubicBezTo>
                  <a:cubicBezTo>
                    <a:pt x="678" y="1130"/>
                    <a:pt x="414" y="1707"/>
                    <a:pt x="0" y="2460"/>
                  </a:cubicBezTo>
                  <a:lnTo>
                    <a:pt x="339" y="2648"/>
                  </a:lnTo>
                  <a:cubicBezTo>
                    <a:pt x="352" y="2623"/>
                    <a:pt x="377" y="2598"/>
                    <a:pt x="389" y="2560"/>
                  </a:cubicBezTo>
                  <a:cubicBezTo>
                    <a:pt x="352" y="2548"/>
                    <a:pt x="327" y="2548"/>
                    <a:pt x="301" y="2535"/>
                  </a:cubicBezTo>
                  <a:lnTo>
                    <a:pt x="427" y="2159"/>
                  </a:lnTo>
                  <a:cubicBezTo>
                    <a:pt x="477" y="2184"/>
                    <a:pt x="527" y="2196"/>
                    <a:pt x="578" y="2209"/>
                  </a:cubicBezTo>
                  <a:cubicBezTo>
                    <a:pt x="879" y="1644"/>
                    <a:pt x="1105" y="1130"/>
                    <a:pt x="1356" y="540"/>
                  </a:cubicBezTo>
                  <a:cubicBezTo>
                    <a:pt x="1431" y="389"/>
                    <a:pt x="1506" y="226"/>
                    <a:pt x="1581" y="51"/>
                  </a:cubicBezTo>
                  <a:cubicBezTo>
                    <a:pt x="1443" y="38"/>
                    <a:pt x="1305" y="13"/>
                    <a:pt x="1180" y="0"/>
                  </a:cubicBezTo>
                  <a:close/>
                </a:path>
              </a:pathLst>
            </a:custGeom>
            <a:solidFill>
              <a:srgbClr val="08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8" name="Google Shape;8818;p63"/>
            <p:cNvSpPr/>
            <p:nvPr/>
          </p:nvSpPr>
          <p:spPr>
            <a:xfrm>
              <a:off x="3915875" y="2891375"/>
              <a:ext cx="59950" cy="104175"/>
            </a:xfrm>
            <a:custGeom>
              <a:avLst/>
              <a:gdLst/>
              <a:ahLst/>
              <a:cxnLst/>
              <a:rect l="l" t="t" r="r" b="b"/>
              <a:pathLst>
                <a:path w="2398" h="4167" extrusionOk="0">
                  <a:moveTo>
                    <a:pt x="1996" y="0"/>
                  </a:moveTo>
                  <a:cubicBezTo>
                    <a:pt x="1368" y="1607"/>
                    <a:pt x="791" y="2748"/>
                    <a:pt x="0" y="3966"/>
                  </a:cubicBezTo>
                  <a:lnTo>
                    <a:pt x="301" y="4166"/>
                  </a:lnTo>
                  <a:lnTo>
                    <a:pt x="377" y="3815"/>
                  </a:lnTo>
                  <a:cubicBezTo>
                    <a:pt x="439" y="3828"/>
                    <a:pt x="490" y="3840"/>
                    <a:pt x="540" y="3853"/>
                  </a:cubicBezTo>
                  <a:cubicBezTo>
                    <a:pt x="1255" y="2698"/>
                    <a:pt x="1807" y="1569"/>
                    <a:pt x="2397" y="25"/>
                  </a:cubicBezTo>
                  <a:cubicBezTo>
                    <a:pt x="2259" y="13"/>
                    <a:pt x="2121" y="13"/>
                    <a:pt x="1996" y="0"/>
                  </a:cubicBezTo>
                  <a:close/>
                </a:path>
              </a:pathLst>
            </a:custGeom>
            <a:solidFill>
              <a:srgbClr val="08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9" name="Google Shape;8819;p63"/>
            <p:cNvSpPr/>
            <p:nvPr/>
          </p:nvSpPr>
          <p:spPr>
            <a:xfrm>
              <a:off x="3869450" y="2889800"/>
              <a:ext cx="70275" cy="133050"/>
            </a:xfrm>
            <a:custGeom>
              <a:avLst/>
              <a:gdLst/>
              <a:ahLst/>
              <a:cxnLst/>
              <a:rect l="l" t="t" r="r" b="b"/>
              <a:pathLst>
                <a:path w="2811" h="5322" extrusionOk="0">
                  <a:moveTo>
                    <a:pt x="2397" y="1"/>
                  </a:moveTo>
                  <a:cubicBezTo>
                    <a:pt x="1769" y="1895"/>
                    <a:pt x="966" y="3640"/>
                    <a:pt x="0" y="5196"/>
                  </a:cubicBezTo>
                  <a:lnTo>
                    <a:pt x="188" y="5321"/>
                  </a:lnTo>
                  <a:lnTo>
                    <a:pt x="276" y="4982"/>
                  </a:lnTo>
                  <a:cubicBezTo>
                    <a:pt x="364" y="5008"/>
                    <a:pt x="452" y="5033"/>
                    <a:pt x="540" y="5045"/>
                  </a:cubicBezTo>
                  <a:cubicBezTo>
                    <a:pt x="1456" y="3527"/>
                    <a:pt x="2209" y="1833"/>
                    <a:pt x="2811" y="13"/>
                  </a:cubicBezTo>
                  <a:cubicBezTo>
                    <a:pt x="2673" y="1"/>
                    <a:pt x="2535" y="1"/>
                    <a:pt x="2397" y="1"/>
                  </a:cubicBezTo>
                  <a:close/>
                </a:path>
              </a:pathLst>
            </a:custGeom>
            <a:solidFill>
              <a:srgbClr val="08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0" name="Google Shape;8820;p63"/>
            <p:cNvSpPr/>
            <p:nvPr/>
          </p:nvSpPr>
          <p:spPr>
            <a:xfrm>
              <a:off x="3807000" y="2890750"/>
              <a:ext cx="84100" cy="164725"/>
            </a:xfrm>
            <a:custGeom>
              <a:avLst/>
              <a:gdLst/>
              <a:ahLst/>
              <a:cxnLst/>
              <a:rect l="l" t="t" r="r" b="b"/>
              <a:pathLst>
                <a:path w="3364" h="6589" extrusionOk="0">
                  <a:moveTo>
                    <a:pt x="3364" y="0"/>
                  </a:moveTo>
                  <a:cubicBezTo>
                    <a:pt x="3226" y="0"/>
                    <a:pt x="3088" y="13"/>
                    <a:pt x="2950" y="25"/>
                  </a:cubicBezTo>
                  <a:cubicBezTo>
                    <a:pt x="2260" y="2447"/>
                    <a:pt x="1281" y="4618"/>
                    <a:pt x="1" y="6500"/>
                  </a:cubicBezTo>
                  <a:lnTo>
                    <a:pt x="151" y="6588"/>
                  </a:lnTo>
                  <a:lnTo>
                    <a:pt x="227" y="6337"/>
                  </a:lnTo>
                  <a:cubicBezTo>
                    <a:pt x="327" y="6375"/>
                    <a:pt x="415" y="6400"/>
                    <a:pt x="515" y="6425"/>
                  </a:cubicBezTo>
                  <a:cubicBezTo>
                    <a:pt x="1745" y="4555"/>
                    <a:pt x="2699" y="2397"/>
                    <a:pt x="3364" y="0"/>
                  </a:cubicBezTo>
                  <a:close/>
                </a:path>
              </a:pathLst>
            </a:custGeom>
            <a:solidFill>
              <a:srgbClr val="08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1" name="Google Shape;8821;p63"/>
            <p:cNvSpPr/>
            <p:nvPr/>
          </p:nvSpPr>
          <p:spPr>
            <a:xfrm>
              <a:off x="3759625" y="2894825"/>
              <a:ext cx="86000" cy="189825"/>
            </a:xfrm>
            <a:custGeom>
              <a:avLst/>
              <a:gdLst/>
              <a:ahLst/>
              <a:cxnLst/>
              <a:rect l="l" t="t" r="r" b="b"/>
              <a:pathLst>
                <a:path w="3440" h="7593" extrusionOk="0">
                  <a:moveTo>
                    <a:pt x="3439" y="0"/>
                  </a:moveTo>
                  <a:lnTo>
                    <a:pt x="3439" y="0"/>
                  </a:lnTo>
                  <a:cubicBezTo>
                    <a:pt x="3289" y="25"/>
                    <a:pt x="3151" y="51"/>
                    <a:pt x="3000" y="63"/>
                  </a:cubicBezTo>
                  <a:cubicBezTo>
                    <a:pt x="2034" y="2899"/>
                    <a:pt x="1030" y="5409"/>
                    <a:pt x="1" y="7505"/>
                  </a:cubicBezTo>
                  <a:lnTo>
                    <a:pt x="177" y="7592"/>
                  </a:lnTo>
                  <a:lnTo>
                    <a:pt x="239" y="7404"/>
                  </a:lnTo>
                  <a:cubicBezTo>
                    <a:pt x="315" y="7429"/>
                    <a:pt x="377" y="7454"/>
                    <a:pt x="453" y="7479"/>
                  </a:cubicBezTo>
                  <a:cubicBezTo>
                    <a:pt x="1469" y="5359"/>
                    <a:pt x="2473" y="2849"/>
                    <a:pt x="3439" y="0"/>
                  </a:cubicBezTo>
                  <a:close/>
                </a:path>
              </a:pathLst>
            </a:custGeom>
            <a:solidFill>
              <a:srgbClr val="08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2" name="Google Shape;8822;p63"/>
            <p:cNvSpPr/>
            <p:nvPr/>
          </p:nvSpPr>
          <p:spPr>
            <a:xfrm>
              <a:off x="3698450" y="2902350"/>
              <a:ext cx="104500" cy="214300"/>
            </a:xfrm>
            <a:custGeom>
              <a:avLst/>
              <a:gdLst/>
              <a:ahLst/>
              <a:cxnLst/>
              <a:rect l="l" t="t" r="r" b="b"/>
              <a:pathLst>
                <a:path w="4180" h="8572" extrusionOk="0">
                  <a:moveTo>
                    <a:pt x="4180" y="0"/>
                  </a:moveTo>
                  <a:lnTo>
                    <a:pt x="4180" y="0"/>
                  </a:lnTo>
                  <a:cubicBezTo>
                    <a:pt x="4029" y="26"/>
                    <a:pt x="3878" y="63"/>
                    <a:pt x="3728" y="88"/>
                  </a:cubicBezTo>
                  <a:cubicBezTo>
                    <a:pt x="2711" y="3050"/>
                    <a:pt x="1469" y="5836"/>
                    <a:pt x="1" y="8371"/>
                  </a:cubicBezTo>
                  <a:lnTo>
                    <a:pt x="352" y="8571"/>
                  </a:lnTo>
                  <a:cubicBezTo>
                    <a:pt x="352" y="8559"/>
                    <a:pt x="365" y="8546"/>
                    <a:pt x="365" y="8534"/>
                  </a:cubicBezTo>
                  <a:cubicBezTo>
                    <a:pt x="315" y="8509"/>
                    <a:pt x="277" y="8483"/>
                    <a:pt x="227" y="8471"/>
                  </a:cubicBezTo>
                  <a:lnTo>
                    <a:pt x="390" y="8107"/>
                  </a:lnTo>
                  <a:cubicBezTo>
                    <a:pt x="440" y="8132"/>
                    <a:pt x="503" y="8157"/>
                    <a:pt x="553" y="8182"/>
                  </a:cubicBezTo>
                  <a:cubicBezTo>
                    <a:pt x="1971" y="5660"/>
                    <a:pt x="3188" y="2924"/>
                    <a:pt x="4180" y="0"/>
                  </a:cubicBezTo>
                  <a:close/>
                </a:path>
              </a:pathLst>
            </a:custGeom>
            <a:solidFill>
              <a:srgbClr val="08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3" name="Google Shape;8823;p63"/>
            <p:cNvSpPr/>
            <p:nvPr/>
          </p:nvSpPr>
          <p:spPr>
            <a:xfrm>
              <a:off x="3643875" y="2917400"/>
              <a:ext cx="100725" cy="223725"/>
            </a:xfrm>
            <a:custGeom>
              <a:avLst/>
              <a:gdLst/>
              <a:ahLst/>
              <a:cxnLst/>
              <a:rect l="l" t="t" r="r" b="b"/>
              <a:pathLst>
                <a:path w="4029" h="8949" extrusionOk="0">
                  <a:moveTo>
                    <a:pt x="4029" y="1"/>
                  </a:moveTo>
                  <a:lnTo>
                    <a:pt x="4029" y="1"/>
                  </a:lnTo>
                  <a:cubicBezTo>
                    <a:pt x="3865" y="51"/>
                    <a:pt x="3715" y="101"/>
                    <a:pt x="3552" y="151"/>
                  </a:cubicBezTo>
                  <a:cubicBezTo>
                    <a:pt x="2874" y="1933"/>
                    <a:pt x="2109" y="3753"/>
                    <a:pt x="1368" y="5522"/>
                  </a:cubicBezTo>
                  <a:cubicBezTo>
                    <a:pt x="916" y="6614"/>
                    <a:pt x="440" y="7756"/>
                    <a:pt x="0" y="8848"/>
                  </a:cubicBezTo>
                  <a:lnTo>
                    <a:pt x="251" y="8948"/>
                  </a:lnTo>
                  <a:lnTo>
                    <a:pt x="402" y="8622"/>
                  </a:lnTo>
                  <a:cubicBezTo>
                    <a:pt x="427" y="8647"/>
                    <a:pt x="465" y="8660"/>
                    <a:pt x="490" y="8672"/>
                  </a:cubicBezTo>
                  <a:cubicBezTo>
                    <a:pt x="904" y="7681"/>
                    <a:pt x="1318" y="6664"/>
                    <a:pt x="1732" y="5673"/>
                  </a:cubicBezTo>
                  <a:cubicBezTo>
                    <a:pt x="2523" y="3803"/>
                    <a:pt x="3326" y="1871"/>
                    <a:pt x="4029" y="1"/>
                  </a:cubicBezTo>
                  <a:close/>
                </a:path>
              </a:pathLst>
            </a:custGeom>
            <a:solidFill>
              <a:srgbClr val="08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4" name="Google Shape;8824;p63"/>
            <p:cNvSpPr/>
            <p:nvPr/>
          </p:nvSpPr>
          <p:spPr>
            <a:xfrm>
              <a:off x="3593675" y="2937175"/>
              <a:ext cx="97600" cy="224325"/>
            </a:xfrm>
            <a:custGeom>
              <a:avLst/>
              <a:gdLst/>
              <a:ahLst/>
              <a:cxnLst/>
              <a:rect l="l" t="t" r="r" b="b"/>
              <a:pathLst>
                <a:path w="3904" h="8973" extrusionOk="0">
                  <a:moveTo>
                    <a:pt x="3903" y="0"/>
                  </a:moveTo>
                  <a:lnTo>
                    <a:pt x="3903" y="0"/>
                  </a:lnTo>
                  <a:cubicBezTo>
                    <a:pt x="3740" y="63"/>
                    <a:pt x="3577" y="138"/>
                    <a:pt x="3426" y="201"/>
                  </a:cubicBezTo>
                  <a:cubicBezTo>
                    <a:pt x="2485" y="3263"/>
                    <a:pt x="1343" y="6162"/>
                    <a:pt x="1" y="8847"/>
                  </a:cubicBezTo>
                  <a:lnTo>
                    <a:pt x="26" y="8860"/>
                  </a:lnTo>
                  <a:lnTo>
                    <a:pt x="63" y="8797"/>
                  </a:lnTo>
                  <a:cubicBezTo>
                    <a:pt x="164" y="8860"/>
                    <a:pt x="277" y="8910"/>
                    <a:pt x="377" y="8973"/>
                  </a:cubicBezTo>
                  <a:cubicBezTo>
                    <a:pt x="1770" y="6187"/>
                    <a:pt x="2950" y="3175"/>
                    <a:pt x="3903" y="0"/>
                  </a:cubicBezTo>
                  <a:close/>
                </a:path>
              </a:pathLst>
            </a:custGeom>
            <a:solidFill>
              <a:srgbClr val="08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5" name="Google Shape;8825;p63"/>
            <p:cNvSpPr/>
            <p:nvPr/>
          </p:nvSpPr>
          <p:spPr>
            <a:xfrm>
              <a:off x="3533125" y="2968850"/>
              <a:ext cx="94450" cy="217450"/>
            </a:xfrm>
            <a:custGeom>
              <a:avLst/>
              <a:gdLst/>
              <a:ahLst/>
              <a:cxnLst/>
              <a:rect l="l" t="t" r="r" b="b"/>
              <a:pathLst>
                <a:path w="3778" h="8698" extrusionOk="0">
                  <a:moveTo>
                    <a:pt x="3778" y="1"/>
                  </a:moveTo>
                  <a:lnTo>
                    <a:pt x="3778" y="1"/>
                  </a:lnTo>
                  <a:cubicBezTo>
                    <a:pt x="3602" y="101"/>
                    <a:pt x="3426" y="239"/>
                    <a:pt x="3238" y="390"/>
                  </a:cubicBezTo>
                  <a:cubicBezTo>
                    <a:pt x="2310" y="3264"/>
                    <a:pt x="1230" y="6024"/>
                    <a:pt x="1" y="8609"/>
                  </a:cubicBezTo>
                  <a:lnTo>
                    <a:pt x="176" y="8697"/>
                  </a:lnTo>
                  <a:lnTo>
                    <a:pt x="302" y="8421"/>
                  </a:lnTo>
                  <a:cubicBezTo>
                    <a:pt x="365" y="8446"/>
                    <a:pt x="427" y="8471"/>
                    <a:pt x="490" y="8496"/>
                  </a:cubicBezTo>
                  <a:cubicBezTo>
                    <a:pt x="1745" y="5823"/>
                    <a:pt x="2849" y="2975"/>
                    <a:pt x="3778" y="1"/>
                  </a:cubicBezTo>
                  <a:close/>
                </a:path>
              </a:pathLst>
            </a:custGeom>
            <a:solidFill>
              <a:srgbClr val="08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6" name="Google Shape;8826;p63"/>
            <p:cNvSpPr/>
            <p:nvPr/>
          </p:nvSpPr>
          <p:spPr>
            <a:xfrm>
              <a:off x="3499550" y="3023125"/>
              <a:ext cx="69050" cy="174150"/>
            </a:xfrm>
            <a:custGeom>
              <a:avLst/>
              <a:gdLst/>
              <a:ahLst/>
              <a:cxnLst/>
              <a:rect l="l" t="t" r="r" b="b"/>
              <a:pathLst>
                <a:path w="2762" h="6966" extrusionOk="0">
                  <a:moveTo>
                    <a:pt x="2762" y="1"/>
                  </a:moveTo>
                  <a:cubicBezTo>
                    <a:pt x="2561" y="227"/>
                    <a:pt x="2348" y="465"/>
                    <a:pt x="2134" y="729"/>
                  </a:cubicBezTo>
                  <a:cubicBezTo>
                    <a:pt x="1482" y="2824"/>
                    <a:pt x="766" y="4882"/>
                    <a:pt x="1" y="6878"/>
                  </a:cubicBezTo>
                  <a:lnTo>
                    <a:pt x="227" y="6965"/>
                  </a:lnTo>
                  <a:lnTo>
                    <a:pt x="302" y="6815"/>
                  </a:lnTo>
                  <a:cubicBezTo>
                    <a:pt x="340" y="6840"/>
                    <a:pt x="390" y="6852"/>
                    <a:pt x="428" y="6878"/>
                  </a:cubicBezTo>
                  <a:cubicBezTo>
                    <a:pt x="1281" y="4656"/>
                    <a:pt x="2059" y="2347"/>
                    <a:pt x="2762" y="1"/>
                  </a:cubicBezTo>
                  <a:close/>
                </a:path>
              </a:pathLst>
            </a:custGeom>
            <a:solidFill>
              <a:srgbClr val="08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7" name="Google Shape;8827;p63"/>
            <p:cNvSpPr/>
            <p:nvPr/>
          </p:nvSpPr>
          <p:spPr>
            <a:xfrm>
              <a:off x="3461925" y="3084000"/>
              <a:ext cx="56800" cy="128025"/>
            </a:xfrm>
            <a:custGeom>
              <a:avLst/>
              <a:gdLst/>
              <a:ahLst/>
              <a:cxnLst/>
              <a:rect l="l" t="t" r="r" b="b"/>
              <a:pathLst>
                <a:path w="2272" h="5121" extrusionOk="0">
                  <a:moveTo>
                    <a:pt x="2271" y="0"/>
                  </a:moveTo>
                  <a:lnTo>
                    <a:pt x="2271" y="0"/>
                  </a:lnTo>
                  <a:cubicBezTo>
                    <a:pt x="2033" y="314"/>
                    <a:pt x="1795" y="628"/>
                    <a:pt x="1569" y="954"/>
                  </a:cubicBezTo>
                  <a:cubicBezTo>
                    <a:pt x="1104" y="2385"/>
                    <a:pt x="577" y="3765"/>
                    <a:pt x="0" y="5095"/>
                  </a:cubicBezTo>
                  <a:lnTo>
                    <a:pt x="63" y="5120"/>
                  </a:lnTo>
                  <a:lnTo>
                    <a:pt x="264" y="4832"/>
                  </a:lnTo>
                  <a:cubicBezTo>
                    <a:pt x="339" y="4882"/>
                    <a:pt x="402" y="4932"/>
                    <a:pt x="477" y="4982"/>
                  </a:cubicBezTo>
                  <a:cubicBezTo>
                    <a:pt x="1155" y="3388"/>
                    <a:pt x="1757" y="1732"/>
                    <a:pt x="2271" y="0"/>
                  </a:cubicBezTo>
                  <a:close/>
                </a:path>
              </a:pathLst>
            </a:custGeom>
            <a:solidFill>
              <a:srgbClr val="08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8" name="Google Shape;8828;p63"/>
            <p:cNvSpPr/>
            <p:nvPr/>
          </p:nvSpPr>
          <p:spPr>
            <a:xfrm>
              <a:off x="3999625" y="2897650"/>
              <a:ext cx="30150" cy="42050"/>
            </a:xfrm>
            <a:custGeom>
              <a:avLst/>
              <a:gdLst/>
              <a:ahLst/>
              <a:cxnLst/>
              <a:rect l="l" t="t" r="r" b="b"/>
              <a:pathLst>
                <a:path w="1206" h="1682" extrusionOk="0">
                  <a:moveTo>
                    <a:pt x="804" y="0"/>
                  </a:moveTo>
                  <a:lnTo>
                    <a:pt x="1" y="1594"/>
                  </a:lnTo>
                  <a:lnTo>
                    <a:pt x="176" y="1682"/>
                  </a:lnTo>
                  <a:lnTo>
                    <a:pt x="252" y="1494"/>
                  </a:lnTo>
                  <a:cubicBezTo>
                    <a:pt x="315" y="1519"/>
                    <a:pt x="390" y="1544"/>
                    <a:pt x="453" y="1556"/>
                  </a:cubicBezTo>
                  <a:lnTo>
                    <a:pt x="1205" y="63"/>
                  </a:lnTo>
                  <a:cubicBezTo>
                    <a:pt x="1067" y="38"/>
                    <a:pt x="929" y="13"/>
                    <a:pt x="804" y="0"/>
                  </a:cubicBezTo>
                  <a:close/>
                </a:path>
              </a:pathLst>
            </a:custGeom>
            <a:solidFill>
              <a:srgbClr val="08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9" name="Google Shape;8829;p63"/>
            <p:cNvSpPr/>
            <p:nvPr/>
          </p:nvSpPr>
          <p:spPr>
            <a:xfrm>
              <a:off x="4002450" y="2934975"/>
              <a:ext cx="36100" cy="17275"/>
            </a:xfrm>
            <a:custGeom>
              <a:avLst/>
              <a:gdLst/>
              <a:ahLst/>
              <a:cxnLst/>
              <a:rect l="l" t="t" r="r" b="b"/>
              <a:pathLst>
                <a:path w="1444" h="691" extrusionOk="0">
                  <a:moveTo>
                    <a:pt x="139" y="1"/>
                  </a:moveTo>
                  <a:lnTo>
                    <a:pt x="63" y="189"/>
                  </a:lnTo>
                  <a:lnTo>
                    <a:pt x="1" y="364"/>
                  </a:lnTo>
                  <a:cubicBezTo>
                    <a:pt x="365" y="503"/>
                    <a:pt x="842" y="603"/>
                    <a:pt x="1268" y="691"/>
                  </a:cubicBezTo>
                  <a:cubicBezTo>
                    <a:pt x="1331" y="565"/>
                    <a:pt x="1381" y="440"/>
                    <a:pt x="1444" y="314"/>
                  </a:cubicBezTo>
                  <a:cubicBezTo>
                    <a:pt x="1092" y="252"/>
                    <a:pt x="678" y="176"/>
                    <a:pt x="340" y="63"/>
                  </a:cubicBezTo>
                  <a:cubicBezTo>
                    <a:pt x="277" y="51"/>
                    <a:pt x="202" y="26"/>
                    <a:pt x="139" y="1"/>
                  </a:cubicBezTo>
                  <a:close/>
                </a:path>
              </a:pathLst>
            </a:custGeom>
            <a:solidFill>
              <a:srgbClr val="08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0" name="Google Shape;8830;p63"/>
            <p:cNvSpPr/>
            <p:nvPr/>
          </p:nvSpPr>
          <p:spPr>
            <a:xfrm>
              <a:off x="3978300" y="2948775"/>
              <a:ext cx="49900" cy="23875"/>
            </a:xfrm>
            <a:custGeom>
              <a:avLst/>
              <a:gdLst/>
              <a:ahLst/>
              <a:cxnLst/>
              <a:rect l="l" t="t" r="r" b="b"/>
              <a:pathLst>
                <a:path w="1996" h="955" extrusionOk="0">
                  <a:moveTo>
                    <a:pt x="126" y="1"/>
                  </a:moveTo>
                  <a:lnTo>
                    <a:pt x="0" y="377"/>
                  </a:lnTo>
                  <a:cubicBezTo>
                    <a:pt x="26" y="390"/>
                    <a:pt x="51" y="390"/>
                    <a:pt x="88" y="402"/>
                  </a:cubicBezTo>
                  <a:cubicBezTo>
                    <a:pt x="666" y="616"/>
                    <a:pt x="1243" y="804"/>
                    <a:pt x="1820" y="954"/>
                  </a:cubicBezTo>
                  <a:cubicBezTo>
                    <a:pt x="1883" y="841"/>
                    <a:pt x="1946" y="729"/>
                    <a:pt x="1996" y="603"/>
                  </a:cubicBezTo>
                  <a:cubicBezTo>
                    <a:pt x="1431" y="452"/>
                    <a:pt x="841" y="264"/>
                    <a:pt x="277" y="51"/>
                  </a:cubicBezTo>
                  <a:cubicBezTo>
                    <a:pt x="226" y="38"/>
                    <a:pt x="176" y="26"/>
                    <a:pt x="126" y="1"/>
                  </a:cubicBezTo>
                  <a:close/>
                </a:path>
              </a:pathLst>
            </a:custGeom>
            <a:solidFill>
              <a:srgbClr val="08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1" name="Google Shape;8831;p63"/>
            <p:cNvSpPr/>
            <p:nvPr/>
          </p:nvSpPr>
          <p:spPr>
            <a:xfrm>
              <a:off x="3923400" y="2986750"/>
              <a:ext cx="88175" cy="19150"/>
            </a:xfrm>
            <a:custGeom>
              <a:avLst/>
              <a:gdLst/>
              <a:ahLst/>
              <a:cxnLst/>
              <a:rect l="l" t="t" r="r" b="b"/>
              <a:pathLst>
                <a:path w="3527" h="766" extrusionOk="0">
                  <a:moveTo>
                    <a:pt x="76" y="0"/>
                  </a:moveTo>
                  <a:lnTo>
                    <a:pt x="0" y="351"/>
                  </a:lnTo>
                  <a:lnTo>
                    <a:pt x="0" y="389"/>
                  </a:lnTo>
                  <a:cubicBezTo>
                    <a:pt x="1105" y="628"/>
                    <a:pt x="2222" y="753"/>
                    <a:pt x="3301" y="766"/>
                  </a:cubicBezTo>
                  <a:cubicBezTo>
                    <a:pt x="3376" y="628"/>
                    <a:pt x="3451" y="502"/>
                    <a:pt x="3527" y="364"/>
                  </a:cubicBezTo>
                  <a:cubicBezTo>
                    <a:pt x="2447" y="364"/>
                    <a:pt x="1343" y="264"/>
                    <a:pt x="239" y="38"/>
                  </a:cubicBezTo>
                  <a:cubicBezTo>
                    <a:pt x="189" y="25"/>
                    <a:pt x="138" y="13"/>
                    <a:pt x="76" y="0"/>
                  </a:cubicBezTo>
                  <a:close/>
                </a:path>
              </a:pathLst>
            </a:custGeom>
            <a:solidFill>
              <a:srgbClr val="08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2" name="Google Shape;8832;p63"/>
            <p:cNvSpPr/>
            <p:nvPr/>
          </p:nvSpPr>
          <p:spPr>
            <a:xfrm>
              <a:off x="3873825" y="3014350"/>
              <a:ext cx="116725" cy="27000"/>
            </a:xfrm>
            <a:custGeom>
              <a:avLst/>
              <a:gdLst/>
              <a:ahLst/>
              <a:cxnLst/>
              <a:rect l="l" t="t" r="r" b="b"/>
              <a:pathLst>
                <a:path w="4669" h="1080" extrusionOk="0">
                  <a:moveTo>
                    <a:pt x="101" y="0"/>
                  </a:moveTo>
                  <a:lnTo>
                    <a:pt x="13" y="339"/>
                  </a:lnTo>
                  <a:lnTo>
                    <a:pt x="1" y="389"/>
                  </a:lnTo>
                  <a:cubicBezTo>
                    <a:pt x="1481" y="741"/>
                    <a:pt x="2975" y="979"/>
                    <a:pt x="4430" y="1080"/>
                  </a:cubicBezTo>
                  <a:cubicBezTo>
                    <a:pt x="4506" y="954"/>
                    <a:pt x="4581" y="829"/>
                    <a:pt x="4669" y="703"/>
                  </a:cubicBezTo>
                  <a:cubicBezTo>
                    <a:pt x="3251" y="615"/>
                    <a:pt x="1808" y="402"/>
                    <a:pt x="365" y="63"/>
                  </a:cubicBezTo>
                  <a:cubicBezTo>
                    <a:pt x="277" y="51"/>
                    <a:pt x="189" y="26"/>
                    <a:pt x="101" y="0"/>
                  </a:cubicBezTo>
                  <a:close/>
                </a:path>
              </a:pathLst>
            </a:custGeom>
            <a:solidFill>
              <a:srgbClr val="08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3" name="Google Shape;8833;p63"/>
            <p:cNvSpPr/>
            <p:nvPr/>
          </p:nvSpPr>
          <p:spPr>
            <a:xfrm>
              <a:off x="3809825" y="3049175"/>
              <a:ext cx="153125" cy="33600"/>
            </a:xfrm>
            <a:custGeom>
              <a:avLst/>
              <a:gdLst/>
              <a:ahLst/>
              <a:cxnLst/>
              <a:rect l="l" t="t" r="r" b="b"/>
              <a:pathLst>
                <a:path w="6125" h="1344" extrusionOk="0">
                  <a:moveTo>
                    <a:pt x="114" y="0"/>
                  </a:moveTo>
                  <a:lnTo>
                    <a:pt x="38" y="251"/>
                  </a:lnTo>
                  <a:lnTo>
                    <a:pt x="1" y="377"/>
                  </a:lnTo>
                  <a:cubicBezTo>
                    <a:pt x="1971" y="992"/>
                    <a:pt x="3929" y="1305"/>
                    <a:pt x="5849" y="1343"/>
                  </a:cubicBezTo>
                  <a:cubicBezTo>
                    <a:pt x="5949" y="1218"/>
                    <a:pt x="6037" y="1092"/>
                    <a:pt x="6125" y="967"/>
                  </a:cubicBezTo>
                  <a:cubicBezTo>
                    <a:pt x="4255" y="954"/>
                    <a:pt x="2335" y="653"/>
                    <a:pt x="402" y="88"/>
                  </a:cubicBezTo>
                  <a:cubicBezTo>
                    <a:pt x="302" y="63"/>
                    <a:pt x="214" y="38"/>
                    <a:pt x="114" y="0"/>
                  </a:cubicBezTo>
                  <a:close/>
                </a:path>
              </a:pathLst>
            </a:custGeom>
            <a:solidFill>
              <a:srgbClr val="08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4" name="Google Shape;8834;p63"/>
            <p:cNvSpPr/>
            <p:nvPr/>
          </p:nvSpPr>
          <p:spPr>
            <a:xfrm>
              <a:off x="3762450" y="3079925"/>
              <a:ext cx="170075" cy="42050"/>
            </a:xfrm>
            <a:custGeom>
              <a:avLst/>
              <a:gdLst/>
              <a:ahLst/>
              <a:cxnLst/>
              <a:rect l="l" t="t" r="r" b="b"/>
              <a:pathLst>
                <a:path w="6803" h="1682" extrusionOk="0">
                  <a:moveTo>
                    <a:pt x="126" y="0"/>
                  </a:moveTo>
                  <a:lnTo>
                    <a:pt x="64" y="188"/>
                  </a:lnTo>
                  <a:lnTo>
                    <a:pt x="1" y="377"/>
                  </a:lnTo>
                  <a:cubicBezTo>
                    <a:pt x="2172" y="1167"/>
                    <a:pt x="4355" y="1606"/>
                    <a:pt x="6489" y="1682"/>
                  </a:cubicBezTo>
                  <a:cubicBezTo>
                    <a:pt x="6589" y="1556"/>
                    <a:pt x="6702" y="1431"/>
                    <a:pt x="6802" y="1305"/>
                  </a:cubicBezTo>
                  <a:cubicBezTo>
                    <a:pt x="4694" y="1255"/>
                    <a:pt x="2511" y="841"/>
                    <a:pt x="340" y="75"/>
                  </a:cubicBezTo>
                  <a:cubicBezTo>
                    <a:pt x="264" y="50"/>
                    <a:pt x="202" y="25"/>
                    <a:pt x="126" y="0"/>
                  </a:cubicBezTo>
                  <a:close/>
                </a:path>
              </a:pathLst>
            </a:custGeom>
            <a:solidFill>
              <a:srgbClr val="08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5" name="Google Shape;8835;p63"/>
            <p:cNvSpPr/>
            <p:nvPr/>
          </p:nvSpPr>
          <p:spPr>
            <a:xfrm>
              <a:off x="3704100" y="3105025"/>
              <a:ext cx="188275" cy="59925"/>
            </a:xfrm>
            <a:custGeom>
              <a:avLst/>
              <a:gdLst/>
              <a:ahLst/>
              <a:cxnLst/>
              <a:rect l="l" t="t" r="r" b="b"/>
              <a:pathLst>
                <a:path w="7531" h="2397" extrusionOk="0">
                  <a:moveTo>
                    <a:pt x="164" y="0"/>
                  </a:moveTo>
                  <a:lnTo>
                    <a:pt x="1" y="364"/>
                  </a:lnTo>
                  <a:cubicBezTo>
                    <a:pt x="51" y="376"/>
                    <a:pt x="89" y="402"/>
                    <a:pt x="139" y="427"/>
                  </a:cubicBezTo>
                  <a:cubicBezTo>
                    <a:pt x="2485" y="1481"/>
                    <a:pt x="4832" y="2146"/>
                    <a:pt x="7141" y="2397"/>
                  </a:cubicBezTo>
                  <a:cubicBezTo>
                    <a:pt x="7279" y="2271"/>
                    <a:pt x="7405" y="2158"/>
                    <a:pt x="7530" y="2033"/>
                  </a:cubicBezTo>
                  <a:cubicBezTo>
                    <a:pt x="5158" y="1820"/>
                    <a:pt x="2736" y="1167"/>
                    <a:pt x="327" y="75"/>
                  </a:cubicBezTo>
                  <a:cubicBezTo>
                    <a:pt x="277" y="50"/>
                    <a:pt x="214" y="25"/>
                    <a:pt x="164" y="0"/>
                  </a:cubicBezTo>
                  <a:close/>
                </a:path>
              </a:pathLst>
            </a:custGeom>
            <a:solidFill>
              <a:srgbClr val="08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6" name="Google Shape;8836;p63"/>
            <p:cNvSpPr/>
            <p:nvPr/>
          </p:nvSpPr>
          <p:spPr>
            <a:xfrm>
              <a:off x="3649825" y="3132925"/>
              <a:ext cx="195475" cy="70300"/>
            </a:xfrm>
            <a:custGeom>
              <a:avLst/>
              <a:gdLst/>
              <a:ahLst/>
              <a:cxnLst/>
              <a:rect l="l" t="t" r="r" b="b"/>
              <a:pathLst>
                <a:path w="7819" h="2812" extrusionOk="0">
                  <a:moveTo>
                    <a:pt x="164" y="1"/>
                  </a:moveTo>
                  <a:lnTo>
                    <a:pt x="13" y="327"/>
                  </a:lnTo>
                  <a:lnTo>
                    <a:pt x="1" y="365"/>
                  </a:lnTo>
                  <a:cubicBezTo>
                    <a:pt x="2460" y="1431"/>
                    <a:pt x="4933" y="2247"/>
                    <a:pt x="7392" y="2812"/>
                  </a:cubicBezTo>
                  <a:cubicBezTo>
                    <a:pt x="7530" y="2711"/>
                    <a:pt x="7681" y="2611"/>
                    <a:pt x="7819" y="2511"/>
                  </a:cubicBezTo>
                  <a:cubicBezTo>
                    <a:pt x="5309" y="1958"/>
                    <a:pt x="2762" y="1130"/>
                    <a:pt x="252" y="51"/>
                  </a:cubicBezTo>
                  <a:cubicBezTo>
                    <a:pt x="227" y="39"/>
                    <a:pt x="189" y="26"/>
                    <a:pt x="164" y="1"/>
                  </a:cubicBezTo>
                  <a:close/>
                </a:path>
              </a:pathLst>
            </a:custGeom>
            <a:solidFill>
              <a:srgbClr val="08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7" name="Google Shape;8837;p63"/>
            <p:cNvSpPr/>
            <p:nvPr/>
          </p:nvSpPr>
          <p:spPr>
            <a:xfrm>
              <a:off x="3590550" y="3157100"/>
              <a:ext cx="213650" cy="73100"/>
            </a:xfrm>
            <a:custGeom>
              <a:avLst/>
              <a:gdLst/>
              <a:ahLst/>
              <a:cxnLst/>
              <a:rect l="l" t="t" r="r" b="b"/>
              <a:pathLst>
                <a:path w="8546" h="2924" extrusionOk="0">
                  <a:moveTo>
                    <a:pt x="188" y="0"/>
                  </a:moveTo>
                  <a:lnTo>
                    <a:pt x="151" y="63"/>
                  </a:lnTo>
                  <a:lnTo>
                    <a:pt x="0" y="351"/>
                  </a:lnTo>
                  <a:cubicBezTo>
                    <a:pt x="2660" y="1832"/>
                    <a:pt x="5333" y="2497"/>
                    <a:pt x="7981" y="2924"/>
                  </a:cubicBezTo>
                  <a:cubicBezTo>
                    <a:pt x="8169" y="2836"/>
                    <a:pt x="8358" y="2723"/>
                    <a:pt x="8546" y="2623"/>
                  </a:cubicBezTo>
                  <a:cubicBezTo>
                    <a:pt x="5873" y="2209"/>
                    <a:pt x="3175" y="1594"/>
                    <a:pt x="502" y="176"/>
                  </a:cubicBezTo>
                  <a:cubicBezTo>
                    <a:pt x="402" y="113"/>
                    <a:pt x="289" y="63"/>
                    <a:pt x="188" y="0"/>
                  </a:cubicBezTo>
                  <a:close/>
                </a:path>
              </a:pathLst>
            </a:custGeom>
            <a:solidFill>
              <a:srgbClr val="08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8" name="Google Shape;8838;p63"/>
            <p:cNvSpPr/>
            <p:nvPr/>
          </p:nvSpPr>
          <p:spPr>
            <a:xfrm>
              <a:off x="3536575" y="3179375"/>
              <a:ext cx="223075" cy="71850"/>
            </a:xfrm>
            <a:custGeom>
              <a:avLst/>
              <a:gdLst/>
              <a:ahLst/>
              <a:cxnLst/>
              <a:rect l="l" t="t" r="r" b="b"/>
              <a:pathLst>
                <a:path w="8923" h="2874" extrusionOk="0">
                  <a:moveTo>
                    <a:pt x="164" y="0"/>
                  </a:moveTo>
                  <a:lnTo>
                    <a:pt x="38" y="276"/>
                  </a:lnTo>
                  <a:lnTo>
                    <a:pt x="1" y="351"/>
                  </a:lnTo>
                  <a:cubicBezTo>
                    <a:pt x="2724" y="1569"/>
                    <a:pt x="5472" y="2409"/>
                    <a:pt x="8183" y="2874"/>
                  </a:cubicBezTo>
                  <a:cubicBezTo>
                    <a:pt x="8434" y="2786"/>
                    <a:pt x="8684" y="2698"/>
                    <a:pt x="8923" y="2598"/>
                  </a:cubicBezTo>
                  <a:cubicBezTo>
                    <a:pt x="6087" y="2171"/>
                    <a:pt x="3201" y="1330"/>
                    <a:pt x="352" y="75"/>
                  </a:cubicBezTo>
                  <a:cubicBezTo>
                    <a:pt x="289" y="50"/>
                    <a:pt x="227" y="25"/>
                    <a:pt x="164" y="0"/>
                  </a:cubicBezTo>
                  <a:close/>
                </a:path>
              </a:pathLst>
            </a:custGeom>
            <a:solidFill>
              <a:srgbClr val="08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9" name="Google Shape;8839;p63"/>
            <p:cNvSpPr/>
            <p:nvPr/>
          </p:nvSpPr>
          <p:spPr>
            <a:xfrm>
              <a:off x="3502375" y="3193475"/>
              <a:ext cx="187950" cy="75325"/>
            </a:xfrm>
            <a:custGeom>
              <a:avLst/>
              <a:gdLst/>
              <a:ahLst/>
              <a:cxnLst/>
              <a:rect l="l" t="t" r="r" b="b"/>
              <a:pathLst>
                <a:path w="7518" h="3013" extrusionOk="0">
                  <a:moveTo>
                    <a:pt x="189" y="1"/>
                  </a:moveTo>
                  <a:lnTo>
                    <a:pt x="114" y="151"/>
                  </a:lnTo>
                  <a:lnTo>
                    <a:pt x="1" y="340"/>
                  </a:lnTo>
                  <a:cubicBezTo>
                    <a:pt x="2172" y="1519"/>
                    <a:pt x="4368" y="2410"/>
                    <a:pt x="6551" y="3013"/>
                  </a:cubicBezTo>
                  <a:cubicBezTo>
                    <a:pt x="6878" y="2975"/>
                    <a:pt x="7204" y="2925"/>
                    <a:pt x="7518" y="2862"/>
                  </a:cubicBezTo>
                  <a:cubicBezTo>
                    <a:pt x="5121" y="2272"/>
                    <a:pt x="2699" y="1344"/>
                    <a:pt x="315" y="64"/>
                  </a:cubicBezTo>
                  <a:cubicBezTo>
                    <a:pt x="277" y="38"/>
                    <a:pt x="239" y="26"/>
                    <a:pt x="189" y="1"/>
                  </a:cubicBezTo>
                  <a:close/>
                </a:path>
              </a:pathLst>
            </a:custGeom>
            <a:solidFill>
              <a:srgbClr val="08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0" name="Google Shape;8840;p63"/>
            <p:cNvSpPr/>
            <p:nvPr/>
          </p:nvSpPr>
          <p:spPr>
            <a:xfrm>
              <a:off x="3462850" y="3204775"/>
              <a:ext cx="169450" cy="67150"/>
            </a:xfrm>
            <a:custGeom>
              <a:avLst/>
              <a:gdLst/>
              <a:ahLst/>
              <a:cxnLst/>
              <a:rect l="l" t="t" r="r" b="b"/>
              <a:pathLst>
                <a:path w="6778" h="2686" extrusionOk="0">
                  <a:moveTo>
                    <a:pt x="227" y="1"/>
                  </a:moveTo>
                  <a:lnTo>
                    <a:pt x="26" y="289"/>
                  </a:lnTo>
                  <a:lnTo>
                    <a:pt x="1" y="314"/>
                  </a:lnTo>
                  <a:cubicBezTo>
                    <a:pt x="1607" y="1506"/>
                    <a:pt x="3314" y="2171"/>
                    <a:pt x="4970" y="2623"/>
                  </a:cubicBezTo>
                  <a:cubicBezTo>
                    <a:pt x="5382" y="2666"/>
                    <a:pt x="5793" y="2686"/>
                    <a:pt x="6205" y="2686"/>
                  </a:cubicBezTo>
                  <a:cubicBezTo>
                    <a:pt x="6396" y="2686"/>
                    <a:pt x="6586" y="2681"/>
                    <a:pt x="6777" y="2673"/>
                  </a:cubicBezTo>
                  <a:cubicBezTo>
                    <a:pt x="4719" y="2209"/>
                    <a:pt x="2498" y="1594"/>
                    <a:pt x="440" y="151"/>
                  </a:cubicBezTo>
                  <a:cubicBezTo>
                    <a:pt x="365" y="101"/>
                    <a:pt x="302" y="51"/>
                    <a:pt x="227" y="1"/>
                  </a:cubicBezTo>
                  <a:close/>
                </a:path>
              </a:pathLst>
            </a:custGeom>
            <a:solidFill>
              <a:srgbClr val="08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1" name="Google Shape;8841;p63"/>
            <p:cNvSpPr/>
            <p:nvPr/>
          </p:nvSpPr>
          <p:spPr>
            <a:xfrm>
              <a:off x="3312900" y="2750825"/>
              <a:ext cx="215225" cy="529575"/>
            </a:xfrm>
            <a:custGeom>
              <a:avLst/>
              <a:gdLst/>
              <a:ahLst/>
              <a:cxnLst/>
              <a:rect l="l" t="t" r="r" b="b"/>
              <a:pathLst>
                <a:path w="8609" h="21183" extrusionOk="0">
                  <a:moveTo>
                    <a:pt x="4581" y="0"/>
                  </a:moveTo>
                  <a:cubicBezTo>
                    <a:pt x="1644" y="3451"/>
                    <a:pt x="113" y="7793"/>
                    <a:pt x="38" y="12097"/>
                  </a:cubicBezTo>
                  <a:cubicBezTo>
                    <a:pt x="0" y="13930"/>
                    <a:pt x="1908" y="18861"/>
                    <a:pt x="3263" y="21183"/>
                  </a:cubicBezTo>
                  <a:cubicBezTo>
                    <a:pt x="6827" y="18723"/>
                    <a:pt x="8584" y="14946"/>
                    <a:pt x="8596" y="11131"/>
                  </a:cubicBezTo>
                  <a:cubicBezTo>
                    <a:pt x="8609" y="7329"/>
                    <a:pt x="6990" y="3489"/>
                    <a:pt x="4581" y="0"/>
                  </a:cubicBezTo>
                  <a:close/>
                </a:path>
              </a:pathLst>
            </a:custGeom>
            <a:solidFill>
              <a:srgbClr val="095E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2" name="Google Shape;8842;p63"/>
            <p:cNvSpPr/>
            <p:nvPr/>
          </p:nvSpPr>
          <p:spPr>
            <a:xfrm>
              <a:off x="3391650" y="2750500"/>
              <a:ext cx="61825" cy="530525"/>
            </a:xfrm>
            <a:custGeom>
              <a:avLst/>
              <a:gdLst/>
              <a:ahLst/>
              <a:cxnLst/>
              <a:rect l="l" t="t" r="r" b="b"/>
              <a:pathLst>
                <a:path w="2473" h="21221" extrusionOk="0">
                  <a:moveTo>
                    <a:pt x="1544" y="1"/>
                  </a:moveTo>
                  <a:lnTo>
                    <a:pt x="1318" y="26"/>
                  </a:lnTo>
                  <a:cubicBezTo>
                    <a:pt x="1330" y="151"/>
                    <a:pt x="2246" y="12424"/>
                    <a:pt x="0" y="21171"/>
                  </a:cubicBezTo>
                  <a:lnTo>
                    <a:pt x="226" y="21221"/>
                  </a:lnTo>
                  <a:cubicBezTo>
                    <a:pt x="2472" y="12437"/>
                    <a:pt x="1556" y="126"/>
                    <a:pt x="1544" y="1"/>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3" name="Google Shape;8843;p63"/>
            <p:cNvSpPr/>
            <p:nvPr/>
          </p:nvSpPr>
          <p:spPr>
            <a:xfrm>
              <a:off x="3402300" y="2778125"/>
              <a:ext cx="31100" cy="47075"/>
            </a:xfrm>
            <a:custGeom>
              <a:avLst/>
              <a:gdLst/>
              <a:ahLst/>
              <a:cxnLst/>
              <a:rect l="l" t="t" r="r" b="b"/>
              <a:pathLst>
                <a:path w="1244" h="1883" extrusionOk="0">
                  <a:moveTo>
                    <a:pt x="139" y="0"/>
                  </a:moveTo>
                  <a:cubicBezTo>
                    <a:pt x="101" y="63"/>
                    <a:pt x="51" y="138"/>
                    <a:pt x="1" y="201"/>
                  </a:cubicBezTo>
                  <a:lnTo>
                    <a:pt x="176" y="452"/>
                  </a:lnTo>
                  <a:cubicBezTo>
                    <a:pt x="490" y="941"/>
                    <a:pt x="754" y="1330"/>
                    <a:pt x="1055" y="1882"/>
                  </a:cubicBezTo>
                  <a:lnTo>
                    <a:pt x="1243" y="1770"/>
                  </a:lnTo>
                  <a:cubicBezTo>
                    <a:pt x="1231" y="1744"/>
                    <a:pt x="1218" y="1719"/>
                    <a:pt x="1205" y="1682"/>
                  </a:cubicBezTo>
                  <a:cubicBezTo>
                    <a:pt x="1193" y="1694"/>
                    <a:pt x="1180" y="1694"/>
                    <a:pt x="1168" y="1707"/>
                  </a:cubicBezTo>
                  <a:lnTo>
                    <a:pt x="1017" y="1544"/>
                  </a:lnTo>
                  <a:cubicBezTo>
                    <a:pt x="1042" y="1519"/>
                    <a:pt x="1067" y="1506"/>
                    <a:pt x="1080" y="1481"/>
                  </a:cubicBezTo>
                  <a:cubicBezTo>
                    <a:pt x="842" y="1067"/>
                    <a:pt x="616" y="715"/>
                    <a:pt x="365" y="326"/>
                  </a:cubicBezTo>
                  <a:lnTo>
                    <a:pt x="139" y="0"/>
                  </a:ln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4" name="Google Shape;8844;p63"/>
            <p:cNvSpPr/>
            <p:nvPr/>
          </p:nvSpPr>
          <p:spPr>
            <a:xfrm>
              <a:off x="3387875" y="2799450"/>
              <a:ext cx="46775" cy="74375"/>
            </a:xfrm>
            <a:custGeom>
              <a:avLst/>
              <a:gdLst/>
              <a:ahLst/>
              <a:cxnLst/>
              <a:rect l="l" t="t" r="r" b="b"/>
              <a:pathLst>
                <a:path w="1871" h="2975" extrusionOk="0">
                  <a:moveTo>
                    <a:pt x="139" y="0"/>
                  </a:moveTo>
                  <a:cubicBezTo>
                    <a:pt x="88" y="63"/>
                    <a:pt x="51" y="126"/>
                    <a:pt x="1" y="201"/>
                  </a:cubicBezTo>
                  <a:cubicBezTo>
                    <a:pt x="741" y="1205"/>
                    <a:pt x="1218" y="2008"/>
                    <a:pt x="1670" y="2975"/>
                  </a:cubicBezTo>
                  <a:lnTo>
                    <a:pt x="1870" y="2887"/>
                  </a:lnTo>
                  <a:cubicBezTo>
                    <a:pt x="1870" y="2874"/>
                    <a:pt x="1858" y="2849"/>
                    <a:pt x="1858" y="2837"/>
                  </a:cubicBezTo>
                  <a:lnTo>
                    <a:pt x="1707" y="2724"/>
                  </a:lnTo>
                  <a:cubicBezTo>
                    <a:pt x="1732" y="2698"/>
                    <a:pt x="1745" y="2673"/>
                    <a:pt x="1757" y="2648"/>
                  </a:cubicBezTo>
                  <a:cubicBezTo>
                    <a:pt x="1331" y="1745"/>
                    <a:pt x="854" y="954"/>
                    <a:pt x="139" y="0"/>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5" name="Google Shape;8845;p63"/>
            <p:cNvSpPr/>
            <p:nvPr/>
          </p:nvSpPr>
          <p:spPr>
            <a:xfrm>
              <a:off x="3374375" y="2822350"/>
              <a:ext cx="59325" cy="92875"/>
            </a:xfrm>
            <a:custGeom>
              <a:avLst/>
              <a:gdLst/>
              <a:ahLst/>
              <a:cxnLst/>
              <a:rect l="l" t="t" r="r" b="b"/>
              <a:pathLst>
                <a:path w="2373" h="3715" extrusionOk="0">
                  <a:moveTo>
                    <a:pt x="114" y="1"/>
                  </a:moveTo>
                  <a:cubicBezTo>
                    <a:pt x="76" y="63"/>
                    <a:pt x="39" y="139"/>
                    <a:pt x="1" y="214"/>
                  </a:cubicBezTo>
                  <a:cubicBezTo>
                    <a:pt x="904" y="1318"/>
                    <a:pt x="1657" y="2498"/>
                    <a:pt x="2235" y="3715"/>
                  </a:cubicBezTo>
                  <a:lnTo>
                    <a:pt x="2373" y="3652"/>
                  </a:lnTo>
                  <a:lnTo>
                    <a:pt x="2210" y="3502"/>
                  </a:lnTo>
                  <a:cubicBezTo>
                    <a:pt x="2247" y="3464"/>
                    <a:pt x="2285" y="3414"/>
                    <a:pt x="2322" y="3364"/>
                  </a:cubicBezTo>
                  <a:cubicBezTo>
                    <a:pt x="1733" y="2197"/>
                    <a:pt x="992" y="1067"/>
                    <a:pt x="114" y="1"/>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6" name="Google Shape;8846;p63"/>
            <p:cNvSpPr/>
            <p:nvPr/>
          </p:nvSpPr>
          <p:spPr>
            <a:xfrm>
              <a:off x="3434000" y="2912075"/>
              <a:ext cx="1575" cy="1275"/>
            </a:xfrm>
            <a:custGeom>
              <a:avLst/>
              <a:gdLst/>
              <a:ahLst/>
              <a:cxnLst/>
              <a:rect l="l" t="t" r="r" b="b"/>
              <a:pathLst>
                <a:path w="63" h="51" extrusionOk="0">
                  <a:moveTo>
                    <a:pt x="50" y="0"/>
                  </a:moveTo>
                  <a:cubicBezTo>
                    <a:pt x="25" y="13"/>
                    <a:pt x="13" y="38"/>
                    <a:pt x="0" y="51"/>
                  </a:cubicBezTo>
                  <a:lnTo>
                    <a:pt x="63" y="26"/>
                  </a:lnTo>
                  <a:cubicBezTo>
                    <a:pt x="50" y="13"/>
                    <a:pt x="50" y="13"/>
                    <a:pt x="50" y="0"/>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7" name="Google Shape;8847;p63"/>
            <p:cNvSpPr/>
            <p:nvPr/>
          </p:nvSpPr>
          <p:spPr>
            <a:xfrm>
              <a:off x="3357750" y="2854350"/>
              <a:ext cx="73450" cy="113900"/>
            </a:xfrm>
            <a:custGeom>
              <a:avLst/>
              <a:gdLst/>
              <a:ahLst/>
              <a:cxnLst/>
              <a:rect l="l" t="t" r="r" b="b"/>
              <a:pathLst>
                <a:path w="2938" h="4556" extrusionOk="0">
                  <a:moveTo>
                    <a:pt x="114" y="1"/>
                  </a:moveTo>
                  <a:cubicBezTo>
                    <a:pt x="76" y="76"/>
                    <a:pt x="38" y="151"/>
                    <a:pt x="1" y="226"/>
                  </a:cubicBezTo>
                  <a:cubicBezTo>
                    <a:pt x="1206" y="1582"/>
                    <a:pt x="2159" y="3037"/>
                    <a:pt x="2824" y="4556"/>
                  </a:cubicBezTo>
                  <a:lnTo>
                    <a:pt x="2912" y="4518"/>
                  </a:lnTo>
                  <a:lnTo>
                    <a:pt x="2799" y="4405"/>
                  </a:lnTo>
                  <a:cubicBezTo>
                    <a:pt x="2849" y="4368"/>
                    <a:pt x="2887" y="4317"/>
                    <a:pt x="2937" y="4267"/>
                  </a:cubicBezTo>
                  <a:cubicBezTo>
                    <a:pt x="2247" y="2761"/>
                    <a:pt x="1306" y="1331"/>
                    <a:pt x="114" y="1"/>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8" name="Google Shape;8848;p63"/>
            <p:cNvSpPr/>
            <p:nvPr/>
          </p:nvSpPr>
          <p:spPr>
            <a:xfrm>
              <a:off x="3344575" y="2886025"/>
              <a:ext cx="87250" cy="124275"/>
            </a:xfrm>
            <a:custGeom>
              <a:avLst/>
              <a:gdLst/>
              <a:ahLst/>
              <a:cxnLst/>
              <a:rect l="l" t="t" r="r" b="b"/>
              <a:pathLst>
                <a:path w="3490" h="4971" extrusionOk="0">
                  <a:moveTo>
                    <a:pt x="101" y="1"/>
                  </a:moveTo>
                  <a:cubicBezTo>
                    <a:pt x="64" y="76"/>
                    <a:pt x="26" y="164"/>
                    <a:pt x="1" y="239"/>
                  </a:cubicBezTo>
                  <a:cubicBezTo>
                    <a:pt x="1344" y="1933"/>
                    <a:pt x="2485" y="3515"/>
                    <a:pt x="3376" y="4970"/>
                  </a:cubicBezTo>
                  <a:lnTo>
                    <a:pt x="3464" y="4908"/>
                  </a:lnTo>
                  <a:lnTo>
                    <a:pt x="3389" y="4832"/>
                  </a:lnTo>
                  <a:cubicBezTo>
                    <a:pt x="3427" y="4795"/>
                    <a:pt x="3452" y="4769"/>
                    <a:pt x="3489" y="4732"/>
                  </a:cubicBezTo>
                  <a:cubicBezTo>
                    <a:pt x="2586" y="3276"/>
                    <a:pt x="1444" y="1682"/>
                    <a:pt x="101" y="1"/>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9" name="Google Shape;8849;p63"/>
            <p:cNvSpPr/>
            <p:nvPr/>
          </p:nvSpPr>
          <p:spPr>
            <a:xfrm>
              <a:off x="3334225" y="2916775"/>
              <a:ext cx="95400" cy="144350"/>
            </a:xfrm>
            <a:custGeom>
              <a:avLst/>
              <a:gdLst/>
              <a:ahLst/>
              <a:cxnLst/>
              <a:rect l="l" t="t" r="r" b="b"/>
              <a:pathLst>
                <a:path w="3816" h="5774" extrusionOk="0">
                  <a:moveTo>
                    <a:pt x="76" y="1"/>
                  </a:moveTo>
                  <a:cubicBezTo>
                    <a:pt x="51" y="89"/>
                    <a:pt x="26" y="176"/>
                    <a:pt x="1" y="264"/>
                  </a:cubicBezTo>
                  <a:cubicBezTo>
                    <a:pt x="1406" y="2021"/>
                    <a:pt x="2623" y="3878"/>
                    <a:pt x="3615" y="5773"/>
                  </a:cubicBezTo>
                  <a:lnTo>
                    <a:pt x="3816" y="5673"/>
                  </a:lnTo>
                  <a:cubicBezTo>
                    <a:pt x="3803" y="5648"/>
                    <a:pt x="3790" y="5635"/>
                    <a:pt x="3790" y="5610"/>
                  </a:cubicBezTo>
                  <a:cubicBezTo>
                    <a:pt x="3765" y="5623"/>
                    <a:pt x="3740" y="5648"/>
                    <a:pt x="3728" y="5660"/>
                  </a:cubicBezTo>
                  <a:lnTo>
                    <a:pt x="3590" y="5485"/>
                  </a:lnTo>
                  <a:cubicBezTo>
                    <a:pt x="3615" y="5459"/>
                    <a:pt x="3640" y="5434"/>
                    <a:pt x="3677" y="5409"/>
                  </a:cubicBezTo>
                  <a:cubicBezTo>
                    <a:pt x="2674" y="3539"/>
                    <a:pt x="1469" y="1732"/>
                    <a:pt x="76" y="1"/>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0" name="Google Shape;8850;p63"/>
            <p:cNvSpPr/>
            <p:nvPr/>
          </p:nvSpPr>
          <p:spPr>
            <a:xfrm>
              <a:off x="3322925" y="2960700"/>
              <a:ext cx="102925" cy="146225"/>
            </a:xfrm>
            <a:custGeom>
              <a:avLst/>
              <a:gdLst/>
              <a:ahLst/>
              <a:cxnLst/>
              <a:rect l="l" t="t" r="r" b="b"/>
              <a:pathLst>
                <a:path w="4117" h="5849" extrusionOk="0">
                  <a:moveTo>
                    <a:pt x="64" y="1"/>
                  </a:moveTo>
                  <a:cubicBezTo>
                    <a:pt x="51" y="101"/>
                    <a:pt x="26" y="201"/>
                    <a:pt x="1" y="302"/>
                  </a:cubicBezTo>
                  <a:cubicBezTo>
                    <a:pt x="829" y="1393"/>
                    <a:pt x="1645" y="2573"/>
                    <a:pt x="2435" y="3728"/>
                  </a:cubicBezTo>
                  <a:cubicBezTo>
                    <a:pt x="2925" y="4430"/>
                    <a:pt x="3439" y="5158"/>
                    <a:pt x="3929" y="5848"/>
                  </a:cubicBezTo>
                  <a:lnTo>
                    <a:pt x="4117" y="5723"/>
                  </a:lnTo>
                  <a:cubicBezTo>
                    <a:pt x="4117" y="5710"/>
                    <a:pt x="4117" y="5710"/>
                    <a:pt x="4104" y="5710"/>
                  </a:cubicBezTo>
                  <a:cubicBezTo>
                    <a:pt x="4104" y="5723"/>
                    <a:pt x="4092" y="5735"/>
                    <a:pt x="4079" y="5735"/>
                  </a:cubicBezTo>
                  <a:lnTo>
                    <a:pt x="3929" y="5560"/>
                  </a:lnTo>
                  <a:cubicBezTo>
                    <a:pt x="3954" y="5547"/>
                    <a:pt x="3966" y="5535"/>
                    <a:pt x="3979" y="5522"/>
                  </a:cubicBezTo>
                  <a:cubicBezTo>
                    <a:pt x="3527" y="4895"/>
                    <a:pt x="3075" y="4230"/>
                    <a:pt x="2624" y="3590"/>
                  </a:cubicBezTo>
                  <a:cubicBezTo>
                    <a:pt x="1783" y="2385"/>
                    <a:pt x="930" y="1155"/>
                    <a:pt x="64" y="1"/>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1" name="Google Shape;8851;p63"/>
            <p:cNvSpPr/>
            <p:nvPr/>
          </p:nvSpPr>
          <p:spPr>
            <a:xfrm>
              <a:off x="3316650" y="3003050"/>
              <a:ext cx="103250" cy="144025"/>
            </a:xfrm>
            <a:custGeom>
              <a:avLst/>
              <a:gdLst/>
              <a:ahLst/>
              <a:cxnLst/>
              <a:rect l="l" t="t" r="r" b="b"/>
              <a:pathLst>
                <a:path w="4130" h="5761" extrusionOk="0">
                  <a:moveTo>
                    <a:pt x="39" y="1"/>
                  </a:moveTo>
                  <a:cubicBezTo>
                    <a:pt x="26" y="114"/>
                    <a:pt x="1" y="214"/>
                    <a:pt x="1" y="314"/>
                  </a:cubicBezTo>
                  <a:cubicBezTo>
                    <a:pt x="1482" y="2059"/>
                    <a:pt x="2812" y="3878"/>
                    <a:pt x="3941" y="5761"/>
                  </a:cubicBezTo>
                  <a:cubicBezTo>
                    <a:pt x="4004" y="5710"/>
                    <a:pt x="4067" y="5673"/>
                    <a:pt x="4130" y="5635"/>
                  </a:cubicBezTo>
                  <a:cubicBezTo>
                    <a:pt x="2962" y="3690"/>
                    <a:pt x="1582" y="1808"/>
                    <a:pt x="39" y="1"/>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2" name="Google Shape;8852;p63"/>
            <p:cNvSpPr/>
            <p:nvPr/>
          </p:nvSpPr>
          <p:spPr>
            <a:xfrm>
              <a:off x="3313825" y="3056700"/>
              <a:ext cx="97925" cy="139950"/>
            </a:xfrm>
            <a:custGeom>
              <a:avLst/>
              <a:gdLst/>
              <a:ahLst/>
              <a:cxnLst/>
              <a:rect l="l" t="t" r="r" b="b"/>
              <a:pathLst>
                <a:path w="3917" h="5598" extrusionOk="0">
                  <a:moveTo>
                    <a:pt x="1" y="1"/>
                  </a:moveTo>
                  <a:cubicBezTo>
                    <a:pt x="1" y="126"/>
                    <a:pt x="14" y="251"/>
                    <a:pt x="39" y="402"/>
                  </a:cubicBezTo>
                  <a:cubicBezTo>
                    <a:pt x="1432" y="2071"/>
                    <a:pt x="2699" y="3815"/>
                    <a:pt x="3816" y="5597"/>
                  </a:cubicBezTo>
                  <a:lnTo>
                    <a:pt x="3916" y="5535"/>
                  </a:lnTo>
                  <a:lnTo>
                    <a:pt x="3791" y="5371"/>
                  </a:lnTo>
                  <a:cubicBezTo>
                    <a:pt x="3828" y="5346"/>
                    <a:pt x="3853" y="5321"/>
                    <a:pt x="3891" y="5296"/>
                  </a:cubicBezTo>
                  <a:cubicBezTo>
                    <a:pt x="2737" y="3489"/>
                    <a:pt x="1444" y="1707"/>
                    <a:pt x="1" y="1"/>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3" name="Google Shape;8853;p63"/>
            <p:cNvSpPr/>
            <p:nvPr/>
          </p:nvSpPr>
          <p:spPr>
            <a:xfrm>
              <a:off x="3325750" y="3116000"/>
              <a:ext cx="81275" cy="106375"/>
            </a:xfrm>
            <a:custGeom>
              <a:avLst/>
              <a:gdLst/>
              <a:ahLst/>
              <a:cxnLst/>
              <a:rect l="l" t="t" r="r" b="b"/>
              <a:pathLst>
                <a:path w="3251" h="4255" extrusionOk="0">
                  <a:moveTo>
                    <a:pt x="1" y="0"/>
                  </a:moveTo>
                  <a:lnTo>
                    <a:pt x="1" y="0"/>
                  </a:lnTo>
                  <a:cubicBezTo>
                    <a:pt x="51" y="176"/>
                    <a:pt x="114" y="352"/>
                    <a:pt x="164" y="540"/>
                  </a:cubicBezTo>
                  <a:cubicBezTo>
                    <a:pt x="1206" y="1757"/>
                    <a:pt x="2197" y="2999"/>
                    <a:pt x="3126" y="4254"/>
                  </a:cubicBezTo>
                  <a:lnTo>
                    <a:pt x="3226" y="4179"/>
                  </a:lnTo>
                  <a:lnTo>
                    <a:pt x="3176" y="4091"/>
                  </a:lnTo>
                  <a:cubicBezTo>
                    <a:pt x="3201" y="4079"/>
                    <a:pt x="3226" y="4066"/>
                    <a:pt x="3251" y="4041"/>
                  </a:cubicBezTo>
                  <a:cubicBezTo>
                    <a:pt x="2235" y="2673"/>
                    <a:pt x="1143" y="1330"/>
                    <a:pt x="1" y="0"/>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4" name="Google Shape;8854;p63"/>
            <p:cNvSpPr/>
            <p:nvPr/>
          </p:nvSpPr>
          <p:spPr>
            <a:xfrm>
              <a:off x="3344575" y="3171525"/>
              <a:ext cx="57450" cy="81600"/>
            </a:xfrm>
            <a:custGeom>
              <a:avLst/>
              <a:gdLst/>
              <a:ahLst/>
              <a:cxnLst/>
              <a:rect l="l" t="t" r="r" b="b"/>
              <a:pathLst>
                <a:path w="2298" h="3264" extrusionOk="0">
                  <a:moveTo>
                    <a:pt x="1" y="0"/>
                  </a:moveTo>
                  <a:cubicBezTo>
                    <a:pt x="76" y="214"/>
                    <a:pt x="164" y="427"/>
                    <a:pt x="252" y="653"/>
                  </a:cubicBezTo>
                  <a:cubicBezTo>
                    <a:pt x="954" y="1494"/>
                    <a:pt x="1620" y="2372"/>
                    <a:pt x="2222" y="3263"/>
                  </a:cubicBezTo>
                  <a:lnTo>
                    <a:pt x="2234" y="3251"/>
                  </a:lnTo>
                  <a:lnTo>
                    <a:pt x="2147" y="3062"/>
                  </a:lnTo>
                  <a:cubicBezTo>
                    <a:pt x="2197" y="3037"/>
                    <a:pt x="2247" y="3000"/>
                    <a:pt x="2297" y="2974"/>
                  </a:cubicBezTo>
                  <a:cubicBezTo>
                    <a:pt x="1607" y="1958"/>
                    <a:pt x="829" y="967"/>
                    <a:pt x="1" y="0"/>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5" name="Google Shape;8855;p63"/>
            <p:cNvSpPr/>
            <p:nvPr/>
          </p:nvSpPr>
          <p:spPr>
            <a:xfrm>
              <a:off x="3411100" y="2766500"/>
              <a:ext cx="19475" cy="32650"/>
            </a:xfrm>
            <a:custGeom>
              <a:avLst/>
              <a:gdLst/>
              <a:ahLst/>
              <a:cxnLst/>
              <a:rect l="l" t="t" r="r" b="b"/>
              <a:pathLst>
                <a:path w="779" h="1306" extrusionOk="0">
                  <a:moveTo>
                    <a:pt x="138" y="1"/>
                  </a:moveTo>
                  <a:cubicBezTo>
                    <a:pt x="88" y="64"/>
                    <a:pt x="50" y="126"/>
                    <a:pt x="0" y="189"/>
                  </a:cubicBezTo>
                  <a:lnTo>
                    <a:pt x="665" y="1306"/>
                  </a:lnTo>
                  <a:lnTo>
                    <a:pt x="753" y="1243"/>
                  </a:lnTo>
                  <a:lnTo>
                    <a:pt x="678" y="1168"/>
                  </a:lnTo>
                  <a:cubicBezTo>
                    <a:pt x="715" y="1130"/>
                    <a:pt x="753" y="1105"/>
                    <a:pt x="778" y="1067"/>
                  </a:cubicBezTo>
                  <a:lnTo>
                    <a:pt x="138" y="1"/>
                  </a:ln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6" name="Google Shape;8856;p63"/>
            <p:cNvSpPr/>
            <p:nvPr/>
          </p:nvSpPr>
          <p:spPr>
            <a:xfrm>
              <a:off x="3428025" y="2776850"/>
              <a:ext cx="19800" cy="22950"/>
            </a:xfrm>
            <a:custGeom>
              <a:avLst/>
              <a:gdLst/>
              <a:ahLst/>
              <a:cxnLst/>
              <a:rect l="l" t="t" r="r" b="b"/>
              <a:pathLst>
                <a:path w="792" h="918" extrusionOk="0">
                  <a:moveTo>
                    <a:pt x="666" y="1"/>
                  </a:moveTo>
                  <a:cubicBezTo>
                    <a:pt x="490" y="214"/>
                    <a:pt x="289" y="465"/>
                    <a:pt x="101" y="653"/>
                  </a:cubicBezTo>
                  <a:cubicBezTo>
                    <a:pt x="76" y="691"/>
                    <a:pt x="38" y="716"/>
                    <a:pt x="1" y="754"/>
                  </a:cubicBezTo>
                  <a:lnTo>
                    <a:pt x="76" y="829"/>
                  </a:lnTo>
                  <a:lnTo>
                    <a:pt x="151" y="917"/>
                  </a:lnTo>
                  <a:cubicBezTo>
                    <a:pt x="365" y="729"/>
                    <a:pt x="591" y="453"/>
                    <a:pt x="791" y="202"/>
                  </a:cubicBezTo>
                  <a:cubicBezTo>
                    <a:pt x="754" y="139"/>
                    <a:pt x="704" y="76"/>
                    <a:pt x="666" y="1"/>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7" name="Google Shape;8857;p63"/>
            <p:cNvSpPr/>
            <p:nvPr/>
          </p:nvSpPr>
          <p:spPr>
            <a:xfrm>
              <a:off x="3427725" y="2791300"/>
              <a:ext cx="28575" cy="29500"/>
            </a:xfrm>
            <a:custGeom>
              <a:avLst/>
              <a:gdLst/>
              <a:ahLst/>
              <a:cxnLst/>
              <a:rect l="l" t="t" r="r" b="b"/>
              <a:pathLst>
                <a:path w="1143" h="1180" extrusionOk="0">
                  <a:moveTo>
                    <a:pt x="1029" y="0"/>
                  </a:moveTo>
                  <a:cubicBezTo>
                    <a:pt x="728" y="326"/>
                    <a:pt x="402" y="653"/>
                    <a:pt x="63" y="954"/>
                  </a:cubicBezTo>
                  <a:cubicBezTo>
                    <a:pt x="50" y="979"/>
                    <a:pt x="25" y="992"/>
                    <a:pt x="0" y="1017"/>
                  </a:cubicBezTo>
                  <a:lnTo>
                    <a:pt x="151" y="1180"/>
                  </a:lnTo>
                  <a:cubicBezTo>
                    <a:pt x="163" y="1167"/>
                    <a:pt x="176" y="1167"/>
                    <a:pt x="188" y="1155"/>
                  </a:cubicBezTo>
                  <a:cubicBezTo>
                    <a:pt x="515" y="854"/>
                    <a:pt x="841" y="527"/>
                    <a:pt x="1142" y="201"/>
                  </a:cubicBezTo>
                  <a:cubicBezTo>
                    <a:pt x="1105" y="138"/>
                    <a:pt x="1067" y="75"/>
                    <a:pt x="1029" y="0"/>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8" name="Google Shape;8858;p63"/>
            <p:cNvSpPr/>
            <p:nvPr/>
          </p:nvSpPr>
          <p:spPr>
            <a:xfrm>
              <a:off x="3430550" y="2814200"/>
              <a:ext cx="39225" cy="56800"/>
            </a:xfrm>
            <a:custGeom>
              <a:avLst/>
              <a:gdLst/>
              <a:ahLst/>
              <a:cxnLst/>
              <a:rect l="l" t="t" r="r" b="b"/>
              <a:pathLst>
                <a:path w="1569" h="2272" extrusionOk="0">
                  <a:moveTo>
                    <a:pt x="1443" y="0"/>
                  </a:moveTo>
                  <a:cubicBezTo>
                    <a:pt x="1054" y="716"/>
                    <a:pt x="590" y="1406"/>
                    <a:pt x="50" y="2058"/>
                  </a:cubicBezTo>
                  <a:cubicBezTo>
                    <a:pt x="38" y="2083"/>
                    <a:pt x="25" y="2108"/>
                    <a:pt x="0" y="2134"/>
                  </a:cubicBezTo>
                  <a:lnTo>
                    <a:pt x="151" y="2247"/>
                  </a:lnTo>
                  <a:lnTo>
                    <a:pt x="176" y="2272"/>
                  </a:lnTo>
                  <a:cubicBezTo>
                    <a:pt x="715" y="1632"/>
                    <a:pt x="1180" y="941"/>
                    <a:pt x="1569" y="239"/>
                  </a:cubicBezTo>
                  <a:cubicBezTo>
                    <a:pt x="1531" y="163"/>
                    <a:pt x="1481" y="88"/>
                    <a:pt x="1443" y="0"/>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9" name="Google Shape;8859;p63"/>
            <p:cNvSpPr/>
            <p:nvPr/>
          </p:nvSpPr>
          <p:spPr>
            <a:xfrm>
              <a:off x="3429600" y="2841500"/>
              <a:ext cx="53675" cy="72175"/>
            </a:xfrm>
            <a:custGeom>
              <a:avLst/>
              <a:gdLst/>
              <a:ahLst/>
              <a:cxnLst/>
              <a:rect l="l" t="t" r="r" b="b"/>
              <a:pathLst>
                <a:path w="2147" h="2887" extrusionOk="0">
                  <a:moveTo>
                    <a:pt x="2033" y="0"/>
                  </a:moveTo>
                  <a:cubicBezTo>
                    <a:pt x="1469" y="904"/>
                    <a:pt x="829" y="1769"/>
                    <a:pt x="113" y="2598"/>
                  </a:cubicBezTo>
                  <a:cubicBezTo>
                    <a:pt x="76" y="2648"/>
                    <a:pt x="38" y="2698"/>
                    <a:pt x="1" y="2736"/>
                  </a:cubicBezTo>
                  <a:lnTo>
                    <a:pt x="164" y="2886"/>
                  </a:lnTo>
                  <a:cubicBezTo>
                    <a:pt x="176" y="2886"/>
                    <a:pt x="176" y="2874"/>
                    <a:pt x="176" y="2874"/>
                  </a:cubicBezTo>
                  <a:cubicBezTo>
                    <a:pt x="189" y="2861"/>
                    <a:pt x="201" y="2836"/>
                    <a:pt x="226" y="2823"/>
                  </a:cubicBezTo>
                  <a:cubicBezTo>
                    <a:pt x="942" y="1995"/>
                    <a:pt x="1582" y="1129"/>
                    <a:pt x="2146" y="238"/>
                  </a:cubicBezTo>
                  <a:cubicBezTo>
                    <a:pt x="2109" y="151"/>
                    <a:pt x="2071" y="75"/>
                    <a:pt x="2033" y="0"/>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0" name="Google Shape;8860;p63"/>
            <p:cNvSpPr/>
            <p:nvPr/>
          </p:nvSpPr>
          <p:spPr>
            <a:xfrm>
              <a:off x="3427725" y="2874750"/>
              <a:ext cx="70300" cy="93825"/>
            </a:xfrm>
            <a:custGeom>
              <a:avLst/>
              <a:gdLst/>
              <a:ahLst/>
              <a:cxnLst/>
              <a:rect l="l" t="t" r="r" b="b"/>
              <a:pathLst>
                <a:path w="2812" h="3753" extrusionOk="0">
                  <a:moveTo>
                    <a:pt x="2711" y="0"/>
                  </a:moveTo>
                  <a:cubicBezTo>
                    <a:pt x="2033" y="1230"/>
                    <a:pt x="1167" y="2384"/>
                    <a:pt x="138" y="3451"/>
                  </a:cubicBezTo>
                  <a:cubicBezTo>
                    <a:pt x="88" y="3501"/>
                    <a:pt x="50" y="3552"/>
                    <a:pt x="0" y="3589"/>
                  </a:cubicBezTo>
                  <a:lnTo>
                    <a:pt x="113" y="3702"/>
                  </a:lnTo>
                  <a:lnTo>
                    <a:pt x="163" y="3752"/>
                  </a:lnTo>
                  <a:cubicBezTo>
                    <a:pt x="1230" y="2686"/>
                    <a:pt x="2108" y="1519"/>
                    <a:pt x="2811" y="276"/>
                  </a:cubicBezTo>
                  <a:cubicBezTo>
                    <a:pt x="2774" y="176"/>
                    <a:pt x="2748" y="88"/>
                    <a:pt x="2711" y="0"/>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1" name="Google Shape;8861;p63"/>
            <p:cNvSpPr/>
            <p:nvPr/>
          </p:nvSpPr>
          <p:spPr>
            <a:xfrm>
              <a:off x="3429275" y="2909250"/>
              <a:ext cx="80975" cy="101675"/>
            </a:xfrm>
            <a:custGeom>
              <a:avLst/>
              <a:gdLst/>
              <a:ahLst/>
              <a:cxnLst/>
              <a:rect l="l" t="t" r="r" b="b"/>
              <a:pathLst>
                <a:path w="3239" h="4067" extrusionOk="0">
                  <a:moveTo>
                    <a:pt x="3151" y="1"/>
                  </a:moveTo>
                  <a:cubicBezTo>
                    <a:pt x="2360" y="1381"/>
                    <a:pt x="1344" y="2661"/>
                    <a:pt x="101" y="3803"/>
                  </a:cubicBezTo>
                  <a:cubicBezTo>
                    <a:pt x="64" y="3840"/>
                    <a:pt x="39" y="3866"/>
                    <a:pt x="1" y="3903"/>
                  </a:cubicBezTo>
                  <a:lnTo>
                    <a:pt x="76" y="3979"/>
                  </a:lnTo>
                  <a:lnTo>
                    <a:pt x="152" y="4066"/>
                  </a:lnTo>
                  <a:cubicBezTo>
                    <a:pt x="1406" y="2924"/>
                    <a:pt x="2435" y="1657"/>
                    <a:pt x="3239" y="289"/>
                  </a:cubicBezTo>
                  <a:cubicBezTo>
                    <a:pt x="3213" y="201"/>
                    <a:pt x="3176" y="101"/>
                    <a:pt x="3151" y="1"/>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2" name="Google Shape;8862;p63"/>
            <p:cNvSpPr/>
            <p:nvPr/>
          </p:nvSpPr>
          <p:spPr>
            <a:xfrm>
              <a:off x="3423950" y="2951925"/>
              <a:ext cx="96975" cy="106375"/>
            </a:xfrm>
            <a:custGeom>
              <a:avLst/>
              <a:gdLst/>
              <a:ahLst/>
              <a:cxnLst/>
              <a:rect l="l" t="t" r="r" b="b"/>
              <a:pathLst>
                <a:path w="3879" h="4255" extrusionOk="0">
                  <a:moveTo>
                    <a:pt x="3815" y="0"/>
                  </a:moveTo>
                  <a:cubicBezTo>
                    <a:pt x="2849" y="1481"/>
                    <a:pt x="1594" y="2824"/>
                    <a:pt x="88" y="4003"/>
                  </a:cubicBezTo>
                  <a:cubicBezTo>
                    <a:pt x="51" y="4028"/>
                    <a:pt x="26" y="4053"/>
                    <a:pt x="1" y="4079"/>
                  </a:cubicBezTo>
                  <a:lnTo>
                    <a:pt x="139" y="4254"/>
                  </a:lnTo>
                  <a:cubicBezTo>
                    <a:pt x="151" y="4242"/>
                    <a:pt x="176" y="4217"/>
                    <a:pt x="201" y="4204"/>
                  </a:cubicBezTo>
                  <a:cubicBezTo>
                    <a:pt x="1670" y="3050"/>
                    <a:pt x="2912" y="1744"/>
                    <a:pt x="3878" y="314"/>
                  </a:cubicBezTo>
                  <a:cubicBezTo>
                    <a:pt x="3866" y="201"/>
                    <a:pt x="3841" y="101"/>
                    <a:pt x="3815" y="0"/>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3" name="Google Shape;8863;p63"/>
            <p:cNvSpPr/>
            <p:nvPr/>
          </p:nvSpPr>
          <p:spPr>
            <a:xfrm>
              <a:off x="3421125" y="2997725"/>
              <a:ext cx="105750" cy="106375"/>
            </a:xfrm>
            <a:custGeom>
              <a:avLst/>
              <a:gdLst/>
              <a:ahLst/>
              <a:cxnLst/>
              <a:rect l="l" t="t" r="r" b="b"/>
              <a:pathLst>
                <a:path w="4230" h="4255" extrusionOk="0">
                  <a:moveTo>
                    <a:pt x="4205" y="0"/>
                  </a:moveTo>
                  <a:cubicBezTo>
                    <a:pt x="2987" y="1443"/>
                    <a:pt x="1594" y="2799"/>
                    <a:pt x="51" y="4041"/>
                  </a:cubicBezTo>
                  <a:cubicBezTo>
                    <a:pt x="38" y="4054"/>
                    <a:pt x="26" y="4066"/>
                    <a:pt x="1" y="4079"/>
                  </a:cubicBezTo>
                  <a:lnTo>
                    <a:pt x="151" y="4254"/>
                  </a:lnTo>
                  <a:cubicBezTo>
                    <a:pt x="164" y="4254"/>
                    <a:pt x="176" y="4242"/>
                    <a:pt x="176" y="4229"/>
                  </a:cubicBezTo>
                  <a:cubicBezTo>
                    <a:pt x="1682" y="3025"/>
                    <a:pt x="3038" y="1707"/>
                    <a:pt x="4230" y="314"/>
                  </a:cubicBezTo>
                  <a:cubicBezTo>
                    <a:pt x="4230" y="201"/>
                    <a:pt x="4217" y="101"/>
                    <a:pt x="4205" y="0"/>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4" name="Google Shape;8864;p63"/>
            <p:cNvSpPr/>
            <p:nvPr/>
          </p:nvSpPr>
          <p:spPr>
            <a:xfrm>
              <a:off x="3414850" y="3034750"/>
              <a:ext cx="112975" cy="117025"/>
            </a:xfrm>
            <a:custGeom>
              <a:avLst/>
              <a:gdLst/>
              <a:ahLst/>
              <a:cxnLst/>
              <a:rect l="l" t="t" r="r" b="b"/>
              <a:pathLst>
                <a:path w="4519" h="4681" extrusionOk="0">
                  <a:moveTo>
                    <a:pt x="4518" y="0"/>
                  </a:moveTo>
                  <a:lnTo>
                    <a:pt x="4518" y="0"/>
                  </a:lnTo>
                  <a:cubicBezTo>
                    <a:pt x="3326" y="1594"/>
                    <a:pt x="1996" y="3137"/>
                    <a:pt x="202" y="4367"/>
                  </a:cubicBezTo>
                  <a:cubicBezTo>
                    <a:pt x="139" y="4405"/>
                    <a:pt x="76" y="4442"/>
                    <a:pt x="13" y="4493"/>
                  </a:cubicBezTo>
                  <a:lnTo>
                    <a:pt x="1" y="4493"/>
                  </a:lnTo>
                  <a:lnTo>
                    <a:pt x="126" y="4681"/>
                  </a:lnTo>
                  <a:cubicBezTo>
                    <a:pt x="1958" y="3489"/>
                    <a:pt x="3301" y="1970"/>
                    <a:pt x="4506" y="389"/>
                  </a:cubicBezTo>
                  <a:cubicBezTo>
                    <a:pt x="4506" y="264"/>
                    <a:pt x="4506" y="138"/>
                    <a:pt x="4518" y="0"/>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5" name="Google Shape;8865;p63"/>
            <p:cNvSpPr/>
            <p:nvPr/>
          </p:nvSpPr>
          <p:spPr>
            <a:xfrm>
              <a:off x="3408575" y="3072075"/>
              <a:ext cx="116100" cy="123325"/>
            </a:xfrm>
            <a:custGeom>
              <a:avLst/>
              <a:gdLst/>
              <a:ahLst/>
              <a:cxnLst/>
              <a:rect l="l" t="t" r="r" b="b"/>
              <a:pathLst>
                <a:path w="4644" h="4933" extrusionOk="0">
                  <a:moveTo>
                    <a:pt x="4644" y="0"/>
                  </a:moveTo>
                  <a:lnTo>
                    <a:pt x="4644" y="0"/>
                  </a:lnTo>
                  <a:cubicBezTo>
                    <a:pt x="3389" y="1707"/>
                    <a:pt x="1858" y="3276"/>
                    <a:pt x="101" y="4681"/>
                  </a:cubicBezTo>
                  <a:cubicBezTo>
                    <a:pt x="63" y="4706"/>
                    <a:pt x="38" y="4731"/>
                    <a:pt x="1" y="4756"/>
                  </a:cubicBezTo>
                  <a:lnTo>
                    <a:pt x="126" y="4920"/>
                  </a:lnTo>
                  <a:lnTo>
                    <a:pt x="151" y="4932"/>
                  </a:lnTo>
                  <a:cubicBezTo>
                    <a:pt x="1845" y="3589"/>
                    <a:pt x="3326" y="2096"/>
                    <a:pt x="4569" y="477"/>
                  </a:cubicBezTo>
                  <a:cubicBezTo>
                    <a:pt x="4594" y="314"/>
                    <a:pt x="4619" y="164"/>
                    <a:pt x="4644" y="0"/>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6" name="Google Shape;8866;p63"/>
            <p:cNvSpPr/>
            <p:nvPr/>
          </p:nvSpPr>
          <p:spPr>
            <a:xfrm>
              <a:off x="3405125" y="3125725"/>
              <a:ext cx="106700" cy="97275"/>
            </a:xfrm>
            <a:custGeom>
              <a:avLst/>
              <a:gdLst/>
              <a:ahLst/>
              <a:cxnLst/>
              <a:rect l="l" t="t" r="r" b="b"/>
              <a:pathLst>
                <a:path w="4268" h="3891" extrusionOk="0">
                  <a:moveTo>
                    <a:pt x="4267" y="0"/>
                  </a:moveTo>
                  <a:cubicBezTo>
                    <a:pt x="3075" y="1343"/>
                    <a:pt x="1670" y="2573"/>
                    <a:pt x="76" y="3652"/>
                  </a:cubicBezTo>
                  <a:cubicBezTo>
                    <a:pt x="51" y="3677"/>
                    <a:pt x="26" y="3690"/>
                    <a:pt x="1" y="3702"/>
                  </a:cubicBezTo>
                  <a:lnTo>
                    <a:pt x="51" y="3790"/>
                  </a:lnTo>
                  <a:lnTo>
                    <a:pt x="126" y="3890"/>
                  </a:lnTo>
                  <a:cubicBezTo>
                    <a:pt x="1607" y="2899"/>
                    <a:pt x="2925" y="1782"/>
                    <a:pt x="4067" y="552"/>
                  </a:cubicBezTo>
                  <a:cubicBezTo>
                    <a:pt x="4142" y="364"/>
                    <a:pt x="4205" y="188"/>
                    <a:pt x="4267" y="0"/>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7" name="Google Shape;8867;p63"/>
            <p:cNvSpPr/>
            <p:nvPr/>
          </p:nvSpPr>
          <p:spPr>
            <a:xfrm>
              <a:off x="3398225" y="3166825"/>
              <a:ext cx="96650" cy="86300"/>
            </a:xfrm>
            <a:custGeom>
              <a:avLst/>
              <a:gdLst/>
              <a:ahLst/>
              <a:cxnLst/>
              <a:rect l="l" t="t" r="r" b="b"/>
              <a:pathLst>
                <a:path w="3866" h="3452" extrusionOk="0">
                  <a:moveTo>
                    <a:pt x="3866" y="0"/>
                  </a:moveTo>
                  <a:cubicBezTo>
                    <a:pt x="2862" y="1167"/>
                    <a:pt x="1720" y="2372"/>
                    <a:pt x="151" y="3162"/>
                  </a:cubicBezTo>
                  <a:cubicBezTo>
                    <a:pt x="101" y="3188"/>
                    <a:pt x="51" y="3225"/>
                    <a:pt x="1" y="3250"/>
                  </a:cubicBezTo>
                  <a:lnTo>
                    <a:pt x="88" y="3439"/>
                  </a:lnTo>
                  <a:lnTo>
                    <a:pt x="101" y="3451"/>
                  </a:lnTo>
                  <a:cubicBezTo>
                    <a:pt x="1406" y="2811"/>
                    <a:pt x="2423" y="1908"/>
                    <a:pt x="3301" y="966"/>
                  </a:cubicBezTo>
                  <a:cubicBezTo>
                    <a:pt x="3502" y="653"/>
                    <a:pt x="3690" y="326"/>
                    <a:pt x="3866" y="0"/>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8" name="Google Shape;8868;p63"/>
            <p:cNvSpPr/>
            <p:nvPr/>
          </p:nvSpPr>
          <p:spPr>
            <a:xfrm>
              <a:off x="3390375" y="2788150"/>
              <a:ext cx="15725" cy="15725"/>
            </a:xfrm>
            <a:custGeom>
              <a:avLst/>
              <a:gdLst/>
              <a:ahLst/>
              <a:cxnLst/>
              <a:rect l="l" t="t" r="r" b="b"/>
              <a:pathLst>
                <a:path w="629" h="629" extrusionOk="0">
                  <a:moveTo>
                    <a:pt x="315" y="1"/>
                  </a:moveTo>
                  <a:cubicBezTo>
                    <a:pt x="139" y="1"/>
                    <a:pt x="1" y="139"/>
                    <a:pt x="1" y="314"/>
                  </a:cubicBezTo>
                  <a:cubicBezTo>
                    <a:pt x="1" y="490"/>
                    <a:pt x="139" y="628"/>
                    <a:pt x="315" y="628"/>
                  </a:cubicBezTo>
                  <a:cubicBezTo>
                    <a:pt x="490" y="628"/>
                    <a:pt x="628" y="490"/>
                    <a:pt x="628" y="314"/>
                  </a:cubicBezTo>
                  <a:cubicBezTo>
                    <a:pt x="628" y="139"/>
                    <a:pt x="490" y="1"/>
                    <a:pt x="31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9" name="Google Shape;8869;p63"/>
            <p:cNvSpPr/>
            <p:nvPr/>
          </p:nvSpPr>
          <p:spPr>
            <a:xfrm>
              <a:off x="3548175" y="2771850"/>
              <a:ext cx="16025" cy="15700"/>
            </a:xfrm>
            <a:custGeom>
              <a:avLst/>
              <a:gdLst/>
              <a:ahLst/>
              <a:cxnLst/>
              <a:rect l="l" t="t" r="r" b="b"/>
              <a:pathLst>
                <a:path w="641" h="628" extrusionOk="0">
                  <a:moveTo>
                    <a:pt x="327" y="0"/>
                  </a:moveTo>
                  <a:cubicBezTo>
                    <a:pt x="152" y="0"/>
                    <a:pt x="1" y="138"/>
                    <a:pt x="1" y="314"/>
                  </a:cubicBezTo>
                  <a:cubicBezTo>
                    <a:pt x="1" y="490"/>
                    <a:pt x="152" y="628"/>
                    <a:pt x="327" y="628"/>
                  </a:cubicBezTo>
                  <a:cubicBezTo>
                    <a:pt x="503" y="628"/>
                    <a:pt x="641" y="490"/>
                    <a:pt x="641" y="314"/>
                  </a:cubicBezTo>
                  <a:cubicBezTo>
                    <a:pt x="641" y="138"/>
                    <a:pt x="503" y="0"/>
                    <a:pt x="32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0" name="Google Shape;8870;p63"/>
            <p:cNvSpPr/>
            <p:nvPr/>
          </p:nvSpPr>
          <p:spPr>
            <a:xfrm>
              <a:off x="3641675" y="2657950"/>
              <a:ext cx="16025" cy="16025"/>
            </a:xfrm>
            <a:custGeom>
              <a:avLst/>
              <a:gdLst/>
              <a:ahLst/>
              <a:cxnLst/>
              <a:rect l="l" t="t" r="r" b="b"/>
              <a:pathLst>
                <a:path w="641" h="641" extrusionOk="0">
                  <a:moveTo>
                    <a:pt x="327" y="1"/>
                  </a:moveTo>
                  <a:cubicBezTo>
                    <a:pt x="151" y="1"/>
                    <a:pt x="1" y="152"/>
                    <a:pt x="1" y="327"/>
                  </a:cubicBezTo>
                  <a:cubicBezTo>
                    <a:pt x="1" y="503"/>
                    <a:pt x="151" y="641"/>
                    <a:pt x="327" y="641"/>
                  </a:cubicBezTo>
                  <a:cubicBezTo>
                    <a:pt x="490" y="641"/>
                    <a:pt x="641" y="503"/>
                    <a:pt x="641" y="327"/>
                  </a:cubicBezTo>
                  <a:cubicBezTo>
                    <a:pt x="641" y="152"/>
                    <a:pt x="490" y="1"/>
                    <a:pt x="32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1" name="Google Shape;8871;p63"/>
            <p:cNvSpPr/>
            <p:nvPr/>
          </p:nvSpPr>
          <p:spPr>
            <a:xfrm>
              <a:off x="3545050" y="2555375"/>
              <a:ext cx="16025" cy="16025"/>
            </a:xfrm>
            <a:custGeom>
              <a:avLst/>
              <a:gdLst/>
              <a:ahLst/>
              <a:cxnLst/>
              <a:rect l="l" t="t" r="r" b="b"/>
              <a:pathLst>
                <a:path w="641" h="641" extrusionOk="0">
                  <a:moveTo>
                    <a:pt x="314" y="0"/>
                  </a:moveTo>
                  <a:cubicBezTo>
                    <a:pt x="139" y="0"/>
                    <a:pt x="0" y="139"/>
                    <a:pt x="0" y="314"/>
                  </a:cubicBezTo>
                  <a:cubicBezTo>
                    <a:pt x="0" y="490"/>
                    <a:pt x="139" y="640"/>
                    <a:pt x="314" y="640"/>
                  </a:cubicBezTo>
                  <a:cubicBezTo>
                    <a:pt x="490" y="640"/>
                    <a:pt x="640" y="490"/>
                    <a:pt x="640" y="314"/>
                  </a:cubicBezTo>
                  <a:cubicBezTo>
                    <a:pt x="640" y="139"/>
                    <a:pt x="490" y="0"/>
                    <a:pt x="31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2" name="Google Shape;8872;p63"/>
            <p:cNvSpPr/>
            <p:nvPr/>
          </p:nvSpPr>
          <p:spPr>
            <a:xfrm>
              <a:off x="3609050" y="2479150"/>
              <a:ext cx="9425" cy="9425"/>
            </a:xfrm>
            <a:custGeom>
              <a:avLst/>
              <a:gdLst/>
              <a:ahLst/>
              <a:cxnLst/>
              <a:rect l="l" t="t" r="r" b="b"/>
              <a:pathLst>
                <a:path w="377" h="377" extrusionOk="0">
                  <a:moveTo>
                    <a:pt x="189" y="0"/>
                  </a:moveTo>
                  <a:cubicBezTo>
                    <a:pt x="88" y="0"/>
                    <a:pt x="0" y="88"/>
                    <a:pt x="0" y="188"/>
                  </a:cubicBezTo>
                  <a:cubicBezTo>
                    <a:pt x="0" y="301"/>
                    <a:pt x="88" y="377"/>
                    <a:pt x="189" y="377"/>
                  </a:cubicBezTo>
                  <a:cubicBezTo>
                    <a:pt x="302" y="377"/>
                    <a:pt x="377" y="301"/>
                    <a:pt x="377" y="188"/>
                  </a:cubicBezTo>
                  <a:cubicBezTo>
                    <a:pt x="377" y="88"/>
                    <a:pt x="302" y="0"/>
                    <a:pt x="18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3" name="Google Shape;8873;p63"/>
            <p:cNvSpPr/>
            <p:nvPr/>
          </p:nvSpPr>
          <p:spPr>
            <a:xfrm>
              <a:off x="3831800" y="3010900"/>
              <a:ext cx="7550" cy="7550"/>
            </a:xfrm>
            <a:custGeom>
              <a:avLst/>
              <a:gdLst/>
              <a:ahLst/>
              <a:cxnLst/>
              <a:rect l="l" t="t" r="r" b="b"/>
              <a:pathLst>
                <a:path w="302" h="302" extrusionOk="0">
                  <a:moveTo>
                    <a:pt x="151" y="0"/>
                  </a:moveTo>
                  <a:cubicBezTo>
                    <a:pt x="63" y="0"/>
                    <a:pt x="0" y="63"/>
                    <a:pt x="0" y="151"/>
                  </a:cubicBezTo>
                  <a:cubicBezTo>
                    <a:pt x="0" y="239"/>
                    <a:pt x="63" y="302"/>
                    <a:pt x="151" y="302"/>
                  </a:cubicBezTo>
                  <a:cubicBezTo>
                    <a:pt x="239" y="302"/>
                    <a:pt x="301" y="239"/>
                    <a:pt x="301" y="151"/>
                  </a:cubicBezTo>
                  <a:cubicBezTo>
                    <a:pt x="301" y="63"/>
                    <a:pt x="239" y="0"/>
                    <a:pt x="15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4" name="Google Shape;8874;p63"/>
            <p:cNvSpPr/>
            <p:nvPr/>
          </p:nvSpPr>
          <p:spPr>
            <a:xfrm>
              <a:off x="3646375" y="2993650"/>
              <a:ext cx="7550" cy="7550"/>
            </a:xfrm>
            <a:custGeom>
              <a:avLst/>
              <a:gdLst/>
              <a:ahLst/>
              <a:cxnLst/>
              <a:rect l="l" t="t" r="r" b="b"/>
              <a:pathLst>
                <a:path w="302" h="302" extrusionOk="0">
                  <a:moveTo>
                    <a:pt x="151" y="0"/>
                  </a:moveTo>
                  <a:cubicBezTo>
                    <a:pt x="76" y="0"/>
                    <a:pt x="1" y="63"/>
                    <a:pt x="1" y="151"/>
                  </a:cubicBezTo>
                  <a:cubicBezTo>
                    <a:pt x="1" y="239"/>
                    <a:pt x="76" y="301"/>
                    <a:pt x="151" y="301"/>
                  </a:cubicBezTo>
                  <a:cubicBezTo>
                    <a:pt x="239" y="301"/>
                    <a:pt x="302" y="239"/>
                    <a:pt x="302" y="151"/>
                  </a:cubicBezTo>
                  <a:cubicBezTo>
                    <a:pt x="302" y="63"/>
                    <a:pt x="239" y="0"/>
                    <a:pt x="15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5" name="Google Shape;8875;p63"/>
            <p:cNvSpPr/>
            <p:nvPr/>
          </p:nvSpPr>
          <p:spPr>
            <a:xfrm>
              <a:off x="3453450" y="3137650"/>
              <a:ext cx="7550" cy="7550"/>
            </a:xfrm>
            <a:custGeom>
              <a:avLst/>
              <a:gdLst/>
              <a:ahLst/>
              <a:cxnLst/>
              <a:rect l="l" t="t" r="r" b="b"/>
              <a:pathLst>
                <a:path w="302" h="302" extrusionOk="0">
                  <a:moveTo>
                    <a:pt x="151" y="0"/>
                  </a:moveTo>
                  <a:cubicBezTo>
                    <a:pt x="63" y="0"/>
                    <a:pt x="0" y="63"/>
                    <a:pt x="0" y="151"/>
                  </a:cubicBezTo>
                  <a:cubicBezTo>
                    <a:pt x="0" y="239"/>
                    <a:pt x="63" y="301"/>
                    <a:pt x="151" y="301"/>
                  </a:cubicBezTo>
                  <a:cubicBezTo>
                    <a:pt x="239" y="301"/>
                    <a:pt x="301" y="239"/>
                    <a:pt x="301" y="151"/>
                  </a:cubicBezTo>
                  <a:cubicBezTo>
                    <a:pt x="301" y="63"/>
                    <a:pt x="239" y="0"/>
                    <a:pt x="15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6" name="Google Shape;8876;p63"/>
            <p:cNvSpPr/>
            <p:nvPr/>
          </p:nvSpPr>
          <p:spPr>
            <a:xfrm>
              <a:off x="3537525" y="3214500"/>
              <a:ext cx="7550" cy="7550"/>
            </a:xfrm>
            <a:custGeom>
              <a:avLst/>
              <a:gdLst/>
              <a:ahLst/>
              <a:cxnLst/>
              <a:rect l="l" t="t" r="r" b="b"/>
              <a:pathLst>
                <a:path w="302" h="302" extrusionOk="0">
                  <a:moveTo>
                    <a:pt x="151" y="1"/>
                  </a:moveTo>
                  <a:cubicBezTo>
                    <a:pt x="63" y="1"/>
                    <a:pt x="0" y="63"/>
                    <a:pt x="0" y="151"/>
                  </a:cubicBezTo>
                  <a:cubicBezTo>
                    <a:pt x="0" y="239"/>
                    <a:pt x="63" y="302"/>
                    <a:pt x="151" y="302"/>
                  </a:cubicBezTo>
                  <a:cubicBezTo>
                    <a:pt x="239" y="302"/>
                    <a:pt x="301" y="239"/>
                    <a:pt x="301" y="151"/>
                  </a:cubicBezTo>
                  <a:cubicBezTo>
                    <a:pt x="301" y="63"/>
                    <a:pt x="239" y="1"/>
                    <a:pt x="15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7" name="Google Shape;8877;p63"/>
            <p:cNvSpPr/>
            <p:nvPr/>
          </p:nvSpPr>
          <p:spPr>
            <a:xfrm>
              <a:off x="3391325" y="3223925"/>
              <a:ext cx="7550" cy="7550"/>
            </a:xfrm>
            <a:custGeom>
              <a:avLst/>
              <a:gdLst/>
              <a:ahLst/>
              <a:cxnLst/>
              <a:rect l="l" t="t" r="r" b="b"/>
              <a:pathLst>
                <a:path w="302" h="302" extrusionOk="0">
                  <a:moveTo>
                    <a:pt x="151" y="0"/>
                  </a:moveTo>
                  <a:cubicBezTo>
                    <a:pt x="63" y="0"/>
                    <a:pt x="1" y="75"/>
                    <a:pt x="1" y="151"/>
                  </a:cubicBezTo>
                  <a:cubicBezTo>
                    <a:pt x="1" y="238"/>
                    <a:pt x="63" y="301"/>
                    <a:pt x="151" y="301"/>
                  </a:cubicBezTo>
                  <a:cubicBezTo>
                    <a:pt x="239" y="301"/>
                    <a:pt x="302" y="238"/>
                    <a:pt x="302" y="151"/>
                  </a:cubicBezTo>
                  <a:cubicBezTo>
                    <a:pt x="302" y="75"/>
                    <a:pt x="239" y="0"/>
                    <a:pt x="15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8" name="Google Shape;8878;p63"/>
            <p:cNvSpPr/>
            <p:nvPr/>
          </p:nvSpPr>
          <p:spPr>
            <a:xfrm>
              <a:off x="3476025" y="2656700"/>
              <a:ext cx="9750" cy="9450"/>
            </a:xfrm>
            <a:custGeom>
              <a:avLst/>
              <a:gdLst/>
              <a:ahLst/>
              <a:cxnLst/>
              <a:rect l="l" t="t" r="r" b="b"/>
              <a:pathLst>
                <a:path w="390" h="378" extrusionOk="0">
                  <a:moveTo>
                    <a:pt x="189" y="1"/>
                  </a:moveTo>
                  <a:cubicBezTo>
                    <a:pt x="89" y="1"/>
                    <a:pt x="1" y="76"/>
                    <a:pt x="1" y="189"/>
                  </a:cubicBezTo>
                  <a:cubicBezTo>
                    <a:pt x="1" y="289"/>
                    <a:pt x="89" y="377"/>
                    <a:pt x="189" y="377"/>
                  </a:cubicBezTo>
                  <a:cubicBezTo>
                    <a:pt x="302" y="377"/>
                    <a:pt x="390" y="289"/>
                    <a:pt x="390" y="189"/>
                  </a:cubicBezTo>
                  <a:cubicBezTo>
                    <a:pt x="390" y="76"/>
                    <a:pt x="302" y="1"/>
                    <a:pt x="18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9" name="Google Shape;8879;p63"/>
            <p:cNvSpPr/>
            <p:nvPr/>
          </p:nvSpPr>
          <p:spPr>
            <a:xfrm>
              <a:off x="3489525" y="2928400"/>
              <a:ext cx="9750" cy="9750"/>
            </a:xfrm>
            <a:custGeom>
              <a:avLst/>
              <a:gdLst/>
              <a:ahLst/>
              <a:cxnLst/>
              <a:rect l="l" t="t" r="r" b="b"/>
              <a:pathLst>
                <a:path w="390" h="390" extrusionOk="0">
                  <a:moveTo>
                    <a:pt x="189" y="0"/>
                  </a:moveTo>
                  <a:cubicBezTo>
                    <a:pt x="88" y="0"/>
                    <a:pt x="0" y="88"/>
                    <a:pt x="0" y="201"/>
                  </a:cubicBezTo>
                  <a:cubicBezTo>
                    <a:pt x="0" y="301"/>
                    <a:pt x="88" y="389"/>
                    <a:pt x="189" y="389"/>
                  </a:cubicBezTo>
                  <a:cubicBezTo>
                    <a:pt x="302" y="389"/>
                    <a:pt x="389" y="301"/>
                    <a:pt x="389" y="201"/>
                  </a:cubicBezTo>
                  <a:cubicBezTo>
                    <a:pt x="389" y="88"/>
                    <a:pt x="302" y="0"/>
                    <a:pt x="18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0" name="Google Shape;8880;p63"/>
            <p:cNvSpPr/>
            <p:nvPr/>
          </p:nvSpPr>
          <p:spPr>
            <a:xfrm>
              <a:off x="3385375" y="2475700"/>
              <a:ext cx="9750" cy="9750"/>
            </a:xfrm>
            <a:custGeom>
              <a:avLst/>
              <a:gdLst/>
              <a:ahLst/>
              <a:cxnLst/>
              <a:rect l="l" t="t" r="r" b="b"/>
              <a:pathLst>
                <a:path w="390" h="390" extrusionOk="0">
                  <a:moveTo>
                    <a:pt x="201" y="0"/>
                  </a:moveTo>
                  <a:cubicBezTo>
                    <a:pt x="88" y="0"/>
                    <a:pt x="0" y="88"/>
                    <a:pt x="0" y="201"/>
                  </a:cubicBezTo>
                  <a:cubicBezTo>
                    <a:pt x="0" y="301"/>
                    <a:pt x="88" y="389"/>
                    <a:pt x="201" y="389"/>
                  </a:cubicBezTo>
                  <a:cubicBezTo>
                    <a:pt x="301" y="389"/>
                    <a:pt x="389" y="301"/>
                    <a:pt x="389" y="201"/>
                  </a:cubicBezTo>
                  <a:cubicBezTo>
                    <a:pt x="389" y="88"/>
                    <a:pt x="301" y="0"/>
                    <a:pt x="20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1" name="Google Shape;8881;p63"/>
            <p:cNvSpPr/>
            <p:nvPr/>
          </p:nvSpPr>
          <p:spPr>
            <a:xfrm>
              <a:off x="3964175" y="3087750"/>
              <a:ext cx="9750" cy="9450"/>
            </a:xfrm>
            <a:custGeom>
              <a:avLst/>
              <a:gdLst/>
              <a:ahLst/>
              <a:cxnLst/>
              <a:rect l="l" t="t" r="r" b="b"/>
              <a:pathLst>
                <a:path w="390" h="378" extrusionOk="0">
                  <a:moveTo>
                    <a:pt x="189" y="1"/>
                  </a:moveTo>
                  <a:cubicBezTo>
                    <a:pt x="89" y="1"/>
                    <a:pt x="1" y="76"/>
                    <a:pt x="1" y="189"/>
                  </a:cubicBezTo>
                  <a:cubicBezTo>
                    <a:pt x="1" y="289"/>
                    <a:pt x="89" y="377"/>
                    <a:pt x="189" y="377"/>
                  </a:cubicBezTo>
                  <a:cubicBezTo>
                    <a:pt x="302" y="377"/>
                    <a:pt x="390" y="289"/>
                    <a:pt x="390" y="189"/>
                  </a:cubicBezTo>
                  <a:cubicBezTo>
                    <a:pt x="390" y="76"/>
                    <a:pt x="302" y="1"/>
                    <a:pt x="18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2" name="Google Shape;8882;p63"/>
            <p:cNvSpPr/>
            <p:nvPr/>
          </p:nvSpPr>
          <p:spPr>
            <a:xfrm>
              <a:off x="3767175" y="2817650"/>
              <a:ext cx="9750" cy="9750"/>
            </a:xfrm>
            <a:custGeom>
              <a:avLst/>
              <a:gdLst/>
              <a:ahLst/>
              <a:cxnLst/>
              <a:rect l="l" t="t" r="r" b="b"/>
              <a:pathLst>
                <a:path w="390" h="390" extrusionOk="0">
                  <a:moveTo>
                    <a:pt x="188" y="0"/>
                  </a:moveTo>
                  <a:cubicBezTo>
                    <a:pt x="88" y="0"/>
                    <a:pt x="0" y="88"/>
                    <a:pt x="0" y="201"/>
                  </a:cubicBezTo>
                  <a:cubicBezTo>
                    <a:pt x="0" y="301"/>
                    <a:pt x="88" y="389"/>
                    <a:pt x="188" y="389"/>
                  </a:cubicBezTo>
                  <a:cubicBezTo>
                    <a:pt x="301" y="389"/>
                    <a:pt x="389" y="301"/>
                    <a:pt x="389" y="201"/>
                  </a:cubicBezTo>
                  <a:cubicBezTo>
                    <a:pt x="389" y="88"/>
                    <a:pt x="301" y="0"/>
                    <a:pt x="18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3" name="Google Shape;8883;p63"/>
            <p:cNvSpPr/>
            <p:nvPr/>
          </p:nvSpPr>
          <p:spPr>
            <a:xfrm>
              <a:off x="4299875" y="3137325"/>
              <a:ext cx="9750" cy="9750"/>
            </a:xfrm>
            <a:custGeom>
              <a:avLst/>
              <a:gdLst/>
              <a:ahLst/>
              <a:cxnLst/>
              <a:rect l="l" t="t" r="r" b="b"/>
              <a:pathLst>
                <a:path w="390" h="390" extrusionOk="0">
                  <a:moveTo>
                    <a:pt x="188" y="1"/>
                  </a:moveTo>
                  <a:cubicBezTo>
                    <a:pt x="88" y="1"/>
                    <a:pt x="0" y="88"/>
                    <a:pt x="0" y="201"/>
                  </a:cubicBezTo>
                  <a:cubicBezTo>
                    <a:pt x="0" y="302"/>
                    <a:pt x="88" y="390"/>
                    <a:pt x="188" y="390"/>
                  </a:cubicBezTo>
                  <a:cubicBezTo>
                    <a:pt x="301" y="390"/>
                    <a:pt x="389" y="302"/>
                    <a:pt x="389" y="201"/>
                  </a:cubicBezTo>
                  <a:cubicBezTo>
                    <a:pt x="389" y="88"/>
                    <a:pt x="301" y="1"/>
                    <a:pt x="18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4" name="Google Shape;8884;p63"/>
            <p:cNvSpPr/>
            <p:nvPr/>
          </p:nvSpPr>
          <p:spPr>
            <a:xfrm>
              <a:off x="3707550" y="3149250"/>
              <a:ext cx="9750" cy="9425"/>
            </a:xfrm>
            <a:custGeom>
              <a:avLst/>
              <a:gdLst/>
              <a:ahLst/>
              <a:cxnLst/>
              <a:rect l="l" t="t" r="r" b="b"/>
              <a:pathLst>
                <a:path w="390" h="377" extrusionOk="0">
                  <a:moveTo>
                    <a:pt x="202" y="0"/>
                  </a:moveTo>
                  <a:cubicBezTo>
                    <a:pt x="89" y="0"/>
                    <a:pt x="1" y="76"/>
                    <a:pt x="1" y="189"/>
                  </a:cubicBezTo>
                  <a:cubicBezTo>
                    <a:pt x="1" y="289"/>
                    <a:pt x="89" y="377"/>
                    <a:pt x="202" y="377"/>
                  </a:cubicBezTo>
                  <a:cubicBezTo>
                    <a:pt x="302" y="377"/>
                    <a:pt x="390" y="289"/>
                    <a:pt x="390" y="189"/>
                  </a:cubicBezTo>
                  <a:cubicBezTo>
                    <a:pt x="390" y="76"/>
                    <a:pt x="302" y="0"/>
                    <a:pt x="20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5" name="Google Shape;8885;p63"/>
            <p:cNvSpPr/>
            <p:nvPr/>
          </p:nvSpPr>
          <p:spPr>
            <a:xfrm>
              <a:off x="4200100" y="2984850"/>
              <a:ext cx="9750" cy="9750"/>
            </a:xfrm>
            <a:custGeom>
              <a:avLst/>
              <a:gdLst/>
              <a:ahLst/>
              <a:cxnLst/>
              <a:rect l="l" t="t" r="r" b="b"/>
              <a:pathLst>
                <a:path w="390" h="390" extrusionOk="0">
                  <a:moveTo>
                    <a:pt x="189" y="1"/>
                  </a:moveTo>
                  <a:cubicBezTo>
                    <a:pt x="88" y="1"/>
                    <a:pt x="1" y="89"/>
                    <a:pt x="1" y="202"/>
                  </a:cubicBezTo>
                  <a:cubicBezTo>
                    <a:pt x="1" y="302"/>
                    <a:pt x="88" y="390"/>
                    <a:pt x="189" y="390"/>
                  </a:cubicBezTo>
                  <a:cubicBezTo>
                    <a:pt x="302" y="390"/>
                    <a:pt x="390" y="302"/>
                    <a:pt x="390" y="202"/>
                  </a:cubicBezTo>
                  <a:cubicBezTo>
                    <a:pt x="390" y="89"/>
                    <a:pt x="302" y="1"/>
                    <a:pt x="18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6" name="Google Shape;8886;p63"/>
            <p:cNvSpPr/>
            <p:nvPr/>
          </p:nvSpPr>
          <p:spPr>
            <a:xfrm>
              <a:off x="3928425" y="2855300"/>
              <a:ext cx="9750" cy="9750"/>
            </a:xfrm>
            <a:custGeom>
              <a:avLst/>
              <a:gdLst/>
              <a:ahLst/>
              <a:cxnLst/>
              <a:rect l="l" t="t" r="r" b="b"/>
              <a:pathLst>
                <a:path w="390" h="390" extrusionOk="0">
                  <a:moveTo>
                    <a:pt x="201" y="0"/>
                  </a:moveTo>
                  <a:cubicBezTo>
                    <a:pt x="88" y="0"/>
                    <a:pt x="0" y="88"/>
                    <a:pt x="0" y="188"/>
                  </a:cubicBezTo>
                  <a:cubicBezTo>
                    <a:pt x="0" y="301"/>
                    <a:pt x="88" y="389"/>
                    <a:pt x="201" y="389"/>
                  </a:cubicBezTo>
                  <a:cubicBezTo>
                    <a:pt x="301" y="389"/>
                    <a:pt x="389" y="301"/>
                    <a:pt x="389" y="188"/>
                  </a:cubicBezTo>
                  <a:cubicBezTo>
                    <a:pt x="389" y="88"/>
                    <a:pt x="301" y="0"/>
                    <a:pt x="20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7" name="Google Shape;8887;p63"/>
            <p:cNvSpPr/>
            <p:nvPr/>
          </p:nvSpPr>
          <p:spPr>
            <a:xfrm>
              <a:off x="4047950" y="2931850"/>
              <a:ext cx="9750" cy="9750"/>
            </a:xfrm>
            <a:custGeom>
              <a:avLst/>
              <a:gdLst/>
              <a:ahLst/>
              <a:cxnLst/>
              <a:rect l="l" t="t" r="r" b="b"/>
              <a:pathLst>
                <a:path w="390" h="390" extrusionOk="0">
                  <a:moveTo>
                    <a:pt x="201" y="0"/>
                  </a:moveTo>
                  <a:cubicBezTo>
                    <a:pt x="88" y="0"/>
                    <a:pt x="0" y="88"/>
                    <a:pt x="0" y="201"/>
                  </a:cubicBezTo>
                  <a:cubicBezTo>
                    <a:pt x="0" y="301"/>
                    <a:pt x="88" y="389"/>
                    <a:pt x="201" y="389"/>
                  </a:cubicBezTo>
                  <a:cubicBezTo>
                    <a:pt x="301" y="389"/>
                    <a:pt x="389" y="301"/>
                    <a:pt x="389" y="201"/>
                  </a:cubicBezTo>
                  <a:cubicBezTo>
                    <a:pt x="389" y="88"/>
                    <a:pt x="301" y="0"/>
                    <a:pt x="20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889" name="Google Shape;8889;p63"/>
          <p:cNvGrpSpPr/>
          <p:nvPr/>
        </p:nvGrpSpPr>
        <p:grpSpPr>
          <a:xfrm rot="437685">
            <a:off x="7740136" y="3731022"/>
            <a:ext cx="1594681" cy="1608117"/>
            <a:chOff x="4172200" y="3904538"/>
            <a:chExt cx="418525" cy="436050"/>
          </a:xfrm>
        </p:grpSpPr>
        <p:sp>
          <p:nvSpPr>
            <p:cNvPr id="8890" name="Google Shape;8890;p63"/>
            <p:cNvSpPr/>
            <p:nvPr/>
          </p:nvSpPr>
          <p:spPr>
            <a:xfrm>
              <a:off x="4371100" y="3998263"/>
              <a:ext cx="50225" cy="267625"/>
            </a:xfrm>
            <a:custGeom>
              <a:avLst/>
              <a:gdLst/>
              <a:ahLst/>
              <a:cxnLst/>
              <a:rect l="l" t="t" r="r" b="b"/>
              <a:pathLst>
                <a:path w="2009" h="10705" extrusionOk="0">
                  <a:moveTo>
                    <a:pt x="0" y="1"/>
                  </a:moveTo>
                  <a:lnTo>
                    <a:pt x="0" y="1"/>
                  </a:lnTo>
                  <a:cubicBezTo>
                    <a:pt x="904" y="3276"/>
                    <a:pt x="1393" y="6802"/>
                    <a:pt x="1456" y="10517"/>
                  </a:cubicBezTo>
                  <a:cubicBezTo>
                    <a:pt x="1469" y="10579"/>
                    <a:pt x="1469" y="10642"/>
                    <a:pt x="1469" y="10705"/>
                  </a:cubicBezTo>
                  <a:lnTo>
                    <a:pt x="2008" y="10705"/>
                  </a:lnTo>
                  <a:cubicBezTo>
                    <a:pt x="1958" y="7317"/>
                    <a:pt x="1569" y="4092"/>
                    <a:pt x="829" y="1055"/>
                  </a:cubicBezTo>
                  <a:cubicBezTo>
                    <a:pt x="565" y="703"/>
                    <a:pt x="276" y="352"/>
                    <a:pt x="0" y="1"/>
                  </a:cubicBezTo>
                  <a:close/>
                </a:path>
              </a:pathLst>
            </a:custGeom>
            <a:solidFill>
              <a:srgbClr val="08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1" name="Google Shape;8891;p63"/>
            <p:cNvSpPr/>
            <p:nvPr/>
          </p:nvSpPr>
          <p:spPr>
            <a:xfrm>
              <a:off x="4417850" y="4063513"/>
              <a:ext cx="51475" cy="242850"/>
            </a:xfrm>
            <a:custGeom>
              <a:avLst/>
              <a:gdLst/>
              <a:ahLst/>
              <a:cxnLst/>
              <a:rect l="l" t="t" r="r" b="b"/>
              <a:pathLst>
                <a:path w="2059" h="9714" extrusionOk="0">
                  <a:moveTo>
                    <a:pt x="0" y="1"/>
                  </a:moveTo>
                  <a:lnTo>
                    <a:pt x="0" y="1"/>
                  </a:lnTo>
                  <a:cubicBezTo>
                    <a:pt x="816" y="2774"/>
                    <a:pt x="1569" y="5861"/>
                    <a:pt x="1217" y="9287"/>
                  </a:cubicBezTo>
                  <a:cubicBezTo>
                    <a:pt x="1205" y="9412"/>
                    <a:pt x="1192" y="9525"/>
                    <a:pt x="1180" y="9651"/>
                  </a:cubicBezTo>
                  <a:lnTo>
                    <a:pt x="1657" y="9701"/>
                  </a:lnTo>
                  <a:lnTo>
                    <a:pt x="1707" y="9714"/>
                  </a:lnTo>
                  <a:cubicBezTo>
                    <a:pt x="2058" y="6991"/>
                    <a:pt x="1707" y="4493"/>
                    <a:pt x="1155" y="2197"/>
                  </a:cubicBezTo>
                  <a:cubicBezTo>
                    <a:pt x="803" y="1431"/>
                    <a:pt x="414" y="704"/>
                    <a:pt x="0" y="1"/>
                  </a:cubicBezTo>
                  <a:close/>
                </a:path>
              </a:pathLst>
            </a:custGeom>
            <a:solidFill>
              <a:srgbClr val="08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2" name="Google Shape;8892;p63"/>
            <p:cNvSpPr/>
            <p:nvPr/>
          </p:nvSpPr>
          <p:spPr>
            <a:xfrm>
              <a:off x="4252825" y="4055063"/>
              <a:ext cx="7550" cy="7550"/>
            </a:xfrm>
            <a:custGeom>
              <a:avLst/>
              <a:gdLst/>
              <a:ahLst/>
              <a:cxnLst/>
              <a:rect l="l" t="t" r="r" b="b"/>
              <a:pathLst>
                <a:path w="302" h="302" extrusionOk="0">
                  <a:moveTo>
                    <a:pt x="151" y="0"/>
                  </a:moveTo>
                  <a:cubicBezTo>
                    <a:pt x="63" y="0"/>
                    <a:pt x="0" y="75"/>
                    <a:pt x="0" y="151"/>
                  </a:cubicBezTo>
                  <a:cubicBezTo>
                    <a:pt x="0" y="238"/>
                    <a:pt x="63" y="301"/>
                    <a:pt x="151" y="301"/>
                  </a:cubicBezTo>
                  <a:cubicBezTo>
                    <a:pt x="239" y="301"/>
                    <a:pt x="302" y="238"/>
                    <a:pt x="302" y="151"/>
                  </a:cubicBezTo>
                  <a:cubicBezTo>
                    <a:pt x="302" y="75"/>
                    <a:pt x="239" y="0"/>
                    <a:pt x="15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3" name="Google Shape;8893;p63"/>
            <p:cNvSpPr/>
            <p:nvPr/>
          </p:nvSpPr>
          <p:spPr>
            <a:xfrm>
              <a:off x="4446400" y="4199688"/>
              <a:ext cx="7550" cy="7550"/>
            </a:xfrm>
            <a:custGeom>
              <a:avLst/>
              <a:gdLst/>
              <a:ahLst/>
              <a:cxnLst/>
              <a:rect l="l" t="t" r="r" b="b"/>
              <a:pathLst>
                <a:path w="302" h="302" extrusionOk="0">
                  <a:moveTo>
                    <a:pt x="151" y="0"/>
                  </a:moveTo>
                  <a:cubicBezTo>
                    <a:pt x="63" y="0"/>
                    <a:pt x="0" y="63"/>
                    <a:pt x="0" y="151"/>
                  </a:cubicBezTo>
                  <a:cubicBezTo>
                    <a:pt x="0" y="226"/>
                    <a:pt x="63" y="301"/>
                    <a:pt x="151" y="301"/>
                  </a:cubicBezTo>
                  <a:cubicBezTo>
                    <a:pt x="239" y="301"/>
                    <a:pt x="301" y="226"/>
                    <a:pt x="301" y="151"/>
                  </a:cubicBezTo>
                  <a:cubicBezTo>
                    <a:pt x="301" y="63"/>
                    <a:pt x="239" y="0"/>
                    <a:pt x="15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4" name="Google Shape;8894;p63"/>
            <p:cNvSpPr/>
            <p:nvPr/>
          </p:nvSpPr>
          <p:spPr>
            <a:xfrm>
              <a:off x="4362000" y="4276538"/>
              <a:ext cx="7550" cy="7875"/>
            </a:xfrm>
            <a:custGeom>
              <a:avLst/>
              <a:gdLst/>
              <a:ahLst/>
              <a:cxnLst/>
              <a:rect l="l" t="t" r="r" b="b"/>
              <a:pathLst>
                <a:path w="302" h="315" extrusionOk="0">
                  <a:moveTo>
                    <a:pt x="151" y="1"/>
                  </a:moveTo>
                  <a:cubicBezTo>
                    <a:pt x="63" y="1"/>
                    <a:pt x="0" y="76"/>
                    <a:pt x="0" y="164"/>
                  </a:cubicBezTo>
                  <a:cubicBezTo>
                    <a:pt x="0" y="239"/>
                    <a:pt x="63" y="314"/>
                    <a:pt x="151" y="314"/>
                  </a:cubicBezTo>
                  <a:cubicBezTo>
                    <a:pt x="239" y="314"/>
                    <a:pt x="302" y="239"/>
                    <a:pt x="302" y="164"/>
                  </a:cubicBezTo>
                  <a:cubicBezTo>
                    <a:pt x="302" y="76"/>
                    <a:pt x="239" y="1"/>
                    <a:pt x="15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5" name="Google Shape;8895;p63"/>
            <p:cNvSpPr/>
            <p:nvPr/>
          </p:nvSpPr>
          <p:spPr>
            <a:xfrm>
              <a:off x="4508500" y="4286263"/>
              <a:ext cx="7550" cy="7550"/>
            </a:xfrm>
            <a:custGeom>
              <a:avLst/>
              <a:gdLst/>
              <a:ahLst/>
              <a:cxnLst/>
              <a:rect l="l" t="t" r="r" b="b"/>
              <a:pathLst>
                <a:path w="302" h="302" extrusionOk="0">
                  <a:moveTo>
                    <a:pt x="151" y="1"/>
                  </a:moveTo>
                  <a:cubicBezTo>
                    <a:pt x="76" y="1"/>
                    <a:pt x="1" y="63"/>
                    <a:pt x="1" y="151"/>
                  </a:cubicBezTo>
                  <a:cubicBezTo>
                    <a:pt x="1" y="239"/>
                    <a:pt x="76" y="302"/>
                    <a:pt x="151" y="302"/>
                  </a:cubicBezTo>
                  <a:cubicBezTo>
                    <a:pt x="239" y="302"/>
                    <a:pt x="302" y="239"/>
                    <a:pt x="302" y="151"/>
                  </a:cubicBezTo>
                  <a:cubicBezTo>
                    <a:pt x="302" y="63"/>
                    <a:pt x="239" y="1"/>
                    <a:pt x="15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6" name="Google Shape;8896;p63"/>
            <p:cNvSpPr/>
            <p:nvPr/>
          </p:nvSpPr>
          <p:spPr>
            <a:xfrm>
              <a:off x="4408125" y="3989788"/>
              <a:ext cx="9750" cy="9750"/>
            </a:xfrm>
            <a:custGeom>
              <a:avLst/>
              <a:gdLst/>
              <a:ahLst/>
              <a:cxnLst/>
              <a:rect l="l" t="t" r="r" b="b"/>
              <a:pathLst>
                <a:path w="390" h="390" extrusionOk="0">
                  <a:moveTo>
                    <a:pt x="188" y="1"/>
                  </a:moveTo>
                  <a:cubicBezTo>
                    <a:pt x="88" y="1"/>
                    <a:pt x="0" y="89"/>
                    <a:pt x="0" y="202"/>
                  </a:cubicBezTo>
                  <a:cubicBezTo>
                    <a:pt x="0" y="302"/>
                    <a:pt x="88" y="390"/>
                    <a:pt x="188" y="390"/>
                  </a:cubicBezTo>
                  <a:cubicBezTo>
                    <a:pt x="301" y="390"/>
                    <a:pt x="389" y="302"/>
                    <a:pt x="389" y="202"/>
                  </a:cubicBezTo>
                  <a:cubicBezTo>
                    <a:pt x="389" y="89"/>
                    <a:pt x="301" y="1"/>
                    <a:pt x="18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7" name="Google Shape;8897;p63"/>
            <p:cNvSpPr/>
            <p:nvPr/>
          </p:nvSpPr>
          <p:spPr>
            <a:xfrm>
              <a:off x="4189150" y="4210963"/>
              <a:ext cx="9750" cy="9750"/>
            </a:xfrm>
            <a:custGeom>
              <a:avLst/>
              <a:gdLst/>
              <a:ahLst/>
              <a:cxnLst/>
              <a:rect l="l" t="t" r="r" b="b"/>
              <a:pathLst>
                <a:path w="390" h="390" extrusionOk="0">
                  <a:moveTo>
                    <a:pt x="201" y="1"/>
                  </a:moveTo>
                  <a:cubicBezTo>
                    <a:pt x="88" y="1"/>
                    <a:pt x="0" y="89"/>
                    <a:pt x="0" y="202"/>
                  </a:cubicBezTo>
                  <a:cubicBezTo>
                    <a:pt x="0" y="302"/>
                    <a:pt x="88" y="390"/>
                    <a:pt x="201" y="390"/>
                  </a:cubicBezTo>
                  <a:cubicBezTo>
                    <a:pt x="301" y="390"/>
                    <a:pt x="389" y="302"/>
                    <a:pt x="389" y="202"/>
                  </a:cubicBezTo>
                  <a:cubicBezTo>
                    <a:pt x="389" y="89"/>
                    <a:pt x="301" y="1"/>
                    <a:pt x="2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8" name="Google Shape;8898;p63"/>
            <p:cNvSpPr/>
            <p:nvPr/>
          </p:nvSpPr>
          <p:spPr>
            <a:xfrm>
              <a:off x="4334400" y="4008613"/>
              <a:ext cx="124575" cy="242225"/>
            </a:xfrm>
            <a:custGeom>
              <a:avLst/>
              <a:gdLst/>
              <a:ahLst/>
              <a:cxnLst/>
              <a:rect l="l" t="t" r="r" b="b"/>
              <a:pathLst>
                <a:path w="4983" h="9689" extrusionOk="0">
                  <a:moveTo>
                    <a:pt x="101" y="1"/>
                  </a:moveTo>
                  <a:cubicBezTo>
                    <a:pt x="63" y="264"/>
                    <a:pt x="25" y="515"/>
                    <a:pt x="0" y="779"/>
                  </a:cubicBezTo>
                  <a:cubicBezTo>
                    <a:pt x="1142" y="3841"/>
                    <a:pt x="2711" y="6827"/>
                    <a:pt x="4681" y="9688"/>
                  </a:cubicBezTo>
                  <a:lnTo>
                    <a:pt x="4719" y="9663"/>
                  </a:lnTo>
                  <a:lnTo>
                    <a:pt x="4982" y="9488"/>
                  </a:lnTo>
                  <a:cubicBezTo>
                    <a:pt x="4944" y="9425"/>
                    <a:pt x="4907" y="9375"/>
                    <a:pt x="4869" y="9325"/>
                  </a:cubicBezTo>
                  <a:cubicBezTo>
                    <a:pt x="2836" y="6338"/>
                    <a:pt x="1230" y="3201"/>
                    <a:pt x="101" y="1"/>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9" name="Google Shape;8899;p63"/>
            <p:cNvSpPr/>
            <p:nvPr/>
          </p:nvSpPr>
          <p:spPr>
            <a:xfrm>
              <a:off x="4331250" y="4096463"/>
              <a:ext cx="120175" cy="198300"/>
            </a:xfrm>
            <a:custGeom>
              <a:avLst/>
              <a:gdLst/>
              <a:ahLst/>
              <a:cxnLst/>
              <a:rect l="l" t="t" r="r" b="b"/>
              <a:pathLst>
                <a:path w="4807" h="7932" extrusionOk="0">
                  <a:moveTo>
                    <a:pt x="1" y="0"/>
                  </a:moveTo>
                  <a:cubicBezTo>
                    <a:pt x="1" y="314"/>
                    <a:pt x="26" y="640"/>
                    <a:pt x="51" y="954"/>
                  </a:cubicBezTo>
                  <a:cubicBezTo>
                    <a:pt x="1230" y="3376"/>
                    <a:pt x="2724" y="5710"/>
                    <a:pt x="4531" y="7931"/>
                  </a:cubicBezTo>
                  <a:lnTo>
                    <a:pt x="4694" y="7806"/>
                  </a:lnTo>
                  <a:lnTo>
                    <a:pt x="4807" y="7705"/>
                  </a:lnTo>
                  <a:cubicBezTo>
                    <a:pt x="4782" y="7668"/>
                    <a:pt x="4757" y="7630"/>
                    <a:pt x="4719" y="7605"/>
                  </a:cubicBezTo>
                  <a:cubicBezTo>
                    <a:pt x="2787" y="5183"/>
                    <a:pt x="1193" y="2636"/>
                    <a:pt x="1" y="0"/>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0" name="Google Shape;8900;p63"/>
            <p:cNvSpPr/>
            <p:nvPr/>
          </p:nvSpPr>
          <p:spPr>
            <a:xfrm>
              <a:off x="4253775" y="4059138"/>
              <a:ext cx="7850" cy="7550"/>
            </a:xfrm>
            <a:custGeom>
              <a:avLst/>
              <a:gdLst/>
              <a:ahLst/>
              <a:cxnLst/>
              <a:rect l="l" t="t" r="r" b="b"/>
              <a:pathLst>
                <a:path w="314" h="302" extrusionOk="0">
                  <a:moveTo>
                    <a:pt x="163" y="0"/>
                  </a:moveTo>
                  <a:cubicBezTo>
                    <a:pt x="75" y="0"/>
                    <a:pt x="0" y="63"/>
                    <a:pt x="0" y="151"/>
                  </a:cubicBezTo>
                  <a:cubicBezTo>
                    <a:pt x="0" y="239"/>
                    <a:pt x="75" y="301"/>
                    <a:pt x="163" y="301"/>
                  </a:cubicBezTo>
                  <a:cubicBezTo>
                    <a:pt x="239" y="301"/>
                    <a:pt x="314" y="239"/>
                    <a:pt x="314" y="151"/>
                  </a:cubicBezTo>
                  <a:cubicBezTo>
                    <a:pt x="314" y="63"/>
                    <a:pt x="239" y="0"/>
                    <a:pt x="16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1" name="Google Shape;8901;p63"/>
            <p:cNvSpPr/>
            <p:nvPr/>
          </p:nvSpPr>
          <p:spPr>
            <a:xfrm>
              <a:off x="4448275" y="4204688"/>
              <a:ext cx="7550" cy="7875"/>
            </a:xfrm>
            <a:custGeom>
              <a:avLst/>
              <a:gdLst/>
              <a:ahLst/>
              <a:cxnLst/>
              <a:rect l="l" t="t" r="r" b="b"/>
              <a:pathLst>
                <a:path w="302" h="315" extrusionOk="0">
                  <a:moveTo>
                    <a:pt x="151" y="1"/>
                  </a:moveTo>
                  <a:cubicBezTo>
                    <a:pt x="63" y="1"/>
                    <a:pt x="0" y="76"/>
                    <a:pt x="0" y="151"/>
                  </a:cubicBezTo>
                  <a:cubicBezTo>
                    <a:pt x="0" y="239"/>
                    <a:pt x="63" y="315"/>
                    <a:pt x="151" y="315"/>
                  </a:cubicBezTo>
                  <a:cubicBezTo>
                    <a:pt x="239" y="315"/>
                    <a:pt x="302" y="239"/>
                    <a:pt x="302" y="151"/>
                  </a:cubicBezTo>
                  <a:cubicBezTo>
                    <a:pt x="302" y="76"/>
                    <a:pt x="239" y="1"/>
                    <a:pt x="15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2" name="Google Shape;8902;p63"/>
            <p:cNvSpPr/>
            <p:nvPr/>
          </p:nvSpPr>
          <p:spPr>
            <a:xfrm>
              <a:off x="4363575" y="4282488"/>
              <a:ext cx="7550" cy="7875"/>
            </a:xfrm>
            <a:custGeom>
              <a:avLst/>
              <a:gdLst/>
              <a:ahLst/>
              <a:cxnLst/>
              <a:rect l="l" t="t" r="r" b="b"/>
              <a:pathLst>
                <a:path w="302" h="315" extrusionOk="0">
                  <a:moveTo>
                    <a:pt x="151" y="1"/>
                  </a:moveTo>
                  <a:cubicBezTo>
                    <a:pt x="63" y="1"/>
                    <a:pt x="0" y="76"/>
                    <a:pt x="0" y="152"/>
                  </a:cubicBezTo>
                  <a:cubicBezTo>
                    <a:pt x="0" y="239"/>
                    <a:pt x="63" y="315"/>
                    <a:pt x="151" y="315"/>
                  </a:cubicBezTo>
                  <a:cubicBezTo>
                    <a:pt x="239" y="315"/>
                    <a:pt x="301" y="239"/>
                    <a:pt x="301" y="152"/>
                  </a:cubicBezTo>
                  <a:cubicBezTo>
                    <a:pt x="301" y="76"/>
                    <a:pt x="239" y="1"/>
                    <a:pt x="15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3" name="Google Shape;8903;p63"/>
            <p:cNvSpPr/>
            <p:nvPr/>
          </p:nvSpPr>
          <p:spPr>
            <a:xfrm>
              <a:off x="4510700" y="4292213"/>
              <a:ext cx="7875" cy="7575"/>
            </a:xfrm>
            <a:custGeom>
              <a:avLst/>
              <a:gdLst/>
              <a:ahLst/>
              <a:cxnLst/>
              <a:rect l="l" t="t" r="r" b="b"/>
              <a:pathLst>
                <a:path w="315" h="303" extrusionOk="0">
                  <a:moveTo>
                    <a:pt x="151" y="1"/>
                  </a:moveTo>
                  <a:cubicBezTo>
                    <a:pt x="76" y="1"/>
                    <a:pt x="1" y="64"/>
                    <a:pt x="1" y="152"/>
                  </a:cubicBezTo>
                  <a:cubicBezTo>
                    <a:pt x="1" y="239"/>
                    <a:pt x="76" y="302"/>
                    <a:pt x="151" y="302"/>
                  </a:cubicBezTo>
                  <a:cubicBezTo>
                    <a:pt x="239" y="302"/>
                    <a:pt x="314" y="239"/>
                    <a:pt x="314" y="152"/>
                  </a:cubicBezTo>
                  <a:cubicBezTo>
                    <a:pt x="314" y="64"/>
                    <a:pt x="239" y="1"/>
                    <a:pt x="15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4" name="Google Shape;8904;p63"/>
            <p:cNvSpPr/>
            <p:nvPr/>
          </p:nvSpPr>
          <p:spPr>
            <a:xfrm>
              <a:off x="4410000" y="3993238"/>
              <a:ext cx="9750" cy="9750"/>
            </a:xfrm>
            <a:custGeom>
              <a:avLst/>
              <a:gdLst/>
              <a:ahLst/>
              <a:cxnLst/>
              <a:rect l="l" t="t" r="r" b="b"/>
              <a:pathLst>
                <a:path w="390" h="390" extrusionOk="0">
                  <a:moveTo>
                    <a:pt x="189" y="1"/>
                  </a:moveTo>
                  <a:cubicBezTo>
                    <a:pt x="88" y="1"/>
                    <a:pt x="0" y="89"/>
                    <a:pt x="0" y="189"/>
                  </a:cubicBezTo>
                  <a:cubicBezTo>
                    <a:pt x="0" y="302"/>
                    <a:pt x="88" y="390"/>
                    <a:pt x="189" y="390"/>
                  </a:cubicBezTo>
                  <a:cubicBezTo>
                    <a:pt x="302" y="390"/>
                    <a:pt x="389" y="302"/>
                    <a:pt x="389" y="189"/>
                  </a:cubicBezTo>
                  <a:cubicBezTo>
                    <a:pt x="389" y="89"/>
                    <a:pt x="302" y="1"/>
                    <a:pt x="18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5" name="Google Shape;8905;p63"/>
            <p:cNvSpPr/>
            <p:nvPr/>
          </p:nvSpPr>
          <p:spPr>
            <a:xfrm>
              <a:off x="4190075" y="4216313"/>
              <a:ext cx="9750" cy="9750"/>
            </a:xfrm>
            <a:custGeom>
              <a:avLst/>
              <a:gdLst/>
              <a:ahLst/>
              <a:cxnLst/>
              <a:rect l="l" t="t" r="r" b="b"/>
              <a:pathLst>
                <a:path w="390" h="390" extrusionOk="0">
                  <a:moveTo>
                    <a:pt x="201" y="0"/>
                  </a:moveTo>
                  <a:cubicBezTo>
                    <a:pt x="89" y="0"/>
                    <a:pt x="1" y="88"/>
                    <a:pt x="1" y="201"/>
                  </a:cubicBezTo>
                  <a:cubicBezTo>
                    <a:pt x="1" y="301"/>
                    <a:pt x="89" y="389"/>
                    <a:pt x="201" y="389"/>
                  </a:cubicBezTo>
                  <a:cubicBezTo>
                    <a:pt x="302" y="389"/>
                    <a:pt x="390" y="301"/>
                    <a:pt x="390" y="201"/>
                  </a:cubicBezTo>
                  <a:cubicBezTo>
                    <a:pt x="390" y="88"/>
                    <a:pt x="302" y="0"/>
                    <a:pt x="20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6" name="Google Shape;8906;p63"/>
            <p:cNvSpPr/>
            <p:nvPr/>
          </p:nvSpPr>
          <p:spPr>
            <a:xfrm>
              <a:off x="4172200" y="4089413"/>
              <a:ext cx="129275" cy="120025"/>
            </a:xfrm>
            <a:custGeom>
              <a:avLst/>
              <a:gdLst/>
              <a:ahLst/>
              <a:cxnLst/>
              <a:rect l="l" t="t" r="r" b="b"/>
              <a:pathLst>
                <a:path w="5171" h="4801" extrusionOk="0">
                  <a:moveTo>
                    <a:pt x="814" y="1"/>
                  </a:moveTo>
                  <a:cubicBezTo>
                    <a:pt x="598" y="1"/>
                    <a:pt x="382" y="64"/>
                    <a:pt x="239" y="207"/>
                  </a:cubicBezTo>
                  <a:cubicBezTo>
                    <a:pt x="0" y="446"/>
                    <a:pt x="13" y="810"/>
                    <a:pt x="76" y="1123"/>
                  </a:cubicBezTo>
                  <a:cubicBezTo>
                    <a:pt x="339" y="2604"/>
                    <a:pt x="1406" y="3859"/>
                    <a:pt x="2648" y="4800"/>
                  </a:cubicBezTo>
                  <a:lnTo>
                    <a:pt x="5171" y="3420"/>
                  </a:lnTo>
                  <a:cubicBezTo>
                    <a:pt x="4217" y="2240"/>
                    <a:pt x="3062" y="1211"/>
                    <a:pt x="1770" y="383"/>
                  </a:cubicBezTo>
                  <a:cubicBezTo>
                    <a:pt x="1544" y="232"/>
                    <a:pt x="1293" y="82"/>
                    <a:pt x="1017" y="19"/>
                  </a:cubicBezTo>
                  <a:cubicBezTo>
                    <a:pt x="951" y="7"/>
                    <a:pt x="883" y="1"/>
                    <a:pt x="814" y="1"/>
                  </a:cubicBezTo>
                  <a:close/>
                </a:path>
              </a:pathLst>
            </a:custGeom>
            <a:solidFill>
              <a:srgbClr val="D33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7" name="Google Shape;8907;p63"/>
            <p:cNvSpPr/>
            <p:nvPr/>
          </p:nvSpPr>
          <p:spPr>
            <a:xfrm>
              <a:off x="4196675" y="4124713"/>
              <a:ext cx="96650" cy="80625"/>
            </a:xfrm>
            <a:custGeom>
              <a:avLst/>
              <a:gdLst/>
              <a:ahLst/>
              <a:cxnLst/>
              <a:rect l="l" t="t" r="r" b="b"/>
              <a:pathLst>
                <a:path w="3866" h="3225" extrusionOk="0">
                  <a:moveTo>
                    <a:pt x="668" y="1"/>
                  </a:moveTo>
                  <a:cubicBezTo>
                    <a:pt x="616" y="1"/>
                    <a:pt x="564" y="5"/>
                    <a:pt x="515" y="12"/>
                  </a:cubicBezTo>
                  <a:cubicBezTo>
                    <a:pt x="339" y="38"/>
                    <a:pt x="176" y="125"/>
                    <a:pt x="113" y="263"/>
                  </a:cubicBezTo>
                  <a:cubicBezTo>
                    <a:pt x="0" y="502"/>
                    <a:pt x="163" y="765"/>
                    <a:pt x="326" y="966"/>
                  </a:cubicBezTo>
                  <a:cubicBezTo>
                    <a:pt x="1205" y="2020"/>
                    <a:pt x="3865" y="3225"/>
                    <a:pt x="3865" y="3225"/>
                  </a:cubicBezTo>
                  <a:cubicBezTo>
                    <a:pt x="3024" y="2083"/>
                    <a:pt x="2535" y="928"/>
                    <a:pt x="1004" y="75"/>
                  </a:cubicBezTo>
                  <a:cubicBezTo>
                    <a:pt x="908" y="23"/>
                    <a:pt x="787" y="1"/>
                    <a:pt x="668" y="1"/>
                  </a:cubicBezTo>
                  <a:close/>
                </a:path>
              </a:pathLst>
            </a:custGeom>
            <a:solidFill>
              <a:srgbClr val="C129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8" name="Google Shape;8908;p63"/>
            <p:cNvSpPr/>
            <p:nvPr/>
          </p:nvSpPr>
          <p:spPr>
            <a:xfrm>
              <a:off x="4219875" y="4019838"/>
              <a:ext cx="131800" cy="150050"/>
            </a:xfrm>
            <a:custGeom>
              <a:avLst/>
              <a:gdLst/>
              <a:ahLst/>
              <a:cxnLst/>
              <a:rect l="l" t="t" r="r" b="b"/>
              <a:pathLst>
                <a:path w="5272" h="6002" extrusionOk="0">
                  <a:moveTo>
                    <a:pt x="897" y="1"/>
                  </a:moveTo>
                  <a:cubicBezTo>
                    <a:pt x="714" y="1"/>
                    <a:pt x="536" y="48"/>
                    <a:pt x="390" y="154"/>
                  </a:cubicBezTo>
                  <a:cubicBezTo>
                    <a:pt x="26" y="405"/>
                    <a:pt x="1" y="907"/>
                    <a:pt x="64" y="1334"/>
                  </a:cubicBezTo>
                  <a:cubicBezTo>
                    <a:pt x="340" y="3153"/>
                    <a:pt x="1657" y="4684"/>
                    <a:pt x="3025" y="6002"/>
                  </a:cubicBezTo>
                  <a:lnTo>
                    <a:pt x="5271" y="4760"/>
                  </a:lnTo>
                  <a:cubicBezTo>
                    <a:pt x="4142" y="3316"/>
                    <a:pt x="3389" y="1572"/>
                    <a:pt x="1921" y="443"/>
                  </a:cubicBezTo>
                  <a:cubicBezTo>
                    <a:pt x="1695" y="267"/>
                    <a:pt x="1457" y="117"/>
                    <a:pt x="1193" y="41"/>
                  </a:cubicBezTo>
                  <a:cubicBezTo>
                    <a:pt x="1096" y="15"/>
                    <a:pt x="996" y="1"/>
                    <a:pt x="897" y="1"/>
                  </a:cubicBezTo>
                  <a:close/>
                </a:path>
              </a:pathLst>
            </a:custGeom>
            <a:solidFill>
              <a:srgbClr val="D33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9" name="Google Shape;8909;p63"/>
            <p:cNvSpPr/>
            <p:nvPr/>
          </p:nvSpPr>
          <p:spPr>
            <a:xfrm>
              <a:off x="4241850" y="4049863"/>
              <a:ext cx="73750" cy="100575"/>
            </a:xfrm>
            <a:custGeom>
              <a:avLst/>
              <a:gdLst/>
              <a:ahLst/>
              <a:cxnLst/>
              <a:rect l="l" t="t" r="r" b="b"/>
              <a:pathLst>
                <a:path w="2950" h="4023" extrusionOk="0">
                  <a:moveTo>
                    <a:pt x="531" y="1"/>
                  </a:moveTo>
                  <a:cubicBezTo>
                    <a:pt x="391" y="1"/>
                    <a:pt x="247" y="51"/>
                    <a:pt x="163" y="145"/>
                  </a:cubicBezTo>
                  <a:cubicBezTo>
                    <a:pt x="0" y="346"/>
                    <a:pt x="76" y="635"/>
                    <a:pt x="176" y="873"/>
                  </a:cubicBezTo>
                  <a:cubicBezTo>
                    <a:pt x="741" y="2128"/>
                    <a:pt x="2949" y="4023"/>
                    <a:pt x="2949" y="4023"/>
                  </a:cubicBezTo>
                  <a:cubicBezTo>
                    <a:pt x="2460" y="2705"/>
                    <a:pt x="2309" y="1450"/>
                    <a:pt x="1067" y="221"/>
                  </a:cubicBezTo>
                  <a:cubicBezTo>
                    <a:pt x="954" y="95"/>
                    <a:pt x="778" y="45"/>
                    <a:pt x="615" y="7"/>
                  </a:cubicBezTo>
                  <a:cubicBezTo>
                    <a:pt x="588" y="3"/>
                    <a:pt x="559" y="1"/>
                    <a:pt x="531" y="1"/>
                  </a:cubicBezTo>
                  <a:close/>
                </a:path>
              </a:pathLst>
            </a:custGeom>
            <a:solidFill>
              <a:srgbClr val="C129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0" name="Google Shape;8910;p63"/>
            <p:cNvSpPr/>
            <p:nvPr/>
          </p:nvSpPr>
          <p:spPr>
            <a:xfrm>
              <a:off x="4280125" y="3975063"/>
              <a:ext cx="144950" cy="155925"/>
            </a:xfrm>
            <a:custGeom>
              <a:avLst/>
              <a:gdLst/>
              <a:ahLst/>
              <a:cxnLst/>
              <a:rect l="l" t="t" r="r" b="b"/>
              <a:pathLst>
                <a:path w="5798" h="6237" extrusionOk="0">
                  <a:moveTo>
                    <a:pt x="891" y="0"/>
                  </a:moveTo>
                  <a:cubicBezTo>
                    <a:pt x="628" y="0"/>
                    <a:pt x="339" y="100"/>
                    <a:pt x="176" y="301"/>
                  </a:cubicBezTo>
                  <a:cubicBezTo>
                    <a:pt x="0" y="515"/>
                    <a:pt x="13" y="778"/>
                    <a:pt x="38" y="1004"/>
                  </a:cubicBezTo>
                  <a:cubicBezTo>
                    <a:pt x="264" y="2962"/>
                    <a:pt x="1406" y="4631"/>
                    <a:pt x="2535" y="6237"/>
                  </a:cubicBezTo>
                  <a:lnTo>
                    <a:pt x="5798" y="5120"/>
                  </a:lnTo>
                  <a:cubicBezTo>
                    <a:pt x="4957" y="3740"/>
                    <a:pt x="4079" y="2359"/>
                    <a:pt x="2899" y="1192"/>
                  </a:cubicBezTo>
                  <a:cubicBezTo>
                    <a:pt x="2523" y="816"/>
                    <a:pt x="2108" y="452"/>
                    <a:pt x="1606" y="201"/>
                  </a:cubicBezTo>
                  <a:cubicBezTo>
                    <a:pt x="1393" y="100"/>
                    <a:pt x="1155" y="13"/>
                    <a:pt x="891" y="0"/>
                  </a:cubicBezTo>
                  <a:close/>
                </a:path>
              </a:pathLst>
            </a:custGeom>
            <a:solidFill>
              <a:srgbClr val="D33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1" name="Google Shape;8911;p63"/>
            <p:cNvSpPr/>
            <p:nvPr/>
          </p:nvSpPr>
          <p:spPr>
            <a:xfrm>
              <a:off x="4308350" y="4009213"/>
              <a:ext cx="75950" cy="103600"/>
            </a:xfrm>
            <a:custGeom>
              <a:avLst/>
              <a:gdLst/>
              <a:ahLst/>
              <a:cxnLst/>
              <a:rect l="l" t="t" r="r" b="b"/>
              <a:pathLst>
                <a:path w="3038" h="4144" extrusionOk="0">
                  <a:moveTo>
                    <a:pt x="694" y="0"/>
                  </a:moveTo>
                  <a:cubicBezTo>
                    <a:pt x="511" y="0"/>
                    <a:pt x="327" y="52"/>
                    <a:pt x="214" y="165"/>
                  </a:cubicBezTo>
                  <a:cubicBezTo>
                    <a:pt x="1" y="378"/>
                    <a:pt x="63" y="692"/>
                    <a:pt x="151" y="931"/>
                  </a:cubicBezTo>
                  <a:cubicBezTo>
                    <a:pt x="666" y="2248"/>
                    <a:pt x="3037" y="4143"/>
                    <a:pt x="3037" y="4143"/>
                  </a:cubicBezTo>
                  <a:cubicBezTo>
                    <a:pt x="2598" y="2775"/>
                    <a:pt x="2561" y="1458"/>
                    <a:pt x="1256" y="203"/>
                  </a:cubicBezTo>
                  <a:cubicBezTo>
                    <a:pt x="1130" y="77"/>
                    <a:pt x="942" y="27"/>
                    <a:pt x="754" y="2"/>
                  </a:cubicBezTo>
                  <a:cubicBezTo>
                    <a:pt x="734" y="1"/>
                    <a:pt x="714" y="0"/>
                    <a:pt x="694" y="0"/>
                  </a:cubicBezTo>
                  <a:close/>
                </a:path>
              </a:pathLst>
            </a:custGeom>
            <a:solidFill>
              <a:srgbClr val="C129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2" name="Google Shape;8912;p63"/>
            <p:cNvSpPr/>
            <p:nvPr/>
          </p:nvSpPr>
          <p:spPr>
            <a:xfrm>
              <a:off x="4357600" y="3935388"/>
              <a:ext cx="133675" cy="151700"/>
            </a:xfrm>
            <a:custGeom>
              <a:avLst/>
              <a:gdLst/>
              <a:ahLst/>
              <a:cxnLst/>
              <a:rect l="l" t="t" r="r" b="b"/>
              <a:pathLst>
                <a:path w="5347" h="6068" extrusionOk="0">
                  <a:moveTo>
                    <a:pt x="932" y="1"/>
                  </a:moveTo>
                  <a:cubicBezTo>
                    <a:pt x="902" y="1"/>
                    <a:pt x="872" y="2"/>
                    <a:pt x="842" y="6"/>
                  </a:cubicBezTo>
                  <a:cubicBezTo>
                    <a:pt x="503" y="56"/>
                    <a:pt x="239" y="320"/>
                    <a:pt x="114" y="608"/>
                  </a:cubicBezTo>
                  <a:cubicBezTo>
                    <a:pt x="1" y="909"/>
                    <a:pt x="1" y="1248"/>
                    <a:pt x="38" y="1562"/>
                  </a:cubicBezTo>
                  <a:cubicBezTo>
                    <a:pt x="202" y="3269"/>
                    <a:pt x="1055" y="4913"/>
                    <a:pt x="2398" y="6067"/>
                  </a:cubicBezTo>
                  <a:lnTo>
                    <a:pt x="5347" y="5289"/>
                  </a:lnTo>
                  <a:cubicBezTo>
                    <a:pt x="4493" y="3570"/>
                    <a:pt x="3364" y="1989"/>
                    <a:pt x="1996" y="596"/>
                  </a:cubicBezTo>
                  <a:cubicBezTo>
                    <a:pt x="1704" y="304"/>
                    <a:pt x="1336" y="1"/>
                    <a:pt x="932" y="1"/>
                  </a:cubicBezTo>
                  <a:close/>
                </a:path>
              </a:pathLst>
            </a:custGeom>
            <a:solidFill>
              <a:srgbClr val="D33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3" name="Google Shape;8913;p63"/>
            <p:cNvSpPr/>
            <p:nvPr/>
          </p:nvSpPr>
          <p:spPr>
            <a:xfrm>
              <a:off x="4375175" y="3974963"/>
              <a:ext cx="67475" cy="104575"/>
            </a:xfrm>
            <a:custGeom>
              <a:avLst/>
              <a:gdLst/>
              <a:ahLst/>
              <a:cxnLst/>
              <a:rect l="l" t="t" r="r" b="b"/>
              <a:pathLst>
                <a:path w="2699" h="4183" extrusionOk="0">
                  <a:moveTo>
                    <a:pt x="500" y="0"/>
                  </a:moveTo>
                  <a:cubicBezTo>
                    <a:pt x="383" y="0"/>
                    <a:pt x="270" y="36"/>
                    <a:pt x="189" y="117"/>
                  </a:cubicBezTo>
                  <a:cubicBezTo>
                    <a:pt x="1" y="293"/>
                    <a:pt x="63" y="606"/>
                    <a:pt x="151" y="845"/>
                  </a:cubicBezTo>
                  <a:cubicBezTo>
                    <a:pt x="615" y="2137"/>
                    <a:pt x="2699" y="4183"/>
                    <a:pt x="2699" y="4183"/>
                  </a:cubicBezTo>
                  <a:cubicBezTo>
                    <a:pt x="2297" y="2828"/>
                    <a:pt x="2234" y="1573"/>
                    <a:pt x="1092" y="255"/>
                  </a:cubicBezTo>
                  <a:cubicBezTo>
                    <a:pt x="979" y="130"/>
                    <a:pt x="804" y="54"/>
                    <a:pt x="641" y="17"/>
                  </a:cubicBezTo>
                  <a:cubicBezTo>
                    <a:pt x="594" y="6"/>
                    <a:pt x="547" y="0"/>
                    <a:pt x="500" y="0"/>
                  </a:cubicBezTo>
                  <a:close/>
                </a:path>
              </a:pathLst>
            </a:custGeom>
            <a:solidFill>
              <a:srgbClr val="C129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4" name="Google Shape;8914;p63"/>
            <p:cNvSpPr/>
            <p:nvPr/>
          </p:nvSpPr>
          <p:spPr>
            <a:xfrm>
              <a:off x="4428500" y="3904538"/>
              <a:ext cx="107950" cy="180650"/>
            </a:xfrm>
            <a:custGeom>
              <a:avLst/>
              <a:gdLst/>
              <a:ahLst/>
              <a:cxnLst/>
              <a:rect l="l" t="t" r="r" b="b"/>
              <a:pathLst>
                <a:path w="4318" h="7226" extrusionOk="0">
                  <a:moveTo>
                    <a:pt x="1224" y="0"/>
                  </a:moveTo>
                  <a:cubicBezTo>
                    <a:pt x="1168" y="0"/>
                    <a:pt x="1111" y="7"/>
                    <a:pt x="1055" y="23"/>
                  </a:cubicBezTo>
                  <a:cubicBezTo>
                    <a:pt x="603" y="136"/>
                    <a:pt x="415" y="663"/>
                    <a:pt x="340" y="1089"/>
                  </a:cubicBezTo>
                  <a:cubicBezTo>
                    <a:pt x="1" y="3072"/>
                    <a:pt x="189" y="5067"/>
                    <a:pt x="904" y="6849"/>
                  </a:cubicBezTo>
                  <a:lnTo>
                    <a:pt x="4117" y="7226"/>
                  </a:lnTo>
                  <a:cubicBezTo>
                    <a:pt x="4318" y="4590"/>
                    <a:pt x="3376" y="2495"/>
                    <a:pt x="2624" y="1240"/>
                  </a:cubicBezTo>
                  <a:cubicBezTo>
                    <a:pt x="2398" y="876"/>
                    <a:pt x="2159" y="500"/>
                    <a:pt x="1820" y="236"/>
                  </a:cubicBezTo>
                  <a:cubicBezTo>
                    <a:pt x="1651" y="106"/>
                    <a:pt x="1441" y="0"/>
                    <a:pt x="1224" y="0"/>
                  </a:cubicBezTo>
                  <a:close/>
                </a:path>
              </a:pathLst>
            </a:custGeom>
            <a:solidFill>
              <a:srgbClr val="D33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5" name="Google Shape;8915;p63"/>
            <p:cNvSpPr/>
            <p:nvPr/>
          </p:nvSpPr>
          <p:spPr>
            <a:xfrm>
              <a:off x="4448275" y="3945938"/>
              <a:ext cx="55225" cy="130775"/>
            </a:xfrm>
            <a:custGeom>
              <a:avLst/>
              <a:gdLst/>
              <a:ahLst/>
              <a:cxnLst/>
              <a:rect l="l" t="t" r="r" b="b"/>
              <a:pathLst>
                <a:path w="2209" h="5231" extrusionOk="0">
                  <a:moveTo>
                    <a:pt x="629" y="1"/>
                  </a:moveTo>
                  <a:cubicBezTo>
                    <a:pt x="513" y="1"/>
                    <a:pt x="397" y="33"/>
                    <a:pt x="302" y="98"/>
                  </a:cubicBezTo>
                  <a:cubicBezTo>
                    <a:pt x="26" y="274"/>
                    <a:pt x="0" y="638"/>
                    <a:pt x="26" y="939"/>
                  </a:cubicBezTo>
                  <a:cubicBezTo>
                    <a:pt x="151" y="2520"/>
                    <a:pt x="1920" y="5231"/>
                    <a:pt x="1920" y="5231"/>
                  </a:cubicBezTo>
                  <a:cubicBezTo>
                    <a:pt x="1883" y="3587"/>
                    <a:pt x="2209" y="2106"/>
                    <a:pt x="1305" y="387"/>
                  </a:cubicBezTo>
                  <a:cubicBezTo>
                    <a:pt x="1218" y="224"/>
                    <a:pt x="1042" y="111"/>
                    <a:pt x="866" y="48"/>
                  </a:cubicBezTo>
                  <a:cubicBezTo>
                    <a:pt x="793" y="17"/>
                    <a:pt x="711" y="1"/>
                    <a:pt x="629" y="1"/>
                  </a:cubicBezTo>
                  <a:close/>
                </a:path>
              </a:pathLst>
            </a:custGeom>
            <a:solidFill>
              <a:srgbClr val="C129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6" name="Google Shape;8916;p63"/>
            <p:cNvSpPr/>
            <p:nvPr/>
          </p:nvSpPr>
          <p:spPr>
            <a:xfrm>
              <a:off x="4232600" y="4169063"/>
              <a:ext cx="47150" cy="24725"/>
            </a:xfrm>
            <a:custGeom>
              <a:avLst/>
              <a:gdLst/>
              <a:ahLst/>
              <a:cxnLst/>
              <a:rect l="l" t="t" r="r" b="b"/>
              <a:pathLst>
                <a:path w="1886" h="989" extrusionOk="0">
                  <a:moveTo>
                    <a:pt x="37" y="1"/>
                  </a:moveTo>
                  <a:cubicBezTo>
                    <a:pt x="12" y="1"/>
                    <a:pt x="1" y="38"/>
                    <a:pt x="31" y="58"/>
                  </a:cubicBezTo>
                  <a:cubicBezTo>
                    <a:pt x="584" y="434"/>
                    <a:pt x="1186" y="811"/>
                    <a:pt x="1838" y="987"/>
                  </a:cubicBezTo>
                  <a:cubicBezTo>
                    <a:pt x="1843" y="988"/>
                    <a:pt x="1846" y="989"/>
                    <a:pt x="1850" y="989"/>
                  </a:cubicBezTo>
                  <a:cubicBezTo>
                    <a:pt x="1878" y="989"/>
                    <a:pt x="1886" y="948"/>
                    <a:pt x="1864" y="936"/>
                  </a:cubicBezTo>
                  <a:cubicBezTo>
                    <a:pt x="1249" y="623"/>
                    <a:pt x="634" y="372"/>
                    <a:pt x="57" y="8"/>
                  </a:cubicBezTo>
                  <a:cubicBezTo>
                    <a:pt x="49" y="3"/>
                    <a:pt x="43" y="1"/>
                    <a:pt x="37" y="1"/>
                  </a:cubicBezTo>
                  <a:close/>
                </a:path>
              </a:pathLst>
            </a:custGeom>
            <a:solidFill>
              <a:srgbClr val="5615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7" name="Google Shape;8917;p63"/>
            <p:cNvSpPr/>
            <p:nvPr/>
          </p:nvSpPr>
          <p:spPr>
            <a:xfrm>
              <a:off x="4259250" y="4149913"/>
              <a:ext cx="27075" cy="16275"/>
            </a:xfrm>
            <a:custGeom>
              <a:avLst/>
              <a:gdLst/>
              <a:ahLst/>
              <a:cxnLst/>
              <a:rect l="l" t="t" r="r" b="b"/>
              <a:pathLst>
                <a:path w="1083" h="651" extrusionOk="0">
                  <a:moveTo>
                    <a:pt x="39" y="0"/>
                  </a:moveTo>
                  <a:cubicBezTo>
                    <a:pt x="18" y="0"/>
                    <a:pt x="0" y="27"/>
                    <a:pt x="20" y="46"/>
                  </a:cubicBezTo>
                  <a:cubicBezTo>
                    <a:pt x="296" y="322"/>
                    <a:pt x="647" y="573"/>
                    <a:pt x="1036" y="648"/>
                  </a:cubicBezTo>
                  <a:cubicBezTo>
                    <a:pt x="1039" y="650"/>
                    <a:pt x="1042" y="650"/>
                    <a:pt x="1044" y="650"/>
                  </a:cubicBezTo>
                  <a:cubicBezTo>
                    <a:pt x="1066" y="650"/>
                    <a:pt x="1082" y="609"/>
                    <a:pt x="1049" y="598"/>
                  </a:cubicBezTo>
                  <a:cubicBezTo>
                    <a:pt x="685" y="435"/>
                    <a:pt x="358" y="284"/>
                    <a:pt x="57" y="8"/>
                  </a:cubicBezTo>
                  <a:cubicBezTo>
                    <a:pt x="51" y="2"/>
                    <a:pt x="45" y="0"/>
                    <a:pt x="39" y="0"/>
                  </a:cubicBezTo>
                  <a:close/>
                </a:path>
              </a:pathLst>
            </a:custGeom>
            <a:solidFill>
              <a:srgbClr val="5615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8" name="Google Shape;8918;p63"/>
            <p:cNvSpPr/>
            <p:nvPr/>
          </p:nvSpPr>
          <p:spPr>
            <a:xfrm>
              <a:off x="4277500" y="4098688"/>
              <a:ext cx="41750" cy="45350"/>
            </a:xfrm>
            <a:custGeom>
              <a:avLst/>
              <a:gdLst/>
              <a:ahLst/>
              <a:cxnLst/>
              <a:rect l="l" t="t" r="r" b="b"/>
              <a:pathLst>
                <a:path w="1670" h="1814" extrusionOk="0">
                  <a:moveTo>
                    <a:pt x="55" y="0"/>
                  </a:moveTo>
                  <a:cubicBezTo>
                    <a:pt x="25" y="0"/>
                    <a:pt x="0" y="45"/>
                    <a:pt x="30" y="75"/>
                  </a:cubicBezTo>
                  <a:cubicBezTo>
                    <a:pt x="532" y="652"/>
                    <a:pt x="1021" y="1267"/>
                    <a:pt x="1586" y="1806"/>
                  </a:cubicBezTo>
                  <a:cubicBezTo>
                    <a:pt x="1593" y="1811"/>
                    <a:pt x="1601" y="1813"/>
                    <a:pt x="1608" y="1813"/>
                  </a:cubicBezTo>
                  <a:cubicBezTo>
                    <a:pt x="1640" y="1813"/>
                    <a:pt x="1669" y="1776"/>
                    <a:pt x="1649" y="1756"/>
                  </a:cubicBezTo>
                  <a:cubicBezTo>
                    <a:pt x="1159" y="1141"/>
                    <a:pt x="595" y="589"/>
                    <a:pt x="80" y="12"/>
                  </a:cubicBezTo>
                  <a:cubicBezTo>
                    <a:pt x="72" y="4"/>
                    <a:pt x="63" y="0"/>
                    <a:pt x="55" y="0"/>
                  </a:cubicBezTo>
                  <a:close/>
                </a:path>
              </a:pathLst>
            </a:custGeom>
            <a:solidFill>
              <a:srgbClr val="5615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9" name="Google Shape;8919;p63"/>
            <p:cNvSpPr/>
            <p:nvPr/>
          </p:nvSpPr>
          <p:spPr>
            <a:xfrm>
              <a:off x="4319200" y="4091688"/>
              <a:ext cx="27950" cy="31625"/>
            </a:xfrm>
            <a:custGeom>
              <a:avLst/>
              <a:gdLst/>
              <a:ahLst/>
              <a:cxnLst/>
              <a:rect l="l" t="t" r="r" b="b"/>
              <a:pathLst>
                <a:path w="1118" h="1265" extrusionOk="0">
                  <a:moveTo>
                    <a:pt x="48" y="1"/>
                  </a:moveTo>
                  <a:cubicBezTo>
                    <a:pt x="21" y="1"/>
                    <a:pt x="0" y="30"/>
                    <a:pt x="18" y="66"/>
                  </a:cubicBezTo>
                  <a:cubicBezTo>
                    <a:pt x="294" y="493"/>
                    <a:pt x="633" y="944"/>
                    <a:pt x="1047" y="1258"/>
                  </a:cubicBezTo>
                  <a:cubicBezTo>
                    <a:pt x="1054" y="1263"/>
                    <a:pt x="1061" y="1265"/>
                    <a:pt x="1068" y="1265"/>
                  </a:cubicBezTo>
                  <a:cubicBezTo>
                    <a:pt x="1097" y="1265"/>
                    <a:pt x="1118" y="1226"/>
                    <a:pt x="1098" y="1195"/>
                  </a:cubicBezTo>
                  <a:cubicBezTo>
                    <a:pt x="746" y="806"/>
                    <a:pt x="382" y="455"/>
                    <a:pt x="81" y="16"/>
                  </a:cubicBezTo>
                  <a:cubicBezTo>
                    <a:pt x="70" y="5"/>
                    <a:pt x="59" y="1"/>
                    <a:pt x="48" y="1"/>
                  </a:cubicBezTo>
                  <a:close/>
                </a:path>
              </a:pathLst>
            </a:custGeom>
            <a:solidFill>
              <a:srgbClr val="5615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0" name="Google Shape;8920;p63"/>
            <p:cNvSpPr/>
            <p:nvPr/>
          </p:nvSpPr>
          <p:spPr>
            <a:xfrm>
              <a:off x="4333625" y="4051038"/>
              <a:ext cx="44225" cy="59950"/>
            </a:xfrm>
            <a:custGeom>
              <a:avLst/>
              <a:gdLst/>
              <a:ahLst/>
              <a:cxnLst/>
              <a:rect l="l" t="t" r="r" b="b"/>
              <a:pathLst>
                <a:path w="1769" h="2398" extrusionOk="0">
                  <a:moveTo>
                    <a:pt x="33" y="0"/>
                  </a:moveTo>
                  <a:cubicBezTo>
                    <a:pt x="14" y="0"/>
                    <a:pt x="1" y="18"/>
                    <a:pt x="19" y="36"/>
                  </a:cubicBezTo>
                  <a:cubicBezTo>
                    <a:pt x="634" y="788"/>
                    <a:pt x="1148" y="1592"/>
                    <a:pt x="1688" y="2382"/>
                  </a:cubicBezTo>
                  <a:cubicBezTo>
                    <a:pt x="1695" y="2393"/>
                    <a:pt x="1706" y="2398"/>
                    <a:pt x="1716" y="2398"/>
                  </a:cubicBezTo>
                  <a:cubicBezTo>
                    <a:pt x="1742" y="2398"/>
                    <a:pt x="1768" y="2371"/>
                    <a:pt x="1750" y="2345"/>
                  </a:cubicBezTo>
                  <a:cubicBezTo>
                    <a:pt x="1299" y="1504"/>
                    <a:pt x="684" y="726"/>
                    <a:pt x="56" y="10"/>
                  </a:cubicBezTo>
                  <a:cubicBezTo>
                    <a:pt x="49" y="3"/>
                    <a:pt x="40" y="0"/>
                    <a:pt x="33" y="0"/>
                  </a:cubicBezTo>
                  <a:close/>
                </a:path>
              </a:pathLst>
            </a:custGeom>
            <a:solidFill>
              <a:srgbClr val="5615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1" name="Google Shape;8921;p63"/>
            <p:cNvSpPr/>
            <p:nvPr/>
          </p:nvSpPr>
          <p:spPr>
            <a:xfrm>
              <a:off x="4413000" y="4036163"/>
              <a:ext cx="29250" cy="40175"/>
            </a:xfrm>
            <a:custGeom>
              <a:avLst/>
              <a:gdLst/>
              <a:ahLst/>
              <a:cxnLst/>
              <a:rect l="l" t="t" r="r" b="b"/>
              <a:pathLst>
                <a:path w="1170" h="1607" extrusionOk="0">
                  <a:moveTo>
                    <a:pt x="53" y="0"/>
                  </a:moveTo>
                  <a:cubicBezTo>
                    <a:pt x="27" y="0"/>
                    <a:pt x="1" y="27"/>
                    <a:pt x="18" y="53"/>
                  </a:cubicBezTo>
                  <a:cubicBezTo>
                    <a:pt x="370" y="568"/>
                    <a:pt x="709" y="1107"/>
                    <a:pt x="1098" y="1597"/>
                  </a:cubicBezTo>
                  <a:cubicBezTo>
                    <a:pt x="1105" y="1604"/>
                    <a:pt x="1114" y="1607"/>
                    <a:pt x="1123" y="1607"/>
                  </a:cubicBezTo>
                  <a:cubicBezTo>
                    <a:pt x="1146" y="1607"/>
                    <a:pt x="1169" y="1586"/>
                    <a:pt x="1160" y="1559"/>
                  </a:cubicBezTo>
                  <a:cubicBezTo>
                    <a:pt x="834" y="1020"/>
                    <a:pt x="445" y="530"/>
                    <a:pt x="81" y="16"/>
                  </a:cubicBezTo>
                  <a:cubicBezTo>
                    <a:pt x="74" y="5"/>
                    <a:pt x="63" y="0"/>
                    <a:pt x="53" y="0"/>
                  </a:cubicBezTo>
                  <a:close/>
                </a:path>
              </a:pathLst>
            </a:custGeom>
            <a:solidFill>
              <a:srgbClr val="5615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2" name="Google Shape;8922;p63"/>
            <p:cNvSpPr/>
            <p:nvPr/>
          </p:nvSpPr>
          <p:spPr>
            <a:xfrm>
              <a:off x="4422825" y="4005738"/>
              <a:ext cx="33500" cy="69275"/>
            </a:xfrm>
            <a:custGeom>
              <a:avLst/>
              <a:gdLst/>
              <a:ahLst/>
              <a:cxnLst/>
              <a:rect l="l" t="t" r="r" b="b"/>
              <a:pathLst>
                <a:path w="1340" h="2771" extrusionOk="0">
                  <a:moveTo>
                    <a:pt x="65" y="0"/>
                  </a:moveTo>
                  <a:cubicBezTo>
                    <a:pt x="31" y="0"/>
                    <a:pt x="0" y="30"/>
                    <a:pt x="27" y="66"/>
                  </a:cubicBezTo>
                  <a:cubicBezTo>
                    <a:pt x="604" y="894"/>
                    <a:pt x="943" y="1785"/>
                    <a:pt x="1244" y="2739"/>
                  </a:cubicBezTo>
                  <a:cubicBezTo>
                    <a:pt x="1250" y="2761"/>
                    <a:pt x="1270" y="2770"/>
                    <a:pt x="1289" y="2770"/>
                  </a:cubicBezTo>
                  <a:cubicBezTo>
                    <a:pt x="1315" y="2770"/>
                    <a:pt x="1339" y="2754"/>
                    <a:pt x="1332" y="2726"/>
                  </a:cubicBezTo>
                  <a:cubicBezTo>
                    <a:pt x="1182" y="1747"/>
                    <a:pt x="680" y="806"/>
                    <a:pt x="102" y="15"/>
                  </a:cubicBezTo>
                  <a:cubicBezTo>
                    <a:pt x="92" y="5"/>
                    <a:pt x="78" y="0"/>
                    <a:pt x="65" y="0"/>
                  </a:cubicBezTo>
                  <a:close/>
                </a:path>
              </a:pathLst>
            </a:custGeom>
            <a:solidFill>
              <a:srgbClr val="5615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3" name="Google Shape;8923;p63"/>
            <p:cNvSpPr/>
            <p:nvPr/>
          </p:nvSpPr>
          <p:spPr>
            <a:xfrm>
              <a:off x="4467950" y="4014438"/>
              <a:ext cx="27950" cy="57025"/>
            </a:xfrm>
            <a:custGeom>
              <a:avLst/>
              <a:gdLst/>
              <a:ahLst/>
              <a:cxnLst/>
              <a:rect l="l" t="t" r="r" b="b"/>
              <a:pathLst>
                <a:path w="1118" h="2281" extrusionOk="0">
                  <a:moveTo>
                    <a:pt x="45" y="0"/>
                  </a:moveTo>
                  <a:cubicBezTo>
                    <a:pt x="21" y="0"/>
                    <a:pt x="0" y="19"/>
                    <a:pt x="17" y="44"/>
                  </a:cubicBezTo>
                  <a:cubicBezTo>
                    <a:pt x="343" y="784"/>
                    <a:pt x="644" y="1550"/>
                    <a:pt x="1033" y="2265"/>
                  </a:cubicBezTo>
                  <a:cubicBezTo>
                    <a:pt x="1040" y="2276"/>
                    <a:pt x="1051" y="2281"/>
                    <a:pt x="1062" y="2281"/>
                  </a:cubicBezTo>
                  <a:cubicBezTo>
                    <a:pt x="1088" y="2281"/>
                    <a:pt x="1117" y="2254"/>
                    <a:pt x="1108" y="2227"/>
                  </a:cubicBezTo>
                  <a:cubicBezTo>
                    <a:pt x="820" y="1474"/>
                    <a:pt x="431" y="747"/>
                    <a:pt x="79" y="19"/>
                  </a:cubicBezTo>
                  <a:cubicBezTo>
                    <a:pt x="71" y="6"/>
                    <a:pt x="57" y="0"/>
                    <a:pt x="45" y="0"/>
                  </a:cubicBezTo>
                  <a:close/>
                </a:path>
              </a:pathLst>
            </a:custGeom>
            <a:solidFill>
              <a:srgbClr val="5615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4" name="Google Shape;8924;p63"/>
            <p:cNvSpPr/>
            <p:nvPr/>
          </p:nvSpPr>
          <p:spPr>
            <a:xfrm>
              <a:off x="4501075" y="3992863"/>
              <a:ext cx="24700" cy="85675"/>
            </a:xfrm>
            <a:custGeom>
              <a:avLst/>
              <a:gdLst/>
              <a:ahLst/>
              <a:cxnLst/>
              <a:rect l="l" t="t" r="r" b="b"/>
              <a:pathLst>
                <a:path w="988" h="3427" extrusionOk="0">
                  <a:moveTo>
                    <a:pt x="51" y="0"/>
                  </a:moveTo>
                  <a:cubicBezTo>
                    <a:pt x="29" y="0"/>
                    <a:pt x="0" y="27"/>
                    <a:pt x="9" y="54"/>
                  </a:cubicBezTo>
                  <a:cubicBezTo>
                    <a:pt x="248" y="581"/>
                    <a:pt x="436" y="1133"/>
                    <a:pt x="586" y="1697"/>
                  </a:cubicBezTo>
                  <a:cubicBezTo>
                    <a:pt x="737" y="2262"/>
                    <a:pt x="787" y="2839"/>
                    <a:pt x="900" y="3404"/>
                  </a:cubicBezTo>
                  <a:cubicBezTo>
                    <a:pt x="900" y="3420"/>
                    <a:pt x="909" y="3427"/>
                    <a:pt x="919" y="3427"/>
                  </a:cubicBezTo>
                  <a:cubicBezTo>
                    <a:pt x="933" y="3427"/>
                    <a:pt x="950" y="3413"/>
                    <a:pt x="950" y="3392"/>
                  </a:cubicBezTo>
                  <a:cubicBezTo>
                    <a:pt x="988" y="2250"/>
                    <a:pt x="561" y="1032"/>
                    <a:pt x="72" y="16"/>
                  </a:cubicBezTo>
                  <a:cubicBezTo>
                    <a:pt x="68" y="5"/>
                    <a:pt x="60" y="0"/>
                    <a:pt x="51" y="0"/>
                  </a:cubicBezTo>
                  <a:close/>
                </a:path>
              </a:pathLst>
            </a:custGeom>
            <a:solidFill>
              <a:srgbClr val="5615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5" name="Google Shape;8925;p63"/>
            <p:cNvSpPr/>
            <p:nvPr/>
          </p:nvSpPr>
          <p:spPr>
            <a:xfrm>
              <a:off x="4490950" y="3984463"/>
              <a:ext cx="26375" cy="25775"/>
            </a:xfrm>
            <a:custGeom>
              <a:avLst/>
              <a:gdLst/>
              <a:ahLst/>
              <a:cxnLst/>
              <a:rect l="l" t="t" r="r" b="b"/>
              <a:pathLst>
                <a:path w="1055" h="1031" extrusionOk="0">
                  <a:moveTo>
                    <a:pt x="526" y="0"/>
                  </a:moveTo>
                  <a:cubicBezTo>
                    <a:pt x="518" y="0"/>
                    <a:pt x="510" y="0"/>
                    <a:pt x="502" y="1"/>
                  </a:cubicBezTo>
                  <a:cubicBezTo>
                    <a:pt x="226" y="13"/>
                    <a:pt x="0" y="252"/>
                    <a:pt x="13" y="540"/>
                  </a:cubicBezTo>
                  <a:cubicBezTo>
                    <a:pt x="25" y="809"/>
                    <a:pt x="251" y="1030"/>
                    <a:pt x="529" y="1030"/>
                  </a:cubicBezTo>
                  <a:cubicBezTo>
                    <a:pt x="537" y="1030"/>
                    <a:pt x="545" y="1030"/>
                    <a:pt x="552" y="1030"/>
                  </a:cubicBezTo>
                  <a:cubicBezTo>
                    <a:pt x="828" y="1017"/>
                    <a:pt x="1054" y="779"/>
                    <a:pt x="1042" y="490"/>
                  </a:cubicBezTo>
                  <a:cubicBezTo>
                    <a:pt x="1029" y="209"/>
                    <a:pt x="804" y="0"/>
                    <a:pt x="526" y="0"/>
                  </a:cubicBezTo>
                  <a:close/>
                </a:path>
              </a:pathLst>
            </a:custGeom>
            <a:solidFill>
              <a:srgbClr val="5615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6" name="Google Shape;8926;p63"/>
            <p:cNvSpPr/>
            <p:nvPr/>
          </p:nvSpPr>
          <p:spPr>
            <a:xfrm>
              <a:off x="4482775" y="4021138"/>
              <a:ext cx="14475" cy="14175"/>
            </a:xfrm>
            <a:custGeom>
              <a:avLst/>
              <a:gdLst/>
              <a:ahLst/>
              <a:cxnLst/>
              <a:rect l="l" t="t" r="r" b="b"/>
              <a:pathLst>
                <a:path w="579" h="567" extrusionOk="0">
                  <a:moveTo>
                    <a:pt x="299" y="1"/>
                  </a:moveTo>
                  <a:cubicBezTo>
                    <a:pt x="292" y="1"/>
                    <a:pt x="284" y="1"/>
                    <a:pt x="277" y="2"/>
                  </a:cubicBezTo>
                  <a:cubicBezTo>
                    <a:pt x="126" y="2"/>
                    <a:pt x="1" y="140"/>
                    <a:pt x="13" y="290"/>
                  </a:cubicBezTo>
                  <a:cubicBezTo>
                    <a:pt x="13" y="454"/>
                    <a:pt x="151" y="566"/>
                    <a:pt x="302" y="566"/>
                  </a:cubicBezTo>
                  <a:cubicBezTo>
                    <a:pt x="465" y="554"/>
                    <a:pt x="578" y="428"/>
                    <a:pt x="578" y="265"/>
                  </a:cubicBezTo>
                  <a:cubicBezTo>
                    <a:pt x="566" y="122"/>
                    <a:pt x="451" y="1"/>
                    <a:pt x="299" y="1"/>
                  </a:cubicBezTo>
                  <a:close/>
                </a:path>
              </a:pathLst>
            </a:custGeom>
            <a:solidFill>
              <a:srgbClr val="5615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7" name="Google Shape;8927;p63"/>
            <p:cNvSpPr/>
            <p:nvPr/>
          </p:nvSpPr>
          <p:spPr>
            <a:xfrm>
              <a:off x="4327500" y="4046238"/>
              <a:ext cx="14450" cy="14175"/>
            </a:xfrm>
            <a:custGeom>
              <a:avLst/>
              <a:gdLst/>
              <a:ahLst/>
              <a:cxnLst/>
              <a:rect l="l" t="t" r="r" b="b"/>
              <a:pathLst>
                <a:path w="578" h="567" extrusionOk="0">
                  <a:moveTo>
                    <a:pt x="297" y="1"/>
                  </a:moveTo>
                  <a:cubicBezTo>
                    <a:pt x="290" y="1"/>
                    <a:pt x="283" y="1"/>
                    <a:pt x="276" y="2"/>
                  </a:cubicBezTo>
                  <a:cubicBezTo>
                    <a:pt x="113" y="2"/>
                    <a:pt x="0" y="140"/>
                    <a:pt x="0" y="290"/>
                  </a:cubicBezTo>
                  <a:cubicBezTo>
                    <a:pt x="13" y="453"/>
                    <a:pt x="138" y="566"/>
                    <a:pt x="301" y="566"/>
                  </a:cubicBezTo>
                  <a:cubicBezTo>
                    <a:pt x="452" y="554"/>
                    <a:pt x="577" y="428"/>
                    <a:pt x="565" y="265"/>
                  </a:cubicBezTo>
                  <a:cubicBezTo>
                    <a:pt x="565" y="122"/>
                    <a:pt x="439" y="1"/>
                    <a:pt x="297" y="1"/>
                  </a:cubicBezTo>
                  <a:close/>
                </a:path>
              </a:pathLst>
            </a:custGeom>
            <a:solidFill>
              <a:srgbClr val="5615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8" name="Google Shape;8928;p63"/>
            <p:cNvSpPr/>
            <p:nvPr/>
          </p:nvSpPr>
          <p:spPr>
            <a:xfrm>
              <a:off x="4226475" y="4162663"/>
              <a:ext cx="14450" cy="14150"/>
            </a:xfrm>
            <a:custGeom>
              <a:avLst/>
              <a:gdLst/>
              <a:ahLst/>
              <a:cxnLst/>
              <a:rect l="l" t="t" r="r" b="b"/>
              <a:pathLst>
                <a:path w="578" h="566" extrusionOk="0">
                  <a:moveTo>
                    <a:pt x="276" y="0"/>
                  </a:moveTo>
                  <a:cubicBezTo>
                    <a:pt x="126" y="13"/>
                    <a:pt x="0" y="151"/>
                    <a:pt x="0" y="301"/>
                  </a:cubicBezTo>
                  <a:cubicBezTo>
                    <a:pt x="12" y="445"/>
                    <a:pt x="138" y="566"/>
                    <a:pt x="281" y="566"/>
                  </a:cubicBezTo>
                  <a:cubicBezTo>
                    <a:pt x="288" y="566"/>
                    <a:pt x="295" y="566"/>
                    <a:pt x="302" y="565"/>
                  </a:cubicBezTo>
                  <a:cubicBezTo>
                    <a:pt x="452" y="565"/>
                    <a:pt x="578" y="427"/>
                    <a:pt x="565" y="276"/>
                  </a:cubicBezTo>
                  <a:cubicBezTo>
                    <a:pt x="565" y="126"/>
                    <a:pt x="427" y="0"/>
                    <a:pt x="276" y="0"/>
                  </a:cubicBezTo>
                  <a:close/>
                </a:path>
              </a:pathLst>
            </a:custGeom>
            <a:solidFill>
              <a:srgbClr val="5615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9" name="Google Shape;8929;p63"/>
            <p:cNvSpPr/>
            <p:nvPr/>
          </p:nvSpPr>
          <p:spPr>
            <a:xfrm>
              <a:off x="4401525" y="4024913"/>
              <a:ext cx="21350" cy="21075"/>
            </a:xfrm>
            <a:custGeom>
              <a:avLst/>
              <a:gdLst/>
              <a:ahLst/>
              <a:cxnLst/>
              <a:rect l="l" t="t" r="r" b="b"/>
              <a:pathLst>
                <a:path w="854" h="843" extrusionOk="0">
                  <a:moveTo>
                    <a:pt x="426" y="1"/>
                  </a:moveTo>
                  <a:cubicBezTo>
                    <a:pt x="418" y="1"/>
                    <a:pt x="410" y="1"/>
                    <a:pt x="402" y="1"/>
                  </a:cubicBezTo>
                  <a:cubicBezTo>
                    <a:pt x="176" y="1"/>
                    <a:pt x="1" y="202"/>
                    <a:pt x="13" y="441"/>
                  </a:cubicBezTo>
                  <a:cubicBezTo>
                    <a:pt x="13" y="666"/>
                    <a:pt x="214" y="842"/>
                    <a:pt x="440" y="842"/>
                  </a:cubicBezTo>
                  <a:cubicBezTo>
                    <a:pt x="678" y="830"/>
                    <a:pt x="854" y="629"/>
                    <a:pt x="841" y="403"/>
                  </a:cubicBezTo>
                  <a:cubicBezTo>
                    <a:pt x="829" y="173"/>
                    <a:pt x="653" y="1"/>
                    <a:pt x="426" y="1"/>
                  </a:cubicBezTo>
                  <a:close/>
                </a:path>
              </a:pathLst>
            </a:custGeom>
            <a:solidFill>
              <a:srgbClr val="5615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0" name="Google Shape;8930;p63"/>
            <p:cNvSpPr/>
            <p:nvPr/>
          </p:nvSpPr>
          <p:spPr>
            <a:xfrm>
              <a:off x="4323400" y="4069788"/>
              <a:ext cx="21675" cy="21075"/>
            </a:xfrm>
            <a:custGeom>
              <a:avLst/>
              <a:gdLst/>
              <a:ahLst/>
              <a:cxnLst/>
              <a:rect l="l" t="t" r="r" b="b"/>
              <a:pathLst>
                <a:path w="867" h="843" extrusionOk="0">
                  <a:moveTo>
                    <a:pt x="436" y="0"/>
                  </a:moveTo>
                  <a:cubicBezTo>
                    <a:pt x="429" y="0"/>
                    <a:pt x="422" y="0"/>
                    <a:pt x="415" y="1"/>
                  </a:cubicBezTo>
                  <a:cubicBezTo>
                    <a:pt x="189" y="13"/>
                    <a:pt x="1" y="202"/>
                    <a:pt x="14" y="440"/>
                  </a:cubicBezTo>
                  <a:cubicBezTo>
                    <a:pt x="26" y="659"/>
                    <a:pt x="214" y="842"/>
                    <a:pt x="431" y="842"/>
                  </a:cubicBezTo>
                  <a:cubicBezTo>
                    <a:pt x="438" y="842"/>
                    <a:pt x="446" y="842"/>
                    <a:pt x="453" y="842"/>
                  </a:cubicBezTo>
                  <a:cubicBezTo>
                    <a:pt x="679" y="829"/>
                    <a:pt x="867" y="628"/>
                    <a:pt x="854" y="402"/>
                  </a:cubicBezTo>
                  <a:cubicBezTo>
                    <a:pt x="842" y="184"/>
                    <a:pt x="653" y="0"/>
                    <a:pt x="436" y="0"/>
                  </a:cubicBezTo>
                  <a:close/>
                </a:path>
              </a:pathLst>
            </a:custGeom>
            <a:solidFill>
              <a:srgbClr val="5615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1" name="Google Shape;8931;p63"/>
            <p:cNvSpPr/>
            <p:nvPr/>
          </p:nvSpPr>
          <p:spPr>
            <a:xfrm>
              <a:off x="4250625" y="4133163"/>
              <a:ext cx="21350" cy="21075"/>
            </a:xfrm>
            <a:custGeom>
              <a:avLst/>
              <a:gdLst/>
              <a:ahLst/>
              <a:cxnLst/>
              <a:rect l="l" t="t" r="r" b="b"/>
              <a:pathLst>
                <a:path w="854" h="843" extrusionOk="0">
                  <a:moveTo>
                    <a:pt x="426" y="0"/>
                  </a:moveTo>
                  <a:cubicBezTo>
                    <a:pt x="418" y="0"/>
                    <a:pt x="410" y="0"/>
                    <a:pt x="402" y="1"/>
                  </a:cubicBezTo>
                  <a:cubicBezTo>
                    <a:pt x="176" y="13"/>
                    <a:pt x="1" y="201"/>
                    <a:pt x="13" y="440"/>
                  </a:cubicBezTo>
                  <a:cubicBezTo>
                    <a:pt x="13" y="659"/>
                    <a:pt x="201" y="842"/>
                    <a:pt x="418" y="842"/>
                  </a:cubicBezTo>
                  <a:cubicBezTo>
                    <a:pt x="426" y="842"/>
                    <a:pt x="433" y="842"/>
                    <a:pt x="440" y="841"/>
                  </a:cubicBezTo>
                  <a:cubicBezTo>
                    <a:pt x="678" y="829"/>
                    <a:pt x="854" y="628"/>
                    <a:pt x="841" y="402"/>
                  </a:cubicBezTo>
                  <a:cubicBezTo>
                    <a:pt x="829" y="172"/>
                    <a:pt x="653" y="0"/>
                    <a:pt x="426" y="0"/>
                  </a:cubicBezTo>
                  <a:close/>
                </a:path>
              </a:pathLst>
            </a:custGeom>
            <a:solidFill>
              <a:srgbClr val="5615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2" name="Google Shape;8932;p63"/>
            <p:cNvSpPr/>
            <p:nvPr/>
          </p:nvSpPr>
          <p:spPr>
            <a:xfrm>
              <a:off x="4418475" y="4001088"/>
              <a:ext cx="14450" cy="14450"/>
            </a:xfrm>
            <a:custGeom>
              <a:avLst/>
              <a:gdLst/>
              <a:ahLst/>
              <a:cxnLst/>
              <a:rect l="l" t="t" r="r" b="b"/>
              <a:pathLst>
                <a:path w="578" h="578" extrusionOk="0">
                  <a:moveTo>
                    <a:pt x="276" y="1"/>
                  </a:moveTo>
                  <a:cubicBezTo>
                    <a:pt x="113" y="13"/>
                    <a:pt x="0" y="151"/>
                    <a:pt x="0" y="302"/>
                  </a:cubicBezTo>
                  <a:cubicBezTo>
                    <a:pt x="13" y="452"/>
                    <a:pt x="138" y="578"/>
                    <a:pt x="301" y="578"/>
                  </a:cubicBezTo>
                  <a:cubicBezTo>
                    <a:pt x="452" y="565"/>
                    <a:pt x="578" y="427"/>
                    <a:pt x="565" y="277"/>
                  </a:cubicBezTo>
                  <a:cubicBezTo>
                    <a:pt x="565" y="126"/>
                    <a:pt x="427" y="1"/>
                    <a:pt x="276" y="1"/>
                  </a:cubicBezTo>
                  <a:close/>
                </a:path>
              </a:pathLst>
            </a:custGeom>
            <a:solidFill>
              <a:srgbClr val="5615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3" name="Google Shape;8933;p63"/>
            <p:cNvSpPr/>
            <p:nvPr/>
          </p:nvSpPr>
          <p:spPr>
            <a:xfrm>
              <a:off x="4272275" y="4092988"/>
              <a:ext cx="14150" cy="14175"/>
            </a:xfrm>
            <a:custGeom>
              <a:avLst/>
              <a:gdLst/>
              <a:ahLst/>
              <a:cxnLst/>
              <a:rect l="l" t="t" r="r" b="b"/>
              <a:pathLst>
                <a:path w="566" h="567" extrusionOk="0">
                  <a:moveTo>
                    <a:pt x="286" y="1"/>
                  </a:moveTo>
                  <a:cubicBezTo>
                    <a:pt x="279" y="1"/>
                    <a:pt x="272" y="1"/>
                    <a:pt x="264" y="1"/>
                  </a:cubicBezTo>
                  <a:cubicBezTo>
                    <a:pt x="113" y="1"/>
                    <a:pt x="0" y="139"/>
                    <a:pt x="0" y="290"/>
                  </a:cubicBezTo>
                  <a:cubicBezTo>
                    <a:pt x="13" y="453"/>
                    <a:pt x="139" y="566"/>
                    <a:pt x="289" y="566"/>
                  </a:cubicBezTo>
                  <a:cubicBezTo>
                    <a:pt x="452" y="554"/>
                    <a:pt x="565" y="428"/>
                    <a:pt x="565" y="265"/>
                  </a:cubicBezTo>
                  <a:cubicBezTo>
                    <a:pt x="553" y="121"/>
                    <a:pt x="439" y="1"/>
                    <a:pt x="286" y="1"/>
                  </a:cubicBezTo>
                  <a:close/>
                </a:path>
              </a:pathLst>
            </a:custGeom>
            <a:solidFill>
              <a:srgbClr val="5615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4" name="Google Shape;8934;p63"/>
            <p:cNvSpPr/>
            <p:nvPr/>
          </p:nvSpPr>
          <p:spPr>
            <a:xfrm>
              <a:off x="4208600" y="4120938"/>
              <a:ext cx="14125" cy="14450"/>
            </a:xfrm>
            <a:custGeom>
              <a:avLst/>
              <a:gdLst/>
              <a:ahLst/>
              <a:cxnLst/>
              <a:rect l="l" t="t" r="r" b="b"/>
              <a:pathLst>
                <a:path w="565" h="578" extrusionOk="0">
                  <a:moveTo>
                    <a:pt x="276" y="0"/>
                  </a:moveTo>
                  <a:cubicBezTo>
                    <a:pt x="113" y="13"/>
                    <a:pt x="0" y="151"/>
                    <a:pt x="0" y="301"/>
                  </a:cubicBezTo>
                  <a:cubicBezTo>
                    <a:pt x="13" y="452"/>
                    <a:pt x="138" y="578"/>
                    <a:pt x="301" y="578"/>
                  </a:cubicBezTo>
                  <a:cubicBezTo>
                    <a:pt x="452" y="565"/>
                    <a:pt x="565" y="427"/>
                    <a:pt x="565" y="276"/>
                  </a:cubicBezTo>
                  <a:cubicBezTo>
                    <a:pt x="552" y="126"/>
                    <a:pt x="427" y="0"/>
                    <a:pt x="276" y="0"/>
                  </a:cubicBezTo>
                  <a:close/>
                </a:path>
              </a:pathLst>
            </a:custGeom>
            <a:solidFill>
              <a:srgbClr val="5615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5" name="Google Shape;8935;p63"/>
            <p:cNvSpPr/>
            <p:nvPr/>
          </p:nvSpPr>
          <p:spPr>
            <a:xfrm>
              <a:off x="4283200" y="4121888"/>
              <a:ext cx="36325" cy="30275"/>
            </a:xfrm>
            <a:custGeom>
              <a:avLst/>
              <a:gdLst/>
              <a:ahLst/>
              <a:cxnLst/>
              <a:rect l="l" t="t" r="r" b="b"/>
              <a:pathLst>
                <a:path w="1453" h="1211" extrusionOk="0">
                  <a:moveTo>
                    <a:pt x="82" y="1"/>
                  </a:moveTo>
                  <a:cubicBezTo>
                    <a:pt x="39" y="1"/>
                    <a:pt x="1" y="48"/>
                    <a:pt x="40" y="88"/>
                  </a:cubicBezTo>
                  <a:cubicBezTo>
                    <a:pt x="266" y="289"/>
                    <a:pt x="492" y="489"/>
                    <a:pt x="718" y="690"/>
                  </a:cubicBezTo>
                  <a:cubicBezTo>
                    <a:pt x="919" y="866"/>
                    <a:pt x="1120" y="1067"/>
                    <a:pt x="1358" y="1205"/>
                  </a:cubicBezTo>
                  <a:cubicBezTo>
                    <a:pt x="1366" y="1209"/>
                    <a:pt x="1374" y="1210"/>
                    <a:pt x="1381" y="1210"/>
                  </a:cubicBezTo>
                  <a:cubicBezTo>
                    <a:pt x="1422" y="1210"/>
                    <a:pt x="1452" y="1159"/>
                    <a:pt x="1421" y="1117"/>
                  </a:cubicBezTo>
                  <a:cubicBezTo>
                    <a:pt x="1245" y="903"/>
                    <a:pt x="1007" y="728"/>
                    <a:pt x="781" y="552"/>
                  </a:cubicBezTo>
                  <a:cubicBezTo>
                    <a:pt x="567" y="364"/>
                    <a:pt x="342" y="188"/>
                    <a:pt x="116" y="12"/>
                  </a:cubicBezTo>
                  <a:cubicBezTo>
                    <a:pt x="105" y="4"/>
                    <a:pt x="93" y="1"/>
                    <a:pt x="82" y="1"/>
                  </a:cubicBezTo>
                  <a:close/>
                </a:path>
              </a:pathLst>
            </a:custGeom>
            <a:solidFill>
              <a:srgbClr val="5615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6" name="Google Shape;8936;p63"/>
            <p:cNvSpPr/>
            <p:nvPr/>
          </p:nvSpPr>
          <p:spPr>
            <a:xfrm>
              <a:off x="4348825" y="4082388"/>
              <a:ext cx="17200" cy="24150"/>
            </a:xfrm>
            <a:custGeom>
              <a:avLst/>
              <a:gdLst/>
              <a:ahLst/>
              <a:cxnLst/>
              <a:rect l="l" t="t" r="r" b="b"/>
              <a:pathLst>
                <a:path w="688" h="966" extrusionOk="0">
                  <a:moveTo>
                    <a:pt x="58" y="1"/>
                  </a:moveTo>
                  <a:cubicBezTo>
                    <a:pt x="26" y="1"/>
                    <a:pt x="0" y="32"/>
                    <a:pt x="26" y="74"/>
                  </a:cubicBezTo>
                  <a:cubicBezTo>
                    <a:pt x="176" y="363"/>
                    <a:pt x="352" y="714"/>
                    <a:pt x="603" y="952"/>
                  </a:cubicBezTo>
                  <a:cubicBezTo>
                    <a:pt x="612" y="962"/>
                    <a:pt x="622" y="966"/>
                    <a:pt x="631" y="966"/>
                  </a:cubicBezTo>
                  <a:cubicBezTo>
                    <a:pt x="661" y="966"/>
                    <a:pt x="688" y="928"/>
                    <a:pt x="678" y="890"/>
                  </a:cubicBezTo>
                  <a:cubicBezTo>
                    <a:pt x="540" y="589"/>
                    <a:pt x="302" y="287"/>
                    <a:pt x="101" y="24"/>
                  </a:cubicBezTo>
                  <a:cubicBezTo>
                    <a:pt x="89" y="8"/>
                    <a:pt x="73" y="1"/>
                    <a:pt x="58" y="1"/>
                  </a:cubicBezTo>
                  <a:close/>
                </a:path>
              </a:pathLst>
            </a:custGeom>
            <a:solidFill>
              <a:srgbClr val="5615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7" name="Google Shape;8937;p63"/>
            <p:cNvSpPr/>
            <p:nvPr/>
          </p:nvSpPr>
          <p:spPr>
            <a:xfrm>
              <a:off x="4354675" y="4062313"/>
              <a:ext cx="23500" cy="34825"/>
            </a:xfrm>
            <a:custGeom>
              <a:avLst/>
              <a:gdLst/>
              <a:ahLst/>
              <a:cxnLst/>
              <a:rect l="l" t="t" r="r" b="b"/>
              <a:pathLst>
                <a:path w="940" h="1393" extrusionOk="0">
                  <a:moveTo>
                    <a:pt x="47" y="0"/>
                  </a:moveTo>
                  <a:cubicBezTo>
                    <a:pt x="23" y="0"/>
                    <a:pt x="1" y="28"/>
                    <a:pt x="17" y="61"/>
                  </a:cubicBezTo>
                  <a:cubicBezTo>
                    <a:pt x="243" y="513"/>
                    <a:pt x="494" y="1003"/>
                    <a:pt x="833" y="1379"/>
                  </a:cubicBezTo>
                  <a:cubicBezTo>
                    <a:pt x="845" y="1388"/>
                    <a:pt x="858" y="1392"/>
                    <a:pt x="871" y="1392"/>
                  </a:cubicBezTo>
                  <a:cubicBezTo>
                    <a:pt x="909" y="1392"/>
                    <a:pt x="940" y="1354"/>
                    <a:pt x="921" y="1316"/>
                  </a:cubicBezTo>
                  <a:cubicBezTo>
                    <a:pt x="682" y="865"/>
                    <a:pt x="356" y="438"/>
                    <a:pt x="80" y="24"/>
                  </a:cubicBezTo>
                  <a:cubicBezTo>
                    <a:pt x="72" y="7"/>
                    <a:pt x="59" y="0"/>
                    <a:pt x="47" y="0"/>
                  </a:cubicBezTo>
                  <a:close/>
                </a:path>
              </a:pathLst>
            </a:custGeom>
            <a:solidFill>
              <a:srgbClr val="5615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8" name="Google Shape;8938;p63"/>
            <p:cNvSpPr/>
            <p:nvPr/>
          </p:nvSpPr>
          <p:spPr>
            <a:xfrm>
              <a:off x="4426175" y="4038838"/>
              <a:ext cx="25025" cy="38025"/>
            </a:xfrm>
            <a:custGeom>
              <a:avLst/>
              <a:gdLst/>
              <a:ahLst/>
              <a:cxnLst/>
              <a:rect l="l" t="t" r="r" b="b"/>
              <a:pathLst>
                <a:path w="1001" h="1521" extrusionOk="0">
                  <a:moveTo>
                    <a:pt x="57" y="1"/>
                  </a:moveTo>
                  <a:cubicBezTo>
                    <a:pt x="27" y="1"/>
                    <a:pt x="1" y="36"/>
                    <a:pt x="19" y="72"/>
                  </a:cubicBezTo>
                  <a:cubicBezTo>
                    <a:pt x="257" y="561"/>
                    <a:pt x="520" y="1101"/>
                    <a:pt x="884" y="1502"/>
                  </a:cubicBezTo>
                  <a:cubicBezTo>
                    <a:pt x="897" y="1515"/>
                    <a:pt x="912" y="1521"/>
                    <a:pt x="926" y="1521"/>
                  </a:cubicBezTo>
                  <a:cubicBezTo>
                    <a:pt x="966" y="1521"/>
                    <a:pt x="1000" y="1477"/>
                    <a:pt x="972" y="1440"/>
                  </a:cubicBezTo>
                  <a:cubicBezTo>
                    <a:pt x="721" y="950"/>
                    <a:pt x="370" y="498"/>
                    <a:pt x="94" y="22"/>
                  </a:cubicBezTo>
                  <a:cubicBezTo>
                    <a:pt x="83" y="7"/>
                    <a:pt x="70" y="1"/>
                    <a:pt x="57" y="1"/>
                  </a:cubicBezTo>
                  <a:close/>
                </a:path>
              </a:pathLst>
            </a:custGeom>
            <a:solidFill>
              <a:srgbClr val="5615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9" name="Google Shape;8939;p63"/>
            <p:cNvSpPr/>
            <p:nvPr/>
          </p:nvSpPr>
          <p:spPr>
            <a:xfrm>
              <a:off x="4501400" y="4020888"/>
              <a:ext cx="17800" cy="49400"/>
            </a:xfrm>
            <a:custGeom>
              <a:avLst/>
              <a:gdLst/>
              <a:ahLst/>
              <a:cxnLst/>
              <a:rect l="l" t="t" r="r" b="b"/>
              <a:pathLst>
                <a:path w="712" h="1976" extrusionOk="0">
                  <a:moveTo>
                    <a:pt x="49" y="0"/>
                  </a:moveTo>
                  <a:cubicBezTo>
                    <a:pt x="25" y="0"/>
                    <a:pt x="0" y="25"/>
                    <a:pt x="9" y="49"/>
                  </a:cubicBezTo>
                  <a:cubicBezTo>
                    <a:pt x="172" y="689"/>
                    <a:pt x="398" y="1304"/>
                    <a:pt x="536" y="1957"/>
                  </a:cubicBezTo>
                  <a:cubicBezTo>
                    <a:pt x="542" y="1969"/>
                    <a:pt x="558" y="1976"/>
                    <a:pt x="573" y="1976"/>
                  </a:cubicBezTo>
                  <a:cubicBezTo>
                    <a:pt x="589" y="1976"/>
                    <a:pt x="605" y="1969"/>
                    <a:pt x="611" y="1957"/>
                  </a:cubicBezTo>
                  <a:cubicBezTo>
                    <a:pt x="711" y="1317"/>
                    <a:pt x="335" y="589"/>
                    <a:pt x="84" y="24"/>
                  </a:cubicBezTo>
                  <a:cubicBezTo>
                    <a:pt x="75" y="7"/>
                    <a:pt x="62" y="0"/>
                    <a:pt x="49" y="0"/>
                  </a:cubicBezTo>
                  <a:close/>
                </a:path>
              </a:pathLst>
            </a:custGeom>
            <a:solidFill>
              <a:srgbClr val="5615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0" name="Google Shape;8940;p63"/>
            <p:cNvSpPr/>
            <p:nvPr/>
          </p:nvSpPr>
          <p:spPr>
            <a:xfrm>
              <a:off x="4245550" y="4167138"/>
              <a:ext cx="33225" cy="16300"/>
            </a:xfrm>
            <a:custGeom>
              <a:avLst/>
              <a:gdLst/>
              <a:ahLst/>
              <a:cxnLst/>
              <a:rect l="l" t="t" r="r" b="b"/>
              <a:pathLst>
                <a:path w="1329" h="652" extrusionOk="0">
                  <a:moveTo>
                    <a:pt x="73" y="0"/>
                  </a:moveTo>
                  <a:cubicBezTo>
                    <a:pt x="27" y="0"/>
                    <a:pt x="1" y="66"/>
                    <a:pt x="53" y="97"/>
                  </a:cubicBezTo>
                  <a:cubicBezTo>
                    <a:pt x="417" y="311"/>
                    <a:pt x="831" y="574"/>
                    <a:pt x="1258" y="650"/>
                  </a:cubicBezTo>
                  <a:cubicBezTo>
                    <a:pt x="1262" y="651"/>
                    <a:pt x="1266" y="651"/>
                    <a:pt x="1271" y="651"/>
                  </a:cubicBezTo>
                  <a:cubicBezTo>
                    <a:pt x="1312" y="651"/>
                    <a:pt x="1329" y="597"/>
                    <a:pt x="1283" y="574"/>
                  </a:cubicBezTo>
                  <a:cubicBezTo>
                    <a:pt x="931" y="348"/>
                    <a:pt x="492" y="198"/>
                    <a:pt x="103" y="10"/>
                  </a:cubicBezTo>
                  <a:cubicBezTo>
                    <a:pt x="93" y="3"/>
                    <a:pt x="82" y="0"/>
                    <a:pt x="73" y="0"/>
                  </a:cubicBezTo>
                  <a:close/>
                </a:path>
              </a:pathLst>
            </a:custGeom>
            <a:solidFill>
              <a:srgbClr val="5615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1" name="Google Shape;8941;p63"/>
            <p:cNvSpPr/>
            <p:nvPr/>
          </p:nvSpPr>
          <p:spPr>
            <a:xfrm>
              <a:off x="4228500" y="4183888"/>
              <a:ext cx="44425" cy="18625"/>
            </a:xfrm>
            <a:custGeom>
              <a:avLst/>
              <a:gdLst/>
              <a:ahLst/>
              <a:cxnLst/>
              <a:rect l="l" t="t" r="r" b="b"/>
              <a:pathLst>
                <a:path w="1777" h="745" extrusionOk="0">
                  <a:moveTo>
                    <a:pt x="77" y="0"/>
                  </a:moveTo>
                  <a:cubicBezTo>
                    <a:pt x="34" y="0"/>
                    <a:pt x="1" y="70"/>
                    <a:pt x="45" y="92"/>
                  </a:cubicBezTo>
                  <a:cubicBezTo>
                    <a:pt x="559" y="343"/>
                    <a:pt x="1124" y="645"/>
                    <a:pt x="1689" y="745"/>
                  </a:cubicBezTo>
                  <a:cubicBezTo>
                    <a:pt x="1739" y="745"/>
                    <a:pt x="1777" y="682"/>
                    <a:pt x="1726" y="657"/>
                  </a:cubicBezTo>
                  <a:cubicBezTo>
                    <a:pt x="1199" y="406"/>
                    <a:pt x="635" y="243"/>
                    <a:pt x="95" y="5"/>
                  </a:cubicBezTo>
                  <a:cubicBezTo>
                    <a:pt x="89" y="2"/>
                    <a:pt x="83" y="0"/>
                    <a:pt x="77" y="0"/>
                  </a:cubicBezTo>
                  <a:close/>
                </a:path>
              </a:pathLst>
            </a:custGeom>
            <a:solidFill>
              <a:srgbClr val="5615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2" name="Google Shape;8942;p63"/>
            <p:cNvSpPr/>
            <p:nvPr/>
          </p:nvSpPr>
          <p:spPr>
            <a:xfrm>
              <a:off x="4252825" y="4059738"/>
              <a:ext cx="323475" cy="222475"/>
            </a:xfrm>
            <a:custGeom>
              <a:avLst/>
              <a:gdLst/>
              <a:ahLst/>
              <a:cxnLst/>
              <a:rect l="l" t="t" r="r" b="b"/>
              <a:pathLst>
                <a:path w="12939" h="8899" extrusionOk="0">
                  <a:moveTo>
                    <a:pt x="9339" y="1"/>
                  </a:moveTo>
                  <a:cubicBezTo>
                    <a:pt x="8043" y="1"/>
                    <a:pt x="6751" y="333"/>
                    <a:pt x="5560" y="867"/>
                  </a:cubicBezTo>
                  <a:cubicBezTo>
                    <a:pt x="4091" y="1532"/>
                    <a:pt x="2774" y="2498"/>
                    <a:pt x="1531" y="3553"/>
                  </a:cubicBezTo>
                  <a:cubicBezTo>
                    <a:pt x="866" y="4130"/>
                    <a:pt x="176" y="4833"/>
                    <a:pt x="88" y="5749"/>
                  </a:cubicBezTo>
                  <a:cubicBezTo>
                    <a:pt x="0" y="6677"/>
                    <a:pt x="578" y="7556"/>
                    <a:pt x="1306" y="8058"/>
                  </a:cubicBezTo>
                  <a:cubicBezTo>
                    <a:pt x="2046" y="8547"/>
                    <a:pt x="2924" y="8735"/>
                    <a:pt x="3778" y="8898"/>
                  </a:cubicBezTo>
                  <a:lnTo>
                    <a:pt x="7806" y="6251"/>
                  </a:lnTo>
                  <a:cubicBezTo>
                    <a:pt x="9174" y="5862"/>
                    <a:pt x="10454" y="5146"/>
                    <a:pt x="11533" y="4167"/>
                  </a:cubicBezTo>
                  <a:cubicBezTo>
                    <a:pt x="12072" y="3678"/>
                    <a:pt x="12574" y="3088"/>
                    <a:pt x="12825" y="2373"/>
                  </a:cubicBezTo>
                  <a:cubicBezTo>
                    <a:pt x="12888" y="2185"/>
                    <a:pt x="12938" y="1984"/>
                    <a:pt x="12926" y="1783"/>
                  </a:cubicBezTo>
                  <a:cubicBezTo>
                    <a:pt x="12888" y="1206"/>
                    <a:pt x="12411" y="792"/>
                    <a:pt x="11934" y="541"/>
                  </a:cubicBezTo>
                  <a:cubicBezTo>
                    <a:pt x="11395" y="265"/>
                    <a:pt x="10792" y="114"/>
                    <a:pt x="10203" y="51"/>
                  </a:cubicBezTo>
                  <a:cubicBezTo>
                    <a:pt x="9915" y="17"/>
                    <a:pt x="9627" y="1"/>
                    <a:pt x="9339" y="1"/>
                  </a:cubicBezTo>
                  <a:close/>
                </a:path>
              </a:pathLst>
            </a:custGeom>
            <a:solidFill>
              <a:srgbClr val="5615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3" name="Google Shape;8943;p63"/>
            <p:cNvSpPr/>
            <p:nvPr/>
          </p:nvSpPr>
          <p:spPr>
            <a:xfrm>
              <a:off x="4175325" y="4124613"/>
              <a:ext cx="157200" cy="189600"/>
            </a:xfrm>
            <a:custGeom>
              <a:avLst/>
              <a:gdLst/>
              <a:ahLst/>
              <a:cxnLst/>
              <a:rect l="l" t="t" r="r" b="b"/>
              <a:pathLst>
                <a:path w="6288" h="7584" extrusionOk="0">
                  <a:moveTo>
                    <a:pt x="933" y="1"/>
                  </a:moveTo>
                  <a:cubicBezTo>
                    <a:pt x="682" y="1"/>
                    <a:pt x="446" y="73"/>
                    <a:pt x="277" y="255"/>
                  </a:cubicBezTo>
                  <a:cubicBezTo>
                    <a:pt x="1" y="556"/>
                    <a:pt x="1" y="1033"/>
                    <a:pt x="89" y="1447"/>
                  </a:cubicBezTo>
                  <a:cubicBezTo>
                    <a:pt x="264" y="2162"/>
                    <a:pt x="666" y="2827"/>
                    <a:pt x="1155" y="3380"/>
                  </a:cubicBezTo>
                  <a:cubicBezTo>
                    <a:pt x="1645" y="3932"/>
                    <a:pt x="3188" y="5274"/>
                    <a:pt x="3753" y="5739"/>
                  </a:cubicBezTo>
                  <a:cubicBezTo>
                    <a:pt x="4983" y="6730"/>
                    <a:pt x="5058" y="6592"/>
                    <a:pt x="6288" y="7583"/>
                  </a:cubicBezTo>
                  <a:lnTo>
                    <a:pt x="6238" y="4873"/>
                  </a:lnTo>
                  <a:cubicBezTo>
                    <a:pt x="5347" y="4258"/>
                    <a:pt x="4707" y="3317"/>
                    <a:pt x="4042" y="2426"/>
                  </a:cubicBezTo>
                  <a:cubicBezTo>
                    <a:pt x="3389" y="1535"/>
                    <a:pt x="2661" y="631"/>
                    <a:pt x="1682" y="180"/>
                  </a:cubicBezTo>
                  <a:cubicBezTo>
                    <a:pt x="1450" y="73"/>
                    <a:pt x="1184" y="1"/>
                    <a:pt x="933" y="1"/>
                  </a:cubicBezTo>
                  <a:close/>
                </a:path>
              </a:pathLst>
            </a:custGeom>
            <a:solidFill>
              <a:srgbClr val="EA3F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4" name="Google Shape;8944;p63"/>
            <p:cNvSpPr/>
            <p:nvPr/>
          </p:nvSpPr>
          <p:spPr>
            <a:xfrm>
              <a:off x="4214225" y="4099263"/>
              <a:ext cx="170075" cy="182950"/>
            </a:xfrm>
            <a:custGeom>
              <a:avLst/>
              <a:gdLst/>
              <a:ahLst/>
              <a:cxnLst/>
              <a:rect l="l" t="t" r="r" b="b"/>
              <a:pathLst>
                <a:path w="6803" h="7318" extrusionOk="0">
                  <a:moveTo>
                    <a:pt x="726" y="0"/>
                  </a:moveTo>
                  <a:cubicBezTo>
                    <a:pt x="525" y="0"/>
                    <a:pt x="320" y="87"/>
                    <a:pt x="214" y="240"/>
                  </a:cubicBezTo>
                  <a:cubicBezTo>
                    <a:pt x="152" y="340"/>
                    <a:pt x="126" y="441"/>
                    <a:pt x="114" y="554"/>
                  </a:cubicBezTo>
                  <a:cubicBezTo>
                    <a:pt x="1" y="1419"/>
                    <a:pt x="440" y="2285"/>
                    <a:pt x="942" y="3026"/>
                  </a:cubicBezTo>
                  <a:cubicBezTo>
                    <a:pt x="1833" y="4343"/>
                    <a:pt x="2950" y="5485"/>
                    <a:pt x="4092" y="6602"/>
                  </a:cubicBezTo>
                  <a:cubicBezTo>
                    <a:pt x="4368" y="6878"/>
                    <a:pt x="4669" y="7167"/>
                    <a:pt x="5033" y="7317"/>
                  </a:cubicBezTo>
                  <a:lnTo>
                    <a:pt x="6802" y="6389"/>
                  </a:lnTo>
                  <a:cubicBezTo>
                    <a:pt x="5924" y="4619"/>
                    <a:pt x="4744" y="2988"/>
                    <a:pt x="3326" y="1557"/>
                  </a:cubicBezTo>
                  <a:cubicBezTo>
                    <a:pt x="2837" y="1056"/>
                    <a:pt x="2021" y="516"/>
                    <a:pt x="1381" y="190"/>
                  </a:cubicBezTo>
                  <a:cubicBezTo>
                    <a:pt x="1193" y="89"/>
                    <a:pt x="980" y="1"/>
                    <a:pt x="766" y="1"/>
                  </a:cubicBezTo>
                  <a:cubicBezTo>
                    <a:pt x="753" y="1"/>
                    <a:pt x="740" y="0"/>
                    <a:pt x="726" y="0"/>
                  </a:cubicBezTo>
                  <a:close/>
                </a:path>
              </a:pathLst>
            </a:custGeom>
            <a:solidFill>
              <a:srgbClr val="EA3F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5" name="Google Shape;8945;p63"/>
            <p:cNvSpPr/>
            <p:nvPr/>
          </p:nvSpPr>
          <p:spPr>
            <a:xfrm>
              <a:off x="4275400" y="4053288"/>
              <a:ext cx="182000" cy="201950"/>
            </a:xfrm>
            <a:custGeom>
              <a:avLst/>
              <a:gdLst/>
              <a:ahLst/>
              <a:cxnLst/>
              <a:rect l="l" t="t" r="r" b="b"/>
              <a:pathLst>
                <a:path w="7280" h="8078" extrusionOk="0">
                  <a:moveTo>
                    <a:pt x="668" y="0"/>
                  </a:moveTo>
                  <a:cubicBezTo>
                    <a:pt x="599" y="0"/>
                    <a:pt x="531" y="10"/>
                    <a:pt x="465" y="33"/>
                  </a:cubicBezTo>
                  <a:cubicBezTo>
                    <a:pt x="51" y="184"/>
                    <a:pt x="1" y="711"/>
                    <a:pt x="76" y="1138"/>
                  </a:cubicBezTo>
                  <a:cubicBezTo>
                    <a:pt x="302" y="2506"/>
                    <a:pt x="1055" y="3760"/>
                    <a:pt x="1921" y="4890"/>
                  </a:cubicBezTo>
                  <a:cubicBezTo>
                    <a:pt x="2799" y="6019"/>
                    <a:pt x="3464" y="6923"/>
                    <a:pt x="4293" y="8077"/>
                  </a:cubicBezTo>
                  <a:lnTo>
                    <a:pt x="7279" y="6822"/>
                  </a:lnTo>
                  <a:cubicBezTo>
                    <a:pt x="5987" y="4978"/>
                    <a:pt x="4606" y="3183"/>
                    <a:pt x="3000" y="1564"/>
                  </a:cubicBezTo>
                  <a:cubicBezTo>
                    <a:pt x="2473" y="1037"/>
                    <a:pt x="1908" y="510"/>
                    <a:pt x="1231" y="171"/>
                  </a:cubicBezTo>
                  <a:cubicBezTo>
                    <a:pt x="1055" y="79"/>
                    <a:pt x="859" y="0"/>
                    <a:pt x="668" y="0"/>
                  </a:cubicBezTo>
                  <a:close/>
                </a:path>
              </a:pathLst>
            </a:custGeom>
            <a:solidFill>
              <a:srgbClr val="EA3F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6" name="Google Shape;8946;p63"/>
            <p:cNvSpPr/>
            <p:nvPr/>
          </p:nvSpPr>
          <p:spPr>
            <a:xfrm>
              <a:off x="4350075" y="4014263"/>
              <a:ext cx="169125" cy="209600"/>
            </a:xfrm>
            <a:custGeom>
              <a:avLst/>
              <a:gdLst/>
              <a:ahLst/>
              <a:cxnLst/>
              <a:rect l="l" t="t" r="r" b="b"/>
              <a:pathLst>
                <a:path w="6765" h="8384" extrusionOk="0">
                  <a:moveTo>
                    <a:pt x="805" y="1"/>
                  </a:moveTo>
                  <a:cubicBezTo>
                    <a:pt x="722" y="1"/>
                    <a:pt x="637" y="9"/>
                    <a:pt x="553" y="26"/>
                  </a:cubicBezTo>
                  <a:cubicBezTo>
                    <a:pt x="365" y="63"/>
                    <a:pt x="189" y="151"/>
                    <a:pt x="101" y="302"/>
                  </a:cubicBezTo>
                  <a:cubicBezTo>
                    <a:pt x="38" y="415"/>
                    <a:pt x="26" y="528"/>
                    <a:pt x="26" y="653"/>
                  </a:cubicBezTo>
                  <a:cubicBezTo>
                    <a:pt x="1" y="1431"/>
                    <a:pt x="277" y="2197"/>
                    <a:pt x="603" y="2912"/>
                  </a:cubicBezTo>
                  <a:cubicBezTo>
                    <a:pt x="1519" y="4907"/>
                    <a:pt x="2774" y="6752"/>
                    <a:pt x="4292" y="8383"/>
                  </a:cubicBezTo>
                  <a:lnTo>
                    <a:pt x="6764" y="6765"/>
                  </a:lnTo>
                  <a:cubicBezTo>
                    <a:pt x="5510" y="4644"/>
                    <a:pt x="4230" y="2485"/>
                    <a:pt x="2385" y="791"/>
                  </a:cubicBezTo>
                  <a:cubicBezTo>
                    <a:pt x="1946" y="396"/>
                    <a:pt x="1391" y="1"/>
                    <a:pt x="805" y="1"/>
                  </a:cubicBezTo>
                  <a:close/>
                </a:path>
              </a:pathLst>
            </a:custGeom>
            <a:solidFill>
              <a:srgbClr val="EA3F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7" name="Google Shape;8947;p63"/>
            <p:cNvSpPr/>
            <p:nvPr/>
          </p:nvSpPr>
          <p:spPr>
            <a:xfrm>
              <a:off x="4443875" y="3970313"/>
              <a:ext cx="114550" cy="212450"/>
            </a:xfrm>
            <a:custGeom>
              <a:avLst/>
              <a:gdLst/>
              <a:ahLst/>
              <a:cxnLst/>
              <a:rect l="l" t="t" r="r" b="b"/>
              <a:pathLst>
                <a:path w="4582" h="8498" extrusionOk="0">
                  <a:moveTo>
                    <a:pt x="748" y="1"/>
                  </a:moveTo>
                  <a:cubicBezTo>
                    <a:pt x="682" y="1"/>
                    <a:pt x="617" y="13"/>
                    <a:pt x="553" y="40"/>
                  </a:cubicBezTo>
                  <a:cubicBezTo>
                    <a:pt x="365" y="115"/>
                    <a:pt x="239" y="316"/>
                    <a:pt x="164" y="516"/>
                  </a:cubicBezTo>
                  <a:cubicBezTo>
                    <a:pt x="13" y="905"/>
                    <a:pt x="1" y="1345"/>
                    <a:pt x="13" y="1759"/>
                  </a:cubicBezTo>
                  <a:cubicBezTo>
                    <a:pt x="89" y="3014"/>
                    <a:pt x="503" y="4218"/>
                    <a:pt x="1055" y="5335"/>
                  </a:cubicBezTo>
                  <a:cubicBezTo>
                    <a:pt x="1607" y="6439"/>
                    <a:pt x="2322" y="7468"/>
                    <a:pt x="3025" y="8497"/>
                  </a:cubicBezTo>
                  <a:lnTo>
                    <a:pt x="4581" y="6941"/>
                  </a:lnTo>
                  <a:cubicBezTo>
                    <a:pt x="4192" y="5046"/>
                    <a:pt x="3452" y="3214"/>
                    <a:pt x="2410" y="1583"/>
                  </a:cubicBezTo>
                  <a:cubicBezTo>
                    <a:pt x="2121" y="1131"/>
                    <a:pt x="1808" y="705"/>
                    <a:pt x="1419" y="341"/>
                  </a:cubicBezTo>
                  <a:cubicBezTo>
                    <a:pt x="1231" y="163"/>
                    <a:pt x="989" y="1"/>
                    <a:pt x="748" y="1"/>
                  </a:cubicBezTo>
                  <a:close/>
                </a:path>
              </a:pathLst>
            </a:custGeom>
            <a:solidFill>
              <a:srgbClr val="EA3F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8" name="Google Shape;8948;p63"/>
            <p:cNvSpPr/>
            <p:nvPr/>
          </p:nvSpPr>
          <p:spPr>
            <a:xfrm>
              <a:off x="4490000" y="3949913"/>
              <a:ext cx="94150" cy="214975"/>
            </a:xfrm>
            <a:custGeom>
              <a:avLst/>
              <a:gdLst/>
              <a:ahLst/>
              <a:cxnLst/>
              <a:rect l="l" t="t" r="r" b="b"/>
              <a:pathLst>
                <a:path w="3766" h="8599" extrusionOk="0">
                  <a:moveTo>
                    <a:pt x="1095" y="1"/>
                  </a:moveTo>
                  <a:cubicBezTo>
                    <a:pt x="967" y="1"/>
                    <a:pt x="840" y="29"/>
                    <a:pt x="728" y="90"/>
                  </a:cubicBezTo>
                  <a:cubicBezTo>
                    <a:pt x="465" y="241"/>
                    <a:pt x="339" y="554"/>
                    <a:pt x="276" y="843"/>
                  </a:cubicBezTo>
                  <a:cubicBezTo>
                    <a:pt x="0" y="2035"/>
                    <a:pt x="226" y="3277"/>
                    <a:pt x="578" y="4457"/>
                  </a:cubicBezTo>
                  <a:cubicBezTo>
                    <a:pt x="1029" y="5888"/>
                    <a:pt x="1669" y="7243"/>
                    <a:pt x="2322" y="8598"/>
                  </a:cubicBezTo>
                  <a:lnTo>
                    <a:pt x="3765" y="6904"/>
                  </a:lnTo>
                  <a:cubicBezTo>
                    <a:pt x="3627" y="4695"/>
                    <a:pt x="3376" y="2801"/>
                    <a:pt x="2234" y="856"/>
                  </a:cubicBezTo>
                  <a:cubicBezTo>
                    <a:pt x="2071" y="592"/>
                    <a:pt x="1895" y="328"/>
                    <a:pt x="1632" y="165"/>
                  </a:cubicBezTo>
                  <a:cubicBezTo>
                    <a:pt x="1475" y="61"/>
                    <a:pt x="1283" y="1"/>
                    <a:pt x="1095" y="1"/>
                  </a:cubicBezTo>
                  <a:close/>
                </a:path>
              </a:pathLst>
            </a:custGeom>
            <a:solidFill>
              <a:srgbClr val="EA3F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9" name="Google Shape;8949;p63"/>
            <p:cNvSpPr/>
            <p:nvPr/>
          </p:nvSpPr>
          <p:spPr>
            <a:xfrm>
              <a:off x="4525450" y="4013438"/>
              <a:ext cx="38300" cy="102375"/>
            </a:xfrm>
            <a:custGeom>
              <a:avLst/>
              <a:gdLst/>
              <a:ahLst/>
              <a:cxnLst/>
              <a:rect l="l" t="t" r="r" b="b"/>
              <a:pathLst>
                <a:path w="1532" h="4095" extrusionOk="0">
                  <a:moveTo>
                    <a:pt x="488" y="1"/>
                  </a:moveTo>
                  <a:cubicBezTo>
                    <a:pt x="463" y="1"/>
                    <a:pt x="439" y="3"/>
                    <a:pt x="415" y="9"/>
                  </a:cubicBezTo>
                  <a:cubicBezTo>
                    <a:pt x="126" y="71"/>
                    <a:pt x="51" y="398"/>
                    <a:pt x="38" y="661"/>
                  </a:cubicBezTo>
                  <a:cubicBezTo>
                    <a:pt x="0" y="1640"/>
                    <a:pt x="615" y="3309"/>
                    <a:pt x="904" y="4037"/>
                  </a:cubicBezTo>
                  <a:cubicBezTo>
                    <a:pt x="926" y="4075"/>
                    <a:pt x="965" y="4094"/>
                    <a:pt x="1002" y="4094"/>
                  </a:cubicBezTo>
                  <a:cubicBezTo>
                    <a:pt x="1051" y="4094"/>
                    <a:pt x="1098" y="4063"/>
                    <a:pt x="1105" y="3999"/>
                  </a:cubicBezTo>
                  <a:cubicBezTo>
                    <a:pt x="1255" y="2845"/>
                    <a:pt x="1531" y="1803"/>
                    <a:pt x="1067" y="435"/>
                  </a:cubicBezTo>
                  <a:cubicBezTo>
                    <a:pt x="1017" y="285"/>
                    <a:pt x="891" y="172"/>
                    <a:pt x="753" y="84"/>
                  </a:cubicBezTo>
                  <a:cubicBezTo>
                    <a:pt x="674" y="35"/>
                    <a:pt x="580" y="1"/>
                    <a:pt x="488" y="1"/>
                  </a:cubicBezTo>
                  <a:close/>
                </a:path>
              </a:pathLst>
            </a:custGeom>
            <a:solidFill>
              <a:srgbClr val="FC7A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0" name="Google Shape;8950;p63"/>
            <p:cNvSpPr/>
            <p:nvPr/>
          </p:nvSpPr>
          <p:spPr>
            <a:xfrm>
              <a:off x="4212050" y="4175463"/>
              <a:ext cx="84875" cy="73625"/>
            </a:xfrm>
            <a:custGeom>
              <a:avLst/>
              <a:gdLst/>
              <a:ahLst/>
              <a:cxnLst/>
              <a:rect l="l" t="t" r="r" b="b"/>
              <a:pathLst>
                <a:path w="3395" h="2945" extrusionOk="0">
                  <a:moveTo>
                    <a:pt x="662" y="0"/>
                  </a:moveTo>
                  <a:cubicBezTo>
                    <a:pt x="603" y="0"/>
                    <a:pt x="545" y="6"/>
                    <a:pt x="490" y="15"/>
                  </a:cubicBezTo>
                  <a:cubicBezTo>
                    <a:pt x="364" y="28"/>
                    <a:pt x="251" y="78"/>
                    <a:pt x="176" y="178"/>
                  </a:cubicBezTo>
                  <a:cubicBezTo>
                    <a:pt x="0" y="417"/>
                    <a:pt x="151" y="706"/>
                    <a:pt x="326" y="919"/>
                  </a:cubicBezTo>
                  <a:cubicBezTo>
                    <a:pt x="954" y="1722"/>
                    <a:pt x="2610" y="2613"/>
                    <a:pt x="3250" y="2939"/>
                  </a:cubicBezTo>
                  <a:cubicBezTo>
                    <a:pt x="3260" y="2943"/>
                    <a:pt x="3271" y="2944"/>
                    <a:pt x="3281" y="2944"/>
                  </a:cubicBezTo>
                  <a:cubicBezTo>
                    <a:pt x="3344" y="2944"/>
                    <a:pt x="3394" y="2881"/>
                    <a:pt x="3351" y="2826"/>
                  </a:cubicBezTo>
                  <a:cubicBezTo>
                    <a:pt x="2686" y="1822"/>
                    <a:pt x="2234" y="818"/>
                    <a:pt x="954" y="66"/>
                  </a:cubicBezTo>
                  <a:cubicBezTo>
                    <a:pt x="866" y="18"/>
                    <a:pt x="764" y="0"/>
                    <a:pt x="662" y="0"/>
                  </a:cubicBezTo>
                  <a:close/>
                </a:path>
              </a:pathLst>
            </a:custGeom>
            <a:solidFill>
              <a:srgbClr val="FC7A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1" name="Google Shape;8951;p63"/>
            <p:cNvSpPr/>
            <p:nvPr/>
          </p:nvSpPr>
          <p:spPr>
            <a:xfrm>
              <a:off x="4243100" y="4142813"/>
              <a:ext cx="97500" cy="94675"/>
            </a:xfrm>
            <a:custGeom>
              <a:avLst/>
              <a:gdLst/>
              <a:ahLst/>
              <a:cxnLst/>
              <a:rect l="l" t="t" r="r" b="b"/>
              <a:pathLst>
                <a:path w="3900" h="3787" extrusionOk="0">
                  <a:moveTo>
                    <a:pt x="697" y="1"/>
                  </a:moveTo>
                  <a:cubicBezTo>
                    <a:pt x="669" y="1"/>
                    <a:pt x="642" y="2"/>
                    <a:pt x="615" y="4"/>
                  </a:cubicBezTo>
                  <a:cubicBezTo>
                    <a:pt x="427" y="4"/>
                    <a:pt x="239" y="92"/>
                    <a:pt x="138" y="242"/>
                  </a:cubicBezTo>
                  <a:cubicBezTo>
                    <a:pt x="0" y="481"/>
                    <a:pt x="151" y="794"/>
                    <a:pt x="314" y="1033"/>
                  </a:cubicBezTo>
                  <a:cubicBezTo>
                    <a:pt x="1042" y="2087"/>
                    <a:pt x="3163" y="3392"/>
                    <a:pt x="3803" y="3781"/>
                  </a:cubicBezTo>
                  <a:cubicBezTo>
                    <a:pt x="3811" y="3785"/>
                    <a:pt x="3819" y="3787"/>
                    <a:pt x="3826" y="3787"/>
                  </a:cubicBezTo>
                  <a:cubicBezTo>
                    <a:pt x="3867" y="3787"/>
                    <a:pt x="3899" y="3735"/>
                    <a:pt x="3878" y="3693"/>
                  </a:cubicBezTo>
                  <a:cubicBezTo>
                    <a:pt x="3125" y="2426"/>
                    <a:pt x="2673" y="1171"/>
                    <a:pt x="1155" y="129"/>
                  </a:cubicBezTo>
                  <a:cubicBezTo>
                    <a:pt x="1017" y="33"/>
                    <a:pt x="851" y="1"/>
                    <a:pt x="697" y="1"/>
                  </a:cubicBezTo>
                  <a:close/>
                </a:path>
              </a:pathLst>
            </a:custGeom>
            <a:solidFill>
              <a:srgbClr val="FC7A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2" name="Google Shape;8952;p63"/>
            <p:cNvSpPr/>
            <p:nvPr/>
          </p:nvSpPr>
          <p:spPr>
            <a:xfrm>
              <a:off x="4463950" y="4017013"/>
              <a:ext cx="51175" cy="120650"/>
            </a:xfrm>
            <a:custGeom>
              <a:avLst/>
              <a:gdLst/>
              <a:ahLst/>
              <a:cxnLst/>
              <a:rect l="l" t="t" r="r" b="b"/>
              <a:pathLst>
                <a:path w="2047" h="4826" extrusionOk="0">
                  <a:moveTo>
                    <a:pt x="479" y="0"/>
                  </a:moveTo>
                  <a:cubicBezTo>
                    <a:pt x="393" y="0"/>
                    <a:pt x="309" y="20"/>
                    <a:pt x="239" y="66"/>
                  </a:cubicBezTo>
                  <a:cubicBezTo>
                    <a:pt x="13" y="217"/>
                    <a:pt x="1" y="556"/>
                    <a:pt x="38" y="844"/>
                  </a:cubicBezTo>
                  <a:cubicBezTo>
                    <a:pt x="189" y="2062"/>
                    <a:pt x="1356" y="4044"/>
                    <a:pt x="1808" y="4785"/>
                  </a:cubicBezTo>
                  <a:cubicBezTo>
                    <a:pt x="1827" y="4813"/>
                    <a:pt x="1854" y="4825"/>
                    <a:pt x="1881" y="4825"/>
                  </a:cubicBezTo>
                  <a:cubicBezTo>
                    <a:pt x="1926" y="4825"/>
                    <a:pt x="1971" y="4790"/>
                    <a:pt x="1971" y="4735"/>
                  </a:cubicBezTo>
                  <a:cubicBezTo>
                    <a:pt x="1908" y="3304"/>
                    <a:pt x="2046" y="2011"/>
                    <a:pt x="1193" y="430"/>
                  </a:cubicBezTo>
                  <a:cubicBezTo>
                    <a:pt x="1105" y="267"/>
                    <a:pt x="942" y="142"/>
                    <a:pt x="766" y="66"/>
                  </a:cubicBezTo>
                  <a:cubicBezTo>
                    <a:pt x="679" y="26"/>
                    <a:pt x="577" y="0"/>
                    <a:pt x="479" y="0"/>
                  </a:cubicBezTo>
                  <a:close/>
                </a:path>
              </a:pathLst>
            </a:custGeom>
            <a:solidFill>
              <a:srgbClr val="FC7A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3" name="Google Shape;8953;p63"/>
            <p:cNvSpPr/>
            <p:nvPr/>
          </p:nvSpPr>
          <p:spPr>
            <a:xfrm>
              <a:off x="4294225" y="4099588"/>
              <a:ext cx="113700" cy="106475"/>
            </a:xfrm>
            <a:custGeom>
              <a:avLst/>
              <a:gdLst/>
              <a:ahLst/>
              <a:cxnLst/>
              <a:rect l="l" t="t" r="r" b="b"/>
              <a:pathLst>
                <a:path w="4548" h="4259" extrusionOk="0">
                  <a:moveTo>
                    <a:pt x="997" y="1"/>
                  </a:moveTo>
                  <a:cubicBezTo>
                    <a:pt x="991" y="1"/>
                    <a:pt x="986" y="1"/>
                    <a:pt x="980" y="1"/>
                  </a:cubicBezTo>
                  <a:cubicBezTo>
                    <a:pt x="1" y="14"/>
                    <a:pt x="666" y="1155"/>
                    <a:pt x="992" y="1507"/>
                  </a:cubicBezTo>
                  <a:cubicBezTo>
                    <a:pt x="1833" y="2448"/>
                    <a:pt x="3690" y="3753"/>
                    <a:pt x="4406" y="4242"/>
                  </a:cubicBezTo>
                  <a:cubicBezTo>
                    <a:pt x="4420" y="4254"/>
                    <a:pt x="4435" y="4259"/>
                    <a:pt x="4450" y="4259"/>
                  </a:cubicBezTo>
                  <a:cubicBezTo>
                    <a:pt x="4502" y="4259"/>
                    <a:pt x="4548" y="4200"/>
                    <a:pt x="4519" y="4142"/>
                  </a:cubicBezTo>
                  <a:cubicBezTo>
                    <a:pt x="4029" y="3289"/>
                    <a:pt x="3628" y="2398"/>
                    <a:pt x="3050" y="1595"/>
                  </a:cubicBezTo>
                  <a:cubicBezTo>
                    <a:pt x="2589" y="946"/>
                    <a:pt x="1880" y="1"/>
                    <a:pt x="997" y="1"/>
                  </a:cubicBezTo>
                  <a:close/>
                </a:path>
              </a:pathLst>
            </a:custGeom>
            <a:solidFill>
              <a:srgbClr val="FC7A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4" name="Google Shape;8954;p63"/>
            <p:cNvSpPr/>
            <p:nvPr/>
          </p:nvSpPr>
          <p:spPr>
            <a:xfrm>
              <a:off x="4370700" y="4050738"/>
              <a:ext cx="86000" cy="118325"/>
            </a:xfrm>
            <a:custGeom>
              <a:avLst/>
              <a:gdLst/>
              <a:ahLst/>
              <a:cxnLst/>
              <a:rect l="l" t="t" r="r" b="b"/>
              <a:pathLst>
                <a:path w="3440" h="4733" extrusionOk="0">
                  <a:moveTo>
                    <a:pt x="717" y="1"/>
                  </a:moveTo>
                  <a:cubicBezTo>
                    <a:pt x="1" y="1"/>
                    <a:pt x="373" y="1107"/>
                    <a:pt x="594" y="1491"/>
                  </a:cubicBezTo>
                  <a:cubicBezTo>
                    <a:pt x="1158" y="2482"/>
                    <a:pt x="2476" y="3950"/>
                    <a:pt x="3166" y="4678"/>
                  </a:cubicBezTo>
                  <a:cubicBezTo>
                    <a:pt x="3196" y="4716"/>
                    <a:pt x="3235" y="4732"/>
                    <a:pt x="3272" y="4732"/>
                  </a:cubicBezTo>
                  <a:cubicBezTo>
                    <a:pt x="3358" y="4732"/>
                    <a:pt x="3440" y="4645"/>
                    <a:pt x="3405" y="4540"/>
                  </a:cubicBezTo>
                  <a:cubicBezTo>
                    <a:pt x="3154" y="3687"/>
                    <a:pt x="2953" y="2833"/>
                    <a:pt x="2601" y="2005"/>
                  </a:cubicBezTo>
                  <a:cubicBezTo>
                    <a:pt x="2288" y="1277"/>
                    <a:pt x="1786" y="198"/>
                    <a:pt x="907" y="22"/>
                  </a:cubicBezTo>
                  <a:cubicBezTo>
                    <a:pt x="837" y="8"/>
                    <a:pt x="773" y="1"/>
                    <a:pt x="717" y="1"/>
                  </a:cubicBezTo>
                  <a:close/>
                </a:path>
              </a:pathLst>
            </a:custGeom>
            <a:solidFill>
              <a:srgbClr val="FC7A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5" name="Google Shape;8955;p63"/>
            <p:cNvSpPr/>
            <p:nvPr/>
          </p:nvSpPr>
          <p:spPr>
            <a:xfrm>
              <a:off x="4267125" y="4259813"/>
              <a:ext cx="20550" cy="7975"/>
            </a:xfrm>
            <a:custGeom>
              <a:avLst/>
              <a:gdLst/>
              <a:ahLst/>
              <a:cxnLst/>
              <a:rect l="l" t="t" r="r" b="b"/>
              <a:pathLst>
                <a:path w="822" h="319" extrusionOk="0">
                  <a:moveTo>
                    <a:pt x="62" y="0"/>
                  </a:moveTo>
                  <a:cubicBezTo>
                    <a:pt x="14" y="0"/>
                    <a:pt x="0" y="82"/>
                    <a:pt x="56" y="105"/>
                  </a:cubicBezTo>
                  <a:cubicBezTo>
                    <a:pt x="181" y="142"/>
                    <a:pt x="307" y="193"/>
                    <a:pt x="432" y="230"/>
                  </a:cubicBezTo>
                  <a:cubicBezTo>
                    <a:pt x="545" y="268"/>
                    <a:pt x="646" y="306"/>
                    <a:pt x="771" y="318"/>
                  </a:cubicBezTo>
                  <a:cubicBezTo>
                    <a:pt x="809" y="318"/>
                    <a:pt x="821" y="255"/>
                    <a:pt x="784" y="243"/>
                  </a:cubicBezTo>
                  <a:cubicBezTo>
                    <a:pt x="696" y="168"/>
                    <a:pt x="570" y="142"/>
                    <a:pt x="457" y="117"/>
                  </a:cubicBezTo>
                  <a:cubicBezTo>
                    <a:pt x="332" y="67"/>
                    <a:pt x="206" y="42"/>
                    <a:pt x="81" y="4"/>
                  </a:cubicBezTo>
                  <a:cubicBezTo>
                    <a:pt x="74" y="2"/>
                    <a:pt x="68" y="0"/>
                    <a:pt x="62" y="0"/>
                  </a:cubicBez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6" name="Google Shape;8956;p63"/>
            <p:cNvSpPr/>
            <p:nvPr/>
          </p:nvSpPr>
          <p:spPr>
            <a:xfrm>
              <a:off x="4285975" y="4255613"/>
              <a:ext cx="17375" cy="9200"/>
            </a:xfrm>
            <a:custGeom>
              <a:avLst/>
              <a:gdLst/>
              <a:ahLst/>
              <a:cxnLst/>
              <a:rect l="l" t="t" r="r" b="b"/>
              <a:pathLst>
                <a:path w="695" h="368" extrusionOk="0">
                  <a:moveTo>
                    <a:pt x="67" y="0"/>
                  </a:moveTo>
                  <a:cubicBezTo>
                    <a:pt x="28" y="0"/>
                    <a:pt x="1" y="66"/>
                    <a:pt x="42" y="97"/>
                  </a:cubicBezTo>
                  <a:cubicBezTo>
                    <a:pt x="143" y="172"/>
                    <a:pt x="256" y="235"/>
                    <a:pt x="369" y="298"/>
                  </a:cubicBezTo>
                  <a:cubicBezTo>
                    <a:pt x="440" y="329"/>
                    <a:pt x="520" y="367"/>
                    <a:pt x="601" y="367"/>
                  </a:cubicBezTo>
                  <a:cubicBezTo>
                    <a:pt x="620" y="367"/>
                    <a:pt x="638" y="365"/>
                    <a:pt x="657" y="361"/>
                  </a:cubicBezTo>
                  <a:cubicBezTo>
                    <a:pt x="682" y="361"/>
                    <a:pt x="695" y="323"/>
                    <a:pt x="670" y="298"/>
                  </a:cubicBezTo>
                  <a:cubicBezTo>
                    <a:pt x="594" y="235"/>
                    <a:pt x="494" y="223"/>
                    <a:pt x="406" y="185"/>
                  </a:cubicBezTo>
                  <a:cubicBezTo>
                    <a:pt x="293" y="135"/>
                    <a:pt x="193" y="72"/>
                    <a:pt x="92" y="9"/>
                  </a:cubicBezTo>
                  <a:cubicBezTo>
                    <a:pt x="84" y="3"/>
                    <a:pt x="75" y="0"/>
                    <a:pt x="67" y="0"/>
                  </a:cubicBez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7" name="Google Shape;8957;p63"/>
            <p:cNvSpPr/>
            <p:nvPr/>
          </p:nvSpPr>
          <p:spPr>
            <a:xfrm>
              <a:off x="4302500" y="4251713"/>
              <a:ext cx="18425" cy="10450"/>
            </a:xfrm>
            <a:custGeom>
              <a:avLst/>
              <a:gdLst/>
              <a:ahLst/>
              <a:cxnLst/>
              <a:rect l="l" t="t" r="r" b="b"/>
              <a:pathLst>
                <a:path w="737" h="418" extrusionOk="0">
                  <a:moveTo>
                    <a:pt x="71" y="0"/>
                  </a:moveTo>
                  <a:cubicBezTo>
                    <a:pt x="37" y="0"/>
                    <a:pt x="0" y="43"/>
                    <a:pt x="34" y="65"/>
                  </a:cubicBezTo>
                  <a:cubicBezTo>
                    <a:pt x="134" y="153"/>
                    <a:pt x="235" y="228"/>
                    <a:pt x="360" y="303"/>
                  </a:cubicBezTo>
                  <a:cubicBezTo>
                    <a:pt x="441" y="350"/>
                    <a:pt x="555" y="418"/>
                    <a:pt x="661" y="418"/>
                  </a:cubicBezTo>
                  <a:cubicBezTo>
                    <a:pt x="669" y="418"/>
                    <a:pt x="678" y="417"/>
                    <a:pt x="686" y="416"/>
                  </a:cubicBezTo>
                  <a:cubicBezTo>
                    <a:pt x="724" y="416"/>
                    <a:pt x="737" y="379"/>
                    <a:pt x="711" y="354"/>
                  </a:cubicBezTo>
                  <a:cubicBezTo>
                    <a:pt x="649" y="278"/>
                    <a:pt x="511" y="241"/>
                    <a:pt x="410" y="190"/>
                  </a:cubicBezTo>
                  <a:cubicBezTo>
                    <a:pt x="297" y="140"/>
                    <a:pt x="197" y="65"/>
                    <a:pt x="84" y="2"/>
                  </a:cubicBezTo>
                  <a:cubicBezTo>
                    <a:pt x="80" y="1"/>
                    <a:pt x="76" y="0"/>
                    <a:pt x="71" y="0"/>
                  </a:cubicBez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8" name="Google Shape;8958;p63"/>
            <p:cNvSpPr/>
            <p:nvPr/>
          </p:nvSpPr>
          <p:spPr>
            <a:xfrm>
              <a:off x="4317575" y="4246238"/>
              <a:ext cx="16125" cy="11875"/>
            </a:xfrm>
            <a:custGeom>
              <a:avLst/>
              <a:gdLst/>
              <a:ahLst/>
              <a:cxnLst/>
              <a:rect l="l" t="t" r="r" b="b"/>
              <a:pathLst>
                <a:path w="645" h="475" extrusionOk="0">
                  <a:moveTo>
                    <a:pt x="43" y="1"/>
                  </a:moveTo>
                  <a:cubicBezTo>
                    <a:pt x="21" y="1"/>
                    <a:pt x="0" y="38"/>
                    <a:pt x="21" y="58"/>
                  </a:cubicBezTo>
                  <a:cubicBezTo>
                    <a:pt x="121" y="133"/>
                    <a:pt x="221" y="221"/>
                    <a:pt x="322" y="296"/>
                  </a:cubicBezTo>
                  <a:cubicBezTo>
                    <a:pt x="397" y="359"/>
                    <a:pt x="485" y="434"/>
                    <a:pt x="585" y="472"/>
                  </a:cubicBezTo>
                  <a:cubicBezTo>
                    <a:pt x="589" y="474"/>
                    <a:pt x="592" y="475"/>
                    <a:pt x="596" y="475"/>
                  </a:cubicBezTo>
                  <a:cubicBezTo>
                    <a:pt x="619" y="475"/>
                    <a:pt x="645" y="442"/>
                    <a:pt x="623" y="409"/>
                  </a:cubicBezTo>
                  <a:cubicBezTo>
                    <a:pt x="560" y="322"/>
                    <a:pt x="460" y="271"/>
                    <a:pt x="372" y="221"/>
                  </a:cubicBezTo>
                  <a:cubicBezTo>
                    <a:pt x="272" y="146"/>
                    <a:pt x="159" y="83"/>
                    <a:pt x="58" y="8"/>
                  </a:cubicBezTo>
                  <a:cubicBezTo>
                    <a:pt x="53" y="3"/>
                    <a:pt x="48" y="1"/>
                    <a:pt x="43" y="1"/>
                  </a:cubicBez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9" name="Google Shape;8959;p63"/>
            <p:cNvSpPr/>
            <p:nvPr/>
          </p:nvSpPr>
          <p:spPr>
            <a:xfrm>
              <a:off x="4328650" y="4242463"/>
              <a:ext cx="14800" cy="13475"/>
            </a:xfrm>
            <a:custGeom>
              <a:avLst/>
              <a:gdLst/>
              <a:ahLst/>
              <a:cxnLst/>
              <a:rect l="l" t="t" r="r" b="b"/>
              <a:pathLst>
                <a:path w="592" h="539" extrusionOk="0">
                  <a:moveTo>
                    <a:pt x="64" y="0"/>
                  </a:moveTo>
                  <a:cubicBezTo>
                    <a:pt x="31" y="0"/>
                    <a:pt x="0" y="29"/>
                    <a:pt x="29" y="58"/>
                  </a:cubicBezTo>
                  <a:cubicBezTo>
                    <a:pt x="92" y="159"/>
                    <a:pt x="180" y="247"/>
                    <a:pt x="255" y="334"/>
                  </a:cubicBezTo>
                  <a:cubicBezTo>
                    <a:pt x="331" y="410"/>
                    <a:pt x="418" y="523"/>
                    <a:pt x="519" y="535"/>
                  </a:cubicBezTo>
                  <a:cubicBezTo>
                    <a:pt x="525" y="538"/>
                    <a:pt x="532" y="539"/>
                    <a:pt x="539" y="539"/>
                  </a:cubicBezTo>
                  <a:cubicBezTo>
                    <a:pt x="568" y="539"/>
                    <a:pt x="592" y="516"/>
                    <a:pt x="582" y="485"/>
                  </a:cubicBezTo>
                  <a:cubicBezTo>
                    <a:pt x="544" y="385"/>
                    <a:pt x="431" y="322"/>
                    <a:pt x="356" y="259"/>
                  </a:cubicBezTo>
                  <a:cubicBezTo>
                    <a:pt x="268" y="184"/>
                    <a:pt x="180" y="96"/>
                    <a:pt x="92" y="8"/>
                  </a:cubicBezTo>
                  <a:cubicBezTo>
                    <a:pt x="84" y="3"/>
                    <a:pt x="74" y="0"/>
                    <a:pt x="64" y="0"/>
                  </a:cubicBez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0" name="Google Shape;8960;p63"/>
            <p:cNvSpPr/>
            <p:nvPr/>
          </p:nvSpPr>
          <p:spPr>
            <a:xfrm>
              <a:off x="4338925" y="4231538"/>
              <a:ext cx="22100" cy="18850"/>
            </a:xfrm>
            <a:custGeom>
              <a:avLst/>
              <a:gdLst/>
              <a:ahLst/>
              <a:cxnLst/>
              <a:rect l="l" t="t" r="r" b="b"/>
              <a:pathLst>
                <a:path w="884" h="754" extrusionOk="0">
                  <a:moveTo>
                    <a:pt x="52" y="0"/>
                  </a:moveTo>
                  <a:cubicBezTo>
                    <a:pt x="22" y="0"/>
                    <a:pt x="1" y="48"/>
                    <a:pt x="33" y="69"/>
                  </a:cubicBezTo>
                  <a:cubicBezTo>
                    <a:pt x="183" y="182"/>
                    <a:pt x="321" y="307"/>
                    <a:pt x="459" y="433"/>
                  </a:cubicBezTo>
                  <a:cubicBezTo>
                    <a:pt x="585" y="533"/>
                    <a:pt x="685" y="659"/>
                    <a:pt x="811" y="746"/>
                  </a:cubicBezTo>
                  <a:cubicBezTo>
                    <a:pt x="818" y="751"/>
                    <a:pt x="825" y="753"/>
                    <a:pt x="831" y="753"/>
                  </a:cubicBezTo>
                  <a:cubicBezTo>
                    <a:pt x="861" y="753"/>
                    <a:pt x="883" y="714"/>
                    <a:pt x="873" y="684"/>
                  </a:cubicBezTo>
                  <a:cubicBezTo>
                    <a:pt x="685" y="408"/>
                    <a:pt x="346" y="194"/>
                    <a:pt x="70" y="6"/>
                  </a:cubicBezTo>
                  <a:cubicBezTo>
                    <a:pt x="64" y="2"/>
                    <a:pt x="58" y="0"/>
                    <a:pt x="52" y="0"/>
                  </a:cubicBez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1" name="Google Shape;8961;p63"/>
            <p:cNvSpPr/>
            <p:nvPr/>
          </p:nvSpPr>
          <p:spPr>
            <a:xfrm>
              <a:off x="4355850" y="4226488"/>
              <a:ext cx="25225" cy="17500"/>
            </a:xfrm>
            <a:custGeom>
              <a:avLst/>
              <a:gdLst/>
              <a:ahLst/>
              <a:cxnLst/>
              <a:rect l="l" t="t" r="r" b="b"/>
              <a:pathLst>
                <a:path w="1009" h="700" extrusionOk="0">
                  <a:moveTo>
                    <a:pt x="43" y="0"/>
                  </a:moveTo>
                  <a:cubicBezTo>
                    <a:pt x="21" y="0"/>
                    <a:pt x="0" y="37"/>
                    <a:pt x="21" y="57"/>
                  </a:cubicBezTo>
                  <a:cubicBezTo>
                    <a:pt x="284" y="283"/>
                    <a:pt x="610" y="597"/>
                    <a:pt x="962" y="697"/>
                  </a:cubicBezTo>
                  <a:cubicBezTo>
                    <a:pt x="965" y="699"/>
                    <a:pt x="969" y="700"/>
                    <a:pt x="972" y="700"/>
                  </a:cubicBezTo>
                  <a:cubicBezTo>
                    <a:pt x="993" y="700"/>
                    <a:pt x="1009" y="669"/>
                    <a:pt x="987" y="647"/>
                  </a:cubicBezTo>
                  <a:cubicBezTo>
                    <a:pt x="861" y="522"/>
                    <a:pt x="698" y="446"/>
                    <a:pt x="548" y="346"/>
                  </a:cubicBezTo>
                  <a:cubicBezTo>
                    <a:pt x="372" y="233"/>
                    <a:pt x="221" y="133"/>
                    <a:pt x="58" y="7"/>
                  </a:cubicBezTo>
                  <a:cubicBezTo>
                    <a:pt x="53" y="2"/>
                    <a:pt x="48" y="0"/>
                    <a:pt x="43" y="0"/>
                  </a:cubicBez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2" name="Google Shape;8962;p63"/>
            <p:cNvSpPr/>
            <p:nvPr/>
          </p:nvSpPr>
          <p:spPr>
            <a:xfrm>
              <a:off x="4379700" y="4221988"/>
              <a:ext cx="18850" cy="17400"/>
            </a:xfrm>
            <a:custGeom>
              <a:avLst/>
              <a:gdLst/>
              <a:ahLst/>
              <a:cxnLst/>
              <a:rect l="l" t="t" r="r" b="b"/>
              <a:pathLst>
                <a:path w="754" h="696" extrusionOk="0">
                  <a:moveTo>
                    <a:pt x="50" y="0"/>
                  </a:moveTo>
                  <a:cubicBezTo>
                    <a:pt x="24" y="0"/>
                    <a:pt x="0" y="24"/>
                    <a:pt x="8" y="62"/>
                  </a:cubicBezTo>
                  <a:cubicBezTo>
                    <a:pt x="33" y="200"/>
                    <a:pt x="158" y="288"/>
                    <a:pt x="259" y="375"/>
                  </a:cubicBezTo>
                  <a:cubicBezTo>
                    <a:pt x="384" y="488"/>
                    <a:pt x="522" y="614"/>
                    <a:pt x="673" y="689"/>
                  </a:cubicBezTo>
                  <a:cubicBezTo>
                    <a:pt x="682" y="694"/>
                    <a:pt x="691" y="696"/>
                    <a:pt x="699" y="696"/>
                  </a:cubicBezTo>
                  <a:cubicBezTo>
                    <a:pt x="734" y="696"/>
                    <a:pt x="754" y="657"/>
                    <a:pt x="723" y="626"/>
                  </a:cubicBezTo>
                  <a:cubicBezTo>
                    <a:pt x="635" y="514"/>
                    <a:pt x="510" y="426"/>
                    <a:pt x="397" y="338"/>
                  </a:cubicBezTo>
                  <a:cubicBezTo>
                    <a:pt x="284" y="250"/>
                    <a:pt x="133" y="162"/>
                    <a:pt x="96" y="37"/>
                  </a:cubicBezTo>
                  <a:cubicBezTo>
                    <a:pt x="85" y="11"/>
                    <a:pt x="67" y="0"/>
                    <a:pt x="50" y="0"/>
                  </a:cubicBez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3" name="Google Shape;8963;p63"/>
            <p:cNvSpPr/>
            <p:nvPr/>
          </p:nvSpPr>
          <p:spPr>
            <a:xfrm>
              <a:off x="4389275" y="4210888"/>
              <a:ext cx="20325" cy="22550"/>
            </a:xfrm>
            <a:custGeom>
              <a:avLst/>
              <a:gdLst/>
              <a:ahLst/>
              <a:cxnLst/>
              <a:rect l="l" t="t" r="r" b="b"/>
              <a:pathLst>
                <a:path w="813" h="902" extrusionOk="0">
                  <a:moveTo>
                    <a:pt x="68" y="0"/>
                  </a:moveTo>
                  <a:cubicBezTo>
                    <a:pt x="33" y="0"/>
                    <a:pt x="1" y="37"/>
                    <a:pt x="26" y="79"/>
                  </a:cubicBezTo>
                  <a:cubicBezTo>
                    <a:pt x="189" y="380"/>
                    <a:pt x="415" y="732"/>
                    <a:pt x="729" y="895"/>
                  </a:cubicBezTo>
                  <a:cubicBezTo>
                    <a:pt x="738" y="899"/>
                    <a:pt x="747" y="902"/>
                    <a:pt x="756" y="902"/>
                  </a:cubicBezTo>
                  <a:cubicBezTo>
                    <a:pt x="791" y="902"/>
                    <a:pt x="812" y="863"/>
                    <a:pt x="792" y="832"/>
                  </a:cubicBezTo>
                  <a:cubicBezTo>
                    <a:pt x="679" y="694"/>
                    <a:pt x="541" y="594"/>
                    <a:pt x="428" y="468"/>
                  </a:cubicBezTo>
                  <a:cubicBezTo>
                    <a:pt x="315" y="330"/>
                    <a:pt x="202" y="179"/>
                    <a:pt x="114" y="29"/>
                  </a:cubicBezTo>
                  <a:cubicBezTo>
                    <a:pt x="102" y="9"/>
                    <a:pt x="84" y="0"/>
                    <a:pt x="68" y="0"/>
                  </a:cubicBez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4" name="Google Shape;8964;p63"/>
            <p:cNvSpPr/>
            <p:nvPr/>
          </p:nvSpPr>
          <p:spPr>
            <a:xfrm>
              <a:off x="4407675" y="4207763"/>
              <a:ext cx="17300" cy="17800"/>
            </a:xfrm>
            <a:custGeom>
              <a:avLst/>
              <a:gdLst/>
              <a:ahLst/>
              <a:cxnLst/>
              <a:rect l="l" t="t" r="r" b="b"/>
              <a:pathLst>
                <a:path w="692" h="712" extrusionOk="0">
                  <a:moveTo>
                    <a:pt x="63" y="1"/>
                  </a:moveTo>
                  <a:cubicBezTo>
                    <a:pt x="34" y="1"/>
                    <a:pt x="0" y="30"/>
                    <a:pt x="18" y="66"/>
                  </a:cubicBezTo>
                  <a:cubicBezTo>
                    <a:pt x="156" y="317"/>
                    <a:pt x="357" y="593"/>
                    <a:pt x="633" y="706"/>
                  </a:cubicBezTo>
                  <a:cubicBezTo>
                    <a:pt x="639" y="710"/>
                    <a:pt x="645" y="712"/>
                    <a:pt x="650" y="712"/>
                  </a:cubicBezTo>
                  <a:cubicBezTo>
                    <a:pt x="677" y="712"/>
                    <a:pt x="692" y="662"/>
                    <a:pt x="671" y="631"/>
                  </a:cubicBezTo>
                  <a:cubicBezTo>
                    <a:pt x="583" y="530"/>
                    <a:pt x="470" y="455"/>
                    <a:pt x="370" y="355"/>
                  </a:cubicBezTo>
                  <a:cubicBezTo>
                    <a:pt x="269" y="254"/>
                    <a:pt x="181" y="141"/>
                    <a:pt x="93" y="16"/>
                  </a:cubicBezTo>
                  <a:cubicBezTo>
                    <a:pt x="86" y="5"/>
                    <a:pt x="75" y="1"/>
                    <a:pt x="63" y="1"/>
                  </a:cubicBez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5" name="Google Shape;8965;p63"/>
            <p:cNvSpPr/>
            <p:nvPr/>
          </p:nvSpPr>
          <p:spPr>
            <a:xfrm>
              <a:off x="4418075" y="4194188"/>
              <a:ext cx="22200" cy="25025"/>
            </a:xfrm>
            <a:custGeom>
              <a:avLst/>
              <a:gdLst/>
              <a:ahLst/>
              <a:cxnLst/>
              <a:rect l="l" t="t" r="r" b="b"/>
              <a:pathLst>
                <a:path w="888" h="1001" extrusionOk="0">
                  <a:moveTo>
                    <a:pt x="59" y="1"/>
                  </a:moveTo>
                  <a:cubicBezTo>
                    <a:pt x="28" y="1"/>
                    <a:pt x="1" y="45"/>
                    <a:pt x="29" y="82"/>
                  </a:cubicBezTo>
                  <a:cubicBezTo>
                    <a:pt x="267" y="396"/>
                    <a:pt x="506" y="735"/>
                    <a:pt x="794" y="986"/>
                  </a:cubicBezTo>
                  <a:cubicBezTo>
                    <a:pt x="805" y="996"/>
                    <a:pt x="818" y="1001"/>
                    <a:pt x="830" y="1001"/>
                  </a:cubicBezTo>
                  <a:cubicBezTo>
                    <a:pt x="860" y="1001"/>
                    <a:pt x="888" y="971"/>
                    <a:pt x="870" y="935"/>
                  </a:cubicBezTo>
                  <a:cubicBezTo>
                    <a:pt x="644" y="609"/>
                    <a:pt x="355" y="320"/>
                    <a:pt x="92" y="19"/>
                  </a:cubicBezTo>
                  <a:cubicBezTo>
                    <a:pt x="82" y="6"/>
                    <a:pt x="70" y="1"/>
                    <a:pt x="59" y="1"/>
                  </a:cubicBez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6" name="Google Shape;8966;p63"/>
            <p:cNvSpPr/>
            <p:nvPr/>
          </p:nvSpPr>
          <p:spPr>
            <a:xfrm>
              <a:off x="4428650" y="4180963"/>
              <a:ext cx="28550" cy="29925"/>
            </a:xfrm>
            <a:custGeom>
              <a:avLst/>
              <a:gdLst/>
              <a:ahLst/>
              <a:cxnLst/>
              <a:rect l="l" t="t" r="r" b="b"/>
              <a:pathLst>
                <a:path w="1142" h="1197" extrusionOk="0">
                  <a:moveTo>
                    <a:pt x="45" y="1"/>
                  </a:moveTo>
                  <a:cubicBezTo>
                    <a:pt x="19" y="1"/>
                    <a:pt x="0" y="30"/>
                    <a:pt x="20" y="59"/>
                  </a:cubicBezTo>
                  <a:cubicBezTo>
                    <a:pt x="183" y="247"/>
                    <a:pt x="346" y="435"/>
                    <a:pt x="522" y="636"/>
                  </a:cubicBezTo>
                  <a:cubicBezTo>
                    <a:pt x="685" y="812"/>
                    <a:pt x="848" y="1025"/>
                    <a:pt x="1049" y="1188"/>
                  </a:cubicBezTo>
                  <a:cubicBezTo>
                    <a:pt x="1057" y="1194"/>
                    <a:pt x="1067" y="1196"/>
                    <a:pt x="1076" y="1196"/>
                  </a:cubicBezTo>
                  <a:cubicBezTo>
                    <a:pt x="1109" y="1196"/>
                    <a:pt x="1141" y="1165"/>
                    <a:pt x="1112" y="1126"/>
                  </a:cubicBezTo>
                  <a:cubicBezTo>
                    <a:pt x="836" y="711"/>
                    <a:pt x="409" y="360"/>
                    <a:pt x="70" y="9"/>
                  </a:cubicBezTo>
                  <a:cubicBezTo>
                    <a:pt x="62" y="3"/>
                    <a:pt x="53" y="1"/>
                    <a:pt x="45" y="1"/>
                  </a:cubicBez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7" name="Google Shape;8967;p63"/>
            <p:cNvSpPr/>
            <p:nvPr/>
          </p:nvSpPr>
          <p:spPr>
            <a:xfrm>
              <a:off x="4449800" y="4186913"/>
              <a:ext cx="16900" cy="18925"/>
            </a:xfrm>
            <a:custGeom>
              <a:avLst/>
              <a:gdLst/>
              <a:ahLst/>
              <a:cxnLst/>
              <a:rect l="l" t="t" r="r" b="b"/>
              <a:pathLst>
                <a:path w="676" h="757" extrusionOk="0">
                  <a:moveTo>
                    <a:pt x="74" y="1"/>
                  </a:moveTo>
                  <a:cubicBezTo>
                    <a:pt x="37" y="1"/>
                    <a:pt x="1" y="36"/>
                    <a:pt x="27" y="72"/>
                  </a:cubicBezTo>
                  <a:cubicBezTo>
                    <a:pt x="165" y="310"/>
                    <a:pt x="354" y="611"/>
                    <a:pt x="592" y="749"/>
                  </a:cubicBezTo>
                  <a:cubicBezTo>
                    <a:pt x="599" y="754"/>
                    <a:pt x="606" y="756"/>
                    <a:pt x="614" y="756"/>
                  </a:cubicBezTo>
                  <a:cubicBezTo>
                    <a:pt x="646" y="756"/>
                    <a:pt x="675" y="717"/>
                    <a:pt x="655" y="687"/>
                  </a:cubicBezTo>
                  <a:cubicBezTo>
                    <a:pt x="579" y="574"/>
                    <a:pt x="479" y="486"/>
                    <a:pt x="391" y="386"/>
                  </a:cubicBezTo>
                  <a:cubicBezTo>
                    <a:pt x="291" y="273"/>
                    <a:pt x="203" y="147"/>
                    <a:pt x="115" y="22"/>
                  </a:cubicBezTo>
                  <a:cubicBezTo>
                    <a:pt x="104" y="7"/>
                    <a:pt x="89" y="1"/>
                    <a:pt x="74" y="1"/>
                  </a:cubicBez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8" name="Google Shape;8968;p63"/>
            <p:cNvSpPr/>
            <p:nvPr/>
          </p:nvSpPr>
          <p:spPr>
            <a:xfrm>
              <a:off x="4462575" y="4179713"/>
              <a:ext cx="14200" cy="20100"/>
            </a:xfrm>
            <a:custGeom>
              <a:avLst/>
              <a:gdLst/>
              <a:ahLst/>
              <a:cxnLst/>
              <a:rect l="l" t="t" r="r" b="b"/>
              <a:pathLst>
                <a:path w="568" h="804" extrusionOk="0">
                  <a:moveTo>
                    <a:pt x="62" y="0"/>
                  </a:moveTo>
                  <a:cubicBezTo>
                    <a:pt x="33" y="0"/>
                    <a:pt x="0" y="36"/>
                    <a:pt x="18" y="71"/>
                  </a:cubicBezTo>
                  <a:cubicBezTo>
                    <a:pt x="81" y="209"/>
                    <a:pt x="156" y="335"/>
                    <a:pt x="232" y="460"/>
                  </a:cubicBezTo>
                  <a:cubicBezTo>
                    <a:pt x="307" y="586"/>
                    <a:pt x="382" y="711"/>
                    <a:pt x="495" y="799"/>
                  </a:cubicBezTo>
                  <a:cubicBezTo>
                    <a:pt x="501" y="802"/>
                    <a:pt x="509" y="804"/>
                    <a:pt x="517" y="804"/>
                  </a:cubicBezTo>
                  <a:cubicBezTo>
                    <a:pt x="541" y="804"/>
                    <a:pt x="567" y="790"/>
                    <a:pt x="558" y="761"/>
                  </a:cubicBezTo>
                  <a:cubicBezTo>
                    <a:pt x="495" y="636"/>
                    <a:pt x="407" y="523"/>
                    <a:pt x="332" y="410"/>
                  </a:cubicBezTo>
                  <a:cubicBezTo>
                    <a:pt x="244" y="285"/>
                    <a:pt x="169" y="159"/>
                    <a:pt x="93" y="21"/>
                  </a:cubicBezTo>
                  <a:cubicBezTo>
                    <a:pt x="86" y="6"/>
                    <a:pt x="74" y="0"/>
                    <a:pt x="62" y="0"/>
                  </a:cubicBez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9" name="Google Shape;8969;p63"/>
            <p:cNvSpPr/>
            <p:nvPr/>
          </p:nvSpPr>
          <p:spPr>
            <a:xfrm>
              <a:off x="4472325" y="4166263"/>
              <a:ext cx="15950" cy="23150"/>
            </a:xfrm>
            <a:custGeom>
              <a:avLst/>
              <a:gdLst/>
              <a:ahLst/>
              <a:cxnLst/>
              <a:rect l="l" t="t" r="r" b="b"/>
              <a:pathLst>
                <a:path w="638" h="926" extrusionOk="0">
                  <a:moveTo>
                    <a:pt x="36" y="1"/>
                  </a:moveTo>
                  <a:cubicBezTo>
                    <a:pt x="16" y="1"/>
                    <a:pt x="1" y="20"/>
                    <a:pt x="17" y="45"/>
                  </a:cubicBezTo>
                  <a:cubicBezTo>
                    <a:pt x="180" y="333"/>
                    <a:pt x="331" y="672"/>
                    <a:pt x="557" y="910"/>
                  </a:cubicBezTo>
                  <a:cubicBezTo>
                    <a:pt x="564" y="921"/>
                    <a:pt x="575" y="926"/>
                    <a:pt x="585" y="926"/>
                  </a:cubicBezTo>
                  <a:cubicBezTo>
                    <a:pt x="611" y="926"/>
                    <a:pt x="637" y="899"/>
                    <a:pt x="620" y="873"/>
                  </a:cubicBezTo>
                  <a:cubicBezTo>
                    <a:pt x="494" y="572"/>
                    <a:pt x="256" y="295"/>
                    <a:pt x="67" y="19"/>
                  </a:cubicBezTo>
                  <a:cubicBezTo>
                    <a:pt x="59" y="6"/>
                    <a:pt x="47" y="1"/>
                    <a:pt x="36" y="1"/>
                  </a:cubicBez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0" name="Google Shape;8970;p63"/>
            <p:cNvSpPr/>
            <p:nvPr/>
          </p:nvSpPr>
          <p:spPr>
            <a:xfrm>
              <a:off x="4477675" y="4153413"/>
              <a:ext cx="19675" cy="30425"/>
            </a:xfrm>
            <a:custGeom>
              <a:avLst/>
              <a:gdLst/>
              <a:ahLst/>
              <a:cxnLst/>
              <a:rect l="l" t="t" r="r" b="b"/>
              <a:pathLst>
                <a:path w="787" h="1217" extrusionOk="0">
                  <a:moveTo>
                    <a:pt x="45" y="0"/>
                  </a:moveTo>
                  <a:cubicBezTo>
                    <a:pt x="21" y="0"/>
                    <a:pt x="0" y="19"/>
                    <a:pt x="17" y="44"/>
                  </a:cubicBezTo>
                  <a:cubicBezTo>
                    <a:pt x="268" y="420"/>
                    <a:pt x="456" y="822"/>
                    <a:pt x="694" y="1199"/>
                  </a:cubicBezTo>
                  <a:cubicBezTo>
                    <a:pt x="703" y="1211"/>
                    <a:pt x="716" y="1217"/>
                    <a:pt x="730" y="1217"/>
                  </a:cubicBezTo>
                  <a:cubicBezTo>
                    <a:pt x="758" y="1217"/>
                    <a:pt x="786" y="1194"/>
                    <a:pt x="769" y="1161"/>
                  </a:cubicBezTo>
                  <a:cubicBezTo>
                    <a:pt x="619" y="747"/>
                    <a:pt x="330" y="370"/>
                    <a:pt x="79" y="19"/>
                  </a:cubicBezTo>
                  <a:cubicBezTo>
                    <a:pt x="71" y="6"/>
                    <a:pt x="57" y="0"/>
                    <a:pt x="45" y="0"/>
                  </a:cubicBez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1" name="Google Shape;8971;p63"/>
            <p:cNvSpPr/>
            <p:nvPr/>
          </p:nvSpPr>
          <p:spPr>
            <a:xfrm>
              <a:off x="4494275" y="4158438"/>
              <a:ext cx="13875" cy="22025"/>
            </a:xfrm>
            <a:custGeom>
              <a:avLst/>
              <a:gdLst/>
              <a:ahLst/>
              <a:cxnLst/>
              <a:rect l="l" t="t" r="r" b="b"/>
              <a:pathLst>
                <a:path w="555" h="881" extrusionOk="0">
                  <a:moveTo>
                    <a:pt x="66" y="1"/>
                  </a:moveTo>
                  <a:cubicBezTo>
                    <a:pt x="34" y="1"/>
                    <a:pt x="1" y="23"/>
                    <a:pt x="18" y="56"/>
                  </a:cubicBezTo>
                  <a:cubicBezTo>
                    <a:pt x="80" y="207"/>
                    <a:pt x="143" y="370"/>
                    <a:pt x="231" y="508"/>
                  </a:cubicBezTo>
                  <a:cubicBezTo>
                    <a:pt x="294" y="634"/>
                    <a:pt x="369" y="797"/>
                    <a:pt x="494" y="872"/>
                  </a:cubicBezTo>
                  <a:cubicBezTo>
                    <a:pt x="500" y="878"/>
                    <a:pt x="507" y="880"/>
                    <a:pt x="513" y="880"/>
                  </a:cubicBezTo>
                  <a:cubicBezTo>
                    <a:pt x="534" y="880"/>
                    <a:pt x="554" y="854"/>
                    <a:pt x="545" y="834"/>
                  </a:cubicBezTo>
                  <a:cubicBezTo>
                    <a:pt x="507" y="696"/>
                    <a:pt x="394" y="571"/>
                    <a:pt x="331" y="458"/>
                  </a:cubicBezTo>
                  <a:cubicBezTo>
                    <a:pt x="244" y="320"/>
                    <a:pt x="168" y="169"/>
                    <a:pt x="105" y="19"/>
                  </a:cubicBezTo>
                  <a:cubicBezTo>
                    <a:pt x="97" y="6"/>
                    <a:pt x="82" y="1"/>
                    <a:pt x="66" y="1"/>
                  </a:cubicBez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2" name="Google Shape;8972;p63"/>
            <p:cNvSpPr/>
            <p:nvPr/>
          </p:nvSpPr>
          <p:spPr>
            <a:xfrm>
              <a:off x="4504525" y="4148763"/>
              <a:ext cx="13100" cy="25650"/>
            </a:xfrm>
            <a:custGeom>
              <a:avLst/>
              <a:gdLst/>
              <a:ahLst/>
              <a:cxnLst/>
              <a:rect l="l" t="t" r="r" b="b"/>
              <a:pathLst>
                <a:path w="524" h="1026" extrusionOk="0">
                  <a:moveTo>
                    <a:pt x="35" y="1"/>
                  </a:moveTo>
                  <a:cubicBezTo>
                    <a:pt x="16" y="1"/>
                    <a:pt x="0" y="24"/>
                    <a:pt x="9" y="42"/>
                  </a:cubicBezTo>
                  <a:cubicBezTo>
                    <a:pt x="97" y="205"/>
                    <a:pt x="172" y="355"/>
                    <a:pt x="248" y="531"/>
                  </a:cubicBezTo>
                  <a:cubicBezTo>
                    <a:pt x="323" y="682"/>
                    <a:pt x="361" y="870"/>
                    <a:pt x="474" y="1008"/>
                  </a:cubicBezTo>
                  <a:cubicBezTo>
                    <a:pt x="479" y="1019"/>
                    <a:pt x="490" y="1026"/>
                    <a:pt x="500" y="1026"/>
                  </a:cubicBezTo>
                  <a:cubicBezTo>
                    <a:pt x="512" y="1026"/>
                    <a:pt x="524" y="1016"/>
                    <a:pt x="524" y="995"/>
                  </a:cubicBezTo>
                  <a:cubicBezTo>
                    <a:pt x="511" y="845"/>
                    <a:pt x="423" y="694"/>
                    <a:pt x="348" y="544"/>
                  </a:cubicBezTo>
                  <a:cubicBezTo>
                    <a:pt x="260" y="368"/>
                    <a:pt x="160" y="192"/>
                    <a:pt x="59" y="17"/>
                  </a:cubicBezTo>
                  <a:cubicBezTo>
                    <a:pt x="52" y="5"/>
                    <a:pt x="43" y="1"/>
                    <a:pt x="35" y="1"/>
                  </a:cubicBez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3" name="Google Shape;8973;p63"/>
            <p:cNvSpPr/>
            <p:nvPr/>
          </p:nvSpPr>
          <p:spPr>
            <a:xfrm>
              <a:off x="4514900" y="4148163"/>
              <a:ext cx="10250" cy="19000"/>
            </a:xfrm>
            <a:custGeom>
              <a:avLst/>
              <a:gdLst/>
              <a:ahLst/>
              <a:cxnLst/>
              <a:rect l="l" t="t" r="r" b="b"/>
              <a:pathLst>
                <a:path w="410" h="760" extrusionOk="0">
                  <a:moveTo>
                    <a:pt x="50" y="1"/>
                  </a:moveTo>
                  <a:cubicBezTo>
                    <a:pt x="26" y="1"/>
                    <a:pt x="1" y="22"/>
                    <a:pt x="8" y="53"/>
                  </a:cubicBezTo>
                  <a:cubicBezTo>
                    <a:pt x="46" y="191"/>
                    <a:pt x="84" y="317"/>
                    <a:pt x="146" y="442"/>
                  </a:cubicBezTo>
                  <a:cubicBezTo>
                    <a:pt x="197" y="555"/>
                    <a:pt x="247" y="693"/>
                    <a:pt x="360" y="756"/>
                  </a:cubicBezTo>
                  <a:cubicBezTo>
                    <a:pt x="364" y="758"/>
                    <a:pt x="369" y="759"/>
                    <a:pt x="373" y="759"/>
                  </a:cubicBezTo>
                  <a:cubicBezTo>
                    <a:pt x="393" y="759"/>
                    <a:pt x="410" y="739"/>
                    <a:pt x="410" y="718"/>
                  </a:cubicBezTo>
                  <a:cubicBezTo>
                    <a:pt x="385" y="605"/>
                    <a:pt x="297" y="505"/>
                    <a:pt x="247" y="417"/>
                  </a:cubicBezTo>
                  <a:cubicBezTo>
                    <a:pt x="184" y="292"/>
                    <a:pt x="134" y="166"/>
                    <a:pt x="84" y="28"/>
                  </a:cubicBezTo>
                  <a:cubicBezTo>
                    <a:pt x="79" y="9"/>
                    <a:pt x="65" y="1"/>
                    <a:pt x="50" y="1"/>
                  </a:cubicBez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4" name="Google Shape;8974;p63"/>
            <p:cNvSpPr/>
            <p:nvPr/>
          </p:nvSpPr>
          <p:spPr>
            <a:xfrm>
              <a:off x="4523875" y="4123888"/>
              <a:ext cx="11850" cy="34225"/>
            </a:xfrm>
            <a:custGeom>
              <a:avLst/>
              <a:gdLst/>
              <a:ahLst/>
              <a:cxnLst/>
              <a:rect l="l" t="t" r="r" b="b"/>
              <a:pathLst>
                <a:path w="474" h="1369" extrusionOk="0">
                  <a:moveTo>
                    <a:pt x="40" y="1"/>
                  </a:moveTo>
                  <a:cubicBezTo>
                    <a:pt x="20" y="1"/>
                    <a:pt x="1" y="17"/>
                    <a:pt x="1" y="45"/>
                  </a:cubicBezTo>
                  <a:cubicBezTo>
                    <a:pt x="63" y="485"/>
                    <a:pt x="151" y="974"/>
                    <a:pt x="390" y="1350"/>
                  </a:cubicBezTo>
                  <a:cubicBezTo>
                    <a:pt x="398" y="1363"/>
                    <a:pt x="411" y="1369"/>
                    <a:pt x="423" y="1369"/>
                  </a:cubicBezTo>
                  <a:cubicBezTo>
                    <a:pt x="448" y="1369"/>
                    <a:pt x="473" y="1346"/>
                    <a:pt x="465" y="1313"/>
                  </a:cubicBezTo>
                  <a:cubicBezTo>
                    <a:pt x="352" y="874"/>
                    <a:pt x="164" y="485"/>
                    <a:pt x="76" y="33"/>
                  </a:cubicBezTo>
                  <a:cubicBezTo>
                    <a:pt x="70" y="11"/>
                    <a:pt x="55" y="1"/>
                    <a:pt x="40" y="1"/>
                  </a:cubicBez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5" name="Google Shape;8975;p63"/>
            <p:cNvSpPr/>
            <p:nvPr/>
          </p:nvSpPr>
          <p:spPr>
            <a:xfrm>
              <a:off x="4533400" y="4124013"/>
              <a:ext cx="8700" cy="29275"/>
            </a:xfrm>
            <a:custGeom>
              <a:avLst/>
              <a:gdLst/>
              <a:ahLst/>
              <a:cxnLst/>
              <a:rect l="l" t="t" r="r" b="b"/>
              <a:pathLst>
                <a:path w="348" h="1171" extrusionOk="0">
                  <a:moveTo>
                    <a:pt x="59" y="1"/>
                  </a:moveTo>
                  <a:cubicBezTo>
                    <a:pt x="32" y="1"/>
                    <a:pt x="1" y="22"/>
                    <a:pt x="9" y="53"/>
                  </a:cubicBezTo>
                  <a:cubicBezTo>
                    <a:pt x="59" y="254"/>
                    <a:pt x="97" y="455"/>
                    <a:pt x="134" y="643"/>
                  </a:cubicBezTo>
                  <a:cubicBezTo>
                    <a:pt x="172" y="818"/>
                    <a:pt x="184" y="1007"/>
                    <a:pt x="260" y="1157"/>
                  </a:cubicBezTo>
                  <a:cubicBezTo>
                    <a:pt x="264" y="1167"/>
                    <a:pt x="273" y="1171"/>
                    <a:pt x="282" y="1171"/>
                  </a:cubicBezTo>
                  <a:cubicBezTo>
                    <a:pt x="295" y="1171"/>
                    <a:pt x="310" y="1160"/>
                    <a:pt x="310" y="1145"/>
                  </a:cubicBezTo>
                  <a:cubicBezTo>
                    <a:pt x="348" y="793"/>
                    <a:pt x="184" y="367"/>
                    <a:pt x="97" y="28"/>
                  </a:cubicBezTo>
                  <a:cubicBezTo>
                    <a:pt x="92" y="9"/>
                    <a:pt x="76" y="1"/>
                    <a:pt x="59" y="1"/>
                  </a:cubicBez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6" name="Google Shape;8976;p63"/>
            <p:cNvSpPr/>
            <p:nvPr/>
          </p:nvSpPr>
          <p:spPr>
            <a:xfrm>
              <a:off x="4543025" y="4110213"/>
              <a:ext cx="9425" cy="34325"/>
            </a:xfrm>
            <a:custGeom>
              <a:avLst/>
              <a:gdLst/>
              <a:ahLst/>
              <a:cxnLst/>
              <a:rect l="l" t="t" r="r" b="b"/>
              <a:pathLst>
                <a:path w="377" h="1373" extrusionOk="0">
                  <a:moveTo>
                    <a:pt x="54" y="0"/>
                  </a:moveTo>
                  <a:cubicBezTo>
                    <a:pt x="29" y="0"/>
                    <a:pt x="0" y="22"/>
                    <a:pt x="0" y="53"/>
                  </a:cubicBezTo>
                  <a:cubicBezTo>
                    <a:pt x="88" y="479"/>
                    <a:pt x="151" y="931"/>
                    <a:pt x="289" y="1345"/>
                  </a:cubicBezTo>
                  <a:cubicBezTo>
                    <a:pt x="295" y="1363"/>
                    <a:pt x="314" y="1372"/>
                    <a:pt x="333" y="1372"/>
                  </a:cubicBezTo>
                  <a:cubicBezTo>
                    <a:pt x="355" y="1372"/>
                    <a:pt x="377" y="1360"/>
                    <a:pt x="377" y="1333"/>
                  </a:cubicBezTo>
                  <a:cubicBezTo>
                    <a:pt x="339" y="894"/>
                    <a:pt x="188" y="454"/>
                    <a:pt x="88" y="28"/>
                  </a:cubicBezTo>
                  <a:cubicBezTo>
                    <a:pt x="83" y="9"/>
                    <a:pt x="69" y="0"/>
                    <a:pt x="54" y="0"/>
                  </a:cubicBez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7" name="Google Shape;8977;p63"/>
            <p:cNvSpPr/>
            <p:nvPr/>
          </p:nvSpPr>
          <p:spPr>
            <a:xfrm>
              <a:off x="4556325" y="4113663"/>
              <a:ext cx="6800" cy="24275"/>
            </a:xfrm>
            <a:custGeom>
              <a:avLst/>
              <a:gdLst/>
              <a:ahLst/>
              <a:cxnLst/>
              <a:rect l="l" t="t" r="r" b="b"/>
              <a:pathLst>
                <a:path w="272" h="971" extrusionOk="0">
                  <a:moveTo>
                    <a:pt x="58" y="0"/>
                  </a:moveTo>
                  <a:cubicBezTo>
                    <a:pt x="31" y="0"/>
                    <a:pt x="0" y="22"/>
                    <a:pt x="8" y="53"/>
                  </a:cubicBezTo>
                  <a:cubicBezTo>
                    <a:pt x="45" y="341"/>
                    <a:pt x="58" y="705"/>
                    <a:pt x="183" y="956"/>
                  </a:cubicBezTo>
                  <a:cubicBezTo>
                    <a:pt x="193" y="966"/>
                    <a:pt x="204" y="970"/>
                    <a:pt x="215" y="970"/>
                  </a:cubicBezTo>
                  <a:cubicBezTo>
                    <a:pt x="232" y="970"/>
                    <a:pt x="246" y="959"/>
                    <a:pt x="246" y="944"/>
                  </a:cubicBezTo>
                  <a:cubicBezTo>
                    <a:pt x="271" y="793"/>
                    <a:pt x="221" y="655"/>
                    <a:pt x="196" y="505"/>
                  </a:cubicBezTo>
                  <a:cubicBezTo>
                    <a:pt x="171" y="354"/>
                    <a:pt x="133" y="191"/>
                    <a:pt x="96" y="28"/>
                  </a:cubicBezTo>
                  <a:cubicBezTo>
                    <a:pt x="91" y="9"/>
                    <a:pt x="75" y="0"/>
                    <a:pt x="58" y="0"/>
                  </a:cubicBez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8" name="Google Shape;8978;p63"/>
            <p:cNvSpPr/>
            <p:nvPr/>
          </p:nvSpPr>
          <p:spPr>
            <a:xfrm>
              <a:off x="4567625" y="4101838"/>
              <a:ext cx="8050" cy="26275"/>
            </a:xfrm>
            <a:custGeom>
              <a:avLst/>
              <a:gdLst/>
              <a:ahLst/>
              <a:cxnLst/>
              <a:rect l="l" t="t" r="r" b="b"/>
              <a:pathLst>
                <a:path w="322" h="1051" extrusionOk="0">
                  <a:moveTo>
                    <a:pt x="55" y="0"/>
                  </a:moveTo>
                  <a:cubicBezTo>
                    <a:pt x="28" y="0"/>
                    <a:pt x="0" y="24"/>
                    <a:pt x="8" y="62"/>
                  </a:cubicBezTo>
                  <a:cubicBezTo>
                    <a:pt x="45" y="225"/>
                    <a:pt x="83" y="375"/>
                    <a:pt x="108" y="538"/>
                  </a:cubicBezTo>
                  <a:cubicBezTo>
                    <a:pt x="146" y="702"/>
                    <a:pt x="158" y="877"/>
                    <a:pt x="221" y="1028"/>
                  </a:cubicBezTo>
                  <a:cubicBezTo>
                    <a:pt x="226" y="1044"/>
                    <a:pt x="238" y="1051"/>
                    <a:pt x="250" y="1051"/>
                  </a:cubicBezTo>
                  <a:cubicBezTo>
                    <a:pt x="267" y="1051"/>
                    <a:pt x="284" y="1037"/>
                    <a:pt x="284" y="1015"/>
                  </a:cubicBezTo>
                  <a:cubicBezTo>
                    <a:pt x="321" y="702"/>
                    <a:pt x="183" y="338"/>
                    <a:pt x="95" y="36"/>
                  </a:cubicBezTo>
                  <a:cubicBezTo>
                    <a:pt x="90" y="11"/>
                    <a:pt x="73" y="0"/>
                    <a:pt x="55" y="0"/>
                  </a:cubicBez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9" name="Google Shape;8979;p63"/>
            <p:cNvSpPr/>
            <p:nvPr/>
          </p:nvSpPr>
          <p:spPr>
            <a:xfrm>
              <a:off x="4269775" y="4112463"/>
              <a:ext cx="320950" cy="228125"/>
            </a:xfrm>
            <a:custGeom>
              <a:avLst/>
              <a:gdLst/>
              <a:ahLst/>
              <a:cxnLst/>
              <a:rect l="l" t="t" r="r" b="b"/>
              <a:pathLst>
                <a:path w="12838" h="9125" extrusionOk="0">
                  <a:moveTo>
                    <a:pt x="12511" y="0"/>
                  </a:moveTo>
                  <a:cubicBezTo>
                    <a:pt x="10190" y="2535"/>
                    <a:pt x="4568" y="6149"/>
                    <a:pt x="0" y="6237"/>
                  </a:cubicBezTo>
                  <a:cubicBezTo>
                    <a:pt x="1293" y="7404"/>
                    <a:pt x="2435" y="8295"/>
                    <a:pt x="4129" y="8772"/>
                  </a:cubicBezTo>
                  <a:cubicBezTo>
                    <a:pt x="4903" y="8994"/>
                    <a:pt x="5765" y="9125"/>
                    <a:pt x="6624" y="9125"/>
                  </a:cubicBezTo>
                  <a:cubicBezTo>
                    <a:pt x="7854" y="9125"/>
                    <a:pt x="9079" y="8857"/>
                    <a:pt x="10039" y="8207"/>
                  </a:cubicBezTo>
                  <a:cubicBezTo>
                    <a:pt x="11420" y="7279"/>
                    <a:pt x="12172" y="5647"/>
                    <a:pt x="12536" y="4066"/>
                  </a:cubicBezTo>
                  <a:cubicBezTo>
                    <a:pt x="12838" y="2724"/>
                    <a:pt x="12700" y="1343"/>
                    <a:pt x="12511" y="0"/>
                  </a:cubicBezTo>
                  <a:close/>
                </a:path>
              </a:pathLst>
            </a:custGeom>
            <a:solidFill>
              <a:srgbClr val="FFA4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0" name="Google Shape;8980;p63"/>
            <p:cNvSpPr/>
            <p:nvPr/>
          </p:nvSpPr>
          <p:spPr>
            <a:xfrm>
              <a:off x="4284200" y="4133163"/>
              <a:ext cx="302025" cy="147550"/>
            </a:xfrm>
            <a:custGeom>
              <a:avLst/>
              <a:gdLst/>
              <a:ahLst/>
              <a:cxnLst/>
              <a:rect l="l" t="t" r="r" b="b"/>
              <a:pathLst>
                <a:path w="12081" h="5902" extrusionOk="0">
                  <a:moveTo>
                    <a:pt x="12042" y="0"/>
                  </a:moveTo>
                  <a:cubicBezTo>
                    <a:pt x="12031" y="0"/>
                    <a:pt x="12018" y="4"/>
                    <a:pt x="12010" y="13"/>
                  </a:cubicBezTo>
                  <a:cubicBezTo>
                    <a:pt x="10742" y="1783"/>
                    <a:pt x="8747" y="2899"/>
                    <a:pt x="6852" y="3891"/>
                  </a:cubicBezTo>
                  <a:cubicBezTo>
                    <a:pt x="4706" y="5020"/>
                    <a:pt x="2472" y="5748"/>
                    <a:pt x="38" y="5848"/>
                  </a:cubicBezTo>
                  <a:cubicBezTo>
                    <a:pt x="0" y="5848"/>
                    <a:pt x="0" y="5899"/>
                    <a:pt x="38" y="5899"/>
                  </a:cubicBezTo>
                  <a:cubicBezTo>
                    <a:pt x="126" y="5901"/>
                    <a:pt x="214" y="5902"/>
                    <a:pt x="302" y="5902"/>
                  </a:cubicBezTo>
                  <a:cubicBezTo>
                    <a:pt x="2678" y="5902"/>
                    <a:pt x="4946" y="5093"/>
                    <a:pt x="7028" y="4004"/>
                  </a:cubicBezTo>
                  <a:cubicBezTo>
                    <a:pt x="8119" y="3427"/>
                    <a:pt x="9211" y="2824"/>
                    <a:pt x="10190" y="2071"/>
                  </a:cubicBezTo>
                  <a:cubicBezTo>
                    <a:pt x="10880" y="1544"/>
                    <a:pt x="11771" y="892"/>
                    <a:pt x="12072" y="38"/>
                  </a:cubicBezTo>
                  <a:cubicBezTo>
                    <a:pt x="12080" y="14"/>
                    <a:pt x="12062" y="0"/>
                    <a:pt x="12042" y="0"/>
                  </a:cubicBez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1" name="Google Shape;8981;p63"/>
            <p:cNvSpPr/>
            <p:nvPr/>
          </p:nvSpPr>
          <p:spPr>
            <a:xfrm>
              <a:off x="4269450" y="4111688"/>
              <a:ext cx="313950" cy="157475"/>
            </a:xfrm>
            <a:custGeom>
              <a:avLst/>
              <a:gdLst/>
              <a:ahLst/>
              <a:cxnLst/>
              <a:rect l="l" t="t" r="r" b="b"/>
              <a:pathLst>
                <a:path w="12558" h="6299" extrusionOk="0">
                  <a:moveTo>
                    <a:pt x="12522" y="0"/>
                  </a:moveTo>
                  <a:cubicBezTo>
                    <a:pt x="12513" y="0"/>
                    <a:pt x="12504" y="6"/>
                    <a:pt x="12499" y="19"/>
                  </a:cubicBezTo>
                  <a:cubicBezTo>
                    <a:pt x="11834" y="998"/>
                    <a:pt x="10667" y="1776"/>
                    <a:pt x="9726" y="2453"/>
                  </a:cubicBezTo>
                  <a:cubicBezTo>
                    <a:pt x="8785" y="3144"/>
                    <a:pt x="7781" y="3746"/>
                    <a:pt x="6739" y="4273"/>
                  </a:cubicBezTo>
                  <a:cubicBezTo>
                    <a:pt x="5685" y="4787"/>
                    <a:pt x="4581" y="5227"/>
                    <a:pt x="3451" y="5553"/>
                  </a:cubicBezTo>
                  <a:cubicBezTo>
                    <a:pt x="2322" y="5867"/>
                    <a:pt x="1180" y="5992"/>
                    <a:pt x="38" y="6231"/>
                  </a:cubicBezTo>
                  <a:cubicBezTo>
                    <a:pt x="1" y="6231"/>
                    <a:pt x="13" y="6293"/>
                    <a:pt x="38" y="6293"/>
                  </a:cubicBezTo>
                  <a:cubicBezTo>
                    <a:pt x="122" y="6297"/>
                    <a:pt x="207" y="6299"/>
                    <a:pt x="292" y="6299"/>
                  </a:cubicBezTo>
                  <a:cubicBezTo>
                    <a:pt x="1395" y="6299"/>
                    <a:pt x="2541" y="6007"/>
                    <a:pt x="3590" y="5704"/>
                  </a:cubicBezTo>
                  <a:cubicBezTo>
                    <a:pt x="4731" y="5365"/>
                    <a:pt x="5848" y="4913"/>
                    <a:pt x="6915" y="4373"/>
                  </a:cubicBezTo>
                  <a:cubicBezTo>
                    <a:pt x="8032" y="3809"/>
                    <a:pt x="9111" y="3118"/>
                    <a:pt x="10115" y="2353"/>
                  </a:cubicBezTo>
                  <a:cubicBezTo>
                    <a:pt x="10968" y="1700"/>
                    <a:pt x="11997" y="985"/>
                    <a:pt x="12549" y="44"/>
                  </a:cubicBezTo>
                  <a:cubicBezTo>
                    <a:pt x="12558" y="19"/>
                    <a:pt x="12539" y="0"/>
                    <a:pt x="12522" y="0"/>
                  </a:cubicBez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2" name="Google Shape;8982;p63"/>
            <p:cNvSpPr/>
            <p:nvPr/>
          </p:nvSpPr>
          <p:spPr>
            <a:xfrm>
              <a:off x="4314625" y="4288138"/>
              <a:ext cx="14775" cy="14775"/>
            </a:xfrm>
            <a:custGeom>
              <a:avLst/>
              <a:gdLst/>
              <a:ahLst/>
              <a:cxnLst/>
              <a:rect l="l" t="t" r="r" b="b"/>
              <a:pathLst>
                <a:path w="591" h="591" extrusionOk="0">
                  <a:moveTo>
                    <a:pt x="289" y="1"/>
                  </a:moveTo>
                  <a:cubicBezTo>
                    <a:pt x="126" y="13"/>
                    <a:pt x="1" y="151"/>
                    <a:pt x="13" y="315"/>
                  </a:cubicBezTo>
                  <a:cubicBezTo>
                    <a:pt x="13" y="465"/>
                    <a:pt x="151" y="591"/>
                    <a:pt x="314" y="591"/>
                  </a:cubicBezTo>
                  <a:cubicBezTo>
                    <a:pt x="477" y="578"/>
                    <a:pt x="590" y="440"/>
                    <a:pt x="590" y="289"/>
                  </a:cubicBezTo>
                  <a:cubicBezTo>
                    <a:pt x="578" y="126"/>
                    <a:pt x="452" y="1"/>
                    <a:pt x="289" y="1"/>
                  </a:cubicBez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3" name="Google Shape;8983;p63"/>
            <p:cNvSpPr/>
            <p:nvPr/>
          </p:nvSpPr>
          <p:spPr>
            <a:xfrm>
              <a:off x="4363250" y="4275913"/>
              <a:ext cx="14775" cy="14775"/>
            </a:xfrm>
            <a:custGeom>
              <a:avLst/>
              <a:gdLst/>
              <a:ahLst/>
              <a:cxnLst/>
              <a:rect l="l" t="t" r="r" b="b"/>
              <a:pathLst>
                <a:path w="591" h="591" extrusionOk="0">
                  <a:moveTo>
                    <a:pt x="289" y="0"/>
                  </a:moveTo>
                  <a:cubicBezTo>
                    <a:pt x="126" y="13"/>
                    <a:pt x="1" y="151"/>
                    <a:pt x="13" y="314"/>
                  </a:cubicBezTo>
                  <a:cubicBezTo>
                    <a:pt x="13" y="465"/>
                    <a:pt x="151" y="590"/>
                    <a:pt x="314" y="590"/>
                  </a:cubicBezTo>
                  <a:cubicBezTo>
                    <a:pt x="478" y="578"/>
                    <a:pt x="590" y="440"/>
                    <a:pt x="590" y="276"/>
                  </a:cubicBezTo>
                  <a:cubicBezTo>
                    <a:pt x="578" y="126"/>
                    <a:pt x="452" y="0"/>
                    <a:pt x="289" y="0"/>
                  </a:cubicBez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4" name="Google Shape;8984;p63"/>
            <p:cNvSpPr/>
            <p:nvPr/>
          </p:nvSpPr>
          <p:spPr>
            <a:xfrm>
              <a:off x="4423175" y="4253638"/>
              <a:ext cx="15075" cy="14775"/>
            </a:xfrm>
            <a:custGeom>
              <a:avLst/>
              <a:gdLst/>
              <a:ahLst/>
              <a:cxnLst/>
              <a:rect l="l" t="t" r="r" b="b"/>
              <a:pathLst>
                <a:path w="603" h="591" extrusionOk="0">
                  <a:moveTo>
                    <a:pt x="289" y="0"/>
                  </a:moveTo>
                  <a:cubicBezTo>
                    <a:pt x="126" y="13"/>
                    <a:pt x="0" y="151"/>
                    <a:pt x="13" y="314"/>
                  </a:cubicBezTo>
                  <a:cubicBezTo>
                    <a:pt x="13" y="465"/>
                    <a:pt x="151" y="590"/>
                    <a:pt x="314" y="590"/>
                  </a:cubicBezTo>
                  <a:cubicBezTo>
                    <a:pt x="477" y="578"/>
                    <a:pt x="603" y="440"/>
                    <a:pt x="590" y="277"/>
                  </a:cubicBezTo>
                  <a:cubicBezTo>
                    <a:pt x="578" y="126"/>
                    <a:pt x="452" y="0"/>
                    <a:pt x="289" y="0"/>
                  </a:cubicBez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5" name="Google Shape;8985;p63"/>
            <p:cNvSpPr/>
            <p:nvPr/>
          </p:nvSpPr>
          <p:spPr>
            <a:xfrm>
              <a:off x="4478400" y="4226963"/>
              <a:ext cx="14750" cy="14800"/>
            </a:xfrm>
            <a:custGeom>
              <a:avLst/>
              <a:gdLst/>
              <a:ahLst/>
              <a:cxnLst/>
              <a:rect l="l" t="t" r="r" b="b"/>
              <a:pathLst>
                <a:path w="590" h="592" extrusionOk="0">
                  <a:moveTo>
                    <a:pt x="289" y="1"/>
                  </a:moveTo>
                  <a:cubicBezTo>
                    <a:pt x="126" y="13"/>
                    <a:pt x="0" y="151"/>
                    <a:pt x="13" y="315"/>
                  </a:cubicBezTo>
                  <a:cubicBezTo>
                    <a:pt x="13" y="470"/>
                    <a:pt x="138" y="591"/>
                    <a:pt x="291" y="591"/>
                  </a:cubicBezTo>
                  <a:cubicBezTo>
                    <a:pt x="299" y="591"/>
                    <a:pt x="306" y="591"/>
                    <a:pt x="314" y="591"/>
                  </a:cubicBezTo>
                  <a:cubicBezTo>
                    <a:pt x="477" y="578"/>
                    <a:pt x="590" y="453"/>
                    <a:pt x="590" y="289"/>
                  </a:cubicBezTo>
                  <a:cubicBezTo>
                    <a:pt x="577" y="126"/>
                    <a:pt x="439" y="1"/>
                    <a:pt x="289" y="1"/>
                  </a:cubicBez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6" name="Google Shape;8986;p63"/>
            <p:cNvSpPr/>
            <p:nvPr/>
          </p:nvSpPr>
          <p:spPr>
            <a:xfrm>
              <a:off x="4529850" y="4193413"/>
              <a:ext cx="15075" cy="14750"/>
            </a:xfrm>
            <a:custGeom>
              <a:avLst/>
              <a:gdLst/>
              <a:ahLst/>
              <a:cxnLst/>
              <a:rect l="l" t="t" r="r" b="b"/>
              <a:pathLst>
                <a:path w="603" h="590" extrusionOk="0">
                  <a:moveTo>
                    <a:pt x="289" y="0"/>
                  </a:moveTo>
                  <a:cubicBezTo>
                    <a:pt x="126" y="13"/>
                    <a:pt x="0" y="151"/>
                    <a:pt x="13" y="301"/>
                  </a:cubicBezTo>
                  <a:cubicBezTo>
                    <a:pt x="13" y="464"/>
                    <a:pt x="151" y="590"/>
                    <a:pt x="314" y="590"/>
                  </a:cubicBezTo>
                  <a:cubicBezTo>
                    <a:pt x="477" y="577"/>
                    <a:pt x="602" y="439"/>
                    <a:pt x="590" y="276"/>
                  </a:cubicBezTo>
                  <a:cubicBezTo>
                    <a:pt x="590" y="126"/>
                    <a:pt x="452" y="0"/>
                    <a:pt x="289" y="0"/>
                  </a:cubicBez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7" name="Google Shape;8987;p63"/>
            <p:cNvSpPr/>
            <p:nvPr/>
          </p:nvSpPr>
          <p:spPr>
            <a:xfrm>
              <a:off x="4571575" y="4163588"/>
              <a:ext cx="14750" cy="14775"/>
            </a:xfrm>
            <a:custGeom>
              <a:avLst/>
              <a:gdLst/>
              <a:ahLst/>
              <a:cxnLst/>
              <a:rect l="l" t="t" r="r" b="b"/>
              <a:pathLst>
                <a:path w="590" h="591" extrusionOk="0">
                  <a:moveTo>
                    <a:pt x="276" y="1"/>
                  </a:moveTo>
                  <a:cubicBezTo>
                    <a:pt x="126" y="13"/>
                    <a:pt x="0" y="152"/>
                    <a:pt x="0" y="315"/>
                  </a:cubicBezTo>
                  <a:cubicBezTo>
                    <a:pt x="13" y="465"/>
                    <a:pt x="151" y="591"/>
                    <a:pt x="314" y="591"/>
                  </a:cubicBezTo>
                  <a:cubicBezTo>
                    <a:pt x="464" y="578"/>
                    <a:pt x="590" y="440"/>
                    <a:pt x="590" y="277"/>
                  </a:cubicBezTo>
                  <a:cubicBezTo>
                    <a:pt x="577" y="126"/>
                    <a:pt x="439" y="1"/>
                    <a:pt x="276" y="1"/>
                  </a:cubicBez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8" name="Google Shape;8988;p63"/>
            <p:cNvSpPr/>
            <p:nvPr/>
          </p:nvSpPr>
          <p:spPr>
            <a:xfrm>
              <a:off x="4343500" y="4288413"/>
              <a:ext cx="5350" cy="5150"/>
            </a:xfrm>
            <a:custGeom>
              <a:avLst/>
              <a:gdLst/>
              <a:ahLst/>
              <a:cxnLst/>
              <a:rect l="l" t="t" r="r" b="b"/>
              <a:pathLst>
                <a:path w="214" h="206" extrusionOk="0">
                  <a:moveTo>
                    <a:pt x="120" y="0"/>
                  </a:moveTo>
                  <a:cubicBezTo>
                    <a:pt x="113" y="0"/>
                    <a:pt x="107" y="1"/>
                    <a:pt x="100" y="2"/>
                  </a:cubicBezTo>
                  <a:cubicBezTo>
                    <a:pt x="38" y="2"/>
                    <a:pt x="0" y="53"/>
                    <a:pt x="0" y="103"/>
                  </a:cubicBezTo>
                  <a:cubicBezTo>
                    <a:pt x="0" y="159"/>
                    <a:pt x="40" y="205"/>
                    <a:pt x="94" y="205"/>
                  </a:cubicBezTo>
                  <a:cubicBezTo>
                    <a:pt x="100" y="205"/>
                    <a:pt x="106" y="204"/>
                    <a:pt x="113" y="203"/>
                  </a:cubicBezTo>
                  <a:cubicBezTo>
                    <a:pt x="163" y="203"/>
                    <a:pt x="213" y="153"/>
                    <a:pt x="213" y="103"/>
                  </a:cubicBezTo>
                  <a:cubicBezTo>
                    <a:pt x="213" y="47"/>
                    <a:pt x="173" y="0"/>
                    <a:pt x="120" y="0"/>
                  </a:cubicBez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9" name="Google Shape;8989;p63"/>
            <p:cNvSpPr/>
            <p:nvPr/>
          </p:nvSpPr>
          <p:spPr>
            <a:xfrm>
              <a:off x="4402775" y="4269913"/>
              <a:ext cx="5675" cy="5125"/>
            </a:xfrm>
            <a:custGeom>
              <a:avLst/>
              <a:gdLst/>
              <a:ahLst/>
              <a:cxnLst/>
              <a:rect l="l" t="t" r="r" b="b"/>
              <a:pathLst>
                <a:path w="227" h="205" extrusionOk="0">
                  <a:moveTo>
                    <a:pt x="129" y="0"/>
                  </a:moveTo>
                  <a:cubicBezTo>
                    <a:pt x="124" y="0"/>
                    <a:pt x="119" y="1"/>
                    <a:pt x="114" y="2"/>
                  </a:cubicBezTo>
                  <a:cubicBezTo>
                    <a:pt x="51" y="2"/>
                    <a:pt x="1" y="52"/>
                    <a:pt x="13" y="102"/>
                  </a:cubicBezTo>
                  <a:cubicBezTo>
                    <a:pt x="13" y="159"/>
                    <a:pt x="54" y="205"/>
                    <a:pt x="98" y="205"/>
                  </a:cubicBezTo>
                  <a:cubicBezTo>
                    <a:pt x="103" y="205"/>
                    <a:pt x="109" y="204"/>
                    <a:pt x="114" y="203"/>
                  </a:cubicBezTo>
                  <a:cubicBezTo>
                    <a:pt x="177" y="203"/>
                    <a:pt x="227" y="153"/>
                    <a:pt x="214" y="102"/>
                  </a:cubicBezTo>
                  <a:cubicBezTo>
                    <a:pt x="214" y="46"/>
                    <a:pt x="174" y="0"/>
                    <a:pt x="129" y="0"/>
                  </a:cubicBez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0" name="Google Shape;8990;p63"/>
            <p:cNvSpPr/>
            <p:nvPr/>
          </p:nvSpPr>
          <p:spPr>
            <a:xfrm>
              <a:off x="4511025" y="4214113"/>
              <a:ext cx="5350" cy="5400"/>
            </a:xfrm>
            <a:custGeom>
              <a:avLst/>
              <a:gdLst/>
              <a:ahLst/>
              <a:cxnLst/>
              <a:rect l="l" t="t" r="r" b="b"/>
              <a:pathLst>
                <a:path w="214" h="216" extrusionOk="0">
                  <a:moveTo>
                    <a:pt x="113" y="0"/>
                  </a:moveTo>
                  <a:cubicBezTo>
                    <a:pt x="50" y="13"/>
                    <a:pt x="0" y="63"/>
                    <a:pt x="13" y="113"/>
                  </a:cubicBezTo>
                  <a:cubicBezTo>
                    <a:pt x="13" y="169"/>
                    <a:pt x="53" y="216"/>
                    <a:pt x="97" y="216"/>
                  </a:cubicBezTo>
                  <a:cubicBezTo>
                    <a:pt x="103" y="216"/>
                    <a:pt x="108" y="215"/>
                    <a:pt x="113" y="214"/>
                  </a:cubicBezTo>
                  <a:cubicBezTo>
                    <a:pt x="176" y="214"/>
                    <a:pt x="214" y="163"/>
                    <a:pt x="214" y="113"/>
                  </a:cubicBezTo>
                  <a:cubicBezTo>
                    <a:pt x="214" y="50"/>
                    <a:pt x="163" y="0"/>
                    <a:pt x="113" y="0"/>
                  </a:cubicBez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1" name="Google Shape;8991;p63"/>
            <p:cNvSpPr/>
            <p:nvPr/>
          </p:nvSpPr>
          <p:spPr>
            <a:xfrm>
              <a:off x="4559950" y="4181488"/>
              <a:ext cx="5375" cy="5350"/>
            </a:xfrm>
            <a:custGeom>
              <a:avLst/>
              <a:gdLst/>
              <a:ahLst/>
              <a:cxnLst/>
              <a:rect l="l" t="t" r="r" b="b"/>
              <a:pathLst>
                <a:path w="215" h="214" extrusionOk="0">
                  <a:moveTo>
                    <a:pt x="101" y="0"/>
                  </a:moveTo>
                  <a:cubicBezTo>
                    <a:pt x="38" y="0"/>
                    <a:pt x="1" y="50"/>
                    <a:pt x="1" y="113"/>
                  </a:cubicBezTo>
                  <a:cubicBezTo>
                    <a:pt x="1" y="176"/>
                    <a:pt x="51" y="214"/>
                    <a:pt x="114" y="214"/>
                  </a:cubicBezTo>
                  <a:cubicBezTo>
                    <a:pt x="164" y="214"/>
                    <a:pt x="214" y="163"/>
                    <a:pt x="214" y="101"/>
                  </a:cubicBezTo>
                  <a:cubicBezTo>
                    <a:pt x="214" y="50"/>
                    <a:pt x="164" y="0"/>
                    <a:pt x="101" y="0"/>
                  </a:cubicBez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2" name="Google Shape;8992;p63"/>
            <p:cNvSpPr/>
            <p:nvPr/>
          </p:nvSpPr>
          <p:spPr>
            <a:xfrm>
              <a:off x="4456425" y="4244863"/>
              <a:ext cx="5350" cy="5350"/>
            </a:xfrm>
            <a:custGeom>
              <a:avLst/>
              <a:gdLst/>
              <a:ahLst/>
              <a:cxnLst/>
              <a:rect l="l" t="t" r="r" b="b"/>
              <a:pathLst>
                <a:path w="214" h="214" extrusionOk="0">
                  <a:moveTo>
                    <a:pt x="101" y="0"/>
                  </a:moveTo>
                  <a:cubicBezTo>
                    <a:pt x="38" y="0"/>
                    <a:pt x="1" y="50"/>
                    <a:pt x="1" y="113"/>
                  </a:cubicBezTo>
                  <a:cubicBezTo>
                    <a:pt x="1" y="176"/>
                    <a:pt x="51" y="213"/>
                    <a:pt x="114" y="213"/>
                  </a:cubicBezTo>
                  <a:cubicBezTo>
                    <a:pt x="164" y="213"/>
                    <a:pt x="214" y="163"/>
                    <a:pt x="214" y="100"/>
                  </a:cubicBezTo>
                  <a:cubicBezTo>
                    <a:pt x="201" y="38"/>
                    <a:pt x="151" y="0"/>
                    <a:pt x="101" y="0"/>
                  </a:cubicBez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3" name="Google Shape;8993;p63"/>
            <p:cNvSpPr/>
            <p:nvPr/>
          </p:nvSpPr>
          <p:spPr>
            <a:xfrm>
              <a:off x="4390700" y="4324738"/>
              <a:ext cx="21525" cy="7125"/>
            </a:xfrm>
            <a:custGeom>
              <a:avLst/>
              <a:gdLst/>
              <a:ahLst/>
              <a:cxnLst/>
              <a:rect l="l" t="t" r="r" b="b"/>
              <a:pathLst>
                <a:path w="861" h="285" extrusionOk="0">
                  <a:moveTo>
                    <a:pt x="52" y="1"/>
                  </a:moveTo>
                  <a:cubicBezTo>
                    <a:pt x="14" y="1"/>
                    <a:pt x="1" y="69"/>
                    <a:pt x="45" y="80"/>
                  </a:cubicBezTo>
                  <a:cubicBezTo>
                    <a:pt x="252" y="161"/>
                    <a:pt x="513" y="284"/>
                    <a:pt x="748" y="284"/>
                  </a:cubicBezTo>
                  <a:cubicBezTo>
                    <a:pt x="769" y="284"/>
                    <a:pt x="790" y="283"/>
                    <a:pt x="810" y="281"/>
                  </a:cubicBezTo>
                  <a:cubicBezTo>
                    <a:pt x="835" y="269"/>
                    <a:pt x="860" y="231"/>
                    <a:pt x="823" y="206"/>
                  </a:cubicBezTo>
                  <a:cubicBezTo>
                    <a:pt x="710" y="156"/>
                    <a:pt x="584" y="143"/>
                    <a:pt x="471" y="118"/>
                  </a:cubicBezTo>
                  <a:cubicBezTo>
                    <a:pt x="333" y="80"/>
                    <a:pt x="195" y="43"/>
                    <a:pt x="70" y="5"/>
                  </a:cubicBezTo>
                  <a:cubicBezTo>
                    <a:pt x="63" y="2"/>
                    <a:pt x="58" y="1"/>
                    <a:pt x="52" y="1"/>
                  </a:cubicBez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4" name="Google Shape;8994;p63"/>
            <p:cNvSpPr/>
            <p:nvPr/>
          </p:nvSpPr>
          <p:spPr>
            <a:xfrm>
              <a:off x="4385725" y="4296463"/>
              <a:ext cx="24850" cy="11500"/>
            </a:xfrm>
            <a:custGeom>
              <a:avLst/>
              <a:gdLst/>
              <a:ahLst/>
              <a:cxnLst/>
              <a:rect l="l" t="t" r="r" b="b"/>
              <a:pathLst>
                <a:path w="994" h="460" extrusionOk="0">
                  <a:moveTo>
                    <a:pt x="69" y="1"/>
                  </a:moveTo>
                  <a:cubicBezTo>
                    <a:pt x="29" y="1"/>
                    <a:pt x="1" y="50"/>
                    <a:pt x="43" y="82"/>
                  </a:cubicBezTo>
                  <a:cubicBezTo>
                    <a:pt x="319" y="233"/>
                    <a:pt x="633" y="421"/>
                    <a:pt x="934" y="458"/>
                  </a:cubicBezTo>
                  <a:cubicBezTo>
                    <a:pt x="938" y="459"/>
                    <a:pt x="941" y="460"/>
                    <a:pt x="945" y="460"/>
                  </a:cubicBezTo>
                  <a:cubicBezTo>
                    <a:pt x="986" y="460"/>
                    <a:pt x="994" y="394"/>
                    <a:pt x="959" y="371"/>
                  </a:cubicBezTo>
                  <a:cubicBezTo>
                    <a:pt x="695" y="220"/>
                    <a:pt x="369" y="132"/>
                    <a:pt x="93" y="7"/>
                  </a:cubicBezTo>
                  <a:cubicBezTo>
                    <a:pt x="85" y="3"/>
                    <a:pt x="77" y="1"/>
                    <a:pt x="69" y="1"/>
                  </a:cubicBez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5" name="Google Shape;8995;p63"/>
            <p:cNvSpPr/>
            <p:nvPr/>
          </p:nvSpPr>
          <p:spPr>
            <a:xfrm>
              <a:off x="4414250" y="4316263"/>
              <a:ext cx="21425" cy="8350"/>
            </a:xfrm>
            <a:custGeom>
              <a:avLst/>
              <a:gdLst/>
              <a:ahLst/>
              <a:cxnLst/>
              <a:rect l="l" t="t" r="r" b="b"/>
              <a:pathLst>
                <a:path w="857" h="334" extrusionOk="0">
                  <a:moveTo>
                    <a:pt x="61" y="0"/>
                  </a:moveTo>
                  <a:cubicBezTo>
                    <a:pt x="22" y="0"/>
                    <a:pt x="1" y="59"/>
                    <a:pt x="44" y="80"/>
                  </a:cubicBezTo>
                  <a:cubicBezTo>
                    <a:pt x="270" y="206"/>
                    <a:pt x="546" y="331"/>
                    <a:pt x="809" y="331"/>
                  </a:cubicBezTo>
                  <a:cubicBezTo>
                    <a:pt x="813" y="333"/>
                    <a:pt x="816" y="333"/>
                    <a:pt x="819" y="333"/>
                  </a:cubicBezTo>
                  <a:cubicBezTo>
                    <a:pt x="849" y="333"/>
                    <a:pt x="856" y="280"/>
                    <a:pt x="822" y="269"/>
                  </a:cubicBezTo>
                  <a:cubicBezTo>
                    <a:pt x="571" y="181"/>
                    <a:pt x="320" y="131"/>
                    <a:pt x="81" y="5"/>
                  </a:cubicBezTo>
                  <a:cubicBezTo>
                    <a:pt x="74" y="2"/>
                    <a:pt x="68" y="0"/>
                    <a:pt x="61" y="0"/>
                  </a:cubicBez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6" name="Google Shape;8996;p63"/>
            <p:cNvSpPr/>
            <p:nvPr/>
          </p:nvSpPr>
          <p:spPr>
            <a:xfrm>
              <a:off x="4429225" y="4284663"/>
              <a:ext cx="20250" cy="10150"/>
            </a:xfrm>
            <a:custGeom>
              <a:avLst/>
              <a:gdLst/>
              <a:ahLst/>
              <a:cxnLst/>
              <a:rect l="l" t="t" r="r" b="b"/>
              <a:pathLst>
                <a:path w="810" h="406" extrusionOk="0">
                  <a:moveTo>
                    <a:pt x="86" y="0"/>
                  </a:moveTo>
                  <a:cubicBezTo>
                    <a:pt x="40" y="0"/>
                    <a:pt x="1" y="66"/>
                    <a:pt x="47" y="90"/>
                  </a:cubicBezTo>
                  <a:cubicBezTo>
                    <a:pt x="273" y="190"/>
                    <a:pt x="511" y="341"/>
                    <a:pt x="750" y="403"/>
                  </a:cubicBezTo>
                  <a:cubicBezTo>
                    <a:pt x="755" y="405"/>
                    <a:pt x="760" y="405"/>
                    <a:pt x="765" y="405"/>
                  </a:cubicBezTo>
                  <a:cubicBezTo>
                    <a:pt x="802" y="405"/>
                    <a:pt x="810" y="363"/>
                    <a:pt x="788" y="341"/>
                  </a:cubicBezTo>
                  <a:cubicBezTo>
                    <a:pt x="587" y="190"/>
                    <a:pt x="323" y="102"/>
                    <a:pt x="97" y="2"/>
                  </a:cubicBezTo>
                  <a:cubicBezTo>
                    <a:pt x="94" y="1"/>
                    <a:pt x="90" y="0"/>
                    <a:pt x="86" y="0"/>
                  </a:cubicBez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7" name="Google Shape;8997;p63"/>
            <p:cNvSpPr/>
            <p:nvPr/>
          </p:nvSpPr>
          <p:spPr>
            <a:xfrm>
              <a:off x="4425225" y="4297713"/>
              <a:ext cx="17750" cy="10525"/>
            </a:xfrm>
            <a:custGeom>
              <a:avLst/>
              <a:gdLst/>
              <a:ahLst/>
              <a:cxnLst/>
              <a:rect l="l" t="t" r="r" b="b"/>
              <a:pathLst>
                <a:path w="710" h="421" extrusionOk="0">
                  <a:moveTo>
                    <a:pt x="67" y="0"/>
                  </a:moveTo>
                  <a:cubicBezTo>
                    <a:pt x="28" y="0"/>
                    <a:pt x="1" y="39"/>
                    <a:pt x="31" y="70"/>
                  </a:cubicBezTo>
                  <a:cubicBezTo>
                    <a:pt x="195" y="233"/>
                    <a:pt x="420" y="408"/>
                    <a:pt x="659" y="421"/>
                  </a:cubicBezTo>
                  <a:cubicBezTo>
                    <a:pt x="709" y="421"/>
                    <a:pt x="709" y="358"/>
                    <a:pt x="684" y="333"/>
                  </a:cubicBezTo>
                  <a:cubicBezTo>
                    <a:pt x="584" y="283"/>
                    <a:pt x="483" y="258"/>
                    <a:pt x="383" y="208"/>
                  </a:cubicBezTo>
                  <a:cubicBezTo>
                    <a:pt x="282" y="145"/>
                    <a:pt x="182" y="82"/>
                    <a:pt x="94" y="7"/>
                  </a:cubicBezTo>
                  <a:cubicBezTo>
                    <a:pt x="85" y="2"/>
                    <a:pt x="75" y="0"/>
                    <a:pt x="67" y="0"/>
                  </a:cubicBez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8" name="Google Shape;8998;p63"/>
            <p:cNvSpPr/>
            <p:nvPr/>
          </p:nvSpPr>
          <p:spPr>
            <a:xfrm>
              <a:off x="4442775" y="4314038"/>
              <a:ext cx="18075" cy="8025"/>
            </a:xfrm>
            <a:custGeom>
              <a:avLst/>
              <a:gdLst/>
              <a:ahLst/>
              <a:cxnLst/>
              <a:rect l="l" t="t" r="r" b="b"/>
              <a:pathLst>
                <a:path w="723" h="321" extrusionOk="0">
                  <a:moveTo>
                    <a:pt x="52" y="1"/>
                  </a:moveTo>
                  <a:cubicBezTo>
                    <a:pt x="22" y="1"/>
                    <a:pt x="1" y="48"/>
                    <a:pt x="32" y="69"/>
                  </a:cubicBezTo>
                  <a:cubicBezTo>
                    <a:pt x="220" y="169"/>
                    <a:pt x="459" y="308"/>
                    <a:pt x="672" y="320"/>
                  </a:cubicBezTo>
                  <a:cubicBezTo>
                    <a:pt x="710" y="320"/>
                    <a:pt x="722" y="257"/>
                    <a:pt x="685" y="245"/>
                  </a:cubicBezTo>
                  <a:cubicBezTo>
                    <a:pt x="597" y="195"/>
                    <a:pt x="496" y="169"/>
                    <a:pt x="409" y="144"/>
                  </a:cubicBezTo>
                  <a:cubicBezTo>
                    <a:pt x="296" y="107"/>
                    <a:pt x="183" y="57"/>
                    <a:pt x="70" y="6"/>
                  </a:cubicBezTo>
                  <a:cubicBezTo>
                    <a:pt x="64" y="2"/>
                    <a:pt x="58" y="1"/>
                    <a:pt x="52" y="1"/>
                  </a:cubicBez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9" name="Google Shape;8999;p63"/>
            <p:cNvSpPr/>
            <p:nvPr/>
          </p:nvSpPr>
          <p:spPr>
            <a:xfrm>
              <a:off x="4452875" y="4300913"/>
              <a:ext cx="22400" cy="10475"/>
            </a:xfrm>
            <a:custGeom>
              <a:avLst/>
              <a:gdLst/>
              <a:ahLst/>
              <a:cxnLst/>
              <a:rect l="l" t="t" r="r" b="b"/>
              <a:pathLst>
                <a:path w="896" h="419" extrusionOk="0">
                  <a:moveTo>
                    <a:pt x="97" y="0"/>
                  </a:moveTo>
                  <a:cubicBezTo>
                    <a:pt x="43" y="0"/>
                    <a:pt x="0" y="82"/>
                    <a:pt x="67" y="105"/>
                  </a:cubicBezTo>
                  <a:cubicBezTo>
                    <a:pt x="193" y="180"/>
                    <a:pt x="331" y="243"/>
                    <a:pt x="469" y="305"/>
                  </a:cubicBezTo>
                  <a:cubicBezTo>
                    <a:pt x="582" y="356"/>
                    <a:pt x="707" y="418"/>
                    <a:pt x="833" y="418"/>
                  </a:cubicBezTo>
                  <a:cubicBezTo>
                    <a:pt x="858" y="406"/>
                    <a:pt x="896" y="356"/>
                    <a:pt x="858" y="331"/>
                  </a:cubicBezTo>
                  <a:cubicBezTo>
                    <a:pt x="770" y="255"/>
                    <a:pt x="657" y="230"/>
                    <a:pt x="544" y="193"/>
                  </a:cubicBezTo>
                  <a:cubicBezTo>
                    <a:pt x="406" y="142"/>
                    <a:pt x="256" y="80"/>
                    <a:pt x="118" y="4"/>
                  </a:cubicBezTo>
                  <a:cubicBezTo>
                    <a:pt x="111" y="2"/>
                    <a:pt x="104" y="0"/>
                    <a:pt x="97" y="0"/>
                  </a:cubicBez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0" name="Google Shape;9000;p63"/>
            <p:cNvSpPr/>
            <p:nvPr/>
          </p:nvSpPr>
          <p:spPr>
            <a:xfrm>
              <a:off x="4456350" y="4262413"/>
              <a:ext cx="16325" cy="15150"/>
            </a:xfrm>
            <a:custGeom>
              <a:avLst/>
              <a:gdLst/>
              <a:ahLst/>
              <a:cxnLst/>
              <a:rect l="l" t="t" r="r" b="b"/>
              <a:pathLst>
                <a:path w="653" h="606" extrusionOk="0">
                  <a:moveTo>
                    <a:pt x="56" y="0"/>
                  </a:moveTo>
                  <a:cubicBezTo>
                    <a:pt x="22" y="0"/>
                    <a:pt x="0" y="38"/>
                    <a:pt x="29" y="76"/>
                  </a:cubicBezTo>
                  <a:cubicBezTo>
                    <a:pt x="104" y="176"/>
                    <a:pt x="204" y="264"/>
                    <a:pt x="292" y="365"/>
                  </a:cubicBezTo>
                  <a:cubicBezTo>
                    <a:pt x="380" y="440"/>
                    <a:pt x="468" y="540"/>
                    <a:pt x="568" y="603"/>
                  </a:cubicBezTo>
                  <a:cubicBezTo>
                    <a:pt x="573" y="605"/>
                    <a:pt x="579" y="606"/>
                    <a:pt x="584" y="606"/>
                  </a:cubicBezTo>
                  <a:cubicBezTo>
                    <a:pt x="618" y="606"/>
                    <a:pt x="653" y="573"/>
                    <a:pt x="631" y="540"/>
                  </a:cubicBezTo>
                  <a:cubicBezTo>
                    <a:pt x="568" y="440"/>
                    <a:pt x="468" y="365"/>
                    <a:pt x="380" y="277"/>
                  </a:cubicBezTo>
                  <a:cubicBezTo>
                    <a:pt x="280" y="189"/>
                    <a:pt x="192" y="101"/>
                    <a:pt x="92" y="13"/>
                  </a:cubicBezTo>
                  <a:cubicBezTo>
                    <a:pt x="79" y="4"/>
                    <a:pt x="67" y="0"/>
                    <a:pt x="56" y="0"/>
                  </a:cubicBez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1" name="Google Shape;9001;p63"/>
            <p:cNvSpPr/>
            <p:nvPr/>
          </p:nvSpPr>
          <p:spPr>
            <a:xfrm>
              <a:off x="4447550" y="4276313"/>
              <a:ext cx="12900" cy="9725"/>
            </a:xfrm>
            <a:custGeom>
              <a:avLst/>
              <a:gdLst/>
              <a:ahLst/>
              <a:cxnLst/>
              <a:rect l="l" t="t" r="r" b="b"/>
              <a:pathLst>
                <a:path w="516" h="389" extrusionOk="0">
                  <a:moveTo>
                    <a:pt x="67" y="0"/>
                  </a:moveTo>
                  <a:cubicBezTo>
                    <a:pt x="28" y="0"/>
                    <a:pt x="0" y="66"/>
                    <a:pt x="42" y="97"/>
                  </a:cubicBezTo>
                  <a:cubicBezTo>
                    <a:pt x="167" y="198"/>
                    <a:pt x="293" y="323"/>
                    <a:pt x="444" y="386"/>
                  </a:cubicBezTo>
                  <a:cubicBezTo>
                    <a:pt x="449" y="388"/>
                    <a:pt x="454" y="388"/>
                    <a:pt x="458" y="388"/>
                  </a:cubicBezTo>
                  <a:cubicBezTo>
                    <a:pt x="490" y="388"/>
                    <a:pt x="515" y="356"/>
                    <a:pt x="494" y="323"/>
                  </a:cubicBezTo>
                  <a:cubicBezTo>
                    <a:pt x="381" y="198"/>
                    <a:pt x="218" y="110"/>
                    <a:pt x="92" y="10"/>
                  </a:cubicBezTo>
                  <a:cubicBezTo>
                    <a:pt x="84" y="3"/>
                    <a:pt x="75" y="0"/>
                    <a:pt x="67" y="0"/>
                  </a:cubicBez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2" name="Google Shape;9002;p63"/>
            <p:cNvSpPr/>
            <p:nvPr/>
          </p:nvSpPr>
          <p:spPr>
            <a:xfrm>
              <a:off x="4366550" y="4302463"/>
              <a:ext cx="22150" cy="8300"/>
            </a:xfrm>
            <a:custGeom>
              <a:avLst/>
              <a:gdLst/>
              <a:ahLst/>
              <a:cxnLst/>
              <a:rect l="l" t="t" r="r" b="b"/>
              <a:pathLst>
                <a:path w="886" h="332" extrusionOk="0">
                  <a:moveTo>
                    <a:pt x="64" y="1"/>
                  </a:moveTo>
                  <a:cubicBezTo>
                    <a:pt x="24" y="1"/>
                    <a:pt x="0" y="71"/>
                    <a:pt x="44" y="93"/>
                  </a:cubicBezTo>
                  <a:cubicBezTo>
                    <a:pt x="295" y="206"/>
                    <a:pt x="559" y="319"/>
                    <a:pt x="847" y="331"/>
                  </a:cubicBezTo>
                  <a:cubicBezTo>
                    <a:pt x="885" y="331"/>
                    <a:pt x="885" y="269"/>
                    <a:pt x="847" y="256"/>
                  </a:cubicBezTo>
                  <a:cubicBezTo>
                    <a:pt x="596" y="168"/>
                    <a:pt x="333" y="105"/>
                    <a:pt x="82" y="5"/>
                  </a:cubicBezTo>
                  <a:cubicBezTo>
                    <a:pt x="76" y="2"/>
                    <a:pt x="70" y="1"/>
                    <a:pt x="64" y="1"/>
                  </a:cubicBez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3" name="Google Shape;9003;p63"/>
            <p:cNvSpPr/>
            <p:nvPr/>
          </p:nvSpPr>
          <p:spPr>
            <a:xfrm>
              <a:off x="4437075" y="4331438"/>
              <a:ext cx="22525" cy="4150"/>
            </a:xfrm>
            <a:custGeom>
              <a:avLst/>
              <a:gdLst/>
              <a:ahLst/>
              <a:cxnLst/>
              <a:rect l="l" t="t" r="r" b="b"/>
              <a:pathLst>
                <a:path w="901" h="166" extrusionOk="0">
                  <a:moveTo>
                    <a:pt x="63" y="12"/>
                  </a:moveTo>
                  <a:cubicBezTo>
                    <a:pt x="19" y="12"/>
                    <a:pt x="0" y="101"/>
                    <a:pt x="59" y="101"/>
                  </a:cubicBezTo>
                  <a:cubicBezTo>
                    <a:pt x="233" y="127"/>
                    <a:pt x="432" y="165"/>
                    <a:pt x="621" y="165"/>
                  </a:cubicBezTo>
                  <a:cubicBezTo>
                    <a:pt x="704" y="165"/>
                    <a:pt x="786" y="158"/>
                    <a:pt x="863" y="139"/>
                  </a:cubicBezTo>
                  <a:cubicBezTo>
                    <a:pt x="900" y="126"/>
                    <a:pt x="900" y="76"/>
                    <a:pt x="863" y="63"/>
                  </a:cubicBezTo>
                  <a:cubicBezTo>
                    <a:pt x="612" y="1"/>
                    <a:pt x="323" y="38"/>
                    <a:pt x="72" y="13"/>
                  </a:cubicBezTo>
                  <a:cubicBezTo>
                    <a:pt x="69" y="12"/>
                    <a:pt x="66" y="12"/>
                    <a:pt x="63" y="12"/>
                  </a:cubicBez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4" name="Google Shape;9004;p63"/>
            <p:cNvSpPr/>
            <p:nvPr/>
          </p:nvSpPr>
          <p:spPr>
            <a:xfrm>
              <a:off x="4473550" y="4286063"/>
              <a:ext cx="12975" cy="12200"/>
            </a:xfrm>
            <a:custGeom>
              <a:avLst/>
              <a:gdLst/>
              <a:ahLst/>
              <a:cxnLst/>
              <a:rect l="l" t="t" r="r" b="b"/>
              <a:pathLst>
                <a:path w="519" h="488" extrusionOk="0">
                  <a:moveTo>
                    <a:pt x="67" y="0"/>
                  </a:moveTo>
                  <a:cubicBezTo>
                    <a:pt x="33" y="0"/>
                    <a:pt x="1" y="36"/>
                    <a:pt x="18" y="71"/>
                  </a:cubicBezTo>
                  <a:cubicBezTo>
                    <a:pt x="119" y="222"/>
                    <a:pt x="269" y="435"/>
                    <a:pt x="445" y="485"/>
                  </a:cubicBezTo>
                  <a:cubicBezTo>
                    <a:pt x="450" y="486"/>
                    <a:pt x="454" y="487"/>
                    <a:pt x="458" y="487"/>
                  </a:cubicBezTo>
                  <a:cubicBezTo>
                    <a:pt x="499" y="487"/>
                    <a:pt x="518" y="433"/>
                    <a:pt x="495" y="410"/>
                  </a:cubicBezTo>
                  <a:cubicBezTo>
                    <a:pt x="445" y="335"/>
                    <a:pt x="357" y="297"/>
                    <a:pt x="294" y="234"/>
                  </a:cubicBezTo>
                  <a:cubicBezTo>
                    <a:pt x="232" y="172"/>
                    <a:pt x="156" y="96"/>
                    <a:pt x="106" y="21"/>
                  </a:cubicBezTo>
                  <a:cubicBezTo>
                    <a:pt x="95" y="6"/>
                    <a:pt x="81" y="0"/>
                    <a:pt x="67" y="0"/>
                  </a:cubicBez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5" name="Google Shape;9005;p63"/>
            <p:cNvSpPr/>
            <p:nvPr/>
          </p:nvSpPr>
          <p:spPr>
            <a:xfrm>
              <a:off x="4487850" y="4246963"/>
              <a:ext cx="10325" cy="17300"/>
            </a:xfrm>
            <a:custGeom>
              <a:avLst/>
              <a:gdLst/>
              <a:ahLst/>
              <a:cxnLst/>
              <a:rect l="l" t="t" r="r" b="b"/>
              <a:pathLst>
                <a:path w="413" h="692" extrusionOk="0">
                  <a:moveTo>
                    <a:pt x="35" y="1"/>
                  </a:moveTo>
                  <a:cubicBezTo>
                    <a:pt x="16" y="1"/>
                    <a:pt x="1" y="21"/>
                    <a:pt x="11" y="42"/>
                  </a:cubicBezTo>
                  <a:cubicBezTo>
                    <a:pt x="49" y="154"/>
                    <a:pt x="124" y="255"/>
                    <a:pt x="174" y="355"/>
                  </a:cubicBezTo>
                  <a:cubicBezTo>
                    <a:pt x="237" y="468"/>
                    <a:pt x="275" y="581"/>
                    <a:pt x="350" y="682"/>
                  </a:cubicBezTo>
                  <a:cubicBezTo>
                    <a:pt x="353" y="689"/>
                    <a:pt x="360" y="692"/>
                    <a:pt x="367" y="692"/>
                  </a:cubicBezTo>
                  <a:cubicBezTo>
                    <a:pt x="387" y="692"/>
                    <a:pt x="413" y="671"/>
                    <a:pt x="413" y="644"/>
                  </a:cubicBezTo>
                  <a:cubicBezTo>
                    <a:pt x="413" y="518"/>
                    <a:pt x="337" y="405"/>
                    <a:pt x="275" y="305"/>
                  </a:cubicBezTo>
                  <a:cubicBezTo>
                    <a:pt x="212" y="192"/>
                    <a:pt x="149" y="79"/>
                    <a:pt x="49" y="4"/>
                  </a:cubicBezTo>
                  <a:cubicBezTo>
                    <a:pt x="44" y="2"/>
                    <a:pt x="40" y="1"/>
                    <a:pt x="35" y="1"/>
                  </a:cubicBez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6" name="Google Shape;9006;p63"/>
            <p:cNvSpPr/>
            <p:nvPr/>
          </p:nvSpPr>
          <p:spPr>
            <a:xfrm>
              <a:off x="4476500" y="4258238"/>
              <a:ext cx="9075" cy="11600"/>
            </a:xfrm>
            <a:custGeom>
              <a:avLst/>
              <a:gdLst/>
              <a:ahLst/>
              <a:cxnLst/>
              <a:rect l="l" t="t" r="r" b="b"/>
              <a:pathLst>
                <a:path w="363" h="464" extrusionOk="0">
                  <a:moveTo>
                    <a:pt x="73" y="1"/>
                  </a:moveTo>
                  <a:cubicBezTo>
                    <a:pt x="38" y="1"/>
                    <a:pt x="0" y="38"/>
                    <a:pt x="26" y="80"/>
                  </a:cubicBezTo>
                  <a:cubicBezTo>
                    <a:pt x="89" y="218"/>
                    <a:pt x="164" y="369"/>
                    <a:pt x="289" y="456"/>
                  </a:cubicBezTo>
                  <a:cubicBezTo>
                    <a:pt x="296" y="461"/>
                    <a:pt x="304" y="463"/>
                    <a:pt x="310" y="463"/>
                  </a:cubicBezTo>
                  <a:cubicBezTo>
                    <a:pt x="339" y="463"/>
                    <a:pt x="362" y="424"/>
                    <a:pt x="352" y="394"/>
                  </a:cubicBezTo>
                  <a:cubicBezTo>
                    <a:pt x="289" y="268"/>
                    <a:pt x="189" y="155"/>
                    <a:pt x="114" y="30"/>
                  </a:cubicBezTo>
                  <a:cubicBezTo>
                    <a:pt x="106" y="9"/>
                    <a:pt x="90" y="1"/>
                    <a:pt x="73" y="1"/>
                  </a:cubicBez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7" name="Google Shape;9007;p63"/>
            <p:cNvSpPr/>
            <p:nvPr/>
          </p:nvSpPr>
          <p:spPr>
            <a:xfrm>
              <a:off x="4489150" y="4275013"/>
              <a:ext cx="8100" cy="13275"/>
            </a:xfrm>
            <a:custGeom>
              <a:avLst/>
              <a:gdLst/>
              <a:ahLst/>
              <a:cxnLst/>
              <a:rect l="l" t="t" r="r" b="b"/>
              <a:pathLst>
                <a:path w="324" h="531" extrusionOk="0">
                  <a:moveTo>
                    <a:pt x="71" y="1"/>
                  </a:moveTo>
                  <a:cubicBezTo>
                    <a:pt x="38" y="1"/>
                    <a:pt x="1" y="32"/>
                    <a:pt x="9" y="74"/>
                  </a:cubicBezTo>
                  <a:cubicBezTo>
                    <a:pt x="47" y="162"/>
                    <a:pt x="85" y="250"/>
                    <a:pt x="122" y="325"/>
                  </a:cubicBezTo>
                  <a:cubicBezTo>
                    <a:pt x="160" y="400"/>
                    <a:pt x="198" y="488"/>
                    <a:pt x="273" y="526"/>
                  </a:cubicBezTo>
                  <a:cubicBezTo>
                    <a:pt x="280" y="529"/>
                    <a:pt x="286" y="531"/>
                    <a:pt x="293" y="531"/>
                  </a:cubicBezTo>
                  <a:cubicBezTo>
                    <a:pt x="310" y="531"/>
                    <a:pt x="323" y="519"/>
                    <a:pt x="323" y="501"/>
                  </a:cubicBezTo>
                  <a:cubicBezTo>
                    <a:pt x="323" y="413"/>
                    <a:pt x="273" y="350"/>
                    <a:pt x="235" y="287"/>
                  </a:cubicBezTo>
                  <a:cubicBezTo>
                    <a:pt x="198" y="200"/>
                    <a:pt x="147" y="112"/>
                    <a:pt x="110" y="24"/>
                  </a:cubicBezTo>
                  <a:cubicBezTo>
                    <a:pt x="102" y="8"/>
                    <a:pt x="87" y="1"/>
                    <a:pt x="71" y="1"/>
                  </a:cubicBez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8" name="Google Shape;9008;p63"/>
            <p:cNvSpPr/>
            <p:nvPr/>
          </p:nvSpPr>
          <p:spPr>
            <a:xfrm>
              <a:off x="4511025" y="4264313"/>
              <a:ext cx="4100" cy="17200"/>
            </a:xfrm>
            <a:custGeom>
              <a:avLst/>
              <a:gdLst/>
              <a:ahLst/>
              <a:cxnLst/>
              <a:rect l="l" t="t" r="r" b="b"/>
              <a:pathLst>
                <a:path w="164" h="688" extrusionOk="0">
                  <a:moveTo>
                    <a:pt x="44" y="0"/>
                  </a:moveTo>
                  <a:cubicBezTo>
                    <a:pt x="22" y="0"/>
                    <a:pt x="0" y="13"/>
                    <a:pt x="0" y="38"/>
                  </a:cubicBezTo>
                  <a:cubicBezTo>
                    <a:pt x="0" y="151"/>
                    <a:pt x="13" y="276"/>
                    <a:pt x="13" y="389"/>
                  </a:cubicBezTo>
                  <a:cubicBezTo>
                    <a:pt x="13" y="477"/>
                    <a:pt x="13" y="577"/>
                    <a:pt x="50" y="665"/>
                  </a:cubicBezTo>
                  <a:cubicBezTo>
                    <a:pt x="61" y="681"/>
                    <a:pt x="76" y="688"/>
                    <a:pt x="91" y="688"/>
                  </a:cubicBezTo>
                  <a:cubicBezTo>
                    <a:pt x="111" y="688"/>
                    <a:pt x="131" y="675"/>
                    <a:pt x="138" y="653"/>
                  </a:cubicBezTo>
                  <a:cubicBezTo>
                    <a:pt x="163" y="565"/>
                    <a:pt x="138" y="464"/>
                    <a:pt x="126" y="364"/>
                  </a:cubicBezTo>
                  <a:cubicBezTo>
                    <a:pt x="113" y="251"/>
                    <a:pt x="101" y="151"/>
                    <a:pt x="88" y="38"/>
                  </a:cubicBezTo>
                  <a:cubicBezTo>
                    <a:pt x="88" y="13"/>
                    <a:pt x="66" y="0"/>
                    <a:pt x="44" y="0"/>
                  </a:cubicBez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9" name="Google Shape;9009;p63"/>
            <p:cNvSpPr/>
            <p:nvPr/>
          </p:nvSpPr>
          <p:spPr>
            <a:xfrm>
              <a:off x="4502550" y="4240688"/>
              <a:ext cx="4425" cy="13025"/>
            </a:xfrm>
            <a:custGeom>
              <a:avLst/>
              <a:gdLst/>
              <a:ahLst/>
              <a:cxnLst/>
              <a:rect l="l" t="t" r="r" b="b"/>
              <a:pathLst>
                <a:path w="177" h="521" extrusionOk="0">
                  <a:moveTo>
                    <a:pt x="44" y="1"/>
                  </a:moveTo>
                  <a:cubicBezTo>
                    <a:pt x="23" y="1"/>
                    <a:pt x="0" y="19"/>
                    <a:pt x="0" y="42"/>
                  </a:cubicBezTo>
                  <a:cubicBezTo>
                    <a:pt x="25" y="192"/>
                    <a:pt x="38" y="355"/>
                    <a:pt x="101" y="493"/>
                  </a:cubicBezTo>
                  <a:cubicBezTo>
                    <a:pt x="107" y="511"/>
                    <a:pt x="123" y="520"/>
                    <a:pt x="139" y="520"/>
                  </a:cubicBezTo>
                  <a:cubicBezTo>
                    <a:pt x="158" y="520"/>
                    <a:pt x="176" y="508"/>
                    <a:pt x="176" y="481"/>
                  </a:cubicBezTo>
                  <a:cubicBezTo>
                    <a:pt x="176" y="330"/>
                    <a:pt x="113" y="167"/>
                    <a:pt x="76" y="29"/>
                  </a:cubicBezTo>
                  <a:cubicBezTo>
                    <a:pt x="71" y="9"/>
                    <a:pt x="58" y="1"/>
                    <a:pt x="44" y="1"/>
                  </a:cubicBez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0" name="Google Shape;9010;p63"/>
            <p:cNvSpPr/>
            <p:nvPr/>
          </p:nvSpPr>
          <p:spPr>
            <a:xfrm>
              <a:off x="4526400" y="4228338"/>
              <a:ext cx="4725" cy="19100"/>
            </a:xfrm>
            <a:custGeom>
              <a:avLst/>
              <a:gdLst/>
              <a:ahLst/>
              <a:cxnLst/>
              <a:rect l="l" t="t" r="r" b="b"/>
              <a:pathLst>
                <a:path w="189" h="764" extrusionOk="0">
                  <a:moveTo>
                    <a:pt x="37" y="1"/>
                  </a:moveTo>
                  <a:cubicBezTo>
                    <a:pt x="18" y="1"/>
                    <a:pt x="0" y="13"/>
                    <a:pt x="0" y="34"/>
                  </a:cubicBezTo>
                  <a:cubicBezTo>
                    <a:pt x="13" y="260"/>
                    <a:pt x="13" y="523"/>
                    <a:pt x="88" y="736"/>
                  </a:cubicBezTo>
                  <a:cubicBezTo>
                    <a:pt x="94" y="754"/>
                    <a:pt x="108" y="763"/>
                    <a:pt x="121" y="763"/>
                  </a:cubicBezTo>
                  <a:cubicBezTo>
                    <a:pt x="136" y="763"/>
                    <a:pt x="151" y="751"/>
                    <a:pt x="151" y="724"/>
                  </a:cubicBezTo>
                  <a:cubicBezTo>
                    <a:pt x="188" y="510"/>
                    <a:pt x="113" y="247"/>
                    <a:pt x="75" y="34"/>
                  </a:cubicBezTo>
                  <a:cubicBezTo>
                    <a:pt x="70" y="10"/>
                    <a:pt x="53" y="1"/>
                    <a:pt x="37" y="1"/>
                  </a:cubicBez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1" name="Google Shape;9011;p63"/>
            <p:cNvSpPr/>
            <p:nvPr/>
          </p:nvSpPr>
          <p:spPr>
            <a:xfrm>
              <a:off x="4520125" y="4252063"/>
              <a:ext cx="4725" cy="20400"/>
            </a:xfrm>
            <a:custGeom>
              <a:avLst/>
              <a:gdLst/>
              <a:ahLst/>
              <a:cxnLst/>
              <a:rect l="l" t="t" r="r" b="b"/>
              <a:pathLst>
                <a:path w="189" h="816" extrusionOk="0">
                  <a:moveTo>
                    <a:pt x="63" y="1"/>
                  </a:moveTo>
                  <a:cubicBezTo>
                    <a:pt x="44" y="1"/>
                    <a:pt x="25" y="13"/>
                    <a:pt x="25" y="38"/>
                  </a:cubicBezTo>
                  <a:cubicBezTo>
                    <a:pt x="25" y="277"/>
                    <a:pt x="0" y="565"/>
                    <a:pt x="63" y="791"/>
                  </a:cubicBezTo>
                  <a:cubicBezTo>
                    <a:pt x="70" y="805"/>
                    <a:pt x="88" y="815"/>
                    <a:pt x="105" y="815"/>
                  </a:cubicBezTo>
                  <a:cubicBezTo>
                    <a:pt x="119" y="815"/>
                    <a:pt x="132" y="808"/>
                    <a:pt x="138" y="791"/>
                  </a:cubicBezTo>
                  <a:cubicBezTo>
                    <a:pt x="188" y="553"/>
                    <a:pt x="126" y="277"/>
                    <a:pt x="100" y="38"/>
                  </a:cubicBezTo>
                  <a:cubicBezTo>
                    <a:pt x="100" y="13"/>
                    <a:pt x="82" y="1"/>
                    <a:pt x="63" y="1"/>
                  </a:cubicBez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2" name="Google Shape;9012;p63"/>
            <p:cNvSpPr/>
            <p:nvPr/>
          </p:nvSpPr>
          <p:spPr>
            <a:xfrm>
              <a:off x="4539375" y="4261513"/>
              <a:ext cx="8875" cy="19450"/>
            </a:xfrm>
            <a:custGeom>
              <a:avLst/>
              <a:gdLst/>
              <a:ahLst/>
              <a:cxnLst/>
              <a:rect l="l" t="t" r="r" b="b"/>
              <a:pathLst>
                <a:path w="355" h="778" extrusionOk="0">
                  <a:moveTo>
                    <a:pt x="300" y="0"/>
                  </a:moveTo>
                  <a:cubicBezTo>
                    <a:pt x="282" y="0"/>
                    <a:pt x="264" y="11"/>
                    <a:pt x="259" y="37"/>
                  </a:cubicBezTo>
                  <a:cubicBezTo>
                    <a:pt x="184" y="275"/>
                    <a:pt x="71" y="501"/>
                    <a:pt x="8" y="740"/>
                  </a:cubicBezTo>
                  <a:cubicBezTo>
                    <a:pt x="0" y="764"/>
                    <a:pt x="18" y="778"/>
                    <a:pt x="35" y="778"/>
                  </a:cubicBezTo>
                  <a:cubicBezTo>
                    <a:pt x="45" y="778"/>
                    <a:pt x="54" y="774"/>
                    <a:pt x="58" y="765"/>
                  </a:cubicBezTo>
                  <a:cubicBezTo>
                    <a:pt x="209" y="564"/>
                    <a:pt x="272" y="300"/>
                    <a:pt x="347" y="62"/>
                  </a:cubicBezTo>
                  <a:cubicBezTo>
                    <a:pt x="354" y="24"/>
                    <a:pt x="326" y="0"/>
                    <a:pt x="300" y="0"/>
                  </a:cubicBez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3" name="Google Shape;9013;p63"/>
            <p:cNvSpPr/>
            <p:nvPr/>
          </p:nvSpPr>
          <p:spPr>
            <a:xfrm>
              <a:off x="4540825" y="4231363"/>
              <a:ext cx="3775" cy="16425"/>
            </a:xfrm>
            <a:custGeom>
              <a:avLst/>
              <a:gdLst/>
              <a:ahLst/>
              <a:cxnLst/>
              <a:rect l="l" t="t" r="r" b="b"/>
              <a:pathLst>
                <a:path w="151" h="657" extrusionOk="0">
                  <a:moveTo>
                    <a:pt x="57" y="1"/>
                  </a:moveTo>
                  <a:cubicBezTo>
                    <a:pt x="30" y="1"/>
                    <a:pt x="0" y="22"/>
                    <a:pt x="0" y="51"/>
                  </a:cubicBezTo>
                  <a:cubicBezTo>
                    <a:pt x="0" y="151"/>
                    <a:pt x="13" y="251"/>
                    <a:pt x="0" y="352"/>
                  </a:cubicBezTo>
                  <a:cubicBezTo>
                    <a:pt x="0" y="440"/>
                    <a:pt x="0" y="528"/>
                    <a:pt x="13" y="628"/>
                  </a:cubicBezTo>
                  <a:cubicBezTo>
                    <a:pt x="19" y="647"/>
                    <a:pt x="38" y="656"/>
                    <a:pt x="57" y="656"/>
                  </a:cubicBezTo>
                  <a:cubicBezTo>
                    <a:pt x="76" y="656"/>
                    <a:pt x="94" y="647"/>
                    <a:pt x="101" y="628"/>
                  </a:cubicBezTo>
                  <a:cubicBezTo>
                    <a:pt x="151" y="452"/>
                    <a:pt x="138" y="214"/>
                    <a:pt x="101" y="38"/>
                  </a:cubicBezTo>
                  <a:cubicBezTo>
                    <a:pt x="95" y="12"/>
                    <a:pt x="77" y="1"/>
                    <a:pt x="57" y="1"/>
                  </a:cubicBez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4" name="Google Shape;9014;p63"/>
            <p:cNvSpPr/>
            <p:nvPr/>
          </p:nvSpPr>
          <p:spPr>
            <a:xfrm>
              <a:off x="4564150" y="4221688"/>
              <a:ext cx="6175" cy="20975"/>
            </a:xfrm>
            <a:custGeom>
              <a:avLst/>
              <a:gdLst/>
              <a:ahLst/>
              <a:cxnLst/>
              <a:rect l="l" t="t" r="r" b="b"/>
              <a:pathLst>
                <a:path w="247" h="839" extrusionOk="0">
                  <a:moveTo>
                    <a:pt x="151" y="1"/>
                  </a:moveTo>
                  <a:cubicBezTo>
                    <a:pt x="132" y="1"/>
                    <a:pt x="114" y="14"/>
                    <a:pt x="121" y="36"/>
                  </a:cubicBezTo>
                  <a:cubicBezTo>
                    <a:pt x="121" y="162"/>
                    <a:pt x="121" y="300"/>
                    <a:pt x="96" y="438"/>
                  </a:cubicBezTo>
                  <a:cubicBezTo>
                    <a:pt x="71" y="551"/>
                    <a:pt x="34" y="664"/>
                    <a:pt x="8" y="789"/>
                  </a:cubicBezTo>
                  <a:cubicBezTo>
                    <a:pt x="0" y="814"/>
                    <a:pt x="24" y="838"/>
                    <a:pt x="49" y="838"/>
                  </a:cubicBezTo>
                  <a:cubicBezTo>
                    <a:pt x="62" y="838"/>
                    <a:pt x="75" y="831"/>
                    <a:pt x="84" y="814"/>
                  </a:cubicBezTo>
                  <a:cubicBezTo>
                    <a:pt x="234" y="601"/>
                    <a:pt x="247" y="275"/>
                    <a:pt x="184" y="24"/>
                  </a:cubicBezTo>
                  <a:cubicBezTo>
                    <a:pt x="179" y="8"/>
                    <a:pt x="165" y="1"/>
                    <a:pt x="151" y="1"/>
                  </a:cubicBez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5" name="Google Shape;9015;p63"/>
            <p:cNvSpPr/>
            <p:nvPr/>
          </p:nvSpPr>
          <p:spPr>
            <a:xfrm>
              <a:off x="4550350" y="4259138"/>
              <a:ext cx="10475" cy="21800"/>
            </a:xfrm>
            <a:custGeom>
              <a:avLst/>
              <a:gdLst/>
              <a:ahLst/>
              <a:cxnLst/>
              <a:rect l="l" t="t" r="r" b="b"/>
              <a:pathLst>
                <a:path w="419" h="872" extrusionOk="0">
                  <a:moveTo>
                    <a:pt x="359" y="1"/>
                  </a:moveTo>
                  <a:cubicBezTo>
                    <a:pt x="344" y="1"/>
                    <a:pt x="330" y="6"/>
                    <a:pt x="322" y="19"/>
                  </a:cubicBezTo>
                  <a:cubicBezTo>
                    <a:pt x="209" y="282"/>
                    <a:pt x="71" y="546"/>
                    <a:pt x="8" y="822"/>
                  </a:cubicBezTo>
                  <a:cubicBezTo>
                    <a:pt x="0" y="847"/>
                    <a:pt x="24" y="871"/>
                    <a:pt x="49" y="871"/>
                  </a:cubicBezTo>
                  <a:cubicBezTo>
                    <a:pt x="62" y="871"/>
                    <a:pt x="75" y="864"/>
                    <a:pt x="84" y="847"/>
                  </a:cubicBezTo>
                  <a:cubicBezTo>
                    <a:pt x="222" y="609"/>
                    <a:pt x="310" y="320"/>
                    <a:pt x="410" y="57"/>
                  </a:cubicBezTo>
                  <a:cubicBezTo>
                    <a:pt x="418" y="23"/>
                    <a:pt x="388" y="1"/>
                    <a:pt x="359" y="1"/>
                  </a:cubicBez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6" name="Google Shape;9016;p63"/>
            <p:cNvSpPr/>
            <p:nvPr/>
          </p:nvSpPr>
          <p:spPr>
            <a:xfrm>
              <a:off x="4469750" y="4315338"/>
              <a:ext cx="14950" cy="5250"/>
            </a:xfrm>
            <a:custGeom>
              <a:avLst/>
              <a:gdLst/>
              <a:ahLst/>
              <a:cxnLst/>
              <a:rect l="l" t="t" r="r" b="b"/>
              <a:pathLst>
                <a:path w="598" h="210" extrusionOk="0">
                  <a:moveTo>
                    <a:pt x="41" y="0"/>
                  </a:moveTo>
                  <a:cubicBezTo>
                    <a:pt x="5" y="0"/>
                    <a:pt x="1" y="69"/>
                    <a:pt x="45" y="80"/>
                  </a:cubicBezTo>
                  <a:cubicBezTo>
                    <a:pt x="177" y="135"/>
                    <a:pt x="339" y="210"/>
                    <a:pt x="487" y="210"/>
                  </a:cubicBezTo>
                  <a:cubicBezTo>
                    <a:pt x="507" y="210"/>
                    <a:pt x="527" y="208"/>
                    <a:pt x="547" y="205"/>
                  </a:cubicBezTo>
                  <a:cubicBezTo>
                    <a:pt x="572" y="205"/>
                    <a:pt x="597" y="168"/>
                    <a:pt x="559" y="155"/>
                  </a:cubicBezTo>
                  <a:cubicBezTo>
                    <a:pt x="484" y="117"/>
                    <a:pt x="409" y="105"/>
                    <a:pt x="334" y="80"/>
                  </a:cubicBezTo>
                  <a:cubicBezTo>
                    <a:pt x="233" y="67"/>
                    <a:pt x="145" y="30"/>
                    <a:pt x="57" y="5"/>
                  </a:cubicBezTo>
                  <a:cubicBezTo>
                    <a:pt x="51" y="1"/>
                    <a:pt x="46" y="0"/>
                    <a:pt x="41" y="0"/>
                  </a:cubicBez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7" name="Google Shape;9017;p63"/>
            <p:cNvSpPr/>
            <p:nvPr/>
          </p:nvSpPr>
          <p:spPr>
            <a:xfrm>
              <a:off x="4461775" y="4328313"/>
              <a:ext cx="21650" cy="3500"/>
            </a:xfrm>
            <a:custGeom>
              <a:avLst/>
              <a:gdLst/>
              <a:ahLst/>
              <a:cxnLst/>
              <a:rect l="l" t="t" r="r" b="b"/>
              <a:pathLst>
                <a:path w="866" h="140" extrusionOk="0">
                  <a:moveTo>
                    <a:pt x="63" y="0"/>
                  </a:moveTo>
                  <a:cubicBezTo>
                    <a:pt x="25" y="0"/>
                    <a:pt x="0" y="63"/>
                    <a:pt x="50" y="75"/>
                  </a:cubicBezTo>
                  <a:cubicBezTo>
                    <a:pt x="196" y="112"/>
                    <a:pt x="349" y="140"/>
                    <a:pt x="502" y="140"/>
                  </a:cubicBezTo>
                  <a:cubicBezTo>
                    <a:pt x="613" y="140"/>
                    <a:pt x="723" y="125"/>
                    <a:pt x="828" y="88"/>
                  </a:cubicBezTo>
                  <a:cubicBezTo>
                    <a:pt x="866" y="75"/>
                    <a:pt x="866" y="13"/>
                    <a:pt x="816" y="13"/>
                  </a:cubicBezTo>
                  <a:cubicBezTo>
                    <a:pt x="678" y="19"/>
                    <a:pt x="545" y="30"/>
                    <a:pt x="409" y="30"/>
                  </a:cubicBezTo>
                  <a:cubicBezTo>
                    <a:pt x="296" y="30"/>
                    <a:pt x="182" y="23"/>
                    <a:pt x="63" y="0"/>
                  </a:cubicBez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8" name="Google Shape;9018;p63"/>
            <p:cNvSpPr/>
            <p:nvPr/>
          </p:nvSpPr>
          <p:spPr>
            <a:xfrm>
              <a:off x="4489475" y="4286738"/>
              <a:ext cx="12425" cy="17500"/>
            </a:xfrm>
            <a:custGeom>
              <a:avLst/>
              <a:gdLst/>
              <a:ahLst/>
              <a:cxnLst/>
              <a:rect l="l" t="t" r="r" b="b"/>
              <a:pathLst>
                <a:path w="497" h="700" extrusionOk="0">
                  <a:moveTo>
                    <a:pt x="49" y="1"/>
                  </a:moveTo>
                  <a:cubicBezTo>
                    <a:pt x="24" y="1"/>
                    <a:pt x="1" y="20"/>
                    <a:pt x="9" y="44"/>
                  </a:cubicBezTo>
                  <a:cubicBezTo>
                    <a:pt x="47" y="182"/>
                    <a:pt x="122" y="295"/>
                    <a:pt x="185" y="408"/>
                  </a:cubicBezTo>
                  <a:cubicBezTo>
                    <a:pt x="260" y="509"/>
                    <a:pt x="335" y="622"/>
                    <a:pt x="436" y="697"/>
                  </a:cubicBezTo>
                  <a:cubicBezTo>
                    <a:pt x="441" y="698"/>
                    <a:pt x="445" y="699"/>
                    <a:pt x="450" y="699"/>
                  </a:cubicBezTo>
                  <a:cubicBezTo>
                    <a:pt x="479" y="699"/>
                    <a:pt x="497" y="667"/>
                    <a:pt x="486" y="634"/>
                  </a:cubicBezTo>
                  <a:cubicBezTo>
                    <a:pt x="436" y="534"/>
                    <a:pt x="335" y="433"/>
                    <a:pt x="272" y="333"/>
                  </a:cubicBezTo>
                  <a:cubicBezTo>
                    <a:pt x="197" y="232"/>
                    <a:pt x="147" y="120"/>
                    <a:pt x="84" y="19"/>
                  </a:cubicBezTo>
                  <a:cubicBezTo>
                    <a:pt x="75" y="6"/>
                    <a:pt x="62" y="1"/>
                    <a:pt x="49" y="1"/>
                  </a:cubicBez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9" name="Google Shape;9019;p63"/>
            <p:cNvSpPr/>
            <p:nvPr/>
          </p:nvSpPr>
          <p:spPr>
            <a:xfrm>
              <a:off x="4503600" y="4274288"/>
              <a:ext cx="7125" cy="21675"/>
            </a:xfrm>
            <a:custGeom>
              <a:avLst/>
              <a:gdLst/>
              <a:ahLst/>
              <a:cxnLst/>
              <a:rect l="l" t="t" r="r" b="b"/>
              <a:pathLst>
                <a:path w="285" h="867" extrusionOk="0">
                  <a:moveTo>
                    <a:pt x="50" y="0"/>
                  </a:moveTo>
                  <a:cubicBezTo>
                    <a:pt x="27" y="0"/>
                    <a:pt x="1" y="22"/>
                    <a:pt x="9" y="53"/>
                  </a:cubicBezTo>
                  <a:cubicBezTo>
                    <a:pt x="59" y="304"/>
                    <a:pt x="96" y="605"/>
                    <a:pt x="222" y="843"/>
                  </a:cubicBezTo>
                  <a:cubicBezTo>
                    <a:pt x="227" y="859"/>
                    <a:pt x="239" y="866"/>
                    <a:pt x="251" y="866"/>
                  </a:cubicBezTo>
                  <a:cubicBezTo>
                    <a:pt x="268" y="866"/>
                    <a:pt x="285" y="853"/>
                    <a:pt x="285" y="831"/>
                  </a:cubicBezTo>
                  <a:cubicBezTo>
                    <a:pt x="272" y="567"/>
                    <a:pt x="159" y="279"/>
                    <a:pt x="84" y="28"/>
                  </a:cubicBezTo>
                  <a:cubicBezTo>
                    <a:pt x="79" y="9"/>
                    <a:pt x="65" y="0"/>
                    <a:pt x="50" y="0"/>
                  </a:cubicBez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0" name="Google Shape;9020;p63"/>
            <p:cNvSpPr/>
            <p:nvPr/>
          </p:nvSpPr>
          <p:spPr>
            <a:xfrm>
              <a:off x="4525550" y="4268388"/>
              <a:ext cx="8400" cy="29325"/>
            </a:xfrm>
            <a:custGeom>
              <a:avLst/>
              <a:gdLst/>
              <a:ahLst/>
              <a:cxnLst/>
              <a:rect l="l" t="t" r="r" b="b"/>
              <a:pathLst>
                <a:path w="336" h="1173" extrusionOk="0">
                  <a:moveTo>
                    <a:pt x="291" y="0"/>
                  </a:moveTo>
                  <a:cubicBezTo>
                    <a:pt x="269" y="0"/>
                    <a:pt x="247" y="13"/>
                    <a:pt x="247" y="38"/>
                  </a:cubicBezTo>
                  <a:cubicBezTo>
                    <a:pt x="197" y="414"/>
                    <a:pt x="84" y="753"/>
                    <a:pt x="9" y="1117"/>
                  </a:cubicBezTo>
                  <a:cubicBezTo>
                    <a:pt x="1" y="1151"/>
                    <a:pt x="31" y="1173"/>
                    <a:pt x="60" y="1173"/>
                  </a:cubicBezTo>
                  <a:cubicBezTo>
                    <a:pt x="75" y="1173"/>
                    <a:pt x="88" y="1167"/>
                    <a:pt x="97" y="1155"/>
                  </a:cubicBezTo>
                  <a:cubicBezTo>
                    <a:pt x="272" y="816"/>
                    <a:pt x="310" y="414"/>
                    <a:pt x="335" y="38"/>
                  </a:cubicBezTo>
                  <a:cubicBezTo>
                    <a:pt x="335" y="13"/>
                    <a:pt x="313" y="0"/>
                    <a:pt x="291" y="0"/>
                  </a:cubicBez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021" name="Google Shape;9021;p63"/>
          <p:cNvGrpSpPr/>
          <p:nvPr/>
        </p:nvGrpSpPr>
        <p:grpSpPr>
          <a:xfrm rot="-6704476">
            <a:off x="6438723" y="3728568"/>
            <a:ext cx="2209192" cy="987709"/>
            <a:chOff x="1953550" y="3501225"/>
            <a:chExt cx="487850" cy="215275"/>
          </a:xfrm>
        </p:grpSpPr>
        <p:sp>
          <p:nvSpPr>
            <p:cNvPr id="9022" name="Google Shape;9022;p63"/>
            <p:cNvSpPr/>
            <p:nvPr/>
          </p:nvSpPr>
          <p:spPr>
            <a:xfrm>
              <a:off x="1953850" y="3501225"/>
              <a:ext cx="486925" cy="215275"/>
            </a:xfrm>
            <a:custGeom>
              <a:avLst/>
              <a:gdLst/>
              <a:ahLst/>
              <a:cxnLst/>
              <a:rect l="l" t="t" r="r" b="b"/>
              <a:pathLst>
                <a:path w="19477" h="8611" extrusionOk="0">
                  <a:moveTo>
                    <a:pt x="10005" y="1"/>
                  </a:moveTo>
                  <a:cubicBezTo>
                    <a:pt x="9294" y="1"/>
                    <a:pt x="8584" y="47"/>
                    <a:pt x="7881" y="139"/>
                  </a:cubicBezTo>
                  <a:cubicBezTo>
                    <a:pt x="6212" y="353"/>
                    <a:pt x="1946" y="2913"/>
                    <a:pt x="1" y="4582"/>
                  </a:cubicBezTo>
                  <a:cubicBezTo>
                    <a:pt x="2302" y="7322"/>
                    <a:pt x="5307" y="8611"/>
                    <a:pt x="8298" y="8611"/>
                  </a:cubicBezTo>
                  <a:cubicBezTo>
                    <a:pt x="8814" y="8611"/>
                    <a:pt x="9328" y="8572"/>
                    <a:pt x="9839" y="8497"/>
                  </a:cubicBezTo>
                  <a:cubicBezTo>
                    <a:pt x="13302" y="7982"/>
                    <a:pt x="16590" y="5849"/>
                    <a:pt x="19477" y="2975"/>
                  </a:cubicBezTo>
                  <a:cubicBezTo>
                    <a:pt x="16591" y="976"/>
                    <a:pt x="13274" y="1"/>
                    <a:pt x="10005" y="1"/>
                  </a:cubicBezTo>
                  <a:close/>
                </a:path>
              </a:pathLst>
            </a:custGeom>
            <a:solidFill>
              <a:srgbClr val="2EA1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3" name="Google Shape;9023;p63"/>
            <p:cNvSpPr/>
            <p:nvPr/>
          </p:nvSpPr>
          <p:spPr>
            <a:xfrm>
              <a:off x="2370175" y="3583050"/>
              <a:ext cx="21500" cy="8300"/>
            </a:xfrm>
            <a:custGeom>
              <a:avLst/>
              <a:gdLst/>
              <a:ahLst/>
              <a:cxnLst/>
              <a:rect l="l" t="t" r="r" b="b"/>
              <a:pathLst>
                <a:path w="860" h="332" extrusionOk="0">
                  <a:moveTo>
                    <a:pt x="759" y="0"/>
                  </a:moveTo>
                  <a:cubicBezTo>
                    <a:pt x="753" y="0"/>
                    <a:pt x="747" y="1"/>
                    <a:pt x="740" y="3"/>
                  </a:cubicBezTo>
                  <a:cubicBezTo>
                    <a:pt x="602" y="41"/>
                    <a:pt x="477" y="79"/>
                    <a:pt x="339" y="104"/>
                  </a:cubicBezTo>
                  <a:cubicBezTo>
                    <a:pt x="226" y="129"/>
                    <a:pt x="100" y="116"/>
                    <a:pt x="25" y="204"/>
                  </a:cubicBezTo>
                  <a:cubicBezTo>
                    <a:pt x="0" y="229"/>
                    <a:pt x="0" y="267"/>
                    <a:pt x="38" y="292"/>
                  </a:cubicBezTo>
                  <a:cubicBezTo>
                    <a:pt x="72" y="322"/>
                    <a:pt x="116" y="332"/>
                    <a:pt x="164" y="332"/>
                  </a:cubicBezTo>
                  <a:cubicBezTo>
                    <a:pt x="238" y="332"/>
                    <a:pt x="320" y="307"/>
                    <a:pt x="389" y="292"/>
                  </a:cubicBezTo>
                  <a:cubicBezTo>
                    <a:pt x="527" y="254"/>
                    <a:pt x="665" y="204"/>
                    <a:pt x="791" y="141"/>
                  </a:cubicBezTo>
                  <a:cubicBezTo>
                    <a:pt x="860" y="118"/>
                    <a:pt x="823" y="0"/>
                    <a:pt x="75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4" name="Google Shape;9024;p63"/>
            <p:cNvSpPr/>
            <p:nvPr/>
          </p:nvSpPr>
          <p:spPr>
            <a:xfrm>
              <a:off x="1953550" y="3572450"/>
              <a:ext cx="487850" cy="52725"/>
            </a:xfrm>
            <a:custGeom>
              <a:avLst/>
              <a:gdLst/>
              <a:ahLst/>
              <a:cxnLst/>
              <a:rect l="l" t="t" r="r" b="b"/>
              <a:pathLst>
                <a:path w="19514" h="2109" extrusionOk="0">
                  <a:moveTo>
                    <a:pt x="19451" y="1"/>
                  </a:moveTo>
                  <a:cubicBezTo>
                    <a:pt x="19356" y="22"/>
                    <a:pt x="11605" y="1843"/>
                    <a:pt x="4247" y="1843"/>
                  </a:cubicBezTo>
                  <a:cubicBezTo>
                    <a:pt x="2809" y="1843"/>
                    <a:pt x="1386" y="1773"/>
                    <a:pt x="38" y="1607"/>
                  </a:cubicBezTo>
                  <a:lnTo>
                    <a:pt x="0" y="1871"/>
                  </a:lnTo>
                  <a:cubicBezTo>
                    <a:pt x="1368" y="2046"/>
                    <a:pt x="2799" y="2109"/>
                    <a:pt x="4254" y="2109"/>
                  </a:cubicBezTo>
                  <a:cubicBezTo>
                    <a:pt x="11658" y="2109"/>
                    <a:pt x="19426" y="289"/>
                    <a:pt x="19514" y="264"/>
                  </a:cubicBezTo>
                  <a:lnTo>
                    <a:pt x="19451" y="1"/>
                  </a:lnTo>
                  <a:close/>
                </a:path>
              </a:pathLst>
            </a:custGeom>
            <a:solidFill>
              <a:srgbClr val="0A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5" name="Google Shape;9025;p63"/>
            <p:cNvSpPr/>
            <p:nvPr/>
          </p:nvSpPr>
          <p:spPr>
            <a:xfrm>
              <a:off x="2328125" y="3543600"/>
              <a:ext cx="64325" cy="56175"/>
            </a:xfrm>
            <a:custGeom>
              <a:avLst/>
              <a:gdLst/>
              <a:ahLst/>
              <a:cxnLst/>
              <a:rect l="l" t="t" r="r" b="b"/>
              <a:pathLst>
                <a:path w="2573" h="2247" extrusionOk="0">
                  <a:moveTo>
                    <a:pt x="2322" y="0"/>
                  </a:moveTo>
                  <a:cubicBezTo>
                    <a:pt x="1506" y="866"/>
                    <a:pt x="841" y="1456"/>
                    <a:pt x="0" y="2033"/>
                  </a:cubicBezTo>
                  <a:lnTo>
                    <a:pt x="151" y="2247"/>
                  </a:lnTo>
                  <a:lnTo>
                    <a:pt x="289" y="2033"/>
                  </a:lnTo>
                  <a:cubicBezTo>
                    <a:pt x="327" y="2058"/>
                    <a:pt x="352" y="2071"/>
                    <a:pt x="389" y="2096"/>
                  </a:cubicBezTo>
                  <a:cubicBezTo>
                    <a:pt x="1142" y="1544"/>
                    <a:pt x="1795" y="967"/>
                    <a:pt x="2573" y="138"/>
                  </a:cubicBezTo>
                  <a:cubicBezTo>
                    <a:pt x="2498" y="88"/>
                    <a:pt x="2410" y="50"/>
                    <a:pt x="2322" y="0"/>
                  </a:cubicBezTo>
                  <a:close/>
                </a:path>
              </a:pathLst>
            </a:custGeom>
            <a:solidFill>
              <a:srgbClr val="0A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6" name="Google Shape;9026;p63"/>
            <p:cNvSpPr/>
            <p:nvPr/>
          </p:nvSpPr>
          <p:spPr>
            <a:xfrm>
              <a:off x="2290800" y="3533250"/>
              <a:ext cx="79075" cy="70925"/>
            </a:xfrm>
            <a:custGeom>
              <a:avLst/>
              <a:gdLst/>
              <a:ahLst/>
              <a:cxnLst/>
              <a:rect l="l" t="t" r="r" b="b"/>
              <a:pathLst>
                <a:path w="3163" h="2837" extrusionOk="0">
                  <a:moveTo>
                    <a:pt x="2899" y="0"/>
                  </a:moveTo>
                  <a:cubicBezTo>
                    <a:pt x="2008" y="1054"/>
                    <a:pt x="1029" y="1958"/>
                    <a:pt x="0" y="2711"/>
                  </a:cubicBezTo>
                  <a:lnTo>
                    <a:pt x="88" y="2836"/>
                  </a:lnTo>
                  <a:lnTo>
                    <a:pt x="226" y="2648"/>
                  </a:lnTo>
                  <a:cubicBezTo>
                    <a:pt x="276" y="2686"/>
                    <a:pt x="339" y="2723"/>
                    <a:pt x="389" y="2761"/>
                  </a:cubicBezTo>
                  <a:cubicBezTo>
                    <a:pt x="1368" y="2021"/>
                    <a:pt x="2309" y="1130"/>
                    <a:pt x="3162" y="113"/>
                  </a:cubicBezTo>
                  <a:cubicBezTo>
                    <a:pt x="3075" y="75"/>
                    <a:pt x="2987" y="38"/>
                    <a:pt x="2899" y="0"/>
                  </a:cubicBezTo>
                  <a:close/>
                </a:path>
              </a:pathLst>
            </a:custGeom>
            <a:solidFill>
              <a:srgbClr val="0A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7" name="Google Shape;9027;p63"/>
            <p:cNvSpPr/>
            <p:nvPr/>
          </p:nvSpPr>
          <p:spPr>
            <a:xfrm>
              <a:off x="2241850" y="3521625"/>
              <a:ext cx="96650" cy="86925"/>
            </a:xfrm>
            <a:custGeom>
              <a:avLst/>
              <a:gdLst/>
              <a:ahLst/>
              <a:cxnLst/>
              <a:rect l="l" t="t" r="r" b="b"/>
              <a:pathLst>
                <a:path w="3866" h="3477" extrusionOk="0">
                  <a:moveTo>
                    <a:pt x="3590" y="1"/>
                  </a:moveTo>
                  <a:cubicBezTo>
                    <a:pt x="2523" y="1381"/>
                    <a:pt x="1318" y="2511"/>
                    <a:pt x="1" y="3376"/>
                  </a:cubicBezTo>
                  <a:lnTo>
                    <a:pt x="76" y="3477"/>
                  </a:lnTo>
                  <a:lnTo>
                    <a:pt x="189" y="3339"/>
                  </a:lnTo>
                  <a:cubicBezTo>
                    <a:pt x="239" y="3389"/>
                    <a:pt x="302" y="3427"/>
                    <a:pt x="352" y="3477"/>
                  </a:cubicBezTo>
                  <a:cubicBezTo>
                    <a:pt x="1632" y="2586"/>
                    <a:pt x="2811" y="1457"/>
                    <a:pt x="3866" y="89"/>
                  </a:cubicBezTo>
                  <a:cubicBezTo>
                    <a:pt x="3778" y="51"/>
                    <a:pt x="3690" y="26"/>
                    <a:pt x="3590" y="1"/>
                  </a:cubicBezTo>
                  <a:close/>
                </a:path>
              </a:pathLst>
            </a:custGeom>
            <a:solidFill>
              <a:srgbClr val="0A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8" name="Google Shape;9028;p63"/>
            <p:cNvSpPr/>
            <p:nvPr/>
          </p:nvSpPr>
          <p:spPr>
            <a:xfrm>
              <a:off x="2203900" y="3512850"/>
              <a:ext cx="104175" cy="102300"/>
            </a:xfrm>
            <a:custGeom>
              <a:avLst/>
              <a:gdLst/>
              <a:ahLst/>
              <a:cxnLst/>
              <a:rect l="l" t="t" r="r" b="b"/>
              <a:pathLst>
                <a:path w="4167" h="4092" extrusionOk="0">
                  <a:moveTo>
                    <a:pt x="3878" y="0"/>
                  </a:moveTo>
                  <a:cubicBezTo>
                    <a:pt x="2510" y="1569"/>
                    <a:pt x="1205" y="2912"/>
                    <a:pt x="0" y="3991"/>
                  </a:cubicBezTo>
                  <a:lnTo>
                    <a:pt x="88" y="4091"/>
                  </a:lnTo>
                  <a:lnTo>
                    <a:pt x="176" y="3991"/>
                  </a:lnTo>
                  <a:cubicBezTo>
                    <a:pt x="213" y="4016"/>
                    <a:pt x="251" y="4054"/>
                    <a:pt x="289" y="4091"/>
                  </a:cubicBezTo>
                  <a:cubicBezTo>
                    <a:pt x="1506" y="2987"/>
                    <a:pt x="2811" y="1644"/>
                    <a:pt x="4166" y="76"/>
                  </a:cubicBezTo>
                  <a:cubicBezTo>
                    <a:pt x="4066" y="51"/>
                    <a:pt x="3978" y="26"/>
                    <a:pt x="3878" y="0"/>
                  </a:cubicBezTo>
                  <a:close/>
                </a:path>
              </a:pathLst>
            </a:custGeom>
            <a:solidFill>
              <a:srgbClr val="0A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9" name="Google Shape;9029;p63"/>
            <p:cNvSpPr/>
            <p:nvPr/>
          </p:nvSpPr>
          <p:spPr>
            <a:xfrm>
              <a:off x="2156825" y="3506900"/>
              <a:ext cx="122075" cy="113900"/>
            </a:xfrm>
            <a:custGeom>
              <a:avLst/>
              <a:gdLst/>
              <a:ahLst/>
              <a:cxnLst/>
              <a:rect l="l" t="t" r="r" b="b"/>
              <a:pathLst>
                <a:path w="4883" h="4556" extrusionOk="0">
                  <a:moveTo>
                    <a:pt x="4569" y="0"/>
                  </a:moveTo>
                  <a:cubicBezTo>
                    <a:pt x="3138" y="1631"/>
                    <a:pt x="1607" y="3087"/>
                    <a:pt x="1" y="4342"/>
                  </a:cubicBezTo>
                  <a:lnTo>
                    <a:pt x="176" y="4555"/>
                  </a:lnTo>
                  <a:cubicBezTo>
                    <a:pt x="176" y="4543"/>
                    <a:pt x="189" y="4543"/>
                    <a:pt x="202" y="4530"/>
                  </a:cubicBezTo>
                  <a:cubicBezTo>
                    <a:pt x="176" y="4505"/>
                    <a:pt x="151" y="4480"/>
                    <a:pt x="126" y="4455"/>
                  </a:cubicBezTo>
                  <a:lnTo>
                    <a:pt x="315" y="4267"/>
                  </a:lnTo>
                  <a:cubicBezTo>
                    <a:pt x="352" y="4304"/>
                    <a:pt x="377" y="4329"/>
                    <a:pt x="415" y="4367"/>
                  </a:cubicBezTo>
                  <a:cubicBezTo>
                    <a:pt x="1984" y="3112"/>
                    <a:pt x="3477" y="1669"/>
                    <a:pt x="4882" y="50"/>
                  </a:cubicBezTo>
                  <a:cubicBezTo>
                    <a:pt x="4769" y="25"/>
                    <a:pt x="4669" y="13"/>
                    <a:pt x="4569" y="0"/>
                  </a:cubicBezTo>
                  <a:close/>
                </a:path>
              </a:pathLst>
            </a:custGeom>
            <a:solidFill>
              <a:srgbClr val="0A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0" name="Google Shape;9030;p63"/>
            <p:cNvSpPr/>
            <p:nvPr/>
          </p:nvSpPr>
          <p:spPr>
            <a:xfrm>
              <a:off x="2114800" y="3501875"/>
              <a:ext cx="122675" cy="119850"/>
            </a:xfrm>
            <a:custGeom>
              <a:avLst/>
              <a:gdLst/>
              <a:ahLst/>
              <a:cxnLst/>
              <a:rect l="l" t="t" r="r" b="b"/>
              <a:pathLst>
                <a:path w="4907" h="4794" extrusionOk="0">
                  <a:moveTo>
                    <a:pt x="4555" y="0"/>
                  </a:moveTo>
                  <a:cubicBezTo>
                    <a:pt x="3652" y="967"/>
                    <a:pt x="2686" y="1933"/>
                    <a:pt x="1745" y="2887"/>
                  </a:cubicBezTo>
                  <a:cubicBezTo>
                    <a:pt x="1167" y="3464"/>
                    <a:pt x="565" y="4066"/>
                    <a:pt x="0" y="4656"/>
                  </a:cubicBezTo>
                  <a:lnTo>
                    <a:pt x="138" y="4794"/>
                  </a:lnTo>
                  <a:lnTo>
                    <a:pt x="314" y="4618"/>
                  </a:lnTo>
                  <a:cubicBezTo>
                    <a:pt x="327" y="4643"/>
                    <a:pt x="352" y="4656"/>
                    <a:pt x="364" y="4668"/>
                  </a:cubicBezTo>
                  <a:cubicBezTo>
                    <a:pt x="879" y="4141"/>
                    <a:pt x="1418" y="3602"/>
                    <a:pt x="1945" y="3075"/>
                  </a:cubicBezTo>
                  <a:cubicBezTo>
                    <a:pt x="2937" y="2071"/>
                    <a:pt x="3966" y="1042"/>
                    <a:pt x="4907" y="25"/>
                  </a:cubicBezTo>
                  <a:cubicBezTo>
                    <a:pt x="4781" y="25"/>
                    <a:pt x="4668" y="13"/>
                    <a:pt x="4555" y="0"/>
                  </a:cubicBezTo>
                  <a:close/>
                </a:path>
              </a:pathLst>
            </a:custGeom>
            <a:solidFill>
              <a:srgbClr val="0A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1" name="Google Shape;9031;p63"/>
            <p:cNvSpPr/>
            <p:nvPr/>
          </p:nvSpPr>
          <p:spPr>
            <a:xfrm>
              <a:off x="2077150" y="3501250"/>
              <a:ext cx="120800" cy="121125"/>
            </a:xfrm>
            <a:custGeom>
              <a:avLst/>
              <a:gdLst/>
              <a:ahLst/>
              <a:cxnLst/>
              <a:rect l="l" t="t" r="r" b="b"/>
              <a:pathLst>
                <a:path w="4832" h="4845" extrusionOk="0">
                  <a:moveTo>
                    <a:pt x="4832" y="0"/>
                  </a:moveTo>
                  <a:cubicBezTo>
                    <a:pt x="4706" y="0"/>
                    <a:pt x="4593" y="0"/>
                    <a:pt x="4468" y="13"/>
                  </a:cubicBezTo>
                  <a:cubicBezTo>
                    <a:pt x="3075" y="1732"/>
                    <a:pt x="1569" y="3288"/>
                    <a:pt x="0" y="4668"/>
                  </a:cubicBezTo>
                  <a:lnTo>
                    <a:pt x="25" y="4681"/>
                  </a:lnTo>
                  <a:lnTo>
                    <a:pt x="63" y="4656"/>
                  </a:lnTo>
                  <a:cubicBezTo>
                    <a:pt x="113" y="4719"/>
                    <a:pt x="164" y="4781"/>
                    <a:pt x="214" y="4844"/>
                  </a:cubicBezTo>
                  <a:cubicBezTo>
                    <a:pt x="1833" y="3413"/>
                    <a:pt x="3389" y="1795"/>
                    <a:pt x="4832" y="0"/>
                  </a:cubicBezTo>
                  <a:close/>
                </a:path>
              </a:pathLst>
            </a:custGeom>
            <a:solidFill>
              <a:srgbClr val="0A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2" name="Google Shape;9032;p63"/>
            <p:cNvSpPr/>
            <p:nvPr/>
          </p:nvSpPr>
          <p:spPr>
            <a:xfrm>
              <a:off x="2031650" y="3505000"/>
              <a:ext cx="117050" cy="116100"/>
            </a:xfrm>
            <a:custGeom>
              <a:avLst/>
              <a:gdLst/>
              <a:ahLst/>
              <a:cxnLst/>
              <a:rect l="l" t="t" r="r" b="b"/>
              <a:pathLst>
                <a:path w="4682" h="4644" extrusionOk="0">
                  <a:moveTo>
                    <a:pt x="4682" y="1"/>
                  </a:moveTo>
                  <a:lnTo>
                    <a:pt x="4682" y="1"/>
                  </a:lnTo>
                  <a:cubicBezTo>
                    <a:pt x="4543" y="26"/>
                    <a:pt x="4393" y="64"/>
                    <a:pt x="4230" y="101"/>
                  </a:cubicBezTo>
                  <a:cubicBezTo>
                    <a:pt x="2887" y="1707"/>
                    <a:pt x="1469" y="3201"/>
                    <a:pt x="1" y="4543"/>
                  </a:cubicBezTo>
                  <a:lnTo>
                    <a:pt x="89" y="4644"/>
                  </a:lnTo>
                  <a:lnTo>
                    <a:pt x="252" y="4493"/>
                  </a:lnTo>
                  <a:cubicBezTo>
                    <a:pt x="277" y="4531"/>
                    <a:pt x="315" y="4556"/>
                    <a:pt x="340" y="4594"/>
                  </a:cubicBezTo>
                  <a:cubicBezTo>
                    <a:pt x="1845" y="3201"/>
                    <a:pt x="3301" y="1670"/>
                    <a:pt x="4682" y="1"/>
                  </a:cubicBezTo>
                  <a:close/>
                </a:path>
              </a:pathLst>
            </a:custGeom>
            <a:solidFill>
              <a:srgbClr val="0A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3" name="Google Shape;9033;p63"/>
            <p:cNvSpPr/>
            <p:nvPr/>
          </p:nvSpPr>
          <p:spPr>
            <a:xfrm>
              <a:off x="2007200" y="3524450"/>
              <a:ext cx="89425" cy="95100"/>
            </a:xfrm>
            <a:custGeom>
              <a:avLst/>
              <a:gdLst/>
              <a:ahLst/>
              <a:cxnLst/>
              <a:rect l="l" t="t" r="r" b="b"/>
              <a:pathLst>
                <a:path w="3577" h="3804" extrusionOk="0">
                  <a:moveTo>
                    <a:pt x="3576" y="1"/>
                  </a:moveTo>
                  <a:lnTo>
                    <a:pt x="3576" y="1"/>
                  </a:lnTo>
                  <a:cubicBezTo>
                    <a:pt x="3376" y="89"/>
                    <a:pt x="3187" y="189"/>
                    <a:pt x="2987" y="302"/>
                  </a:cubicBezTo>
                  <a:cubicBezTo>
                    <a:pt x="2008" y="1482"/>
                    <a:pt x="1016" y="2611"/>
                    <a:pt x="0" y="3690"/>
                  </a:cubicBezTo>
                  <a:lnTo>
                    <a:pt x="125" y="3803"/>
                  </a:lnTo>
                  <a:lnTo>
                    <a:pt x="213" y="3728"/>
                  </a:lnTo>
                  <a:cubicBezTo>
                    <a:pt x="238" y="3753"/>
                    <a:pt x="251" y="3778"/>
                    <a:pt x="276" y="3803"/>
                  </a:cubicBezTo>
                  <a:cubicBezTo>
                    <a:pt x="1405" y="2598"/>
                    <a:pt x="2510" y="1318"/>
                    <a:pt x="3576" y="1"/>
                  </a:cubicBezTo>
                  <a:close/>
                </a:path>
              </a:pathLst>
            </a:custGeom>
            <a:solidFill>
              <a:srgbClr val="0A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4" name="Google Shape;9034;p63"/>
            <p:cNvSpPr/>
            <p:nvPr/>
          </p:nvSpPr>
          <p:spPr>
            <a:xfrm>
              <a:off x="1978950" y="3550500"/>
              <a:ext cx="69675" cy="68100"/>
            </a:xfrm>
            <a:custGeom>
              <a:avLst/>
              <a:gdLst/>
              <a:ahLst/>
              <a:cxnLst/>
              <a:rect l="l" t="t" r="r" b="b"/>
              <a:pathLst>
                <a:path w="2787" h="2724" extrusionOk="0">
                  <a:moveTo>
                    <a:pt x="2786" y="0"/>
                  </a:moveTo>
                  <a:lnTo>
                    <a:pt x="2786" y="0"/>
                  </a:lnTo>
                  <a:cubicBezTo>
                    <a:pt x="2548" y="138"/>
                    <a:pt x="2310" y="276"/>
                    <a:pt x="2084" y="427"/>
                  </a:cubicBezTo>
                  <a:cubicBezTo>
                    <a:pt x="1406" y="1218"/>
                    <a:pt x="716" y="1971"/>
                    <a:pt x="1" y="2673"/>
                  </a:cubicBezTo>
                  <a:lnTo>
                    <a:pt x="26" y="2698"/>
                  </a:lnTo>
                  <a:lnTo>
                    <a:pt x="226" y="2573"/>
                  </a:lnTo>
                  <a:cubicBezTo>
                    <a:pt x="264" y="2623"/>
                    <a:pt x="302" y="2673"/>
                    <a:pt x="327" y="2723"/>
                  </a:cubicBezTo>
                  <a:cubicBezTo>
                    <a:pt x="1180" y="1883"/>
                    <a:pt x="1996" y="967"/>
                    <a:pt x="2786" y="0"/>
                  </a:cubicBezTo>
                  <a:close/>
                </a:path>
              </a:pathLst>
            </a:custGeom>
            <a:solidFill>
              <a:srgbClr val="0A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5" name="Google Shape;9035;p63"/>
            <p:cNvSpPr/>
            <p:nvPr/>
          </p:nvSpPr>
          <p:spPr>
            <a:xfrm>
              <a:off x="2396200" y="3561800"/>
              <a:ext cx="29200" cy="22925"/>
            </a:xfrm>
            <a:custGeom>
              <a:avLst/>
              <a:gdLst/>
              <a:ahLst/>
              <a:cxnLst/>
              <a:rect l="l" t="t" r="r" b="b"/>
              <a:pathLst>
                <a:path w="1168" h="917" extrusionOk="0">
                  <a:moveTo>
                    <a:pt x="917" y="0"/>
                  </a:moveTo>
                  <a:lnTo>
                    <a:pt x="1" y="816"/>
                  </a:lnTo>
                  <a:lnTo>
                    <a:pt x="88" y="916"/>
                  </a:lnTo>
                  <a:lnTo>
                    <a:pt x="176" y="816"/>
                  </a:lnTo>
                  <a:cubicBezTo>
                    <a:pt x="214" y="853"/>
                    <a:pt x="252" y="891"/>
                    <a:pt x="289" y="916"/>
                  </a:cubicBezTo>
                  <a:lnTo>
                    <a:pt x="1168" y="151"/>
                  </a:lnTo>
                  <a:cubicBezTo>
                    <a:pt x="1080" y="101"/>
                    <a:pt x="1004" y="50"/>
                    <a:pt x="917" y="0"/>
                  </a:cubicBezTo>
                  <a:close/>
                </a:path>
              </a:pathLst>
            </a:custGeom>
            <a:solidFill>
              <a:srgbClr val="0A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6" name="Google Shape;9036;p63"/>
            <p:cNvSpPr/>
            <p:nvPr/>
          </p:nvSpPr>
          <p:spPr>
            <a:xfrm>
              <a:off x="2396200" y="3582175"/>
              <a:ext cx="23250" cy="18550"/>
            </a:xfrm>
            <a:custGeom>
              <a:avLst/>
              <a:gdLst/>
              <a:ahLst/>
              <a:cxnLst/>
              <a:rect l="l" t="t" r="r" b="b"/>
              <a:pathLst>
                <a:path w="930" h="742" extrusionOk="0">
                  <a:moveTo>
                    <a:pt x="176" y="1"/>
                  </a:moveTo>
                  <a:lnTo>
                    <a:pt x="88" y="101"/>
                  </a:lnTo>
                  <a:lnTo>
                    <a:pt x="1" y="202"/>
                  </a:lnTo>
                  <a:cubicBezTo>
                    <a:pt x="189" y="390"/>
                    <a:pt x="477" y="578"/>
                    <a:pt x="728" y="741"/>
                  </a:cubicBezTo>
                  <a:cubicBezTo>
                    <a:pt x="791" y="678"/>
                    <a:pt x="866" y="616"/>
                    <a:pt x="929" y="553"/>
                  </a:cubicBezTo>
                  <a:cubicBezTo>
                    <a:pt x="728" y="415"/>
                    <a:pt x="490" y="252"/>
                    <a:pt x="289" y="101"/>
                  </a:cubicBezTo>
                  <a:cubicBezTo>
                    <a:pt x="252" y="76"/>
                    <a:pt x="214" y="38"/>
                    <a:pt x="176" y="1"/>
                  </a:cubicBezTo>
                  <a:close/>
                </a:path>
              </a:pathLst>
            </a:custGeom>
            <a:solidFill>
              <a:srgbClr val="0A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7" name="Google Shape;9037;p63"/>
            <p:cNvSpPr/>
            <p:nvPr/>
          </p:nvSpPr>
          <p:spPr>
            <a:xfrm>
              <a:off x="2331575" y="3594425"/>
              <a:ext cx="56800" cy="33275"/>
            </a:xfrm>
            <a:custGeom>
              <a:avLst/>
              <a:gdLst/>
              <a:ahLst/>
              <a:cxnLst/>
              <a:rect l="l" t="t" r="r" b="b"/>
              <a:pathLst>
                <a:path w="2272" h="1331" extrusionOk="0">
                  <a:moveTo>
                    <a:pt x="151" y="0"/>
                  </a:moveTo>
                  <a:lnTo>
                    <a:pt x="13" y="214"/>
                  </a:lnTo>
                  <a:lnTo>
                    <a:pt x="1" y="226"/>
                  </a:lnTo>
                  <a:cubicBezTo>
                    <a:pt x="653" y="678"/>
                    <a:pt x="1331" y="1042"/>
                    <a:pt x="2021" y="1330"/>
                  </a:cubicBezTo>
                  <a:cubicBezTo>
                    <a:pt x="2109" y="1268"/>
                    <a:pt x="2184" y="1205"/>
                    <a:pt x="2272" y="1142"/>
                  </a:cubicBezTo>
                  <a:cubicBezTo>
                    <a:pt x="1582" y="854"/>
                    <a:pt x="904" y="502"/>
                    <a:pt x="251" y="63"/>
                  </a:cubicBezTo>
                  <a:cubicBezTo>
                    <a:pt x="214" y="38"/>
                    <a:pt x="189" y="25"/>
                    <a:pt x="151" y="0"/>
                  </a:cubicBezTo>
                  <a:close/>
                </a:path>
              </a:pathLst>
            </a:custGeom>
            <a:solidFill>
              <a:srgbClr val="0A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8" name="Google Shape;9038;p63"/>
            <p:cNvSpPr/>
            <p:nvPr/>
          </p:nvSpPr>
          <p:spPr>
            <a:xfrm>
              <a:off x="2292675" y="3599425"/>
              <a:ext cx="72500" cy="45850"/>
            </a:xfrm>
            <a:custGeom>
              <a:avLst/>
              <a:gdLst/>
              <a:ahLst/>
              <a:cxnLst/>
              <a:rect l="l" t="t" r="r" b="b"/>
              <a:pathLst>
                <a:path w="2900" h="1834" extrusionOk="0">
                  <a:moveTo>
                    <a:pt x="151" y="1"/>
                  </a:moveTo>
                  <a:lnTo>
                    <a:pt x="13" y="189"/>
                  </a:lnTo>
                  <a:lnTo>
                    <a:pt x="0" y="227"/>
                  </a:lnTo>
                  <a:cubicBezTo>
                    <a:pt x="854" y="842"/>
                    <a:pt x="1745" y="1381"/>
                    <a:pt x="2661" y="1833"/>
                  </a:cubicBezTo>
                  <a:cubicBezTo>
                    <a:pt x="2736" y="1770"/>
                    <a:pt x="2824" y="1708"/>
                    <a:pt x="2899" y="1645"/>
                  </a:cubicBezTo>
                  <a:cubicBezTo>
                    <a:pt x="2021" y="1218"/>
                    <a:pt x="1155" y="704"/>
                    <a:pt x="314" y="114"/>
                  </a:cubicBezTo>
                  <a:cubicBezTo>
                    <a:pt x="264" y="76"/>
                    <a:pt x="201" y="39"/>
                    <a:pt x="151" y="1"/>
                  </a:cubicBezTo>
                  <a:close/>
                </a:path>
              </a:pathLst>
            </a:custGeom>
            <a:solidFill>
              <a:srgbClr val="0A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9" name="Google Shape;9039;p63"/>
            <p:cNvSpPr/>
            <p:nvPr/>
          </p:nvSpPr>
          <p:spPr>
            <a:xfrm>
              <a:off x="2242175" y="3605075"/>
              <a:ext cx="94750" cy="59325"/>
            </a:xfrm>
            <a:custGeom>
              <a:avLst/>
              <a:gdLst/>
              <a:ahLst/>
              <a:cxnLst/>
              <a:rect l="l" t="t" r="r" b="b"/>
              <a:pathLst>
                <a:path w="3790" h="2373" extrusionOk="0">
                  <a:moveTo>
                    <a:pt x="176" y="1"/>
                  </a:moveTo>
                  <a:lnTo>
                    <a:pt x="63" y="139"/>
                  </a:lnTo>
                  <a:lnTo>
                    <a:pt x="0" y="214"/>
                  </a:lnTo>
                  <a:cubicBezTo>
                    <a:pt x="1104" y="1118"/>
                    <a:pt x="2284" y="1846"/>
                    <a:pt x="3501" y="2373"/>
                  </a:cubicBezTo>
                  <a:cubicBezTo>
                    <a:pt x="3602" y="2310"/>
                    <a:pt x="3702" y="2247"/>
                    <a:pt x="3790" y="2197"/>
                  </a:cubicBezTo>
                  <a:cubicBezTo>
                    <a:pt x="2598" y="1695"/>
                    <a:pt x="1431" y="1005"/>
                    <a:pt x="339" y="139"/>
                  </a:cubicBezTo>
                  <a:cubicBezTo>
                    <a:pt x="289" y="89"/>
                    <a:pt x="226" y="51"/>
                    <a:pt x="176" y="1"/>
                  </a:cubicBezTo>
                  <a:close/>
                </a:path>
              </a:pathLst>
            </a:custGeom>
            <a:solidFill>
              <a:srgbClr val="0A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0" name="Google Shape;9040;p63"/>
            <p:cNvSpPr/>
            <p:nvPr/>
          </p:nvSpPr>
          <p:spPr>
            <a:xfrm>
              <a:off x="2203900" y="3612625"/>
              <a:ext cx="103225" cy="68400"/>
            </a:xfrm>
            <a:custGeom>
              <a:avLst/>
              <a:gdLst/>
              <a:ahLst/>
              <a:cxnLst/>
              <a:rect l="l" t="t" r="r" b="b"/>
              <a:pathLst>
                <a:path w="4129" h="2736" extrusionOk="0">
                  <a:moveTo>
                    <a:pt x="176" y="0"/>
                  </a:moveTo>
                  <a:lnTo>
                    <a:pt x="88" y="100"/>
                  </a:lnTo>
                  <a:lnTo>
                    <a:pt x="0" y="201"/>
                  </a:lnTo>
                  <a:cubicBezTo>
                    <a:pt x="1192" y="1280"/>
                    <a:pt x="2472" y="2133"/>
                    <a:pt x="3815" y="2736"/>
                  </a:cubicBezTo>
                  <a:cubicBezTo>
                    <a:pt x="3915" y="2685"/>
                    <a:pt x="4028" y="2635"/>
                    <a:pt x="4129" y="2585"/>
                  </a:cubicBezTo>
                  <a:cubicBezTo>
                    <a:pt x="2786" y="1995"/>
                    <a:pt x="1493" y="1167"/>
                    <a:pt x="289" y="100"/>
                  </a:cubicBezTo>
                  <a:cubicBezTo>
                    <a:pt x="251" y="63"/>
                    <a:pt x="213" y="25"/>
                    <a:pt x="176" y="0"/>
                  </a:cubicBezTo>
                  <a:close/>
                </a:path>
              </a:pathLst>
            </a:custGeom>
            <a:solidFill>
              <a:srgbClr val="0A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1" name="Google Shape;9041;p63"/>
            <p:cNvSpPr/>
            <p:nvPr/>
          </p:nvSpPr>
          <p:spPr>
            <a:xfrm>
              <a:off x="2159975" y="3613550"/>
              <a:ext cx="109825" cy="84100"/>
            </a:xfrm>
            <a:custGeom>
              <a:avLst/>
              <a:gdLst/>
              <a:ahLst/>
              <a:cxnLst/>
              <a:rect l="l" t="t" r="r" b="b"/>
              <a:pathLst>
                <a:path w="4393" h="3364" extrusionOk="0">
                  <a:moveTo>
                    <a:pt x="189" y="1"/>
                  </a:moveTo>
                  <a:lnTo>
                    <a:pt x="0" y="189"/>
                  </a:lnTo>
                  <a:cubicBezTo>
                    <a:pt x="25" y="214"/>
                    <a:pt x="50" y="239"/>
                    <a:pt x="76" y="264"/>
                  </a:cubicBezTo>
                  <a:cubicBezTo>
                    <a:pt x="1293" y="1557"/>
                    <a:pt x="2636" y="2598"/>
                    <a:pt x="4054" y="3364"/>
                  </a:cubicBezTo>
                  <a:cubicBezTo>
                    <a:pt x="4167" y="3326"/>
                    <a:pt x="4279" y="3276"/>
                    <a:pt x="4392" y="3238"/>
                  </a:cubicBezTo>
                  <a:cubicBezTo>
                    <a:pt x="2924" y="2473"/>
                    <a:pt x="1544" y="1419"/>
                    <a:pt x="289" y="101"/>
                  </a:cubicBezTo>
                  <a:cubicBezTo>
                    <a:pt x="251" y="63"/>
                    <a:pt x="226" y="38"/>
                    <a:pt x="189" y="1"/>
                  </a:cubicBezTo>
                  <a:close/>
                </a:path>
              </a:pathLst>
            </a:custGeom>
            <a:solidFill>
              <a:srgbClr val="0A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2" name="Google Shape;9042;p63"/>
            <p:cNvSpPr/>
            <p:nvPr/>
          </p:nvSpPr>
          <p:spPr>
            <a:xfrm>
              <a:off x="2117625" y="3617325"/>
              <a:ext cx="111400" cy="92575"/>
            </a:xfrm>
            <a:custGeom>
              <a:avLst/>
              <a:gdLst/>
              <a:ahLst/>
              <a:cxnLst/>
              <a:rect l="l" t="t" r="r" b="b"/>
              <a:pathLst>
                <a:path w="4456" h="3703" extrusionOk="0">
                  <a:moveTo>
                    <a:pt x="201" y="0"/>
                  </a:moveTo>
                  <a:lnTo>
                    <a:pt x="25" y="176"/>
                  </a:lnTo>
                  <a:lnTo>
                    <a:pt x="0" y="188"/>
                  </a:lnTo>
                  <a:cubicBezTo>
                    <a:pt x="1293" y="1519"/>
                    <a:pt x="2673" y="2698"/>
                    <a:pt x="4104" y="3702"/>
                  </a:cubicBezTo>
                  <a:cubicBezTo>
                    <a:pt x="4229" y="3677"/>
                    <a:pt x="4342" y="3652"/>
                    <a:pt x="4455" y="3614"/>
                  </a:cubicBezTo>
                  <a:cubicBezTo>
                    <a:pt x="2987" y="2610"/>
                    <a:pt x="1581" y="1406"/>
                    <a:pt x="251" y="50"/>
                  </a:cubicBezTo>
                  <a:cubicBezTo>
                    <a:pt x="239" y="38"/>
                    <a:pt x="214" y="25"/>
                    <a:pt x="201" y="0"/>
                  </a:cubicBezTo>
                  <a:close/>
                </a:path>
              </a:pathLst>
            </a:custGeom>
            <a:solidFill>
              <a:srgbClr val="0A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3" name="Google Shape;9043;p63"/>
            <p:cNvSpPr/>
            <p:nvPr/>
          </p:nvSpPr>
          <p:spPr>
            <a:xfrm>
              <a:off x="2073375" y="3617625"/>
              <a:ext cx="122075" cy="97925"/>
            </a:xfrm>
            <a:custGeom>
              <a:avLst/>
              <a:gdLst/>
              <a:ahLst/>
              <a:cxnLst/>
              <a:rect l="l" t="t" r="r" b="b"/>
              <a:pathLst>
                <a:path w="4883" h="3917" extrusionOk="0">
                  <a:moveTo>
                    <a:pt x="214" y="1"/>
                  </a:moveTo>
                  <a:lnTo>
                    <a:pt x="176" y="26"/>
                  </a:lnTo>
                  <a:lnTo>
                    <a:pt x="1" y="164"/>
                  </a:lnTo>
                  <a:cubicBezTo>
                    <a:pt x="1318" y="1820"/>
                    <a:pt x="2862" y="2950"/>
                    <a:pt x="4443" y="3916"/>
                  </a:cubicBezTo>
                  <a:cubicBezTo>
                    <a:pt x="4594" y="3903"/>
                    <a:pt x="4744" y="3878"/>
                    <a:pt x="4882" y="3866"/>
                  </a:cubicBezTo>
                  <a:cubicBezTo>
                    <a:pt x="3289" y="2900"/>
                    <a:pt x="1707" y="1795"/>
                    <a:pt x="365" y="189"/>
                  </a:cubicBezTo>
                  <a:cubicBezTo>
                    <a:pt x="315" y="126"/>
                    <a:pt x="264" y="64"/>
                    <a:pt x="214" y="1"/>
                  </a:cubicBezTo>
                  <a:close/>
                </a:path>
              </a:pathLst>
            </a:custGeom>
            <a:solidFill>
              <a:srgbClr val="0A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4" name="Google Shape;9044;p63"/>
            <p:cNvSpPr/>
            <p:nvPr/>
          </p:nvSpPr>
          <p:spPr>
            <a:xfrm>
              <a:off x="2032925" y="3617325"/>
              <a:ext cx="128325" cy="99150"/>
            </a:xfrm>
            <a:custGeom>
              <a:avLst/>
              <a:gdLst/>
              <a:ahLst/>
              <a:cxnLst/>
              <a:rect l="l" t="t" r="r" b="b"/>
              <a:pathLst>
                <a:path w="5133" h="3966" extrusionOk="0">
                  <a:moveTo>
                    <a:pt x="201" y="0"/>
                  </a:moveTo>
                  <a:lnTo>
                    <a:pt x="38" y="151"/>
                  </a:lnTo>
                  <a:lnTo>
                    <a:pt x="0" y="188"/>
                  </a:lnTo>
                  <a:cubicBezTo>
                    <a:pt x="1431" y="1682"/>
                    <a:pt x="2974" y="2949"/>
                    <a:pt x="4593" y="3953"/>
                  </a:cubicBezTo>
                  <a:cubicBezTo>
                    <a:pt x="4769" y="3966"/>
                    <a:pt x="4957" y="3966"/>
                    <a:pt x="5132" y="3966"/>
                  </a:cubicBezTo>
                  <a:cubicBezTo>
                    <a:pt x="3426" y="2949"/>
                    <a:pt x="1794" y="1657"/>
                    <a:pt x="289" y="101"/>
                  </a:cubicBezTo>
                  <a:cubicBezTo>
                    <a:pt x="264" y="63"/>
                    <a:pt x="226" y="38"/>
                    <a:pt x="201" y="0"/>
                  </a:cubicBezTo>
                  <a:close/>
                </a:path>
              </a:pathLst>
            </a:custGeom>
            <a:solidFill>
              <a:srgbClr val="0A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5" name="Google Shape;9045;p63"/>
            <p:cNvSpPr/>
            <p:nvPr/>
          </p:nvSpPr>
          <p:spPr>
            <a:xfrm>
              <a:off x="2007200" y="3617625"/>
              <a:ext cx="104175" cy="93825"/>
            </a:xfrm>
            <a:custGeom>
              <a:avLst/>
              <a:gdLst/>
              <a:ahLst/>
              <a:cxnLst/>
              <a:rect l="l" t="t" r="r" b="b"/>
              <a:pathLst>
                <a:path w="4167" h="3753" extrusionOk="0">
                  <a:moveTo>
                    <a:pt x="213" y="1"/>
                  </a:moveTo>
                  <a:lnTo>
                    <a:pt x="125" y="76"/>
                  </a:lnTo>
                  <a:lnTo>
                    <a:pt x="0" y="176"/>
                  </a:lnTo>
                  <a:cubicBezTo>
                    <a:pt x="1079" y="1494"/>
                    <a:pt x="2259" y="2636"/>
                    <a:pt x="3501" y="3602"/>
                  </a:cubicBezTo>
                  <a:cubicBezTo>
                    <a:pt x="3714" y="3665"/>
                    <a:pt x="3940" y="3715"/>
                    <a:pt x="4166" y="3753"/>
                  </a:cubicBezTo>
                  <a:cubicBezTo>
                    <a:pt x="2773" y="2749"/>
                    <a:pt x="1468" y="1519"/>
                    <a:pt x="276" y="76"/>
                  </a:cubicBezTo>
                  <a:cubicBezTo>
                    <a:pt x="251" y="51"/>
                    <a:pt x="238" y="26"/>
                    <a:pt x="213" y="1"/>
                  </a:cubicBezTo>
                  <a:close/>
                </a:path>
              </a:pathLst>
            </a:custGeom>
            <a:solidFill>
              <a:srgbClr val="0A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6" name="Google Shape;9046;p63"/>
            <p:cNvSpPr/>
            <p:nvPr/>
          </p:nvSpPr>
          <p:spPr>
            <a:xfrm>
              <a:off x="1978950" y="3614800"/>
              <a:ext cx="93200" cy="86000"/>
            </a:xfrm>
            <a:custGeom>
              <a:avLst/>
              <a:gdLst/>
              <a:ahLst/>
              <a:cxnLst/>
              <a:rect l="l" t="t" r="r" b="b"/>
              <a:pathLst>
                <a:path w="3728" h="3440" extrusionOk="0">
                  <a:moveTo>
                    <a:pt x="226" y="1"/>
                  </a:moveTo>
                  <a:lnTo>
                    <a:pt x="26" y="126"/>
                  </a:lnTo>
                  <a:lnTo>
                    <a:pt x="1" y="151"/>
                  </a:lnTo>
                  <a:cubicBezTo>
                    <a:pt x="716" y="1318"/>
                    <a:pt x="1632" y="2197"/>
                    <a:pt x="2573" y="2925"/>
                  </a:cubicBezTo>
                  <a:cubicBezTo>
                    <a:pt x="2950" y="3113"/>
                    <a:pt x="3339" y="3289"/>
                    <a:pt x="3728" y="3439"/>
                  </a:cubicBezTo>
                  <a:cubicBezTo>
                    <a:pt x="2535" y="2598"/>
                    <a:pt x="1268" y="1620"/>
                    <a:pt x="327" y="151"/>
                  </a:cubicBezTo>
                  <a:cubicBezTo>
                    <a:pt x="302" y="101"/>
                    <a:pt x="264" y="51"/>
                    <a:pt x="226" y="1"/>
                  </a:cubicBezTo>
                  <a:close/>
                </a:path>
              </a:pathLst>
            </a:custGeom>
            <a:solidFill>
              <a:srgbClr val="0A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7" name="Google Shape;9047;p63"/>
            <p:cNvSpPr/>
            <p:nvPr/>
          </p:nvSpPr>
          <p:spPr>
            <a:xfrm>
              <a:off x="2149300" y="3638975"/>
              <a:ext cx="7875" cy="7550"/>
            </a:xfrm>
            <a:custGeom>
              <a:avLst/>
              <a:gdLst/>
              <a:ahLst/>
              <a:cxnLst/>
              <a:rect l="l" t="t" r="r" b="b"/>
              <a:pathLst>
                <a:path w="315" h="302" extrusionOk="0">
                  <a:moveTo>
                    <a:pt x="164" y="0"/>
                  </a:moveTo>
                  <a:cubicBezTo>
                    <a:pt x="76" y="0"/>
                    <a:pt x="1" y="63"/>
                    <a:pt x="1" y="151"/>
                  </a:cubicBezTo>
                  <a:cubicBezTo>
                    <a:pt x="1" y="239"/>
                    <a:pt x="76" y="301"/>
                    <a:pt x="164" y="301"/>
                  </a:cubicBezTo>
                  <a:cubicBezTo>
                    <a:pt x="239" y="301"/>
                    <a:pt x="314" y="239"/>
                    <a:pt x="314" y="151"/>
                  </a:cubicBezTo>
                  <a:cubicBezTo>
                    <a:pt x="314" y="63"/>
                    <a:pt x="239" y="0"/>
                    <a:pt x="16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8" name="Google Shape;9048;p63"/>
            <p:cNvSpPr/>
            <p:nvPr/>
          </p:nvSpPr>
          <p:spPr>
            <a:xfrm>
              <a:off x="2233375" y="3562100"/>
              <a:ext cx="7875" cy="7550"/>
            </a:xfrm>
            <a:custGeom>
              <a:avLst/>
              <a:gdLst/>
              <a:ahLst/>
              <a:cxnLst/>
              <a:rect l="l" t="t" r="r" b="b"/>
              <a:pathLst>
                <a:path w="315" h="302" extrusionOk="0">
                  <a:moveTo>
                    <a:pt x="164" y="1"/>
                  </a:moveTo>
                  <a:cubicBezTo>
                    <a:pt x="76" y="1"/>
                    <a:pt x="1" y="63"/>
                    <a:pt x="1" y="151"/>
                  </a:cubicBezTo>
                  <a:cubicBezTo>
                    <a:pt x="1" y="239"/>
                    <a:pt x="76" y="302"/>
                    <a:pt x="164" y="302"/>
                  </a:cubicBezTo>
                  <a:cubicBezTo>
                    <a:pt x="239" y="302"/>
                    <a:pt x="314" y="239"/>
                    <a:pt x="314" y="151"/>
                  </a:cubicBezTo>
                  <a:cubicBezTo>
                    <a:pt x="314" y="63"/>
                    <a:pt x="239" y="1"/>
                    <a:pt x="16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9" name="Google Shape;9049;p63"/>
            <p:cNvSpPr/>
            <p:nvPr/>
          </p:nvSpPr>
          <p:spPr>
            <a:xfrm>
              <a:off x="2087500" y="3552700"/>
              <a:ext cx="7550" cy="7550"/>
            </a:xfrm>
            <a:custGeom>
              <a:avLst/>
              <a:gdLst/>
              <a:ahLst/>
              <a:cxnLst/>
              <a:rect l="l" t="t" r="r" b="b"/>
              <a:pathLst>
                <a:path w="302" h="302" extrusionOk="0">
                  <a:moveTo>
                    <a:pt x="151" y="0"/>
                  </a:moveTo>
                  <a:cubicBezTo>
                    <a:pt x="63" y="0"/>
                    <a:pt x="1" y="63"/>
                    <a:pt x="1" y="151"/>
                  </a:cubicBezTo>
                  <a:cubicBezTo>
                    <a:pt x="1" y="239"/>
                    <a:pt x="63" y="301"/>
                    <a:pt x="151" y="301"/>
                  </a:cubicBezTo>
                  <a:cubicBezTo>
                    <a:pt x="226" y="301"/>
                    <a:pt x="302" y="239"/>
                    <a:pt x="302" y="151"/>
                  </a:cubicBezTo>
                  <a:cubicBezTo>
                    <a:pt x="302" y="63"/>
                    <a:pt x="226" y="0"/>
                    <a:pt x="15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0" name="Google Shape;9050;p63"/>
            <p:cNvSpPr/>
            <p:nvPr/>
          </p:nvSpPr>
          <p:spPr>
            <a:xfrm>
              <a:off x="2372350" y="3554900"/>
              <a:ext cx="41125" cy="37025"/>
            </a:xfrm>
            <a:custGeom>
              <a:avLst/>
              <a:gdLst/>
              <a:ahLst/>
              <a:cxnLst/>
              <a:rect l="l" t="t" r="r" b="b"/>
              <a:pathLst>
                <a:path w="1645" h="1481" extrusionOk="0">
                  <a:moveTo>
                    <a:pt x="1406" y="0"/>
                  </a:moveTo>
                  <a:lnTo>
                    <a:pt x="1193" y="201"/>
                  </a:lnTo>
                  <a:cubicBezTo>
                    <a:pt x="791" y="590"/>
                    <a:pt x="465" y="904"/>
                    <a:pt x="1" y="1280"/>
                  </a:cubicBezTo>
                  <a:lnTo>
                    <a:pt x="177" y="1481"/>
                  </a:lnTo>
                  <a:cubicBezTo>
                    <a:pt x="189" y="1468"/>
                    <a:pt x="214" y="1456"/>
                    <a:pt x="227" y="1443"/>
                  </a:cubicBezTo>
                  <a:cubicBezTo>
                    <a:pt x="214" y="1431"/>
                    <a:pt x="189" y="1418"/>
                    <a:pt x="177" y="1406"/>
                  </a:cubicBezTo>
                  <a:lnTo>
                    <a:pt x="365" y="1205"/>
                  </a:lnTo>
                  <a:cubicBezTo>
                    <a:pt x="390" y="1230"/>
                    <a:pt x="415" y="1242"/>
                    <a:pt x="440" y="1267"/>
                  </a:cubicBezTo>
                  <a:cubicBezTo>
                    <a:pt x="779" y="979"/>
                    <a:pt x="1068" y="703"/>
                    <a:pt x="1381" y="402"/>
                  </a:cubicBezTo>
                  <a:lnTo>
                    <a:pt x="1645" y="151"/>
                  </a:lnTo>
                  <a:cubicBezTo>
                    <a:pt x="1569" y="100"/>
                    <a:pt x="1494" y="50"/>
                    <a:pt x="1406" y="0"/>
                  </a:cubicBezTo>
                  <a:close/>
                </a:path>
              </a:pathLst>
            </a:custGeom>
            <a:solidFill>
              <a:srgbClr val="0A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1" name="Google Shape;9051;p63"/>
            <p:cNvSpPr/>
            <p:nvPr/>
          </p:nvSpPr>
          <p:spPr>
            <a:xfrm>
              <a:off x="2376750" y="3585000"/>
              <a:ext cx="30775" cy="26375"/>
            </a:xfrm>
            <a:custGeom>
              <a:avLst/>
              <a:gdLst/>
              <a:ahLst/>
              <a:cxnLst/>
              <a:rect l="l" t="t" r="r" b="b"/>
              <a:pathLst>
                <a:path w="1231" h="1055" extrusionOk="0">
                  <a:moveTo>
                    <a:pt x="189" y="1"/>
                  </a:moveTo>
                  <a:lnTo>
                    <a:pt x="1" y="202"/>
                  </a:lnTo>
                  <a:cubicBezTo>
                    <a:pt x="13" y="214"/>
                    <a:pt x="38" y="227"/>
                    <a:pt x="51" y="239"/>
                  </a:cubicBezTo>
                  <a:cubicBezTo>
                    <a:pt x="364" y="528"/>
                    <a:pt x="691" y="804"/>
                    <a:pt x="1017" y="1055"/>
                  </a:cubicBezTo>
                  <a:cubicBezTo>
                    <a:pt x="1092" y="992"/>
                    <a:pt x="1155" y="929"/>
                    <a:pt x="1230" y="867"/>
                  </a:cubicBezTo>
                  <a:cubicBezTo>
                    <a:pt x="904" y="616"/>
                    <a:pt x="578" y="352"/>
                    <a:pt x="264" y="63"/>
                  </a:cubicBezTo>
                  <a:cubicBezTo>
                    <a:pt x="239" y="38"/>
                    <a:pt x="214" y="26"/>
                    <a:pt x="189" y="1"/>
                  </a:cubicBezTo>
                  <a:close/>
                </a:path>
              </a:pathLst>
            </a:custGeom>
            <a:solidFill>
              <a:srgbClr val="0A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55"/>
        <p:cNvGrpSpPr/>
        <p:nvPr/>
      </p:nvGrpSpPr>
      <p:grpSpPr>
        <a:xfrm>
          <a:off x="0" y="0"/>
          <a:ext cx="0" cy="0"/>
          <a:chOff x="0" y="0"/>
          <a:chExt cx="0" cy="0"/>
        </a:xfrm>
      </p:grpSpPr>
      <p:sp>
        <p:nvSpPr>
          <p:cNvPr id="756" name="Google Shape;756;p35"/>
          <p:cNvSpPr txBox="1">
            <a:spLocks noGrp="1"/>
          </p:cNvSpPr>
          <p:nvPr>
            <p:ph type="title"/>
          </p:nvPr>
        </p:nvSpPr>
        <p:spPr>
          <a:xfrm>
            <a:off x="722371" y="614986"/>
            <a:ext cx="5776500" cy="429900"/>
          </a:xfrm>
          <a:prstGeom prst="rect">
            <a:avLst/>
          </a:prstGeom>
        </p:spPr>
        <p:txBody>
          <a:bodyPr spcFirstLastPara="1" wrap="square" lIns="0" tIns="0" rIns="0" bIns="0" anchor="t" anchorCtr="0">
            <a:noAutofit/>
          </a:bodyPr>
          <a:lstStyle/>
          <a:p>
            <a:r>
              <a:rPr lang="en-US" dirty="0" err="1" smtClean="0"/>
              <a:t>Pengertian</a:t>
            </a:r>
            <a:r>
              <a:rPr lang="en-US" dirty="0" smtClean="0"/>
              <a:t> Media </a:t>
            </a:r>
            <a:r>
              <a:rPr lang="en-US" dirty="0" err="1" smtClean="0"/>
              <a:t>Pembelajaran</a:t>
            </a:r>
            <a:r>
              <a:rPr lang="id-ID" dirty="0" smtClean="0"/>
              <a:t/>
            </a:r>
            <a:br>
              <a:rPr lang="id-ID" dirty="0" smtClean="0"/>
            </a:br>
            <a:endParaRPr/>
          </a:p>
        </p:txBody>
      </p:sp>
      <p:sp>
        <p:nvSpPr>
          <p:cNvPr id="757" name="Google Shape;757;p35"/>
          <p:cNvSpPr txBox="1">
            <a:spLocks noGrp="1"/>
          </p:cNvSpPr>
          <p:nvPr>
            <p:ph type="body" idx="1"/>
          </p:nvPr>
        </p:nvSpPr>
        <p:spPr>
          <a:xfrm>
            <a:off x="681695" y="1592354"/>
            <a:ext cx="7717500" cy="3107937"/>
          </a:xfrm>
          <a:prstGeom prst="rect">
            <a:avLst/>
          </a:prstGeom>
        </p:spPr>
        <p:txBody>
          <a:bodyPr spcFirstLastPara="1" wrap="square" lIns="91425" tIns="91425" rIns="91425" bIns="91425" anchor="t" anchorCtr="0">
            <a:noAutofit/>
          </a:bodyPr>
          <a:lstStyle/>
          <a:p>
            <a:pPr marL="0" lvl="0" indent="0">
              <a:lnSpc>
                <a:spcPct val="150000"/>
              </a:lnSpc>
              <a:buClr>
                <a:schemeClr val="dk1"/>
              </a:buClr>
              <a:buSzPts val="1100"/>
              <a:buNone/>
            </a:pPr>
            <a:r>
              <a:rPr lang="en-US" sz="1300" dirty="0" smtClean="0"/>
              <a:t>Media </a:t>
            </a:r>
            <a:r>
              <a:rPr lang="en-US" sz="1300" dirty="0" err="1" smtClean="0"/>
              <a:t>pembelajaran</a:t>
            </a:r>
            <a:r>
              <a:rPr lang="en-US" sz="1300" dirty="0" smtClean="0"/>
              <a:t> </a:t>
            </a:r>
            <a:r>
              <a:rPr lang="en-US" sz="1300" dirty="0" err="1" smtClean="0"/>
              <a:t>dapat</a:t>
            </a:r>
            <a:r>
              <a:rPr lang="en-US" sz="1300" dirty="0" smtClean="0"/>
              <a:t> </a:t>
            </a:r>
            <a:r>
              <a:rPr lang="en-US" sz="1300" dirty="0" err="1" smtClean="0"/>
              <a:t>diartikan</a:t>
            </a:r>
            <a:r>
              <a:rPr lang="en-US" sz="1300" dirty="0" smtClean="0"/>
              <a:t> </a:t>
            </a:r>
            <a:r>
              <a:rPr lang="en-US" sz="1300" dirty="0" err="1" smtClean="0"/>
              <a:t>segala</a:t>
            </a:r>
            <a:r>
              <a:rPr lang="en-US" sz="1300" dirty="0" smtClean="0"/>
              <a:t> </a:t>
            </a:r>
            <a:r>
              <a:rPr lang="en-US" sz="1300" dirty="0" err="1" smtClean="0"/>
              <a:t>sesuatu</a:t>
            </a:r>
            <a:r>
              <a:rPr lang="en-US" sz="1300" dirty="0" smtClean="0"/>
              <a:t> yang </a:t>
            </a:r>
            <a:r>
              <a:rPr lang="en-US" sz="1300" dirty="0" err="1" smtClean="0"/>
              <a:t>merangsang</a:t>
            </a:r>
            <a:r>
              <a:rPr lang="en-US" sz="1300" dirty="0" smtClean="0"/>
              <a:t> </a:t>
            </a:r>
            <a:r>
              <a:rPr lang="en-US" sz="1300" dirty="0" err="1" smtClean="0"/>
              <a:t>pikiran,perasaan</a:t>
            </a:r>
            <a:r>
              <a:rPr lang="en-US" sz="1300" dirty="0" smtClean="0"/>
              <a:t>, </a:t>
            </a:r>
            <a:r>
              <a:rPr lang="en-US" sz="1300" dirty="0" err="1" smtClean="0"/>
              <a:t>perhatian</a:t>
            </a:r>
            <a:r>
              <a:rPr lang="en-US" sz="1300" dirty="0" smtClean="0"/>
              <a:t> </a:t>
            </a:r>
            <a:r>
              <a:rPr lang="en-US" sz="1300" dirty="0" err="1" smtClean="0"/>
              <a:t>dan</a:t>
            </a:r>
            <a:r>
              <a:rPr lang="en-US" sz="1300" dirty="0" smtClean="0"/>
              <a:t> </a:t>
            </a:r>
            <a:r>
              <a:rPr lang="en-US" sz="1300" dirty="0" err="1" smtClean="0"/>
              <a:t>kemampuan</a:t>
            </a:r>
            <a:r>
              <a:rPr lang="en-US" sz="1300" dirty="0" smtClean="0"/>
              <a:t>.</a:t>
            </a:r>
            <a:endParaRPr lang="id-ID" sz="1300" dirty="0" smtClean="0"/>
          </a:p>
          <a:p>
            <a:pPr marL="0" lvl="0" indent="0">
              <a:lnSpc>
                <a:spcPct val="150000"/>
              </a:lnSpc>
              <a:buClr>
                <a:schemeClr val="dk1"/>
              </a:buClr>
              <a:buSzPts val="1100"/>
              <a:buNone/>
            </a:pPr>
            <a:r>
              <a:rPr lang="id-ID" sz="1300" dirty="0" smtClean="0"/>
              <a:t>1.   </a:t>
            </a:r>
            <a:r>
              <a:rPr lang="en-US" sz="1300" dirty="0" err="1" smtClean="0"/>
              <a:t>Menurut</a:t>
            </a:r>
            <a:r>
              <a:rPr lang="en-US" sz="1300" dirty="0" smtClean="0"/>
              <a:t> </a:t>
            </a:r>
            <a:r>
              <a:rPr lang="en-US" sz="1300" dirty="0" err="1" smtClean="0"/>
              <a:t>briggs</a:t>
            </a:r>
            <a:r>
              <a:rPr lang="en-US" sz="1300" dirty="0" smtClean="0"/>
              <a:t> (1977) media </a:t>
            </a:r>
            <a:r>
              <a:rPr lang="en-US" sz="1300" dirty="0" err="1" smtClean="0"/>
              <a:t>pembelajaran</a:t>
            </a:r>
            <a:r>
              <a:rPr lang="en-US" sz="1300" dirty="0" smtClean="0"/>
              <a:t> </a:t>
            </a:r>
            <a:r>
              <a:rPr lang="en-US" sz="1300" dirty="0" err="1" smtClean="0"/>
              <a:t>adalah</a:t>
            </a:r>
            <a:r>
              <a:rPr lang="en-US" sz="1300" dirty="0" smtClean="0"/>
              <a:t> </a:t>
            </a:r>
            <a:r>
              <a:rPr lang="en-US" sz="1300" dirty="0" err="1" smtClean="0"/>
              <a:t>sarana</a:t>
            </a:r>
            <a:r>
              <a:rPr lang="en-US" sz="1300" dirty="0" smtClean="0"/>
              <a:t> </a:t>
            </a:r>
            <a:r>
              <a:rPr lang="en-US" sz="1300" dirty="0" err="1" smtClean="0"/>
              <a:t>fisik</a:t>
            </a:r>
            <a:r>
              <a:rPr lang="en-US" sz="1300" dirty="0" smtClean="0"/>
              <a:t> </a:t>
            </a:r>
            <a:r>
              <a:rPr lang="en-US" sz="1300" dirty="0" err="1" smtClean="0"/>
              <a:t>untuk</a:t>
            </a:r>
            <a:r>
              <a:rPr lang="en-US" sz="1300" dirty="0" smtClean="0"/>
              <a:t> </a:t>
            </a:r>
            <a:r>
              <a:rPr lang="en-US" sz="1300" dirty="0" err="1" smtClean="0"/>
              <a:t>menya</a:t>
            </a:r>
            <a:r>
              <a:rPr lang="id-ID" sz="1300" dirty="0" smtClean="0"/>
              <a:t>m</a:t>
            </a:r>
            <a:r>
              <a:rPr lang="en-US" sz="1300" dirty="0" err="1" smtClean="0"/>
              <a:t>paikan</a:t>
            </a:r>
            <a:r>
              <a:rPr lang="en-US" sz="1300" dirty="0" smtClean="0"/>
              <a:t> </a:t>
            </a:r>
            <a:r>
              <a:rPr lang="en-US" sz="1300" dirty="0" err="1" smtClean="0"/>
              <a:t>isi</a:t>
            </a:r>
            <a:r>
              <a:rPr lang="en-US" sz="1300" dirty="0" smtClean="0"/>
              <a:t>/</a:t>
            </a:r>
            <a:r>
              <a:rPr lang="en-US" sz="1300" dirty="0" err="1" smtClean="0"/>
              <a:t>materi</a:t>
            </a:r>
            <a:r>
              <a:rPr lang="en-US" sz="1300" dirty="0" smtClean="0"/>
              <a:t> </a:t>
            </a:r>
            <a:endParaRPr lang="id-ID" sz="1300" dirty="0" smtClean="0"/>
          </a:p>
          <a:p>
            <a:pPr marL="228600" lvl="0" indent="-228600">
              <a:lnSpc>
                <a:spcPct val="150000"/>
              </a:lnSpc>
              <a:buClr>
                <a:schemeClr val="dk1"/>
              </a:buClr>
              <a:buSzPts val="1100"/>
              <a:buNone/>
            </a:pPr>
            <a:r>
              <a:rPr lang="id-ID" sz="1300" dirty="0" smtClean="0"/>
              <a:t>      </a:t>
            </a:r>
            <a:r>
              <a:rPr lang="en-US" sz="1300" dirty="0" err="1" smtClean="0"/>
              <a:t>pembelajaraan</a:t>
            </a:r>
            <a:r>
              <a:rPr lang="id-ID" sz="1300" dirty="0" smtClean="0"/>
              <a:t> </a:t>
            </a:r>
            <a:r>
              <a:rPr lang="en-US" sz="1300" dirty="0" err="1" smtClean="0"/>
              <a:t>seperti</a:t>
            </a:r>
            <a:r>
              <a:rPr lang="en-US" sz="1300" dirty="0" smtClean="0"/>
              <a:t> </a:t>
            </a:r>
            <a:r>
              <a:rPr lang="en-US" sz="1300" dirty="0" smtClean="0"/>
              <a:t>: </a:t>
            </a:r>
            <a:r>
              <a:rPr lang="en-US" sz="1300" dirty="0" err="1" smtClean="0"/>
              <a:t>Buku,film,video</a:t>
            </a:r>
            <a:r>
              <a:rPr lang="en-US" sz="1300" dirty="0" smtClean="0"/>
              <a:t> </a:t>
            </a:r>
            <a:r>
              <a:rPr lang="en-US" sz="1300" dirty="0" err="1" smtClean="0"/>
              <a:t>dan</a:t>
            </a:r>
            <a:r>
              <a:rPr lang="en-US" sz="1300" dirty="0" smtClean="0"/>
              <a:t> </a:t>
            </a:r>
            <a:r>
              <a:rPr lang="en-US" sz="1300" dirty="0" err="1" smtClean="0"/>
              <a:t>sebagainya</a:t>
            </a:r>
            <a:r>
              <a:rPr lang="id-ID" sz="1300" dirty="0" smtClean="0"/>
              <a:t>.</a:t>
            </a:r>
          </a:p>
          <a:p>
            <a:pPr marL="228600" indent="-228600">
              <a:lnSpc>
                <a:spcPct val="150000"/>
              </a:lnSpc>
              <a:buClr>
                <a:schemeClr val="dk1"/>
              </a:buClr>
              <a:buSzPts val="1100"/>
              <a:buNone/>
            </a:pPr>
            <a:r>
              <a:rPr lang="id-ID" sz="1300" dirty="0" smtClean="0"/>
              <a:t>2.   M</a:t>
            </a:r>
            <a:r>
              <a:rPr lang="en-US" sz="1300" dirty="0" err="1" smtClean="0"/>
              <a:t>enurut</a:t>
            </a:r>
            <a:r>
              <a:rPr lang="en-US" sz="1300" dirty="0" smtClean="0"/>
              <a:t> </a:t>
            </a:r>
            <a:r>
              <a:rPr lang="en-US" sz="1300" dirty="0" smtClean="0"/>
              <a:t>national education association (1969) </a:t>
            </a:r>
            <a:r>
              <a:rPr lang="en-US" sz="1300" dirty="0" err="1" smtClean="0"/>
              <a:t>mengungkapkan</a:t>
            </a:r>
            <a:r>
              <a:rPr lang="en-US" sz="1300" dirty="0" smtClean="0"/>
              <a:t> </a:t>
            </a:r>
            <a:r>
              <a:rPr lang="en-US" sz="1300" dirty="0" err="1" smtClean="0"/>
              <a:t>bahawa</a:t>
            </a:r>
            <a:r>
              <a:rPr lang="en-US" sz="1300" dirty="0" smtClean="0"/>
              <a:t> media </a:t>
            </a:r>
            <a:r>
              <a:rPr lang="en-US" sz="1300" dirty="0" err="1" smtClean="0"/>
              <a:t>pembelajaran</a:t>
            </a:r>
            <a:r>
              <a:rPr lang="en-US" sz="1300" dirty="0" smtClean="0"/>
              <a:t> </a:t>
            </a:r>
            <a:r>
              <a:rPr lang="id-ID" sz="1300" dirty="0" smtClean="0"/>
              <a:t> </a:t>
            </a:r>
          </a:p>
          <a:p>
            <a:pPr marL="228600" indent="-228600">
              <a:lnSpc>
                <a:spcPct val="150000"/>
              </a:lnSpc>
              <a:buClr>
                <a:schemeClr val="dk1"/>
              </a:buClr>
              <a:buSzPts val="1100"/>
              <a:buNone/>
            </a:pPr>
            <a:r>
              <a:rPr lang="id-ID" sz="1300" dirty="0" smtClean="0"/>
              <a:t>      </a:t>
            </a:r>
            <a:r>
              <a:rPr lang="en-US" sz="1300" dirty="0" err="1" smtClean="0"/>
              <a:t>adalah</a:t>
            </a:r>
            <a:r>
              <a:rPr lang="en-US" sz="1300" dirty="0" smtClean="0"/>
              <a:t> </a:t>
            </a:r>
            <a:r>
              <a:rPr lang="en-US" sz="1300" dirty="0" err="1" smtClean="0"/>
              <a:t>sarana</a:t>
            </a:r>
            <a:r>
              <a:rPr lang="en-US" sz="1300" dirty="0" smtClean="0"/>
              <a:t> </a:t>
            </a:r>
            <a:r>
              <a:rPr lang="id-ID" sz="1300" dirty="0" smtClean="0"/>
              <a:t> </a:t>
            </a:r>
            <a:r>
              <a:rPr lang="en-US" sz="1300" dirty="0" err="1" smtClean="0"/>
              <a:t>komunikasi</a:t>
            </a:r>
            <a:r>
              <a:rPr lang="en-US" sz="1300" dirty="0" smtClean="0"/>
              <a:t> </a:t>
            </a:r>
            <a:r>
              <a:rPr lang="en-US" sz="1300" dirty="0" err="1" smtClean="0"/>
              <a:t>dalam</a:t>
            </a:r>
            <a:r>
              <a:rPr lang="en-US" sz="1300" dirty="0" smtClean="0"/>
              <a:t> </a:t>
            </a:r>
            <a:r>
              <a:rPr lang="en-US" sz="1300" dirty="0" err="1" smtClean="0"/>
              <a:t>bentuk</a:t>
            </a:r>
            <a:r>
              <a:rPr lang="en-US" sz="1300" dirty="0" smtClean="0"/>
              <a:t> </a:t>
            </a:r>
            <a:r>
              <a:rPr lang="en-US" sz="1300" dirty="0" err="1" smtClean="0"/>
              <a:t>cetak</a:t>
            </a:r>
            <a:r>
              <a:rPr lang="en-US" sz="1300" dirty="0" smtClean="0"/>
              <a:t> </a:t>
            </a:r>
            <a:r>
              <a:rPr lang="en-US" sz="1300" dirty="0" err="1" smtClean="0"/>
              <a:t>maupun</a:t>
            </a:r>
            <a:r>
              <a:rPr lang="en-US" sz="1300" dirty="0" smtClean="0"/>
              <a:t> </a:t>
            </a:r>
            <a:r>
              <a:rPr lang="en-US" sz="1300" dirty="0" err="1" smtClean="0"/>
              <a:t>pandang-dengar</a:t>
            </a:r>
            <a:r>
              <a:rPr lang="en-US" sz="1300" dirty="0" smtClean="0"/>
              <a:t> </a:t>
            </a:r>
            <a:r>
              <a:rPr lang="en-US" sz="1300" dirty="0" err="1" smtClean="0"/>
              <a:t>termasuk</a:t>
            </a:r>
            <a:r>
              <a:rPr lang="en-US" sz="1300" dirty="0" smtClean="0"/>
              <a:t> </a:t>
            </a:r>
            <a:r>
              <a:rPr lang="en-US" sz="1300" dirty="0" err="1" smtClean="0"/>
              <a:t>teknologi</a:t>
            </a:r>
            <a:r>
              <a:rPr lang="en-US" sz="1300" dirty="0" smtClean="0"/>
              <a:t> </a:t>
            </a:r>
            <a:r>
              <a:rPr lang="en-US" sz="1300" dirty="0" err="1" smtClean="0"/>
              <a:t>perangkat</a:t>
            </a:r>
            <a:r>
              <a:rPr lang="en-US" sz="1300" dirty="0" smtClean="0"/>
              <a:t> </a:t>
            </a:r>
            <a:r>
              <a:rPr lang="en-US" sz="1300" dirty="0" err="1" smtClean="0"/>
              <a:t>keras</a:t>
            </a:r>
            <a:r>
              <a:rPr lang="id-ID" sz="1300" dirty="0" smtClean="0"/>
              <a:t>.</a:t>
            </a:r>
          </a:p>
          <a:p>
            <a:pPr marL="228600" indent="-228600">
              <a:lnSpc>
                <a:spcPct val="150000"/>
              </a:lnSpc>
              <a:buClr>
                <a:schemeClr val="dk1"/>
              </a:buClr>
              <a:buSzPts val="1100"/>
              <a:buNone/>
            </a:pPr>
            <a:r>
              <a:rPr lang="id-ID" sz="1300" dirty="0" smtClean="0"/>
              <a:t>3.   Menurut </a:t>
            </a:r>
            <a:r>
              <a:rPr lang="id-ID" sz="1300" dirty="0" smtClean="0"/>
              <a:t>B</a:t>
            </a:r>
            <a:r>
              <a:rPr lang="en-US" sz="1300" dirty="0" err="1" smtClean="0"/>
              <a:t>udiman</a:t>
            </a:r>
            <a:r>
              <a:rPr lang="en-US" sz="1300" dirty="0" smtClean="0"/>
              <a:t> </a:t>
            </a:r>
            <a:r>
              <a:rPr lang="en-US" sz="1300" dirty="0" err="1" smtClean="0"/>
              <a:t>Arif</a:t>
            </a:r>
            <a:r>
              <a:rPr lang="id-ID" sz="1300" dirty="0" smtClean="0"/>
              <a:t> (2</a:t>
            </a:r>
            <a:r>
              <a:rPr lang="en-US" sz="1300" dirty="0" smtClean="0"/>
              <a:t>011)</a:t>
            </a:r>
            <a:r>
              <a:rPr lang="en-US" sz="1300" dirty="0" err="1" smtClean="0"/>
              <a:t>Pengetian</a:t>
            </a:r>
            <a:r>
              <a:rPr lang="en-US" sz="1300" dirty="0" smtClean="0"/>
              <a:t> media </a:t>
            </a:r>
            <a:r>
              <a:rPr lang="en-US" sz="1300" dirty="0" err="1" smtClean="0"/>
              <a:t>pembelajaran</a:t>
            </a:r>
            <a:r>
              <a:rPr lang="en-US" sz="1300" dirty="0" smtClean="0"/>
              <a:t> </a:t>
            </a:r>
            <a:r>
              <a:rPr lang="en-US" sz="1300" dirty="0" err="1" smtClean="0"/>
              <a:t>adalah</a:t>
            </a:r>
            <a:r>
              <a:rPr lang="en-US" sz="1300" dirty="0" smtClean="0"/>
              <a:t> </a:t>
            </a:r>
            <a:r>
              <a:rPr lang="en-US" sz="1300" dirty="0" err="1" smtClean="0"/>
              <a:t>alat</a:t>
            </a:r>
            <a:r>
              <a:rPr lang="en-US" sz="1300" dirty="0" smtClean="0"/>
              <a:t> </a:t>
            </a:r>
            <a:r>
              <a:rPr lang="en-US" sz="1300" dirty="0" err="1" smtClean="0"/>
              <a:t>pengajar</a:t>
            </a:r>
            <a:r>
              <a:rPr lang="en-US" sz="1300" dirty="0" smtClean="0"/>
              <a:t> </a:t>
            </a:r>
            <a:r>
              <a:rPr lang="en-US" sz="1300" dirty="0" err="1" smtClean="0"/>
              <a:t>untuk</a:t>
            </a:r>
            <a:r>
              <a:rPr lang="en-US" sz="1300" dirty="0" smtClean="0"/>
              <a:t> </a:t>
            </a:r>
            <a:r>
              <a:rPr lang="en-US" sz="1300" dirty="0" err="1" smtClean="0"/>
              <a:t>membantu</a:t>
            </a:r>
            <a:r>
              <a:rPr lang="en-US" sz="1300" dirty="0" smtClean="0"/>
              <a:t> </a:t>
            </a:r>
            <a:r>
              <a:rPr lang="en-US" sz="1300" dirty="0" err="1" smtClean="0"/>
              <a:t>menyampaikan</a:t>
            </a:r>
            <a:r>
              <a:rPr lang="en-US" sz="1300" dirty="0" smtClean="0"/>
              <a:t> </a:t>
            </a:r>
            <a:r>
              <a:rPr lang="en-US" sz="1300" dirty="0" err="1" smtClean="0"/>
              <a:t>materi</a:t>
            </a:r>
            <a:r>
              <a:rPr lang="en-US" sz="1300" dirty="0" smtClean="0"/>
              <a:t> </a:t>
            </a:r>
            <a:r>
              <a:rPr lang="en-US" sz="1300" dirty="0" err="1" smtClean="0"/>
              <a:t>pelajaran</a:t>
            </a:r>
            <a:r>
              <a:rPr lang="en-US" sz="1300" dirty="0" smtClean="0"/>
              <a:t> </a:t>
            </a:r>
            <a:r>
              <a:rPr lang="en-US" sz="1300" dirty="0" err="1" smtClean="0"/>
              <a:t>dalam</a:t>
            </a:r>
            <a:r>
              <a:rPr lang="en-US" sz="1300" dirty="0" smtClean="0"/>
              <a:t> </a:t>
            </a:r>
            <a:r>
              <a:rPr lang="en-US" sz="1300" dirty="0" err="1" smtClean="0"/>
              <a:t>proses</a:t>
            </a:r>
            <a:r>
              <a:rPr lang="en-US" sz="1300" dirty="0" smtClean="0"/>
              <a:t> </a:t>
            </a:r>
            <a:r>
              <a:rPr lang="en-US" sz="1300" dirty="0" err="1" smtClean="0"/>
              <a:t>belajar</a:t>
            </a:r>
            <a:r>
              <a:rPr lang="en-US" sz="1300" dirty="0" smtClean="0"/>
              <a:t> </a:t>
            </a:r>
            <a:r>
              <a:rPr lang="en-US" sz="1300" dirty="0" err="1" smtClean="0"/>
              <a:t>mengajar</a:t>
            </a:r>
            <a:r>
              <a:rPr lang="en-US" sz="1300" dirty="0" smtClean="0"/>
              <a:t> </a:t>
            </a:r>
            <a:r>
              <a:rPr lang="en-US" sz="1300" dirty="0" err="1" smtClean="0"/>
              <a:t>sehingga</a:t>
            </a:r>
            <a:r>
              <a:rPr lang="en-US" sz="1300" dirty="0" smtClean="0"/>
              <a:t> </a:t>
            </a:r>
            <a:r>
              <a:rPr lang="en-US" sz="1300" dirty="0" err="1" smtClean="0"/>
              <a:t>memudahkan</a:t>
            </a:r>
            <a:r>
              <a:rPr lang="en-US" sz="1300" dirty="0" smtClean="0"/>
              <a:t> </a:t>
            </a:r>
            <a:r>
              <a:rPr lang="en-US" sz="1300" dirty="0" err="1" smtClean="0"/>
              <a:t>pencapainan</a:t>
            </a:r>
            <a:r>
              <a:rPr lang="en-US" sz="1300" dirty="0" smtClean="0"/>
              <a:t> </a:t>
            </a:r>
            <a:r>
              <a:rPr lang="en-US" sz="1300" dirty="0" err="1" smtClean="0"/>
              <a:t>tujuan</a:t>
            </a:r>
            <a:r>
              <a:rPr lang="en-US" sz="1300" dirty="0" smtClean="0"/>
              <a:t> </a:t>
            </a:r>
            <a:r>
              <a:rPr lang="en-US" sz="1300" dirty="0" err="1" smtClean="0"/>
              <a:t>pembelajaran</a:t>
            </a:r>
            <a:r>
              <a:rPr lang="en-US" sz="1300" dirty="0" smtClean="0"/>
              <a:t> yang </a:t>
            </a:r>
            <a:r>
              <a:rPr lang="en-US" sz="1300" dirty="0" err="1" smtClean="0"/>
              <a:t>sudah</a:t>
            </a:r>
            <a:r>
              <a:rPr lang="id-ID" sz="1300" dirty="0" smtClean="0"/>
              <a:t> </a:t>
            </a:r>
            <a:r>
              <a:rPr lang="en-US" sz="1300" dirty="0" err="1" smtClean="0"/>
              <a:t>dirumuskan</a:t>
            </a:r>
            <a:r>
              <a:rPr lang="id-ID" sz="1300" dirty="0" smtClean="0"/>
              <a:t>.</a:t>
            </a:r>
            <a:endParaRPr lang="id-ID" sz="1300" dirty="0" smtClean="0"/>
          </a:p>
          <a:p>
            <a:pPr marL="228600" lvl="0" indent="-228600">
              <a:buClr>
                <a:schemeClr val="dk1"/>
              </a:buClr>
              <a:buSzPts val="1100"/>
              <a:buNone/>
            </a:pPr>
            <a:endParaRPr sz="1300"/>
          </a:p>
        </p:txBody>
      </p:sp>
      <p:grpSp>
        <p:nvGrpSpPr>
          <p:cNvPr id="758" name="Google Shape;758;p35"/>
          <p:cNvGrpSpPr/>
          <p:nvPr/>
        </p:nvGrpSpPr>
        <p:grpSpPr>
          <a:xfrm flipH="1">
            <a:off x="6907428" y="-380708"/>
            <a:ext cx="2557287" cy="2575819"/>
            <a:chOff x="782425" y="1366650"/>
            <a:chExt cx="1051300" cy="1058875"/>
          </a:xfrm>
        </p:grpSpPr>
        <p:sp>
          <p:nvSpPr>
            <p:cNvPr id="759" name="Google Shape;759;p35"/>
            <p:cNvSpPr/>
            <p:nvPr/>
          </p:nvSpPr>
          <p:spPr>
            <a:xfrm>
              <a:off x="1018550" y="1536275"/>
              <a:ext cx="744150" cy="108125"/>
            </a:xfrm>
            <a:custGeom>
              <a:avLst/>
              <a:gdLst/>
              <a:ahLst/>
              <a:cxnLst/>
              <a:rect l="l" t="t" r="r" b="b"/>
              <a:pathLst>
                <a:path w="29766" h="4325" extrusionOk="0">
                  <a:moveTo>
                    <a:pt x="126" y="0"/>
                  </a:moveTo>
                  <a:cubicBezTo>
                    <a:pt x="44" y="0"/>
                    <a:pt x="1" y="137"/>
                    <a:pt x="80" y="182"/>
                  </a:cubicBezTo>
                  <a:cubicBezTo>
                    <a:pt x="3368" y="1825"/>
                    <a:pt x="6906" y="3168"/>
                    <a:pt x="10596" y="3482"/>
                  </a:cubicBezTo>
                  <a:cubicBezTo>
                    <a:pt x="11462" y="3558"/>
                    <a:pt x="12332" y="3591"/>
                    <a:pt x="13204" y="3591"/>
                  </a:cubicBezTo>
                  <a:cubicBezTo>
                    <a:pt x="14490" y="3591"/>
                    <a:pt x="15779" y="3519"/>
                    <a:pt x="17058" y="3407"/>
                  </a:cubicBezTo>
                  <a:cubicBezTo>
                    <a:pt x="19018" y="3247"/>
                    <a:pt x="20965" y="3005"/>
                    <a:pt x="22924" y="3005"/>
                  </a:cubicBezTo>
                  <a:cubicBezTo>
                    <a:pt x="22972" y="3005"/>
                    <a:pt x="23021" y="3005"/>
                    <a:pt x="23069" y="3005"/>
                  </a:cubicBezTo>
                  <a:cubicBezTo>
                    <a:pt x="25353" y="3018"/>
                    <a:pt x="27587" y="3394"/>
                    <a:pt x="29683" y="4323"/>
                  </a:cubicBezTo>
                  <a:cubicBezTo>
                    <a:pt x="29688" y="4324"/>
                    <a:pt x="29693" y="4325"/>
                    <a:pt x="29698" y="4325"/>
                  </a:cubicBezTo>
                  <a:cubicBezTo>
                    <a:pt x="29740" y="4325"/>
                    <a:pt x="29765" y="4282"/>
                    <a:pt x="29720" y="4260"/>
                  </a:cubicBezTo>
                  <a:cubicBezTo>
                    <a:pt x="27603" y="3102"/>
                    <a:pt x="25197" y="2762"/>
                    <a:pt x="22785" y="2762"/>
                  </a:cubicBezTo>
                  <a:cubicBezTo>
                    <a:pt x="21408" y="2762"/>
                    <a:pt x="20030" y="2873"/>
                    <a:pt x="18702" y="3005"/>
                  </a:cubicBezTo>
                  <a:cubicBezTo>
                    <a:pt x="16914" y="3177"/>
                    <a:pt x="15106" y="3312"/>
                    <a:pt x="13303" y="3312"/>
                  </a:cubicBezTo>
                  <a:cubicBezTo>
                    <a:pt x="10892" y="3312"/>
                    <a:pt x="8492" y="3070"/>
                    <a:pt x="6166" y="2353"/>
                  </a:cubicBezTo>
                  <a:cubicBezTo>
                    <a:pt x="4108" y="1713"/>
                    <a:pt x="2188" y="721"/>
                    <a:pt x="155" y="6"/>
                  </a:cubicBezTo>
                  <a:cubicBezTo>
                    <a:pt x="145" y="2"/>
                    <a:pt x="135" y="0"/>
                    <a:pt x="126"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760;p35"/>
            <p:cNvSpPr/>
            <p:nvPr/>
          </p:nvSpPr>
          <p:spPr>
            <a:xfrm>
              <a:off x="1624125" y="1607825"/>
              <a:ext cx="97425" cy="56875"/>
            </a:xfrm>
            <a:custGeom>
              <a:avLst/>
              <a:gdLst/>
              <a:ahLst/>
              <a:cxnLst/>
              <a:rect l="l" t="t" r="r" b="b"/>
              <a:pathLst>
                <a:path w="3897" h="2275" extrusionOk="0">
                  <a:moveTo>
                    <a:pt x="200" y="1"/>
                  </a:moveTo>
                  <a:cubicBezTo>
                    <a:pt x="163" y="1"/>
                    <a:pt x="126" y="2"/>
                    <a:pt x="89" y="5"/>
                  </a:cubicBezTo>
                  <a:cubicBezTo>
                    <a:pt x="26" y="5"/>
                    <a:pt x="1" y="118"/>
                    <a:pt x="76" y="131"/>
                  </a:cubicBezTo>
                  <a:cubicBezTo>
                    <a:pt x="1482" y="432"/>
                    <a:pt x="2636" y="1461"/>
                    <a:pt x="3803" y="2264"/>
                  </a:cubicBezTo>
                  <a:cubicBezTo>
                    <a:pt x="3810" y="2271"/>
                    <a:pt x="3818" y="2274"/>
                    <a:pt x="3827" y="2274"/>
                  </a:cubicBezTo>
                  <a:cubicBezTo>
                    <a:pt x="3861" y="2274"/>
                    <a:pt x="3896" y="2219"/>
                    <a:pt x="3866" y="2189"/>
                  </a:cubicBezTo>
                  <a:cubicBezTo>
                    <a:pt x="3226" y="1687"/>
                    <a:pt x="2586" y="1185"/>
                    <a:pt x="1921" y="733"/>
                  </a:cubicBezTo>
                  <a:cubicBezTo>
                    <a:pt x="1423" y="389"/>
                    <a:pt x="825" y="1"/>
                    <a:pt x="200" y="1"/>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761;p35"/>
            <p:cNvSpPr/>
            <p:nvPr/>
          </p:nvSpPr>
          <p:spPr>
            <a:xfrm>
              <a:off x="1539750" y="1557800"/>
              <a:ext cx="166825" cy="54075"/>
            </a:xfrm>
            <a:custGeom>
              <a:avLst/>
              <a:gdLst/>
              <a:ahLst/>
              <a:cxnLst/>
              <a:rect l="l" t="t" r="r" b="b"/>
              <a:pathLst>
                <a:path w="6673" h="2163" extrusionOk="0">
                  <a:moveTo>
                    <a:pt x="5967" y="1"/>
                  </a:moveTo>
                  <a:cubicBezTo>
                    <a:pt x="5139" y="1"/>
                    <a:pt x="4365" y="361"/>
                    <a:pt x="3614" y="776"/>
                  </a:cubicBezTo>
                  <a:cubicBezTo>
                    <a:pt x="3075" y="1065"/>
                    <a:pt x="2535" y="1366"/>
                    <a:pt x="1958" y="1592"/>
                  </a:cubicBezTo>
                  <a:cubicBezTo>
                    <a:pt x="1343" y="1830"/>
                    <a:pt x="715" y="1918"/>
                    <a:pt x="75" y="2031"/>
                  </a:cubicBezTo>
                  <a:cubicBezTo>
                    <a:pt x="0" y="2044"/>
                    <a:pt x="25" y="2132"/>
                    <a:pt x="88" y="2144"/>
                  </a:cubicBezTo>
                  <a:cubicBezTo>
                    <a:pt x="201" y="2156"/>
                    <a:pt x="312" y="2162"/>
                    <a:pt x="422" y="2162"/>
                  </a:cubicBezTo>
                  <a:cubicBezTo>
                    <a:pt x="2500" y="2162"/>
                    <a:pt x="4115" y="70"/>
                    <a:pt x="6150" y="70"/>
                  </a:cubicBezTo>
                  <a:cubicBezTo>
                    <a:pt x="6310" y="70"/>
                    <a:pt x="6473" y="83"/>
                    <a:pt x="6639" y="111"/>
                  </a:cubicBezTo>
                  <a:cubicBezTo>
                    <a:pt x="6642" y="113"/>
                    <a:pt x="6645" y="114"/>
                    <a:pt x="6648" y="114"/>
                  </a:cubicBezTo>
                  <a:cubicBezTo>
                    <a:pt x="6666" y="114"/>
                    <a:pt x="6673" y="86"/>
                    <a:pt x="6651" y="86"/>
                  </a:cubicBezTo>
                  <a:cubicBezTo>
                    <a:pt x="6419" y="27"/>
                    <a:pt x="6191" y="1"/>
                    <a:pt x="5967" y="1"/>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35"/>
            <p:cNvSpPr/>
            <p:nvPr/>
          </p:nvSpPr>
          <p:spPr>
            <a:xfrm>
              <a:off x="1451150" y="1615100"/>
              <a:ext cx="174475" cy="115250"/>
            </a:xfrm>
            <a:custGeom>
              <a:avLst/>
              <a:gdLst/>
              <a:ahLst/>
              <a:cxnLst/>
              <a:rect l="l" t="t" r="r" b="b"/>
              <a:pathLst>
                <a:path w="6979" h="4610" extrusionOk="0">
                  <a:moveTo>
                    <a:pt x="131" y="0"/>
                  </a:moveTo>
                  <a:cubicBezTo>
                    <a:pt x="26" y="0"/>
                    <a:pt x="1" y="144"/>
                    <a:pt x="106" y="191"/>
                  </a:cubicBezTo>
                  <a:cubicBezTo>
                    <a:pt x="771" y="454"/>
                    <a:pt x="1411" y="680"/>
                    <a:pt x="1988" y="1107"/>
                  </a:cubicBezTo>
                  <a:cubicBezTo>
                    <a:pt x="2578" y="1534"/>
                    <a:pt x="3030" y="2073"/>
                    <a:pt x="3507" y="2613"/>
                  </a:cubicBezTo>
                  <a:cubicBezTo>
                    <a:pt x="4398" y="3629"/>
                    <a:pt x="5539" y="4407"/>
                    <a:pt x="6895" y="4608"/>
                  </a:cubicBezTo>
                  <a:cubicBezTo>
                    <a:pt x="6899" y="4609"/>
                    <a:pt x="6903" y="4609"/>
                    <a:pt x="6907" y="4609"/>
                  </a:cubicBezTo>
                  <a:cubicBezTo>
                    <a:pt x="6960" y="4609"/>
                    <a:pt x="6978" y="4532"/>
                    <a:pt x="6920" y="4520"/>
                  </a:cubicBezTo>
                  <a:cubicBezTo>
                    <a:pt x="5326" y="4232"/>
                    <a:pt x="4259" y="3140"/>
                    <a:pt x="3256" y="1973"/>
                  </a:cubicBezTo>
                  <a:cubicBezTo>
                    <a:pt x="2452" y="1069"/>
                    <a:pt x="1373" y="229"/>
                    <a:pt x="156" y="3"/>
                  </a:cubicBezTo>
                  <a:cubicBezTo>
                    <a:pt x="147" y="1"/>
                    <a:pt x="139" y="0"/>
                    <a:pt x="131"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63;p35"/>
            <p:cNvSpPr/>
            <p:nvPr/>
          </p:nvSpPr>
          <p:spPr>
            <a:xfrm>
              <a:off x="1529600" y="1666000"/>
              <a:ext cx="64025" cy="91350"/>
            </a:xfrm>
            <a:custGeom>
              <a:avLst/>
              <a:gdLst/>
              <a:ahLst/>
              <a:cxnLst/>
              <a:rect l="l" t="t" r="r" b="b"/>
              <a:pathLst>
                <a:path w="2561" h="3654" extrusionOk="0">
                  <a:moveTo>
                    <a:pt x="66" y="1"/>
                  </a:moveTo>
                  <a:cubicBezTo>
                    <a:pt x="33" y="1"/>
                    <a:pt x="0" y="48"/>
                    <a:pt x="30" y="87"/>
                  </a:cubicBezTo>
                  <a:cubicBezTo>
                    <a:pt x="268" y="476"/>
                    <a:pt x="569" y="803"/>
                    <a:pt x="770" y="1229"/>
                  </a:cubicBezTo>
                  <a:cubicBezTo>
                    <a:pt x="933" y="1568"/>
                    <a:pt x="1034" y="1920"/>
                    <a:pt x="1159" y="2271"/>
                  </a:cubicBezTo>
                  <a:cubicBezTo>
                    <a:pt x="1385" y="2923"/>
                    <a:pt x="1874" y="3350"/>
                    <a:pt x="2489" y="3651"/>
                  </a:cubicBezTo>
                  <a:cubicBezTo>
                    <a:pt x="2493" y="3653"/>
                    <a:pt x="2497" y="3653"/>
                    <a:pt x="2501" y="3653"/>
                  </a:cubicBezTo>
                  <a:cubicBezTo>
                    <a:pt x="2534" y="3653"/>
                    <a:pt x="2561" y="3611"/>
                    <a:pt x="2527" y="3589"/>
                  </a:cubicBezTo>
                  <a:cubicBezTo>
                    <a:pt x="2100" y="3325"/>
                    <a:pt x="1699" y="3011"/>
                    <a:pt x="1473" y="2560"/>
                  </a:cubicBezTo>
                  <a:cubicBezTo>
                    <a:pt x="1335" y="2296"/>
                    <a:pt x="1260" y="1995"/>
                    <a:pt x="1159" y="1706"/>
                  </a:cubicBezTo>
                  <a:cubicBezTo>
                    <a:pt x="958" y="1104"/>
                    <a:pt x="645" y="389"/>
                    <a:pt x="92" y="12"/>
                  </a:cubicBezTo>
                  <a:cubicBezTo>
                    <a:pt x="84" y="4"/>
                    <a:pt x="75" y="1"/>
                    <a:pt x="66" y="1"/>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764;p35"/>
            <p:cNvSpPr/>
            <p:nvPr/>
          </p:nvSpPr>
          <p:spPr>
            <a:xfrm>
              <a:off x="1310400" y="1457000"/>
              <a:ext cx="251000" cy="165250"/>
            </a:xfrm>
            <a:custGeom>
              <a:avLst/>
              <a:gdLst/>
              <a:ahLst/>
              <a:cxnLst/>
              <a:rect l="l" t="t" r="r" b="b"/>
              <a:pathLst>
                <a:path w="10040" h="6610" extrusionOk="0">
                  <a:moveTo>
                    <a:pt x="10002" y="0"/>
                  </a:moveTo>
                  <a:cubicBezTo>
                    <a:pt x="9999" y="0"/>
                    <a:pt x="9994" y="1"/>
                    <a:pt x="9990" y="2"/>
                  </a:cubicBezTo>
                  <a:cubicBezTo>
                    <a:pt x="8057" y="215"/>
                    <a:pt x="6501" y="1659"/>
                    <a:pt x="5209" y="2989"/>
                  </a:cubicBezTo>
                  <a:cubicBezTo>
                    <a:pt x="4481" y="3742"/>
                    <a:pt x="3778" y="4532"/>
                    <a:pt x="2975" y="5197"/>
                  </a:cubicBezTo>
                  <a:cubicBezTo>
                    <a:pt x="2084" y="5913"/>
                    <a:pt x="1206" y="6289"/>
                    <a:pt x="89" y="6452"/>
                  </a:cubicBezTo>
                  <a:cubicBezTo>
                    <a:pt x="1" y="6465"/>
                    <a:pt x="26" y="6603"/>
                    <a:pt x="114" y="6603"/>
                  </a:cubicBezTo>
                  <a:cubicBezTo>
                    <a:pt x="177" y="6607"/>
                    <a:pt x="240" y="6609"/>
                    <a:pt x="303" y="6609"/>
                  </a:cubicBezTo>
                  <a:cubicBezTo>
                    <a:pt x="2043" y="6609"/>
                    <a:pt x="3554" y="4968"/>
                    <a:pt x="4657" y="3817"/>
                  </a:cubicBezTo>
                  <a:cubicBezTo>
                    <a:pt x="6213" y="2186"/>
                    <a:pt x="7744" y="617"/>
                    <a:pt x="10002" y="65"/>
                  </a:cubicBezTo>
                  <a:cubicBezTo>
                    <a:pt x="10037" y="53"/>
                    <a:pt x="10040" y="0"/>
                    <a:pt x="10002"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765;p35"/>
            <p:cNvSpPr/>
            <p:nvPr/>
          </p:nvSpPr>
          <p:spPr>
            <a:xfrm>
              <a:off x="1489800" y="1414325"/>
              <a:ext cx="79400" cy="76575"/>
            </a:xfrm>
            <a:custGeom>
              <a:avLst/>
              <a:gdLst/>
              <a:ahLst/>
              <a:cxnLst/>
              <a:rect l="l" t="t" r="r" b="b"/>
              <a:pathLst>
                <a:path w="3176" h="3063" extrusionOk="0">
                  <a:moveTo>
                    <a:pt x="3127" y="0"/>
                  </a:moveTo>
                  <a:cubicBezTo>
                    <a:pt x="3123" y="0"/>
                    <a:pt x="3119" y="1"/>
                    <a:pt x="3115" y="2"/>
                  </a:cubicBezTo>
                  <a:cubicBezTo>
                    <a:pt x="2488" y="279"/>
                    <a:pt x="1860" y="605"/>
                    <a:pt x="1371" y="1094"/>
                  </a:cubicBezTo>
                  <a:cubicBezTo>
                    <a:pt x="844" y="1621"/>
                    <a:pt x="392" y="2324"/>
                    <a:pt x="28" y="2964"/>
                  </a:cubicBezTo>
                  <a:cubicBezTo>
                    <a:pt x="0" y="3010"/>
                    <a:pt x="40" y="3063"/>
                    <a:pt x="83" y="3063"/>
                  </a:cubicBezTo>
                  <a:cubicBezTo>
                    <a:pt x="99" y="3063"/>
                    <a:pt x="115" y="3056"/>
                    <a:pt x="128" y="3039"/>
                  </a:cubicBezTo>
                  <a:cubicBezTo>
                    <a:pt x="580" y="2475"/>
                    <a:pt x="919" y="1797"/>
                    <a:pt x="1408" y="1270"/>
                  </a:cubicBezTo>
                  <a:cubicBezTo>
                    <a:pt x="1898" y="743"/>
                    <a:pt x="2538" y="417"/>
                    <a:pt x="3153" y="65"/>
                  </a:cubicBezTo>
                  <a:cubicBezTo>
                    <a:pt x="3175" y="43"/>
                    <a:pt x="3158" y="0"/>
                    <a:pt x="3127"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 name="Google Shape;766;p35"/>
            <p:cNvSpPr/>
            <p:nvPr/>
          </p:nvSpPr>
          <p:spPr>
            <a:xfrm>
              <a:off x="1053900" y="1443225"/>
              <a:ext cx="355350" cy="123950"/>
            </a:xfrm>
            <a:custGeom>
              <a:avLst/>
              <a:gdLst/>
              <a:ahLst/>
              <a:cxnLst/>
              <a:rect l="l" t="t" r="r" b="b"/>
              <a:pathLst>
                <a:path w="14214" h="4958" extrusionOk="0">
                  <a:moveTo>
                    <a:pt x="14176" y="1"/>
                  </a:moveTo>
                  <a:cubicBezTo>
                    <a:pt x="11666" y="252"/>
                    <a:pt x="9734" y="1971"/>
                    <a:pt x="7663" y="3251"/>
                  </a:cubicBezTo>
                  <a:cubicBezTo>
                    <a:pt x="6534" y="3941"/>
                    <a:pt x="5342" y="4481"/>
                    <a:pt x="4012" y="4657"/>
                  </a:cubicBezTo>
                  <a:cubicBezTo>
                    <a:pt x="3626" y="4711"/>
                    <a:pt x="3235" y="4736"/>
                    <a:pt x="2846" y="4736"/>
                  </a:cubicBezTo>
                  <a:cubicBezTo>
                    <a:pt x="2602" y="4736"/>
                    <a:pt x="2358" y="4726"/>
                    <a:pt x="2117" y="4707"/>
                  </a:cubicBezTo>
                  <a:cubicBezTo>
                    <a:pt x="1439" y="4657"/>
                    <a:pt x="812" y="4468"/>
                    <a:pt x="147" y="4343"/>
                  </a:cubicBezTo>
                  <a:cubicBezTo>
                    <a:pt x="142" y="4342"/>
                    <a:pt x="138" y="4342"/>
                    <a:pt x="134" y="4342"/>
                  </a:cubicBezTo>
                  <a:cubicBezTo>
                    <a:pt x="53" y="4342"/>
                    <a:pt x="0" y="4458"/>
                    <a:pt x="84" y="4493"/>
                  </a:cubicBezTo>
                  <a:cubicBezTo>
                    <a:pt x="823" y="4845"/>
                    <a:pt x="1740" y="4958"/>
                    <a:pt x="2608" y="4958"/>
                  </a:cubicBezTo>
                  <a:cubicBezTo>
                    <a:pt x="2918" y="4958"/>
                    <a:pt x="3222" y="4943"/>
                    <a:pt x="3510" y="4920"/>
                  </a:cubicBezTo>
                  <a:cubicBezTo>
                    <a:pt x="4739" y="4832"/>
                    <a:pt x="5881" y="4468"/>
                    <a:pt x="6961" y="3891"/>
                  </a:cubicBezTo>
                  <a:cubicBezTo>
                    <a:pt x="9370" y="2599"/>
                    <a:pt x="11378" y="465"/>
                    <a:pt x="14176" y="64"/>
                  </a:cubicBezTo>
                  <a:cubicBezTo>
                    <a:pt x="14214" y="51"/>
                    <a:pt x="14214" y="1"/>
                    <a:pt x="14176" y="1"/>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 name="Google Shape;767;p35"/>
            <p:cNvSpPr/>
            <p:nvPr/>
          </p:nvSpPr>
          <p:spPr>
            <a:xfrm>
              <a:off x="1209925" y="1366650"/>
              <a:ext cx="187300" cy="180925"/>
            </a:xfrm>
            <a:custGeom>
              <a:avLst/>
              <a:gdLst/>
              <a:ahLst/>
              <a:cxnLst/>
              <a:rect l="l" t="t" r="r" b="b"/>
              <a:pathLst>
                <a:path w="7492" h="7237" extrusionOk="0">
                  <a:moveTo>
                    <a:pt x="7420" y="1"/>
                  </a:moveTo>
                  <a:cubicBezTo>
                    <a:pt x="7416" y="1"/>
                    <a:pt x="7412" y="1"/>
                    <a:pt x="7408" y="2"/>
                  </a:cubicBezTo>
                  <a:cubicBezTo>
                    <a:pt x="5827" y="617"/>
                    <a:pt x="4823" y="1997"/>
                    <a:pt x="3869" y="3327"/>
                  </a:cubicBezTo>
                  <a:cubicBezTo>
                    <a:pt x="2815" y="4808"/>
                    <a:pt x="1623" y="6126"/>
                    <a:pt x="67" y="7080"/>
                  </a:cubicBezTo>
                  <a:cubicBezTo>
                    <a:pt x="0" y="7113"/>
                    <a:pt x="33" y="7236"/>
                    <a:pt x="102" y="7236"/>
                  </a:cubicBezTo>
                  <a:cubicBezTo>
                    <a:pt x="111" y="7236"/>
                    <a:pt x="120" y="7234"/>
                    <a:pt x="130" y="7230"/>
                  </a:cubicBezTo>
                  <a:cubicBezTo>
                    <a:pt x="1535" y="6691"/>
                    <a:pt x="2665" y="5222"/>
                    <a:pt x="3543" y="4068"/>
                  </a:cubicBezTo>
                  <a:cubicBezTo>
                    <a:pt x="4673" y="2575"/>
                    <a:pt x="5614" y="830"/>
                    <a:pt x="7433" y="90"/>
                  </a:cubicBezTo>
                  <a:cubicBezTo>
                    <a:pt x="7492" y="78"/>
                    <a:pt x="7474" y="1"/>
                    <a:pt x="7420" y="1"/>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768;p35"/>
            <p:cNvSpPr/>
            <p:nvPr/>
          </p:nvSpPr>
          <p:spPr>
            <a:xfrm>
              <a:off x="1284050" y="1490375"/>
              <a:ext cx="137450" cy="19025"/>
            </a:xfrm>
            <a:custGeom>
              <a:avLst/>
              <a:gdLst/>
              <a:ahLst/>
              <a:cxnLst/>
              <a:rect l="l" t="t" r="r" b="b"/>
              <a:pathLst>
                <a:path w="5498" h="761" extrusionOk="0">
                  <a:moveTo>
                    <a:pt x="1637" y="0"/>
                  </a:moveTo>
                  <a:cubicBezTo>
                    <a:pt x="1075" y="0"/>
                    <a:pt x="499" y="85"/>
                    <a:pt x="51" y="336"/>
                  </a:cubicBezTo>
                  <a:cubicBezTo>
                    <a:pt x="1" y="374"/>
                    <a:pt x="13" y="462"/>
                    <a:pt x="89" y="462"/>
                  </a:cubicBezTo>
                  <a:cubicBezTo>
                    <a:pt x="603" y="424"/>
                    <a:pt x="1093" y="248"/>
                    <a:pt x="1620" y="223"/>
                  </a:cubicBezTo>
                  <a:cubicBezTo>
                    <a:pt x="1708" y="219"/>
                    <a:pt x="1796" y="217"/>
                    <a:pt x="1883" y="217"/>
                  </a:cubicBezTo>
                  <a:cubicBezTo>
                    <a:pt x="2306" y="217"/>
                    <a:pt x="2722" y="265"/>
                    <a:pt x="3138" y="349"/>
                  </a:cubicBezTo>
                  <a:cubicBezTo>
                    <a:pt x="3809" y="489"/>
                    <a:pt x="4460" y="760"/>
                    <a:pt x="5150" y="760"/>
                  </a:cubicBezTo>
                  <a:cubicBezTo>
                    <a:pt x="5260" y="760"/>
                    <a:pt x="5372" y="753"/>
                    <a:pt x="5485" y="738"/>
                  </a:cubicBezTo>
                  <a:cubicBezTo>
                    <a:pt x="5497" y="738"/>
                    <a:pt x="5497" y="700"/>
                    <a:pt x="5472" y="700"/>
                  </a:cubicBezTo>
                  <a:cubicBezTo>
                    <a:pt x="5430" y="702"/>
                    <a:pt x="5388" y="703"/>
                    <a:pt x="5345" y="703"/>
                  </a:cubicBezTo>
                  <a:cubicBezTo>
                    <a:pt x="4413" y="703"/>
                    <a:pt x="3523" y="193"/>
                    <a:pt x="2599" y="73"/>
                  </a:cubicBezTo>
                  <a:cubicBezTo>
                    <a:pt x="2303" y="30"/>
                    <a:pt x="1973" y="0"/>
                    <a:pt x="1637"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 name="Google Shape;769;p35"/>
            <p:cNvSpPr/>
            <p:nvPr/>
          </p:nvSpPr>
          <p:spPr>
            <a:xfrm>
              <a:off x="1342400" y="1493375"/>
              <a:ext cx="72200" cy="44000"/>
            </a:xfrm>
            <a:custGeom>
              <a:avLst/>
              <a:gdLst/>
              <a:ahLst/>
              <a:cxnLst/>
              <a:rect l="l" t="t" r="r" b="b"/>
              <a:pathLst>
                <a:path w="2888" h="1760" extrusionOk="0">
                  <a:moveTo>
                    <a:pt x="220" y="0"/>
                  </a:moveTo>
                  <a:cubicBezTo>
                    <a:pt x="161" y="0"/>
                    <a:pt x="100" y="5"/>
                    <a:pt x="39" y="15"/>
                  </a:cubicBezTo>
                  <a:cubicBezTo>
                    <a:pt x="1" y="28"/>
                    <a:pt x="14" y="78"/>
                    <a:pt x="39" y="91"/>
                  </a:cubicBezTo>
                  <a:cubicBezTo>
                    <a:pt x="453" y="216"/>
                    <a:pt x="779" y="342"/>
                    <a:pt x="1105" y="618"/>
                  </a:cubicBezTo>
                  <a:cubicBezTo>
                    <a:pt x="1331" y="818"/>
                    <a:pt x="1532" y="1032"/>
                    <a:pt x="1758" y="1233"/>
                  </a:cubicBezTo>
                  <a:cubicBezTo>
                    <a:pt x="2084" y="1521"/>
                    <a:pt x="2423" y="1722"/>
                    <a:pt x="2862" y="1760"/>
                  </a:cubicBezTo>
                  <a:cubicBezTo>
                    <a:pt x="2875" y="1760"/>
                    <a:pt x="2887" y="1734"/>
                    <a:pt x="2862" y="1722"/>
                  </a:cubicBezTo>
                  <a:cubicBezTo>
                    <a:pt x="1888" y="1496"/>
                    <a:pt x="1263" y="0"/>
                    <a:pt x="220"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 name="Google Shape;770;p35"/>
            <p:cNvSpPr/>
            <p:nvPr/>
          </p:nvSpPr>
          <p:spPr>
            <a:xfrm>
              <a:off x="1196450" y="1604025"/>
              <a:ext cx="222225" cy="131700"/>
            </a:xfrm>
            <a:custGeom>
              <a:avLst/>
              <a:gdLst/>
              <a:ahLst/>
              <a:cxnLst/>
              <a:rect l="l" t="t" r="r" b="b"/>
              <a:pathLst>
                <a:path w="8889" h="5268" extrusionOk="0">
                  <a:moveTo>
                    <a:pt x="123" y="0"/>
                  </a:moveTo>
                  <a:cubicBezTo>
                    <a:pt x="42" y="0"/>
                    <a:pt x="1" y="125"/>
                    <a:pt x="79" y="170"/>
                  </a:cubicBezTo>
                  <a:cubicBezTo>
                    <a:pt x="493" y="383"/>
                    <a:pt x="882" y="546"/>
                    <a:pt x="1234" y="860"/>
                  </a:cubicBezTo>
                  <a:cubicBezTo>
                    <a:pt x="1535" y="1123"/>
                    <a:pt x="1811" y="1437"/>
                    <a:pt x="2099" y="1726"/>
                  </a:cubicBezTo>
                  <a:cubicBezTo>
                    <a:pt x="2702" y="2353"/>
                    <a:pt x="3304" y="2943"/>
                    <a:pt x="4007" y="3457"/>
                  </a:cubicBezTo>
                  <a:cubicBezTo>
                    <a:pt x="5262" y="4347"/>
                    <a:pt x="6786" y="5268"/>
                    <a:pt x="8363" y="5268"/>
                  </a:cubicBezTo>
                  <a:cubicBezTo>
                    <a:pt x="8521" y="5268"/>
                    <a:pt x="8679" y="5259"/>
                    <a:pt x="8838" y="5239"/>
                  </a:cubicBezTo>
                  <a:cubicBezTo>
                    <a:pt x="8888" y="5227"/>
                    <a:pt x="8888" y="5164"/>
                    <a:pt x="8838" y="5164"/>
                  </a:cubicBezTo>
                  <a:cubicBezTo>
                    <a:pt x="8749" y="5170"/>
                    <a:pt x="8660" y="5173"/>
                    <a:pt x="8571" y="5173"/>
                  </a:cubicBezTo>
                  <a:cubicBezTo>
                    <a:pt x="6784" y="5173"/>
                    <a:pt x="4945" y="4005"/>
                    <a:pt x="3618" y="2905"/>
                  </a:cubicBezTo>
                  <a:cubicBezTo>
                    <a:pt x="2501" y="1977"/>
                    <a:pt x="1623" y="408"/>
                    <a:pt x="154" y="6"/>
                  </a:cubicBezTo>
                  <a:cubicBezTo>
                    <a:pt x="143" y="2"/>
                    <a:pt x="133" y="0"/>
                    <a:pt x="123"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 name="Google Shape;771;p35"/>
            <p:cNvSpPr/>
            <p:nvPr/>
          </p:nvSpPr>
          <p:spPr>
            <a:xfrm>
              <a:off x="1303875" y="1691650"/>
              <a:ext cx="93775" cy="90750"/>
            </a:xfrm>
            <a:custGeom>
              <a:avLst/>
              <a:gdLst/>
              <a:ahLst/>
              <a:cxnLst/>
              <a:rect l="l" t="t" r="r" b="b"/>
              <a:pathLst>
                <a:path w="3751" h="3630" extrusionOk="0">
                  <a:moveTo>
                    <a:pt x="61" y="1"/>
                  </a:moveTo>
                  <a:cubicBezTo>
                    <a:pt x="20" y="1"/>
                    <a:pt x="1" y="56"/>
                    <a:pt x="24" y="90"/>
                  </a:cubicBezTo>
                  <a:cubicBezTo>
                    <a:pt x="325" y="467"/>
                    <a:pt x="626" y="781"/>
                    <a:pt x="852" y="1220"/>
                  </a:cubicBezTo>
                  <a:cubicBezTo>
                    <a:pt x="1040" y="1596"/>
                    <a:pt x="1216" y="2010"/>
                    <a:pt x="1467" y="2362"/>
                  </a:cubicBezTo>
                  <a:cubicBezTo>
                    <a:pt x="1969" y="3090"/>
                    <a:pt x="2809" y="3479"/>
                    <a:pt x="3650" y="3629"/>
                  </a:cubicBezTo>
                  <a:cubicBezTo>
                    <a:pt x="3713" y="3629"/>
                    <a:pt x="3751" y="3529"/>
                    <a:pt x="3675" y="3516"/>
                  </a:cubicBezTo>
                  <a:cubicBezTo>
                    <a:pt x="2596" y="3253"/>
                    <a:pt x="1793" y="2663"/>
                    <a:pt x="1291" y="1672"/>
                  </a:cubicBezTo>
                  <a:cubicBezTo>
                    <a:pt x="1002" y="1107"/>
                    <a:pt x="726" y="254"/>
                    <a:pt x="74" y="3"/>
                  </a:cubicBezTo>
                  <a:cubicBezTo>
                    <a:pt x="69" y="1"/>
                    <a:pt x="65" y="1"/>
                    <a:pt x="61" y="1"/>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 name="Google Shape;772;p35"/>
            <p:cNvSpPr/>
            <p:nvPr/>
          </p:nvSpPr>
          <p:spPr>
            <a:xfrm>
              <a:off x="1342525" y="1749575"/>
              <a:ext cx="26975" cy="74550"/>
            </a:xfrm>
            <a:custGeom>
              <a:avLst/>
              <a:gdLst/>
              <a:ahLst/>
              <a:cxnLst/>
              <a:rect l="l" t="t" r="r" b="b"/>
              <a:pathLst>
                <a:path w="1079" h="2982" extrusionOk="0">
                  <a:moveTo>
                    <a:pt x="62" y="0"/>
                  </a:moveTo>
                  <a:cubicBezTo>
                    <a:pt x="30" y="0"/>
                    <a:pt x="1" y="39"/>
                    <a:pt x="21" y="70"/>
                  </a:cubicBezTo>
                  <a:cubicBezTo>
                    <a:pt x="184" y="384"/>
                    <a:pt x="335" y="622"/>
                    <a:pt x="372" y="998"/>
                  </a:cubicBezTo>
                  <a:cubicBezTo>
                    <a:pt x="398" y="1249"/>
                    <a:pt x="410" y="1513"/>
                    <a:pt x="448" y="1777"/>
                  </a:cubicBezTo>
                  <a:cubicBezTo>
                    <a:pt x="510" y="2228"/>
                    <a:pt x="674" y="2642"/>
                    <a:pt x="1000" y="2969"/>
                  </a:cubicBezTo>
                  <a:cubicBezTo>
                    <a:pt x="1009" y="2978"/>
                    <a:pt x="1019" y="2982"/>
                    <a:pt x="1029" y="2982"/>
                  </a:cubicBezTo>
                  <a:cubicBezTo>
                    <a:pt x="1057" y="2982"/>
                    <a:pt x="1078" y="2947"/>
                    <a:pt x="1050" y="2918"/>
                  </a:cubicBezTo>
                  <a:cubicBezTo>
                    <a:pt x="510" y="2304"/>
                    <a:pt x="636" y="1551"/>
                    <a:pt x="536" y="810"/>
                  </a:cubicBezTo>
                  <a:cubicBezTo>
                    <a:pt x="485" y="484"/>
                    <a:pt x="372" y="183"/>
                    <a:pt x="84" y="7"/>
                  </a:cubicBezTo>
                  <a:cubicBezTo>
                    <a:pt x="77" y="2"/>
                    <a:pt x="69" y="0"/>
                    <a:pt x="62"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 name="Google Shape;773;p35"/>
            <p:cNvSpPr/>
            <p:nvPr/>
          </p:nvSpPr>
          <p:spPr>
            <a:xfrm>
              <a:off x="1336125" y="1692225"/>
              <a:ext cx="149675" cy="28325"/>
            </a:xfrm>
            <a:custGeom>
              <a:avLst/>
              <a:gdLst/>
              <a:ahLst/>
              <a:cxnLst/>
              <a:rect l="l" t="t" r="r" b="b"/>
              <a:pathLst>
                <a:path w="5987" h="1133" extrusionOk="0">
                  <a:moveTo>
                    <a:pt x="4890" y="0"/>
                  </a:moveTo>
                  <a:cubicBezTo>
                    <a:pt x="4329" y="0"/>
                    <a:pt x="3775" y="82"/>
                    <a:pt x="3226" y="306"/>
                  </a:cubicBezTo>
                  <a:cubicBezTo>
                    <a:pt x="2737" y="507"/>
                    <a:pt x="2272" y="795"/>
                    <a:pt x="1745" y="883"/>
                  </a:cubicBezTo>
                  <a:cubicBezTo>
                    <a:pt x="1599" y="906"/>
                    <a:pt x="1456" y="915"/>
                    <a:pt x="1314" y="915"/>
                  </a:cubicBezTo>
                  <a:cubicBezTo>
                    <a:pt x="906" y="915"/>
                    <a:pt x="508" y="839"/>
                    <a:pt x="89" y="783"/>
                  </a:cubicBezTo>
                  <a:cubicBezTo>
                    <a:pt x="26" y="783"/>
                    <a:pt x="1" y="883"/>
                    <a:pt x="64" y="908"/>
                  </a:cubicBezTo>
                  <a:cubicBezTo>
                    <a:pt x="396" y="1063"/>
                    <a:pt x="763" y="1133"/>
                    <a:pt x="1134" y="1133"/>
                  </a:cubicBezTo>
                  <a:cubicBezTo>
                    <a:pt x="1603" y="1133"/>
                    <a:pt x="2078" y="1022"/>
                    <a:pt x="2498" y="833"/>
                  </a:cubicBezTo>
                  <a:cubicBezTo>
                    <a:pt x="2988" y="620"/>
                    <a:pt x="3477" y="344"/>
                    <a:pt x="4004" y="231"/>
                  </a:cubicBezTo>
                  <a:cubicBezTo>
                    <a:pt x="4451" y="143"/>
                    <a:pt x="4910" y="123"/>
                    <a:pt x="5365" y="123"/>
                  </a:cubicBezTo>
                  <a:cubicBezTo>
                    <a:pt x="5561" y="123"/>
                    <a:pt x="5756" y="126"/>
                    <a:pt x="5949" y="130"/>
                  </a:cubicBezTo>
                  <a:cubicBezTo>
                    <a:pt x="5974" y="130"/>
                    <a:pt x="5987" y="93"/>
                    <a:pt x="5949" y="80"/>
                  </a:cubicBezTo>
                  <a:cubicBezTo>
                    <a:pt x="5593" y="32"/>
                    <a:pt x="5240" y="0"/>
                    <a:pt x="4890"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 name="Google Shape;774;p35"/>
            <p:cNvSpPr/>
            <p:nvPr/>
          </p:nvSpPr>
          <p:spPr>
            <a:xfrm>
              <a:off x="1437925" y="1519150"/>
              <a:ext cx="127775" cy="18050"/>
            </a:xfrm>
            <a:custGeom>
              <a:avLst/>
              <a:gdLst/>
              <a:ahLst/>
              <a:cxnLst/>
              <a:rect l="l" t="t" r="r" b="b"/>
              <a:pathLst>
                <a:path w="5111" h="722" extrusionOk="0">
                  <a:moveTo>
                    <a:pt x="2636" y="0"/>
                  </a:moveTo>
                  <a:cubicBezTo>
                    <a:pt x="2605" y="0"/>
                    <a:pt x="2573" y="0"/>
                    <a:pt x="2542" y="1"/>
                  </a:cubicBezTo>
                  <a:cubicBezTo>
                    <a:pt x="1701" y="13"/>
                    <a:pt x="723" y="139"/>
                    <a:pt x="32" y="641"/>
                  </a:cubicBezTo>
                  <a:cubicBezTo>
                    <a:pt x="1" y="672"/>
                    <a:pt x="22" y="722"/>
                    <a:pt x="60" y="722"/>
                  </a:cubicBezTo>
                  <a:cubicBezTo>
                    <a:pt x="67" y="722"/>
                    <a:pt x="75" y="720"/>
                    <a:pt x="83" y="716"/>
                  </a:cubicBezTo>
                  <a:cubicBezTo>
                    <a:pt x="936" y="351"/>
                    <a:pt x="1869" y="134"/>
                    <a:pt x="2798" y="134"/>
                  </a:cubicBezTo>
                  <a:cubicBezTo>
                    <a:pt x="3563" y="134"/>
                    <a:pt x="4325" y="281"/>
                    <a:pt x="5039" y="616"/>
                  </a:cubicBezTo>
                  <a:cubicBezTo>
                    <a:pt x="5044" y="617"/>
                    <a:pt x="5048" y="618"/>
                    <a:pt x="5052" y="618"/>
                  </a:cubicBezTo>
                  <a:cubicBezTo>
                    <a:pt x="5084" y="618"/>
                    <a:pt x="5111" y="575"/>
                    <a:pt x="5077" y="553"/>
                  </a:cubicBezTo>
                  <a:cubicBezTo>
                    <a:pt x="4327" y="166"/>
                    <a:pt x="3483" y="0"/>
                    <a:pt x="2636"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775;p35"/>
            <p:cNvSpPr/>
            <p:nvPr/>
          </p:nvSpPr>
          <p:spPr>
            <a:xfrm>
              <a:off x="1491750" y="1634600"/>
              <a:ext cx="65900" cy="28275"/>
            </a:xfrm>
            <a:custGeom>
              <a:avLst/>
              <a:gdLst/>
              <a:ahLst/>
              <a:cxnLst/>
              <a:rect l="l" t="t" r="r" b="b"/>
              <a:pathLst>
                <a:path w="2636" h="1131" extrusionOk="0">
                  <a:moveTo>
                    <a:pt x="0" y="1"/>
                  </a:moveTo>
                  <a:lnTo>
                    <a:pt x="465" y="176"/>
                  </a:lnTo>
                  <a:cubicBezTo>
                    <a:pt x="1155" y="553"/>
                    <a:pt x="1883" y="879"/>
                    <a:pt x="2635" y="1130"/>
                  </a:cubicBezTo>
                  <a:cubicBezTo>
                    <a:pt x="1945" y="452"/>
                    <a:pt x="954" y="214"/>
                    <a:pt x="0" y="1"/>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776;p35"/>
            <p:cNvSpPr/>
            <p:nvPr/>
          </p:nvSpPr>
          <p:spPr>
            <a:xfrm>
              <a:off x="1484525" y="1628950"/>
              <a:ext cx="19775" cy="64350"/>
            </a:xfrm>
            <a:custGeom>
              <a:avLst/>
              <a:gdLst/>
              <a:ahLst/>
              <a:cxnLst/>
              <a:rect l="l" t="t" r="r" b="b"/>
              <a:pathLst>
                <a:path w="791" h="2574" extrusionOk="0">
                  <a:moveTo>
                    <a:pt x="1" y="1"/>
                  </a:moveTo>
                  <a:lnTo>
                    <a:pt x="38" y="101"/>
                  </a:lnTo>
                  <a:cubicBezTo>
                    <a:pt x="45" y="91"/>
                    <a:pt x="54" y="85"/>
                    <a:pt x="63" y="83"/>
                  </a:cubicBezTo>
                  <a:lnTo>
                    <a:pt x="63" y="83"/>
                  </a:lnTo>
                  <a:cubicBezTo>
                    <a:pt x="89" y="118"/>
                    <a:pt x="114" y="153"/>
                    <a:pt x="138" y="189"/>
                  </a:cubicBezTo>
                  <a:lnTo>
                    <a:pt x="138" y="189"/>
                  </a:lnTo>
                  <a:cubicBezTo>
                    <a:pt x="144" y="164"/>
                    <a:pt x="147" y="139"/>
                    <a:pt x="139" y="114"/>
                  </a:cubicBezTo>
                  <a:cubicBezTo>
                    <a:pt x="123" y="98"/>
                    <a:pt x="97" y="82"/>
                    <a:pt x="74" y="82"/>
                  </a:cubicBezTo>
                  <a:cubicBezTo>
                    <a:pt x="70" y="82"/>
                    <a:pt x="67" y="82"/>
                    <a:pt x="63" y="83"/>
                  </a:cubicBezTo>
                  <a:lnTo>
                    <a:pt x="63" y="83"/>
                  </a:lnTo>
                  <a:cubicBezTo>
                    <a:pt x="43" y="55"/>
                    <a:pt x="22" y="28"/>
                    <a:pt x="1" y="1"/>
                  </a:cubicBezTo>
                  <a:close/>
                  <a:moveTo>
                    <a:pt x="138" y="189"/>
                  </a:moveTo>
                  <a:cubicBezTo>
                    <a:pt x="135" y="201"/>
                    <a:pt x="130" y="214"/>
                    <a:pt x="126" y="227"/>
                  </a:cubicBezTo>
                  <a:cubicBezTo>
                    <a:pt x="26" y="704"/>
                    <a:pt x="189" y="1180"/>
                    <a:pt x="339" y="1645"/>
                  </a:cubicBezTo>
                  <a:cubicBezTo>
                    <a:pt x="452" y="1946"/>
                    <a:pt x="553" y="2260"/>
                    <a:pt x="653" y="2573"/>
                  </a:cubicBezTo>
                  <a:cubicBezTo>
                    <a:pt x="791" y="1747"/>
                    <a:pt x="603" y="878"/>
                    <a:pt x="138" y="189"/>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77;p35"/>
            <p:cNvSpPr/>
            <p:nvPr/>
          </p:nvSpPr>
          <p:spPr>
            <a:xfrm>
              <a:off x="1562950" y="1694725"/>
              <a:ext cx="54925" cy="11300"/>
            </a:xfrm>
            <a:custGeom>
              <a:avLst/>
              <a:gdLst/>
              <a:ahLst/>
              <a:cxnLst/>
              <a:rect l="l" t="t" r="r" b="b"/>
              <a:pathLst>
                <a:path w="2197" h="452" extrusionOk="0">
                  <a:moveTo>
                    <a:pt x="973" y="1"/>
                  </a:moveTo>
                  <a:cubicBezTo>
                    <a:pt x="896" y="1"/>
                    <a:pt x="819" y="6"/>
                    <a:pt x="741" y="18"/>
                  </a:cubicBezTo>
                  <a:cubicBezTo>
                    <a:pt x="503" y="55"/>
                    <a:pt x="252" y="156"/>
                    <a:pt x="1" y="168"/>
                  </a:cubicBezTo>
                  <a:lnTo>
                    <a:pt x="164" y="218"/>
                  </a:lnTo>
                  <a:cubicBezTo>
                    <a:pt x="151" y="269"/>
                    <a:pt x="214" y="319"/>
                    <a:pt x="264" y="331"/>
                  </a:cubicBezTo>
                  <a:cubicBezTo>
                    <a:pt x="517" y="419"/>
                    <a:pt x="781" y="452"/>
                    <a:pt x="1049" y="452"/>
                  </a:cubicBezTo>
                  <a:cubicBezTo>
                    <a:pt x="1431" y="452"/>
                    <a:pt x="1820" y="385"/>
                    <a:pt x="2197" y="319"/>
                  </a:cubicBezTo>
                  <a:cubicBezTo>
                    <a:pt x="1804" y="160"/>
                    <a:pt x="1394" y="1"/>
                    <a:pt x="973" y="1"/>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 name="Google Shape;778;p35"/>
            <p:cNvSpPr/>
            <p:nvPr/>
          </p:nvSpPr>
          <p:spPr>
            <a:xfrm>
              <a:off x="1362800" y="1621750"/>
              <a:ext cx="55875" cy="35775"/>
            </a:xfrm>
            <a:custGeom>
              <a:avLst/>
              <a:gdLst/>
              <a:ahLst/>
              <a:cxnLst/>
              <a:rect l="l" t="t" r="r" b="b"/>
              <a:pathLst>
                <a:path w="2235" h="1431" extrusionOk="0">
                  <a:moveTo>
                    <a:pt x="1" y="0"/>
                  </a:moveTo>
                  <a:lnTo>
                    <a:pt x="26" y="176"/>
                  </a:lnTo>
                  <a:cubicBezTo>
                    <a:pt x="164" y="264"/>
                    <a:pt x="277" y="377"/>
                    <a:pt x="402" y="490"/>
                  </a:cubicBezTo>
                  <a:cubicBezTo>
                    <a:pt x="929" y="929"/>
                    <a:pt x="1582" y="1180"/>
                    <a:pt x="2234" y="1431"/>
                  </a:cubicBezTo>
                  <a:cubicBezTo>
                    <a:pt x="1594" y="803"/>
                    <a:pt x="879" y="188"/>
                    <a:pt x="1"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 name="Google Shape;779;p35"/>
            <p:cNvSpPr/>
            <p:nvPr/>
          </p:nvSpPr>
          <p:spPr>
            <a:xfrm>
              <a:off x="1378800" y="1590575"/>
              <a:ext cx="67175" cy="30575"/>
            </a:xfrm>
            <a:custGeom>
              <a:avLst/>
              <a:gdLst/>
              <a:ahLst/>
              <a:cxnLst/>
              <a:rect l="l" t="t" r="r" b="b"/>
              <a:pathLst>
                <a:path w="2687" h="1223" extrusionOk="0">
                  <a:moveTo>
                    <a:pt x="2561" y="0"/>
                  </a:moveTo>
                  <a:cubicBezTo>
                    <a:pt x="1955" y="0"/>
                    <a:pt x="1386" y="333"/>
                    <a:pt x="904" y="720"/>
                  </a:cubicBezTo>
                  <a:cubicBezTo>
                    <a:pt x="635" y="941"/>
                    <a:pt x="353" y="1185"/>
                    <a:pt x="25" y="1185"/>
                  </a:cubicBezTo>
                  <a:cubicBezTo>
                    <a:pt x="17" y="1185"/>
                    <a:pt x="9" y="1185"/>
                    <a:pt x="1" y="1184"/>
                  </a:cubicBezTo>
                  <a:lnTo>
                    <a:pt x="1" y="1184"/>
                  </a:lnTo>
                  <a:lnTo>
                    <a:pt x="779" y="1222"/>
                  </a:lnTo>
                  <a:cubicBezTo>
                    <a:pt x="1017" y="1197"/>
                    <a:pt x="1256" y="1109"/>
                    <a:pt x="1469" y="996"/>
                  </a:cubicBezTo>
                  <a:cubicBezTo>
                    <a:pt x="1682" y="871"/>
                    <a:pt x="1870" y="708"/>
                    <a:pt x="2059" y="544"/>
                  </a:cubicBezTo>
                  <a:cubicBezTo>
                    <a:pt x="2272" y="369"/>
                    <a:pt x="2485" y="181"/>
                    <a:pt x="2686" y="5"/>
                  </a:cubicBezTo>
                  <a:cubicBezTo>
                    <a:pt x="2644" y="2"/>
                    <a:pt x="2602" y="0"/>
                    <a:pt x="2561"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35"/>
            <p:cNvSpPr/>
            <p:nvPr/>
          </p:nvSpPr>
          <p:spPr>
            <a:xfrm>
              <a:off x="1467900" y="1566850"/>
              <a:ext cx="45525" cy="49575"/>
            </a:xfrm>
            <a:custGeom>
              <a:avLst/>
              <a:gdLst/>
              <a:ahLst/>
              <a:cxnLst/>
              <a:rect l="l" t="t" r="r" b="b"/>
              <a:pathLst>
                <a:path w="1821" h="1983" extrusionOk="0">
                  <a:moveTo>
                    <a:pt x="1820" y="0"/>
                  </a:moveTo>
                  <a:lnTo>
                    <a:pt x="1820" y="0"/>
                  </a:lnTo>
                  <a:cubicBezTo>
                    <a:pt x="1607" y="50"/>
                    <a:pt x="1393" y="101"/>
                    <a:pt x="1205" y="213"/>
                  </a:cubicBezTo>
                  <a:cubicBezTo>
                    <a:pt x="891" y="389"/>
                    <a:pt x="691" y="715"/>
                    <a:pt x="528" y="1042"/>
                  </a:cubicBezTo>
                  <a:cubicBezTo>
                    <a:pt x="364" y="1368"/>
                    <a:pt x="226" y="1719"/>
                    <a:pt x="1" y="1983"/>
                  </a:cubicBezTo>
                  <a:lnTo>
                    <a:pt x="126" y="1870"/>
                  </a:lnTo>
                  <a:cubicBezTo>
                    <a:pt x="402" y="1732"/>
                    <a:pt x="653" y="1506"/>
                    <a:pt x="816" y="1242"/>
                  </a:cubicBezTo>
                  <a:cubicBezTo>
                    <a:pt x="917" y="1079"/>
                    <a:pt x="979" y="891"/>
                    <a:pt x="1092" y="728"/>
                  </a:cubicBezTo>
                  <a:cubicBezTo>
                    <a:pt x="1268" y="439"/>
                    <a:pt x="1557" y="213"/>
                    <a:pt x="1820"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781;p35"/>
            <p:cNvSpPr/>
            <p:nvPr/>
          </p:nvSpPr>
          <p:spPr>
            <a:xfrm>
              <a:off x="1531575" y="1610450"/>
              <a:ext cx="47400" cy="33600"/>
            </a:xfrm>
            <a:custGeom>
              <a:avLst/>
              <a:gdLst/>
              <a:ahLst/>
              <a:cxnLst/>
              <a:rect l="l" t="t" r="r" b="b"/>
              <a:pathLst>
                <a:path w="1896" h="1344" extrusionOk="0">
                  <a:moveTo>
                    <a:pt x="1" y="0"/>
                  </a:moveTo>
                  <a:lnTo>
                    <a:pt x="26" y="88"/>
                  </a:lnTo>
                  <a:cubicBezTo>
                    <a:pt x="528" y="666"/>
                    <a:pt x="1181" y="1105"/>
                    <a:pt x="1896" y="1343"/>
                  </a:cubicBezTo>
                  <a:cubicBezTo>
                    <a:pt x="1783" y="954"/>
                    <a:pt x="1494" y="628"/>
                    <a:pt x="1143" y="427"/>
                  </a:cubicBezTo>
                  <a:cubicBezTo>
                    <a:pt x="792" y="214"/>
                    <a:pt x="402" y="88"/>
                    <a:pt x="1"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 name="Google Shape;782;p35"/>
            <p:cNvSpPr/>
            <p:nvPr/>
          </p:nvSpPr>
          <p:spPr>
            <a:xfrm>
              <a:off x="1637925" y="1612650"/>
              <a:ext cx="30475" cy="48650"/>
            </a:xfrm>
            <a:custGeom>
              <a:avLst/>
              <a:gdLst/>
              <a:ahLst/>
              <a:cxnLst/>
              <a:rect l="l" t="t" r="r" b="b"/>
              <a:pathLst>
                <a:path w="1219" h="1946" extrusionOk="0">
                  <a:moveTo>
                    <a:pt x="152" y="0"/>
                  </a:moveTo>
                  <a:lnTo>
                    <a:pt x="1" y="25"/>
                  </a:lnTo>
                  <a:cubicBezTo>
                    <a:pt x="177" y="176"/>
                    <a:pt x="227" y="427"/>
                    <a:pt x="290" y="653"/>
                  </a:cubicBezTo>
                  <a:cubicBezTo>
                    <a:pt x="440" y="1130"/>
                    <a:pt x="691" y="1581"/>
                    <a:pt x="1030" y="1945"/>
                  </a:cubicBezTo>
                  <a:cubicBezTo>
                    <a:pt x="1218" y="1607"/>
                    <a:pt x="1143" y="1180"/>
                    <a:pt x="955" y="841"/>
                  </a:cubicBezTo>
                  <a:cubicBezTo>
                    <a:pt x="754" y="515"/>
                    <a:pt x="453" y="251"/>
                    <a:pt x="152"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35"/>
            <p:cNvSpPr/>
            <p:nvPr/>
          </p:nvSpPr>
          <p:spPr>
            <a:xfrm>
              <a:off x="1670875" y="1600050"/>
              <a:ext cx="50525" cy="17350"/>
            </a:xfrm>
            <a:custGeom>
              <a:avLst/>
              <a:gdLst/>
              <a:ahLst/>
              <a:cxnLst/>
              <a:rect l="l" t="t" r="r" b="b"/>
              <a:pathLst>
                <a:path w="2021" h="694" extrusionOk="0">
                  <a:moveTo>
                    <a:pt x="1599" y="0"/>
                  </a:moveTo>
                  <a:cubicBezTo>
                    <a:pt x="1013" y="0"/>
                    <a:pt x="425" y="225"/>
                    <a:pt x="1" y="630"/>
                  </a:cubicBezTo>
                  <a:lnTo>
                    <a:pt x="176" y="592"/>
                  </a:lnTo>
                  <a:cubicBezTo>
                    <a:pt x="294" y="664"/>
                    <a:pt x="427" y="694"/>
                    <a:pt x="563" y="694"/>
                  </a:cubicBezTo>
                  <a:cubicBezTo>
                    <a:pt x="760" y="694"/>
                    <a:pt x="964" y="631"/>
                    <a:pt x="1143" y="542"/>
                  </a:cubicBezTo>
                  <a:cubicBezTo>
                    <a:pt x="1444" y="391"/>
                    <a:pt x="1720" y="165"/>
                    <a:pt x="2021" y="40"/>
                  </a:cubicBezTo>
                  <a:cubicBezTo>
                    <a:pt x="1882" y="13"/>
                    <a:pt x="1741" y="0"/>
                    <a:pt x="1599"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784;p35"/>
            <p:cNvSpPr/>
            <p:nvPr/>
          </p:nvSpPr>
          <p:spPr>
            <a:xfrm>
              <a:off x="1590875" y="1559000"/>
              <a:ext cx="31725" cy="40175"/>
            </a:xfrm>
            <a:custGeom>
              <a:avLst/>
              <a:gdLst/>
              <a:ahLst/>
              <a:cxnLst/>
              <a:rect l="l" t="t" r="r" b="b"/>
              <a:pathLst>
                <a:path w="1269" h="1607" extrusionOk="0">
                  <a:moveTo>
                    <a:pt x="1268" y="0"/>
                  </a:moveTo>
                  <a:lnTo>
                    <a:pt x="1268" y="0"/>
                  </a:lnTo>
                  <a:cubicBezTo>
                    <a:pt x="1017" y="164"/>
                    <a:pt x="754" y="327"/>
                    <a:pt x="603" y="590"/>
                  </a:cubicBezTo>
                  <a:cubicBezTo>
                    <a:pt x="503" y="766"/>
                    <a:pt x="452" y="967"/>
                    <a:pt x="377" y="1155"/>
                  </a:cubicBezTo>
                  <a:cubicBezTo>
                    <a:pt x="312" y="1319"/>
                    <a:pt x="218" y="1482"/>
                    <a:pt x="70" y="1572"/>
                  </a:cubicBezTo>
                  <a:lnTo>
                    <a:pt x="70" y="1572"/>
                  </a:lnTo>
                  <a:lnTo>
                    <a:pt x="427" y="1393"/>
                  </a:lnTo>
                  <a:cubicBezTo>
                    <a:pt x="678" y="1268"/>
                    <a:pt x="829" y="1004"/>
                    <a:pt x="929" y="753"/>
                  </a:cubicBezTo>
                  <a:cubicBezTo>
                    <a:pt x="1030" y="490"/>
                    <a:pt x="1105" y="214"/>
                    <a:pt x="1268" y="0"/>
                  </a:cubicBezTo>
                  <a:close/>
                  <a:moveTo>
                    <a:pt x="70" y="1572"/>
                  </a:moveTo>
                  <a:lnTo>
                    <a:pt x="1" y="1607"/>
                  </a:lnTo>
                  <a:cubicBezTo>
                    <a:pt x="25" y="1597"/>
                    <a:pt x="48" y="1585"/>
                    <a:pt x="70" y="1572"/>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35"/>
            <p:cNvSpPr/>
            <p:nvPr/>
          </p:nvSpPr>
          <p:spPr>
            <a:xfrm>
              <a:off x="1620050" y="1581450"/>
              <a:ext cx="43325" cy="9725"/>
            </a:xfrm>
            <a:custGeom>
              <a:avLst/>
              <a:gdLst/>
              <a:ahLst/>
              <a:cxnLst/>
              <a:rect l="l" t="t" r="r" b="b"/>
              <a:pathLst>
                <a:path w="1733" h="389" extrusionOk="0">
                  <a:moveTo>
                    <a:pt x="721" y="0"/>
                  </a:moveTo>
                  <a:cubicBezTo>
                    <a:pt x="532" y="0"/>
                    <a:pt x="342" y="36"/>
                    <a:pt x="176" y="131"/>
                  </a:cubicBezTo>
                  <a:lnTo>
                    <a:pt x="1" y="106"/>
                  </a:lnTo>
                  <a:lnTo>
                    <a:pt x="1" y="106"/>
                  </a:lnTo>
                  <a:cubicBezTo>
                    <a:pt x="328" y="293"/>
                    <a:pt x="699" y="389"/>
                    <a:pt x="1069" y="389"/>
                  </a:cubicBezTo>
                  <a:cubicBezTo>
                    <a:pt x="1294" y="389"/>
                    <a:pt x="1519" y="353"/>
                    <a:pt x="1732" y="282"/>
                  </a:cubicBezTo>
                  <a:cubicBezTo>
                    <a:pt x="1481" y="182"/>
                    <a:pt x="1231" y="69"/>
                    <a:pt x="967" y="18"/>
                  </a:cubicBezTo>
                  <a:cubicBezTo>
                    <a:pt x="887" y="7"/>
                    <a:pt x="804" y="0"/>
                    <a:pt x="721"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786;p35"/>
            <p:cNvSpPr/>
            <p:nvPr/>
          </p:nvSpPr>
          <p:spPr>
            <a:xfrm>
              <a:off x="1488300" y="1521975"/>
              <a:ext cx="30450" cy="19800"/>
            </a:xfrm>
            <a:custGeom>
              <a:avLst/>
              <a:gdLst/>
              <a:ahLst/>
              <a:cxnLst/>
              <a:rect l="l" t="t" r="r" b="b"/>
              <a:pathLst>
                <a:path w="1218" h="792" extrusionOk="0">
                  <a:moveTo>
                    <a:pt x="0" y="1"/>
                  </a:moveTo>
                  <a:lnTo>
                    <a:pt x="0" y="1"/>
                  </a:lnTo>
                  <a:cubicBezTo>
                    <a:pt x="314" y="377"/>
                    <a:pt x="741" y="653"/>
                    <a:pt x="1217" y="791"/>
                  </a:cubicBezTo>
                  <a:cubicBezTo>
                    <a:pt x="1077" y="346"/>
                    <a:pt x="630" y="21"/>
                    <a:pt x="162" y="21"/>
                  </a:cubicBezTo>
                  <a:cubicBezTo>
                    <a:pt x="129" y="21"/>
                    <a:pt x="96" y="22"/>
                    <a:pt x="63" y="26"/>
                  </a:cubicBezTo>
                  <a:lnTo>
                    <a:pt x="0" y="1"/>
                  </a:ln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787;p35"/>
            <p:cNvSpPr/>
            <p:nvPr/>
          </p:nvSpPr>
          <p:spPr>
            <a:xfrm>
              <a:off x="1501475" y="1498450"/>
              <a:ext cx="41750" cy="20175"/>
            </a:xfrm>
            <a:custGeom>
              <a:avLst/>
              <a:gdLst/>
              <a:ahLst/>
              <a:cxnLst/>
              <a:rect l="l" t="t" r="r" b="b"/>
              <a:pathLst>
                <a:path w="1670" h="807" extrusionOk="0">
                  <a:moveTo>
                    <a:pt x="1669" y="1"/>
                  </a:moveTo>
                  <a:cubicBezTo>
                    <a:pt x="1042" y="13"/>
                    <a:pt x="414" y="302"/>
                    <a:pt x="13" y="791"/>
                  </a:cubicBezTo>
                  <a:lnTo>
                    <a:pt x="0" y="804"/>
                  </a:lnTo>
                  <a:cubicBezTo>
                    <a:pt x="31" y="806"/>
                    <a:pt x="62" y="807"/>
                    <a:pt x="94" y="807"/>
                  </a:cubicBezTo>
                  <a:cubicBezTo>
                    <a:pt x="465" y="807"/>
                    <a:pt x="840" y="669"/>
                    <a:pt x="1130" y="415"/>
                  </a:cubicBezTo>
                  <a:cubicBezTo>
                    <a:pt x="1305" y="264"/>
                    <a:pt x="1456" y="76"/>
                    <a:pt x="1669" y="1"/>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788;p35"/>
            <p:cNvSpPr/>
            <p:nvPr/>
          </p:nvSpPr>
          <p:spPr>
            <a:xfrm>
              <a:off x="1455975" y="1462375"/>
              <a:ext cx="22625" cy="54925"/>
            </a:xfrm>
            <a:custGeom>
              <a:avLst/>
              <a:gdLst/>
              <a:ahLst/>
              <a:cxnLst/>
              <a:rect l="l" t="t" r="r" b="b"/>
              <a:pathLst>
                <a:path w="905" h="2197" extrusionOk="0">
                  <a:moveTo>
                    <a:pt x="904" y="0"/>
                  </a:moveTo>
                  <a:cubicBezTo>
                    <a:pt x="578" y="251"/>
                    <a:pt x="377" y="615"/>
                    <a:pt x="239" y="1004"/>
                  </a:cubicBezTo>
                  <a:cubicBezTo>
                    <a:pt x="114" y="1381"/>
                    <a:pt x="63" y="1795"/>
                    <a:pt x="1" y="2196"/>
                  </a:cubicBezTo>
                  <a:lnTo>
                    <a:pt x="339" y="1807"/>
                  </a:lnTo>
                  <a:cubicBezTo>
                    <a:pt x="678" y="1268"/>
                    <a:pt x="867" y="628"/>
                    <a:pt x="904"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35"/>
            <p:cNvSpPr/>
            <p:nvPr/>
          </p:nvSpPr>
          <p:spPr>
            <a:xfrm>
              <a:off x="1404225" y="1548300"/>
              <a:ext cx="58050" cy="23575"/>
            </a:xfrm>
            <a:custGeom>
              <a:avLst/>
              <a:gdLst/>
              <a:ahLst/>
              <a:cxnLst/>
              <a:rect l="l" t="t" r="r" b="b"/>
              <a:pathLst>
                <a:path w="2322" h="943" extrusionOk="0">
                  <a:moveTo>
                    <a:pt x="2054" y="0"/>
                  </a:moveTo>
                  <a:cubicBezTo>
                    <a:pt x="1438" y="0"/>
                    <a:pt x="823" y="224"/>
                    <a:pt x="351" y="629"/>
                  </a:cubicBezTo>
                  <a:lnTo>
                    <a:pt x="0" y="943"/>
                  </a:lnTo>
                  <a:cubicBezTo>
                    <a:pt x="402" y="717"/>
                    <a:pt x="891" y="717"/>
                    <a:pt x="1330" y="579"/>
                  </a:cubicBezTo>
                  <a:cubicBezTo>
                    <a:pt x="1694" y="454"/>
                    <a:pt x="2008" y="228"/>
                    <a:pt x="2322" y="14"/>
                  </a:cubicBezTo>
                  <a:cubicBezTo>
                    <a:pt x="2233" y="5"/>
                    <a:pt x="2143" y="0"/>
                    <a:pt x="2054"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35"/>
            <p:cNvSpPr/>
            <p:nvPr/>
          </p:nvSpPr>
          <p:spPr>
            <a:xfrm>
              <a:off x="1359675" y="1557425"/>
              <a:ext cx="21675" cy="49900"/>
            </a:xfrm>
            <a:custGeom>
              <a:avLst/>
              <a:gdLst/>
              <a:ahLst/>
              <a:cxnLst/>
              <a:rect l="l" t="t" r="r" b="b"/>
              <a:pathLst>
                <a:path w="867" h="1996" extrusionOk="0">
                  <a:moveTo>
                    <a:pt x="866" y="1"/>
                  </a:moveTo>
                  <a:lnTo>
                    <a:pt x="866" y="1"/>
                  </a:lnTo>
                  <a:cubicBezTo>
                    <a:pt x="552" y="352"/>
                    <a:pt x="226" y="729"/>
                    <a:pt x="163" y="1193"/>
                  </a:cubicBezTo>
                  <a:cubicBezTo>
                    <a:pt x="126" y="1469"/>
                    <a:pt x="163" y="1770"/>
                    <a:pt x="0" y="1996"/>
                  </a:cubicBezTo>
                  <a:lnTo>
                    <a:pt x="314" y="1858"/>
                  </a:lnTo>
                  <a:cubicBezTo>
                    <a:pt x="590" y="1268"/>
                    <a:pt x="778" y="641"/>
                    <a:pt x="866" y="1"/>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791;p35"/>
            <p:cNvSpPr/>
            <p:nvPr/>
          </p:nvSpPr>
          <p:spPr>
            <a:xfrm>
              <a:off x="1382875" y="1681850"/>
              <a:ext cx="29525" cy="33725"/>
            </a:xfrm>
            <a:custGeom>
              <a:avLst/>
              <a:gdLst/>
              <a:ahLst/>
              <a:cxnLst/>
              <a:rect l="l" t="t" r="r" b="b"/>
              <a:pathLst>
                <a:path w="1181" h="1349" extrusionOk="0">
                  <a:moveTo>
                    <a:pt x="1150" y="1"/>
                  </a:moveTo>
                  <a:cubicBezTo>
                    <a:pt x="1123" y="1"/>
                    <a:pt x="1098" y="12"/>
                    <a:pt x="1080" y="31"/>
                  </a:cubicBezTo>
                  <a:cubicBezTo>
                    <a:pt x="829" y="144"/>
                    <a:pt x="565" y="282"/>
                    <a:pt x="415" y="508"/>
                  </a:cubicBezTo>
                  <a:cubicBezTo>
                    <a:pt x="239" y="771"/>
                    <a:pt x="239" y="1135"/>
                    <a:pt x="1" y="1348"/>
                  </a:cubicBezTo>
                  <a:lnTo>
                    <a:pt x="164" y="1298"/>
                  </a:lnTo>
                  <a:cubicBezTo>
                    <a:pt x="365" y="1173"/>
                    <a:pt x="578" y="1035"/>
                    <a:pt x="704" y="834"/>
                  </a:cubicBezTo>
                  <a:cubicBezTo>
                    <a:pt x="804" y="671"/>
                    <a:pt x="854" y="482"/>
                    <a:pt x="967" y="332"/>
                  </a:cubicBezTo>
                  <a:cubicBezTo>
                    <a:pt x="1030" y="219"/>
                    <a:pt x="1130" y="131"/>
                    <a:pt x="1180" y="6"/>
                  </a:cubicBezTo>
                  <a:cubicBezTo>
                    <a:pt x="1170" y="2"/>
                    <a:pt x="1160" y="1"/>
                    <a:pt x="1150" y="1"/>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35"/>
            <p:cNvSpPr/>
            <p:nvPr/>
          </p:nvSpPr>
          <p:spPr>
            <a:xfrm>
              <a:off x="1422725" y="1700475"/>
              <a:ext cx="27325" cy="8825"/>
            </a:xfrm>
            <a:custGeom>
              <a:avLst/>
              <a:gdLst/>
              <a:ahLst/>
              <a:cxnLst/>
              <a:rect l="l" t="t" r="r" b="b"/>
              <a:pathLst>
                <a:path w="1093" h="353" extrusionOk="0">
                  <a:moveTo>
                    <a:pt x="0" y="1"/>
                  </a:moveTo>
                  <a:lnTo>
                    <a:pt x="13" y="26"/>
                  </a:lnTo>
                  <a:cubicBezTo>
                    <a:pt x="139" y="177"/>
                    <a:pt x="327" y="252"/>
                    <a:pt x="515" y="302"/>
                  </a:cubicBezTo>
                  <a:cubicBezTo>
                    <a:pt x="703" y="340"/>
                    <a:pt x="904" y="352"/>
                    <a:pt x="1092" y="352"/>
                  </a:cubicBezTo>
                  <a:cubicBezTo>
                    <a:pt x="917" y="290"/>
                    <a:pt x="741" y="214"/>
                    <a:pt x="565" y="114"/>
                  </a:cubicBezTo>
                  <a:cubicBezTo>
                    <a:pt x="528" y="89"/>
                    <a:pt x="477" y="64"/>
                    <a:pt x="427" y="51"/>
                  </a:cubicBezTo>
                  <a:cubicBezTo>
                    <a:pt x="358" y="26"/>
                    <a:pt x="286" y="26"/>
                    <a:pt x="214" y="26"/>
                  </a:cubicBezTo>
                  <a:cubicBezTo>
                    <a:pt x="142" y="26"/>
                    <a:pt x="70" y="26"/>
                    <a:pt x="0" y="1"/>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35"/>
            <p:cNvSpPr/>
            <p:nvPr/>
          </p:nvSpPr>
          <p:spPr>
            <a:xfrm>
              <a:off x="1371900" y="1721175"/>
              <a:ext cx="27625" cy="7775"/>
            </a:xfrm>
            <a:custGeom>
              <a:avLst/>
              <a:gdLst/>
              <a:ahLst/>
              <a:cxnLst/>
              <a:rect l="l" t="t" r="r" b="b"/>
              <a:pathLst>
                <a:path w="1105" h="311" extrusionOk="0">
                  <a:moveTo>
                    <a:pt x="720" y="0"/>
                  </a:moveTo>
                  <a:cubicBezTo>
                    <a:pt x="494" y="0"/>
                    <a:pt x="279" y="120"/>
                    <a:pt x="76" y="240"/>
                  </a:cubicBezTo>
                  <a:lnTo>
                    <a:pt x="1" y="265"/>
                  </a:lnTo>
                  <a:cubicBezTo>
                    <a:pt x="79" y="296"/>
                    <a:pt x="160" y="310"/>
                    <a:pt x="242" y="310"/>
                  </a:cubicBezTo>
                  <a:cubicBezTo>
                    <a:pt x="355" y="310"/>
                    <a:pt x="468" y="283"/>
                    <a:pt x="578" y="240"/>
                  </a:cubicBezTo>
                  <a:cubicBezTo>
                    <a:pt x="753" y="177"/>
                    <a:pt x="929" y="76"/>
                    <a:pt x="1105" y="1"/>
                  </a:cubicBezTo>
                  <a:lnTo>
                    <a:pt x="1105" y="1"/>
                  </a:lnTo>
                  <a:cubicBezTo>
                    <a:pt x="1067" y="14"/>
                    <a:pt x="1028" y="18"/>
                    <a:pt x="989" y="18"/>
                  </a:cubicBezTo>
                  <a:cubicBezTo>
                    <a:pt x="910" y="18"/>
                    <a:pt x="829" y="1"/>
                    <a:pt x="753" y="1"/>
                  </a:cubicBezTo>
                  <a:cubicBezTo>
                    <a:pt x="742" y="1"/>
                    <a:pt x="731" y="0"/>
                    <a:pt x="720"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794;p35"/>
            <p:cNvSpPr/>
            <p:nvPr/>
          </p:nvSpPr>
          <p:spPr>
            <a:xfrm>
              <a:off x="1305400" y="1684275"/>
              <a:ext cx="59000" cy="13975"/>
            </a:xfrm>
            <a:custGeom>
              <a:avLst/>
              <a:gdLst/>
              <a:ahLst/>
              <a:cxnLst/>
              <a:rect l="l" t="t" r="r" b="b"/>
              <a:pathLst>
                <a:path w="2360" h="559" extrusionOk="0">
                  <a:moveTo>
                    <a:pt x="777" y="0"/>
                  </a:moveTo>
                  <a:cubicBezTo>
                    <a:pt x="503" y="0"/>
                    <a:pt x="234" y="84"/>
                    <a:pt x="0" y="222"/>
                  </a:cubicBezTo>
                  <a:lnTo>
                    <a:pt x="0" y="398"/>
                  </a:lnTo>
                  <a:cubicBezTo>
                    <a:pt x="234" y="502"/>
                    <a:pt x="486" y="558"/>
                    <a:pt x="739" y="558"/>
                  </a:cubicBezTo>
                  <a:cubicBezTo>
                    <a:pt x="853" y="558"/>
                    <a:pt x="967" y="547"/>
                    <a:pt x="1079" y="523"/>
                  </a:cubicBezTo>
                  <a:cubicBezTo>
                    <a:pt x="1230" y="498"/>
                    <a:pt x="1368" y="448"/>
                    <a:pt x="1506" y="411"/>
                  </a:cubicBezTo>
                  <a:cubicBezTo>
                    <a:pt x="1795" y="310"/>
                    <a:pt x="2071" y="222"/>
                    <a:pt x="2359" y="134"/>
                  </a:cubicBezTo>
                  <a:cubicBezTo>
                    <a:pt x="2215" y="116"/>
                    <a:pt x="2071" y="116"/>
                    <a:pt x="1928" y="116"/>
                  </a:cubicBezTo>
                  <a:cubicBezTo>
                    <a:pt x="1785" y="116"/>
                    <a:pt x="1644" y="116"/>
                    <a:pt x="1506" y="97"/>
                  </a:cubicBezTo>
                  <a:cubicBezTo>
                    <a:pt x="1305" y="72"/>
                    <a:pt x="1117" y="22"/>
                    <a:pt x="929" y="9"/>
                  </a:cubicBezTo>
                  <a:cubicBezTo>
                    <a:pt x="878" y="3"/>
                    <a:pt x="828" y="0"/>
                    <a:pt x="777"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 name="Google Shape;795;p35"/>
            <p:cNvSpPr/>
            <p:nvPr/>
          </p:nvSpPr>
          <p:spPr>
            <a:xfrm>
              <a:off x="1318250" y="1714925"/>
              <a:ext cx="11000" cy="43950"/>
            </a:xfrm>
            <a:custGeom>
              <a:avLst/>
              <a:gdLst/>
              <a:ahLst/>
              <a:cxnLst/>
              <a:rect l="l" t="t" r="r" b="b"/>
              <a:pathLst>
                <a:path w="440" h="1758" extrusionOk="0">
                  <a:moveTo>
                    <a:pt x="227" y="0"/>
                  </a:moveTo>
                  <a:lnTo>
                    <a:pt x="151" y="113"/>
                  </a:lnTo>
                  <a:cubicBezTo>
                    <a:pt x="176" y="314"/>
                    <a:pt x="89" y="515"/>
                    <a:pt x="63" y="715"/>
                  </a:cubicBezTo>
                  <a:cubicBezTo>
                    <a:pt x="1" y="1067"/>
                    <a:pt x="89" y="1418"/>
                    <a:pt x="176" y="1757"/>
                  </a:cubicBezTo>
                  <a:cubicBezTo>
                    <a:pt x="227" y="1569"/>
                    <a:pt x="277" y="1393"/>
                    <a:pt x="340" y="1205"/>
                  </a:cubicBezTo>
                  <a:cubicBezTo>
                    <a:pt x="365" y="1092"/>
                    <a:pt x="390" y="979"/>
                    <a:pt x="402" y="866"/>
                  </a:cubicBezTo>
                  <a:cubicBezTo>
                    <a:pt x="440" y="577"/>
                    <a:pt x="352" y="276"/>
                    <a:pt x="227"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 name="Google Shape;796;p35"/>
            <p:cNvSpPr/>
            <p:nvPr/>
          </p:nvSpPr>
          <p:spPr>
            <a:xfrm>
              <a:off x="1373775" y="1762300"/>
              <a:ext cx="30150" cy="13100"/>
            </a:xfrm>
            <a:custGeom>
              <a:avLst/>
              <a:gdLst/>
              <a:ahLst/>
              <a:cxnLst/>
              <a:rect l="l" t="t" r="r" b="b"/>
              <a:pathLst>
                <a:path w="1206" h="524" extrusionOk="0">
                  <a:moveTo>
                    <a:pt x="1206" y="0"/>
                  </a:moveTo>
                  <a:lnTo>
                    <a:pt x="1206" y="0"/>
                  </a:lnTo>
                  <a:cubicBezTo>
                    <a:pt x="1121" y="35"/>
                    <a:pt x="1033" y="42"/>
                    <a:pt x="944" y="42"/>
                  </a:cubicBezTo>
                  <a:cubicBezTo>
                    <a:pt x="878" y="42"/>
                    <a:pt x="812" y="38"/>
                    <a:pt x="746" y="38"/>
                  </a:cubicBezTo>
                  <a:cubicBezTo>
                    <a:pt x="673" y="38"/>
                    <a:pt x="600" y="43"/>
                    <a:pt x="528" y="63"/>
                  </a:cubicBezTo>
                  <a:cubicBezTo>
                    <a:pt x="428" y="100"/>
                    <a:pt x="340" y="176"/>
                    <a:pt x="239" y="238"/>
                  </a:cubicBezTo>
                  <a:cubicBezTo>
                    <a:pt x="164" y="301"/>
                    <a:pt x="76" y="364"/>
                    <a:pt x="1" y="439"/>
                  </a:cubicBezTo>
                  <a:lnTo>
                    <a:pt x="64" y="489"/>
                  </a:lnTo>
                  <a:cubicBezTo>
                    <a:pt x="95" y="515"/>
                    <a:pt x="139" y="524"/>
                    <a:pt x="184" y="524"/>
                  </a:cubicBezTo>
                  <a:cubicBezTo>
                    <a:pt x="230" y="524"/>
                    <a:pt x="277" y="515"/>
                    <a:pt x="315" y="502"/>
                  </a:cubicBezTo>
                  <a:cubicBezTo>
                    <a:pt x="653" y="402"/>
                    <a:pt x="967" y="251"/>
                    <a:pt x="1206"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797;p35"/>
            <p:cNvSpPr/>
            <p:nvPr/>
          </p:nvSpPr>
          <p:spPr>
            <a:xfrm>
              <a:off x="1511825" y="1417500"/>
              <a:ext cx="10375" cy="38925"/>
            </a:xfrm>
            <a:custGeom>
              <a:avLst/>
              <a:gdLst/>
              <a:ahLst/>
              <a:cxnLst/>
              <a:rect l="l" t="t" r="r" b="b"/>
              <a:pathLst>
                <a:path w="415" h="1557" extrusionOk="0">
                  <a:moveTo>
                    <a:pt x="414" y="1"/>
                  </a:moveTo>
                  <a:cubicBezTo>
                    <a:pt x="302" y="202"/>
                    <a:pt x="189" y="402"/>
                    <a:pt x="88" y="603"/>
                  </a:cubicBezTo>
                  <a:cubicBezTo>
                    <a:pt x="63" y="666"/>
                    <a:pt x="25" y="729"/>
                    <a:pt x="13" y="791"/>
                  </a:cubicBezTo>
                  <a:cubicBezTo>
                    <a:pt x="0" y="892"/>
                    <a:pt x="25" y="980"/>
                    <a:pt x="38" y="1080"/>
                  </a:cubicBezTo>
                  <a:cubicBezTo>
                    <a:pt x="51" y="1231"/>
                    <a:pt x="51" y="1406"/>
                    <a:pt x="0" y="1557"/>
                  </a:cubicBezTo>
                  <a:lnTo>
                    <a:pt x="138" y="1444"/>
                  </a:lnTo>
                  <a:cubicBezTo>
                    <a:pt x="264" y="1281"/>
                    <a:pt x="364" y="1105"/>
                    <a:pt x="402" y="904"/>
                  </a:cubicBezTo>
                  <a:cubicBezTo>
                    <a:pt x="414" y="791"/>
                    <a:pt x="414" y="666"/>
                    <a:pt x="414" y="553"/>
                  </a:cubicBezTo>
                  <a:cubicBezTo>
                    <a:pt x="414" y="365"/>
                    <a:pt x="414" y="189"/>
                    <a:pt x="414" y="1"/>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 name="Google Shape;798;p35"/>
            <p:cNvSpPr/>
            <p:nvPr/>
          </p:nvSpPr>
          <p:spPr>
            <a:xfrm>
              <a:off x="1270575" y="1621125"/>
              <a:ext cx="43625" cy="27925"/>
            </a:xfrm>
            <a:custGeom>
              <a:avLst/>
              <a:gdLst/>
              <a:ahLst/>
              <a:cxnLst/>
              <a:rect l="l" t="t" r="r" b="b"/>
              <a:pathLst>
                <a:path w="1745" h="1117" extrusionOk="0">
                  <a:moveTo>
                    <a:pt x="0" y="0"/>
                  </a:moveTo>
                  <a:lnTo>
                    <a:pt x="0" y="0"/>
                  </a:lnTo>
                  <a:cubicBezTo>
                    <a:pt x="389" y="602"/>
                    <a:pt x="1042" y="1017"/>
                    <a:pt x="1745" y="1117"/>
                  </a:cubicBezTo>
                  <a:cubicBezTo>
                    <a:pt x="1556" y="891"/>
                    <a:pt x="1356" y="690"/>
                    <a:pt x="1155" y="490"/>
                  </a:cubicBezTo>
                  <a:cubicBezTo>
                    <a:pt x="916" y="264"/>
                    <a:pt x="653" y="38"/>
                    <a:pt x="339" y="13"/>
                  </a:cubicBezTo>
                  <a:lnTo>
                    <a:pt x="0" y="0"/>
                  </a:ln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799;p35"/>
            <p:cNvSpPr/>
            <p:nvPr/>
          </p:nvSpPr>
          <p:spPr>
            <a:xfrm>
              <a:off x="1297875" y="1585675"/>
              <a:ext cx="32325" cy="35150"/>
            </a:xfrm>
            <a:custGeom>
              <a:avLst/>
              <a:gdLst/>
              <a:ahLst/>
              <a:cxnLst/>
              <a:rect l="l" t="t" r="r" b="b"/>
              <a:pathLst>
                <a:path w="1293" h="1406" extrusionOk="0">
                  <a:moveTo>
                    <a:pt x="1293" y="0"/>
                  </a:moveTo>
                  <a:cubicBezTo>
                    <a:pt x="966" y="113"/>
                    <a:pt x="678" y="301"/>
                    <a:pt x="427" y="540"/>
                  </a:cubicBezTo>
                  <a:cubicBezTo>
                    <a:pt x="326" y="640"/>
                    <a:pt x="238" y="740"/>
                    <a:pt x="176" y="866"/>
                  </a:cubicBezTo>
                  <a:cubicBezTo>
                    <a:pt x="113" y="1011"/>
                    <a:pt x="94" y="1174"/>
                    <a:pt x="40" y="1318"/>
                  </a:cubicBezTo>
                  <a:lnTo>
                    <a:pt x="40" y="1318"/>
                  </a:lnTo>
                  <a:cubicBezTo>
                    <a:pt x="403" y="1304"/>
                    <a:pt x="753" y="1079"/>
                    <a:pt x="916" y="753"/>
                  </a:cubicBezTo>
                  <a:cubicBezTo>
                    <a:pt x="1042" y="489"/>
                    <a:pt x="1067" y="176"/>
                    <a:pt x="1293" y="0"/>
                  </a:cubicBezTo>
                  <a:close/>
                  <a:moveTo>
                    <a:pt x="40" y="1318"/>
                  </a:moveTo>
                  <a:lnTo>
                    <a:pt x="40" y="1318"/>
                  </a:lnTo>
                  <a:cubicBezTo>
                    <a:pt x="39" y="1318"/>
                    <a:pt x="38" y="1318"/>
                    <a:pt x="38" y="1318"/>
                  </a:cubicBezTo>
                  <a:lnTo>
                    <a:pt x="0" y="1406"/>
                  </a:lnTo>
                  <a:cubicBezTo>
                    <a:pt x="15" y="1377"/>
                    <a:pt x="28" y="1348"/>
                    <a:pt x="40" y="1318"/>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 name="Google Shape;800;p35"/>
            <p:cNvSpPr/>
            <p:nvPr/>
          </p:nvSpPr>
          <p:spPr>
            <a:xfrm>
              <a:off x="1359975" y="1505350"/>
              <a:ext cx="21375" cy="30775"/>
            </a:xfrm>
            <a:custGeom>
              <a:avLst/>
              <a:gdLst/>
              <a:ahLst/>
              <a:cxnLst/>
              <a:rect l="l" t="t" r="r" b="b"/>
              <a:pathLst>
                <a:path w="855" h="1231" extrusionOk="0">
                  <a:moveTo>
                    <a:pt x="1" y="1"/>
                  </a:moveTo>
                  <a:cubicBezTo>
                    <a:pt x="76" y="114"/>
                    <a:pt x="101" y="226"/>
                    <a:pt x="164" y="339"/>
                  </a:cubicBezTo>
                  <a:cubicBezTo>
                    <a:pt x="289" y="603"/>
                    <a:pt x="540" y="791"/>
                    <a:pt x="729" y="1004"/>
                  </a:cubicBezTo>
                  <a:cubicBezTo>
                    <a:pt x="791" y="1067"/>
                    <a:pt x="841" y="1143"/>
                    <a:pt x="854" y="1230"/>
                  </a:cubicBezTo>
                  <a:cubicBezTo>
                    <a:pt x="841" y="979"/>
                    <a:pt x="779" y="741"/>
                    <a:pt x="666" y="515"/>
                  </a:cubicBezTo>
                  <a:cubicBezTo>
                    <a:pt x="553" y="302"/>
                    <a:pt x="377" y="114"/>
                    <a:pt x="151" y="1"/>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 name="Google Shape;801;p35"/>
            <p:cNvSpPr/>
            <p:nvPr/>
          </p:nvSpPr>
          <p:spPr>
            <a:xfrm>
              <a:off x="1351500" y="1430675"/>
              <a:ext cx="23575" cy="32350"/>
            </a:xfrm>
            <a:custGeom>
              <a:avLst/>
              <a:gdLst/>
              <a:ahLst/>
              <a:cxnLst/>
              <a:rect l="l" t="t" r="r" b="b"/>
              <a:pathLst>
                <a:path w="943" h="1294" extrusionOk="0">
                  <a:moveTo>
                    <a:pt x="942" y="1"/>
                  </a:moveTo>
                  <a:lnTo>
                    <a:pt x="942" y="1"/>
                  </a:lnTo>
                  <a:cubicBezTo>
                    <a:pt x="603" y="177"/>
                    <a:pt x="302" y="440"/>
                    <a:pt x="177" y="804"/>
                  </a:cubicBezTo>
                  <a:cubicBezTo>
                    <a:pt x="139" y="904"/>
                    <a:pt x="39" y="1193"/>
                    <a:pt x="1" y="1293"/>
                  </a:cubicBezTo>
                  <a:lnTo>
                    <a:pt x="252" y="1130"/>
                  </a:lnTo>
                  <a:cubicBezTo>
                    <a:pt x="478" y="1055"/>
                    <a:pt x="616" y="854"/>
                    <a:pt x="691" y="641"/>
                  </a:cubicBezTo>
                  <a:cubicBezTo>
                    <a:pt x="779" y="428"/>
                    <a:pt x="817" y="202"/>
                    <a:pt x="942" y="1"/>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 name="Google Shape;802;p35"/>
            <p:cNvSpPr/>
            <p:nvPr/>
          </p:nvSpPr>
          <p:spPr>
            <a:xfrm>
              <a:off x="1317950" y="1399950"/>
              <a:ext cx="12575" cy="34850"/>
            </a:xfrm>
            <a:custGeom>
              <a:avLst/>
              <a:gdLst/>
              <a:ahLst/>
              <a:cxnLst/>
              <a:rect l="l" t="t" r="r" b="b"/>
              <a:pathLst>
                <a:path w="503" h="1394" extrusionOk="0">
                  <a:moveTo>
                    <a:pt x="502" y="0"/>
                  </a:moveTo>
                  <a:cubicBezTo>
                    <a:pt x="163" y="364"/>
                    <a:pt x="0" y="866"/>
                    <a:pt x="50" y="1355"/>
                  </a:cubicBezTo>
                  <a:lnTo>
                    <a:pt x="101" y="1393"/>
                  </a:lnTo>
                  <a:cubicBezTo>
                    <a:pt x="188" y="1205"/>
                    <a:pt x="276" y="1004"/>
                    <a:pt x="326" y="791"/>
                  </a:cubicBezTo>
                  <a:cubicBezTo>
                    <a:pt x="389" y="527"/>
                    <a:pt x="389" y="251"/>
                    <a:pt x="502"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 name="Google Shape;803;p35"/>
            <p:cNvSpPr/>
            <p:nvPr/>
          </p:nvSpPr>
          <p:spPr>
            <a:xfrm>
              <a:off x="1343675" y="1392875"/>
              <a:ext cx="32650" cy="13900"/>
            </a:xfrm>
            <a:custGeom>
              <a:avLst/>
              <a:gdLst/>
              <a:ahLst/>
              <a:cxnLst/>
              <a:rect l="l" t="t" r="r" b="b"/>
              <a:pathLst>
                <a:path w="1306" h="556" extrusionOk="0">
                  <a:moveTo>
                    <a:pt x="1211" y="1"/>
                  </a:moveTo>
                  <a:cubicBezTo>
                    <a:pt x="843" y="1"/>
                    <a:pt x="254" y="241"/>
                    <a:pt x="13" y="471"/>
                  </a:cubicBezTo>
                  <a:lnTo>
                    <a:pt x="0" y="547"/>
                  </a:lnTo>
                  <a:cubicBezTo>
                    <a:pt x="38" y="553"/>
                    <a:pt x="76" y="556"/>
                    <a:pt x="114" y="556"/>
                  </a:cubicBezTo>
                  <a:cubicBezTo>
                    <a:pt x="314" y="556"/>
                    <a:pt x="511" y="477"/>
                    <a:pt x="690" y="371"/>
                  </a:cubicBezTo>
                  <a:cubicBezTo>
                    <a:pt x="891" y="258"/>
                    <a:pt x="1092" y="107"/>
                    <a:pt x="1305" y="7"/>
                  </a:cubicBezTo>
                  <a:cubicBezTo>
                    <a:pt x="1276" y="3"/>
                    <a:pt x="1244" y="1"/>
                    <a:pt x="1211" y="1"/>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 name="Google Shape;804;p35"/>
            <p:cNvSpPr/>
            <p:nvPr/>
          </p:nvSpPr>
          <p:spPr>
            <a:xfrm>
              <a:off x="1169250" y="1654050"/>
              <a:ext cx="102600" cy="102225"/>
            </a:xfrm>
            <a:custGeom>
              <a:avLst/>
              <a:gdLst/>
              <a:ahLst/>
              <a:cxnLst/>
              <a:rect l="l" t="t" r="r" b="b"/>
              <a:pathLst>
                <a:path w="4104" h="4089" extrusionOk="0">
                  <a:moveTo>
                    <a:pt x="2467" y="0"/>
                  </a:moveTo>
                  <a:cubicBezTo>
                    <a:pt x="2355" y="0"/>
                    <a:pt x="2242" y="24"/>
                    <a:pt x="2146" y="76"/>
                  </a:cubicBezTo>
                  <a:cubicBezTo>
                    <a:pt x="1807" y="277"/>
                    <a:pt x="1782" y="1281"/>
                    <a:pt x="1782" y="1281"/>
                  </a:cubicBezTo>
                  <a:cubicBezTo>
                    <a:pt x="1782" y="1281"/>
                    <a:pt x="1619" y="779"/>
                    <a:pt x="1267" y="553"/>
                  </a:cubicBezTo>
                  <a:cubicBezTo>
                    <a:pt x="1156" y="474"/>
                    <a:pt x="1034" y="419"/>
                    <a:pt x="905" y="419"/>
                  </a:cubicBezTo>
                  <a:cubicBezTo>
                    <a:pt x="788" y="419"/>
                    <a:pt x="665" y="464"/>
                    <a:pt x="540" y="578"/>
                  </a:cubicBezTo>
                  <a:cubicBezTo>
                    <a:pt x="276" y="816"/>
                    <a:pt x="314" y="1218"/>
                    <a:pt x="515" y="1444"/>
                  </a:cubicBezTo>
                  <a:cubicBezTo>
                    <a:pt x="791" y="1758"/>
                    <a:pt x="1242" y="1908"/>
                    <a:pt x="1242" y="1908"/>
                  </a:cubicBezTo>
                  <a:cubicBezTo>
                    <a:pt x="1242" y="1908"/>
                    <a:pt x="0" y="2109"/>
                    <a:pt x="389" y="2937"/>
                  </a:cubicBezTo>
                  <a:cubicBezTo>
                    <a:pt x="476" y="3132"/>
                    <a:pt x="660" y="3222"/>
                    <a:pt x="872" y="3222"/>
                  </a:cubicBezTo>
                  <a:cubicBezTo>
                    <a:pt x="1181" y="3222"/>
                    <a:pt x="1552" y="3033"/>
                    <a:pt x="1782" y="2699"/>
                  </a:cubicBezTo>
                  <a:lnTo>
                    <a:pt x="1782" y="2699"/>
                  </a:lnTo>
                  <a:cubicBezTo>
                    <a:pt x="1769" y="2987"/>
                    <a:pt x="1845" y="3489"/>
                    <a:pt x="1970" y="3740"/>
                  </a:cubicBezTo>
                  <a:cubicBezTo>
                    <a:pt x="2066" y="3933"/>
                    <a:pt x="2280" y="4088"/>
                    <a:pt x="2488" y="4088"/>
                  </a:cubicBezTo>
                  <a:cubicBezTo>
                    <a:pt x="2552" y="4088"/>
                    <a:pt x="2614" y="4074"/>
                    <a:pt x="2673" y="4041"/>
                  </a:cubicBezTo>
                  <a:cubicBezTo>
                    <a:pt x="2836" y="3966"/>
                    <a:pt x="2924" y="3765"/>
                    <a:pt x="2974" y="3590"/>
                  </a:cubicBezTo>
                  <a:cubicBezTo>
                    <a:pt x="3074" y="3176"/>
                    <a:pt x="2836" y="2787"/>
                    <a:pt x="2660" y="2398"/>
                  </a:cubicBezTo>
                  <a:lnTo>
                    <a:pt x="2660" y="2398"/>
                  </a:lnTo>
                  <a:cubicBezTo>
                    <a:pt x="2866" y="2519"/>
                    <a:pt x="3155" y="2618"/>
                    <a:pt x="3411" y="2618"/>
                  </a:cubicBezTo>
                  <a:cubicBezTo>
                    <a:pt x="3578" y="2618"/>
                    <a:pt x="3731" y="2577"/>
                    <a:pt x="3840" y="2473"/>
                  </a:cubicBezTo>
                  <a:cubicBezTo>
                    <a:pt x="4103" y="2209"/>
                    <a:pt x="4091" y="1707"/>
                    <a:pt x="3802" y="1469"/>
                  </a:cubicBezTo>
                  <a:cubicBezTo>
                    <a:pt x="3660" y="1351"/>
                    <a:pt x="3496" y="1289"/>
                    <a:pt x="3301" y="1289"/>
                  </a:cubicBezTo>
                  <a:cubicBezTo>
                    <a:pt x="3102" y="1289"/>
                    <a:pt x="2871" y="1354"/>
                    <a:pt x="2598" y="1494"/>
                  </a:cubicBezTo>
                  <a:cubicBezTo>
                    <a:pt x="2911" y="1218"/>
                    <a:pt x="3087" y="879"/>
                    <a:pt x="3074" y="452"/>
                  </a:cubicBezTo>
                  <a:cubicBezTo>
                    <a:pt x="3065" y="170"/>
                    <a:pt x="2765" y="0"/>
                    <a:pt x="2467" y="0"/>
                  </a:cubicBezTo>
                  <a:close/>
                </a:path>
              </a:pathLst>
            </a:custGeom>
            <a:solidFill>
              <a:srgbClr val="F5A1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 name="Google Shape;805;p35"/>
            <p:cNvSpPr/>
            <p:nvPr/>
          </p:nvSpPr>
          <p:spPr>
            <a:xfrm>
              <a:off x="1217400" y="1710275"/>
              <a:ext cx="9650" cy="12050"/>
            </a:xfrm>
            <a:custGeom>
              <a:avLst/>
              <a:gdLst/>
              <a:ahLst/>
              <a:cxnLst/>
              <a:rect l="l" t="t" r="r" b="b"/>
              <a:pathLst>
                <a:path w="386" h="482" extrusionOk="0">
                  <a:moveTo>
                    <a:pt x="126" y="1"/>
                  </a:moveTo>
                  <a:cubicBezTo>
                    <a:pt x="64" y="1"/>
                    <a:pt x="0" y="95"/>
                    <a:pt x="57" y="161"/>
                  </a:cubicBezTo>
                  <a:cubicBezTo>
                    <a:pt x="132" y="249"/>
                    <a:pt x="195" y="337"/>
                    <a:pt x="232" y="437"/>
                  </a:cubicBezTo>
                  <a:cubicBezTo>
                    <a:pt x="243" y="468"/>
                    <a:pt x="271" y="482"/>
                    <a:pt x="300" y="482"/>
                  </a:cubicBezTo>
                  <a:cubicBezTo>
                    <a:pt x="343" y="482"/>
                    <a:pt x="385" y="452"/>
                    <a:pt x="370" y="400"/>
                  </a:cubicBezTo>
                  <a:cubicBezTo>
                    <a:pt x="333" y="261"/>
                    <a:pt x="270" y="136"/>
                    <a:pt x="182" y="36"/>
                  </a:cubicBezTo>
                  <a:cubicBezTo>
                    <a:pt x="167" y="11"/>
                    <a:pt x="147" y="1"/>
                    <a:pt x="12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 name="Google Shape;806;p35"/>
            <p:cNvSpPr/>
            <p:nvPr/>
          </p:nvSpPr>
          <p:spPr>
            <a:xfrm>
              <a:off x="1217875" y="1706575"/>
              <a:ext cx="13950" cy="7050"/>
            </a:xfrm>
            <a:custGeom>
              <a:avLst/>
              <a:gdLst/>
              <a:ahLst/>
              <a:cxnLst/>
              <a:rect l="l" t="t" r="r" b="b"/>
              <a:pathLst>
                <a:path w="558" h="282" extrusionOk="0">
                  <a:moveTo>
                    <a:pt x="159" y="0"/>
                  </a:moveTo>
                  <a:cubicBezTo>
                    <a:pt x="98" y="0"/>
                    <a:pt x="45" y="23"/>
                    <a:pt x="13" y="83"/>
                  </a:cubicBezTo>
                  <a:cubicBezTo>
                    <a:pt x="0" y="108"/>
                    <a:pt x="0" y="133"/>
                    <a:pt x="25" y="146"/>
                  </a:cubicBezTo>
                  <a:cubicBezTo>
                    <a:pt x="63" y="169"/>
                    <a:pt x="105" y="173"/>
                    <a:pt x="146" y="173"/>
                  </a:cubicBezTo>
                  <a:cubicBezTo>
                    <a:pt x="174" y="173"/>
                    <a:pt x="201" y="171"/>
                    <a:pt x="226" y="171"/>
                  </a:cubicBezTo>
                  <a:cubicBezTo>
                    <a:pt x="314" y="184"/>
                    <a:pt x="389" y="221"/>
                    <a:pt x="452" y="271"/>
                  </a:cubicBezTo>
                  <a:cubicBezTo>
                    <a:pt x="464" y="279"/>
                    <a:pt x="475" y="282"/>
                    <a:pt x="485" y="282"/>
                  </a:cubicBezTo>
                  <a:cubicBezTo>
                    <a:pt x="530" y="282"/>
                    <a:pt x="558" y="224"/>
                    <a:pt x="527" y="184"/>
                  </a:cubicBezTo>
                  <a:cubicBezTo>
                    <a:pt x="459" y="107"/>
                    <a:pt x="291" y="0"/>
                    <a:pt x="15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 name="Google Shape;807;p35"/>
            <p:cNvSpPr/>
            <p:nvPr/>
          </p:nvSpPr>
          <p:spPr>
            <a:xfrm>
              <a:off x="1228525" y="1701750"/>
              <a:ext cx="16025" cy="4250"/>
            </a:xfrm>
            <a:custGeom>
              <a:avLst/>
              <a:gdLst/>
              <a:ahLst/>
              <a:cxnLst/>
              <a:rect l="l" t="t" r="r" b="b"/>
              <a:pathLst>
                <a:path w="641" h="170" extrusionOk="0">
                  <a:moveTo>
                    <a:pt x="264" y="0"/>
                  </a:moveTo>
                  <a:cubicBezTo>
                    <a:pt x="189" y="13"/>
                    <a:pt x="101" y="0"/>
                    <a:pt x="38" y="50"/>
                  </a:cubicBezTo>
                  <a:cubicBezTo>
                    <a:pt x="1" y="63"/>
                    <a:pt x="1" y="113"/>
                    <a:pt x="38" y="138"/>
                  </a:cubicBezTo>
                  <a:cubicBezTo>
                    <a:pt x="76" y="163"/>
                    <a:pt x="117" y="170"/>
                    <a:pt x="159" y="170"/>
                  </a:cubicBezTo>
                  <a:cubicBezTo>
                    <a:pt x="202" y="170"/>
                    <a:pt x="245" y="163"/>
                    <a:pt x="289" y="163"/>
                  </a:cubicBezTo>
                  <a:cubicBezTo>
                    <a:pt x="377" y="151"/>
                    <a:pt x="478" y="138"/>
                    <a:pt x="565" y="126"/>
                  </a:cubicBezTo>
                  <a:cubicBezTo>
                    <a:pt x="641" y="113"/>
                    <a:pt x="628" y="0"/>
                    <a:pt x="55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 name="Google Shape;808;p35"/>
            <p:cNvSpPr/>
            <p:nvPr/>
          </p:nvSpPr>
          <p:spPr>
            <a:xfrm>
              <a:off x="1215050" y="1696725"/>
              <a:ext cx="18575" cy="12025"/>
            </a:xfrm>
            <a:custGeom>
              <a:avLst/>
              <a:gdLst/>
              <a:ahLst/>
              <a:cxnLst/>
              <a:rect l="l" t="t" r="r" b="b"/>
              <a:pathLst>
                <a:path w="743" h="481" extrusionOk="0">
                  <a:moveTo>
                    <a:pt x="629" y="0"/>
                  </a:moveTo>
                  <a:cubicBezTo>
                    <a:pt x="616" y="0"/>
                    <a:pt x="603" y="4"/>
                    <a:pt x="590" y="13"/>
                  </a:cubicBezTo>
                  <a:cubicBezTo>
                    <a:pt x="477" y="101"/>
                    <a:pt x="352" y="176"/>
                    <a:pt x="213" y="239"/>
                  </a:cubicBezTo>
                  <a:cubicBezTo>
                    <a:pt x="163" y="276"/>
                    <a:pt x="0" y="339"/>
                    <a:pt x="63" y="440"/>
                  </a:cubicBezTo>
                  <a:cubicBezTo>
                    <a:pt x="81" y="469"/>
                    <a:pt x="108" y="480"/>
                    <a:pt x="139" y="480"/>
                  </a:cubicBezTo>
                  <a:cubicBezTo>
                    <a:pt x="213" y="480"/>
                    <a:pt x="307" y="416"/>
                    <a:pt x="352" y="389"/>
                  </a:cubicBezTo>
                  <a:cubicBezTo>
                    <a:pt x="464" y="314"/>
                    <a:pt x="577" y="226"/>
                    <a:pt x="690" y="138"/>
                  </a:cubicBezTo>
                  <a:cubicBezTo>
                    <a:pt x="742" y="87"/>
                    <a:pt x="691" y="0"/>
                    <a:pt x="6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 name="Google Shape;809;p35"/>
            <p:cNvSpPr/>
            <p:nvPr/>
          </p:nvSpPr>
          <p:spPr>
            <a:xfrm>
              <a:off x="1223250" y="1683925"/>
              <a:ext cx="8575" cy="7975"/>
            </a:xfrm>
            <a:custGeom>
              <a:avLst/>
              <a:gdLst/>
              <a:ahLst/>
              <a:cxnLst/>
              <a:rect l="l" t="t" r="r" b="b"/>
              <a:pathLst>
                <a:path w="343" h="319" extrusionOk="0">
                  <a:moveTo>
                    <a:pt x="247" y="0"/>
                  </a:moveTo>
                  <a:cubicBezTo>
                    <a:pt x="235" y="0"/>
                    <a:pt x="223" y="3"/>
                    <a:pt x="212" y="10"/>
                  </a:cubicBezTo>
                  <a:cubicBezTo>
                    <a:pt x="136" y="61"/>
                    <a:pt x="49" y="148"/>
                    <a:pt x="11" y="236"/>
                  </a:cubicBezTo>
                  <a:cubicBezTo>
                    <a:pt x="1" y="277"/>
                    <a:pt x="32" y="318"/>
                    <a:pt x="65" y="318"/>
                  </a:cubicBezTo>
                  <a:cubicBezTo>
                    <a:pt x="72" y="318"/>
                    <a:pt x="79" y="316"/>
                    <a:pt x="86" y="312"/>
                  </a:cubicBezTo>
                  <a:cubicBezTo>
                    <a:pt x="187" y="274"/>
                    <a:pt x="262" y="186"/>
                    <a:pt x="312" y="111"/>
                  </a:cubicBezTo>
                  <a:cubicBezTo>
                    <a:pt x="343" y="60"/>
                    <a:pt x="299" y="0"/>
                    <a:pt x="24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 name="Google Shape;810;p35"/>
            <p:cNvSpPr/>
            <p:nvPr/>
          </p:nvSpPr>
          <p:spPr>
            <a:xfrm>
              <a:off x="1209400" y="1691700"/>
              <a:ext cx="13500" cy="15100"/>
            </a:xfrm>
            <a:custGeom>
              <a:avLst/>
              <a:gdLst/>
              <a:ahLst/>
              <a:cxnLst/>
              <a:rect l="l" t="t" r="r" b="b"/>
              <a:pathLst>
                <a:path w="540" h="604" extrusionOk="0">
                  <a:moveTo>
                    <a:pt x="432" y="1"/>
                  </a:moveTo>
                  <a:cubicBezTo>
                    <a:pt x="395" y="1"/>
                    <a:pt x="357" y="35"/>
                    <a:pt x="364" y="88"/>
                  </a:cubicBezTo>
                  <a:cubicBezTo>
                    <a:pt x="377" y="176"/>
                    <a:pt x="264" y="289"/>
                    <a:pt x="201" y="339"/>
                  </a:cubicBezTo>
                  <a:cubicBezTo>
                    <a:pt x="151" y="390"/>
                    <a:pt x="63" y="427"/>
                    <a:pt x="25" y="503"/>
                  </a:cubicBezTo>
                  <a:cubicBezTo>
                    <a:pt x="0" y="553"/>
                    <a:pt x="38" y="590"/>
                    <a:pt x="88" y="603"/>
                  </a:cubicBezTo>
                  <a:cubicBezTo>
                    <a:pt x="93" y="603"/>
                    <a:pt x="98" y="604"/>
                    <a:pt x="103" y="604"/>
                  </a:cubicBezTo>
                  <a:cubicBezTo>
                    <a:pt x="212" y="604"/>
                    <a:pt x="329" y="474"/>
                    <a:pt x="389" y="402"/>
                  </a:cubicBezTo>
                  <a:cubicBezTo>
                    <a:pt x="465" y="302"/>
                    <a:pt x="540" y="176"/>
                    <a:pt x="490" y="51"/>
                  </a:cubicBezTo>
                  <a:cubicBezTo>
                    <a:pt x="480" y="16"/>
                    <a:pt x="456" y="1"/>
                    <a:pt x="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 name="Google Shape;811;p35"/>
            <p:cNvSpPr/>
            <p:nvPr/>
          </p:nvSpPr>
          <p:spPr>
            <a:xfrm>
              <a:off x="1208450" y="1704375"/>
              <a:ext cx="15075" cy="10300"/>
            </a:xfrm>
            <a:custGeom>
              <a:avLst/>
              <a:gdLst/>
              <a:ahLst/>
              <a:cxnLst/>
              <a:rect l="l" t="t" r="r" b="b"/>
              <a:pathLst>
                <a:path w="603" h="412" extrusionOk="0">
                  <a:moveTo>
                    <a:pt x="133" y="1"/>
                  </a:moveTo>
                  <a:cubicBezTo>
                    <a:pt x="104" y="1"/>
                    <a:pt x="76" y="7"/>
                    <a:pt x="51" y="21"/>
                  </a:cubicBezTo>
                  <a:cubicBezTo>
                    <a:pt x="1" y="46"/>
                    <a:pt x="13" y="96"/>
                    <a:pt x="26" y="121"/>
                  </a:cubicBezTo>
                  <a:cubicBezTo>
                    <a:pt x="88" y="184"/>
                    <a:pt x="176" y="196"/>
                    <a:pt x="252" y="221"/>
                  </a:cubicBezTo>
                  <a:cubicBezTo>
                    <a:pt x="327" y="272"/>
                    <a:pt x="402" y="322"/>
                    <a:pt x="465" y="385"/>
                  </a:cubicBezTo>
                  <a:cubicBezTo>
                    <a:pt x="481" y="403"/>
                    <a:pt x="498" y="411"/>
                    <a:pt x="514" y="411"/>
                  </a:cubicBezTo>
                  <a:cubicBezTo>
                    <a:pt x="563" y="411"/>
                    <a:pt x="603" y="341"/>
                    <a:pt x="565" y="284"/>
                  </a:cubicBezTo>
                  <a:cubicBezTo>
                    <a:pt x="481" y="178"/>
                    <a:pt x="289" y="1"/>
                    <a:pt x="13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35"/>
            <p:cNvSpPr/>
            <p:nvPr/>
          </p:nvSpPr>
          <p:spPr>
            <a:xfrm>
              <a:off x="1208150" y="1706750"/>
              <a:ext cx="11625" cy="16750"/>
            </a:xfrm>
            <a:custGeom>
              <a:avLst/>
              <a:gdLst/>
              <a:ahLst/>
              <a:cxnLst/>
              <a:rect l="l" t="t" r="r" b="b"/>
              <a:pathLst>
                <a:path w="465" h="670" extrusionOk="0">
                  <a:moveTo>
                    <a:pt x="100" y="1"/>
                  </a:moveTo>
                  <a:cubicBezTo>
                    <a:pt x="50" y="1"/>
                    <a:pt x="0" y="51"/>
                    <a:pt x="25" y="101"/>
                  </a:cubicBezTo>
                  <a:cubicBezTo>
                    <a:pt x="75" y="189"/>
                    <a:pt x="176" y="252"/>
                    <a:pt x="238" y="327"/>
                  </a:cubicBezTo>
                  <a:cubicBezTo>
                    <a:pt x="301" y="428"/>
                    <a:pt x="339" y="528"/>
                    <a:pt x="364" y="628"/>
                  </a:cubicBezTo>
                  <a:cubicBezTo>
                    <a:pt x="364" y="657"/>
                    <a:pt x="384" y="670"/>
                    <a:pt x="407" y="670"/>
                  </a:cubicBezTo>
                  <a:cubicBezTo>
                    <a:pt x="434" y="670"/>
                    <a:pt x="464" y="650"/>
                    <a:pt x="464" y="616"/>
                  </a:cubicBezTo>
                  <a:cubicBezTo>
                    <a:pt x="452" y="490"/>
                    <a:pt x="427" y="365"/>
                    <a:pt x="364" y="252"/>
                  </a:cubicBezTo>
                  <a:cubicBezTo>
                    <a:pt x="314" y="164"/>
                    <a:pt x="213" y="26"/>
                    <a:pt x="10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35"/>
            <p:cNvSpPr/>
            <p:nvPr/>
          </p:nvSpPr>
          <p:spPr>
            <a:xfrm>
              <a:off x="1511500" y="1556625"/>
              <a:ext cx="66550" cy="62600"/>
            </a:xfrm>
            <a:custGeom>
              <a:avLst/>
              <a:gdLst/>
              <a:ahLst/>
              <a:cxnLst/>
              <a:rect l="l" t="t" r="r" b="b"/>
              <a:pathLst>
                <a:path w="2662" h="2504" extrusionOk="0">
                  <a:moveTo>
                    <a:pt x="1289" y="0"/>
                  </a:moveTo>
                  <a:cubicBezTo>
                    <a:pt x="1150" y="0"/>
                    <a:pt x="998" y="68"/>
                    <a:pt x="917" y="183"/>
                  </a:cubicBezTo>
                  <a:cubicBezTo>
                    <a:pt x="766" y="397"/>
                    <a:pt x="1030" y="986"/>
                    <a:pt x="1030" y="986"/>
                  </a:cubicBezTo>
                  <a:cubicBezTo>
                    <a:pt x="1030" y="986"/>
                    <a:pt x="791" y="735"/>
                    <a:pt x="515" y="698"/>
                  </a:cubicBezTo>
                  <a:cubicBezTo>
                    <a:pt x="483" y="693"/>
                    <a:pt x="451" y="690"/>
                    <a:pt x="419" y="690"/>
                  </a:cubicBezTo>
                  <a:cubicBezTo>
                    <a:pt x="290" y="690"/>
                    <a:pt x="169" y="740"/>
                    <a:pt x="89" y="911"/>
                  </a:cubicBezTo>
                  <a:cubicBezTo>
                    <a:pt x="1" y="1124"/>
                    <a:pt x="139" y="1350"/>
                    <a:pt x="315" y="1426"/>
                  </a:cubicBezTo>
                  <a:cubicBezTo>
                    <a:pt x="471" y="1504"/>
                    <a:pt x="648" y="1519"/>
                    <a:pt x="758" y="1519"/>
                  </a:cubicBezTo>
                  <a:cubicBezTo>
                    <a:pt x="824" y="1519"/>
                    <a:pt x="867" y="1513"/>
                    <a:pt x="867" y="1513"/>
                  </a:cubicBezTo>
                  <a:lnTo>
                    <a:pt x="867" y="1513"/>
                  </a:lnTo>
                  <a:cubicBezTo>
                    <a:pt x="867" y="1513"/>
                    <a:pt x="177" y="1965"/>
                    <a:pt x="641" y="2354"/>
                  </a:cubicBezTo>
                  <a:cubicBezTo>
                    <a:pt x="700" y="2407"/>
                    <a:pt x="768" y="2431"/>
                    <a:pt x="840" y="2431"/>
                  </a:cubicBezTo>
                  <a:cubicBezTo>
                    <a:pt x="1073" y="2431"/>
                    <a:pt x="1339" y="2176"/>
                    <a:pt x="1406" y="1840"/>
                  </a:cubicBezTo>
                  <a:cubicBezTo>
                    <a:pt x="1469" y="2015"/>
                    <a:pt x="1657" y="2291"/>
                    <a:pt x="1795" y="2404"/>
                  </a:cubicBezTo>
                  <a:cubicBezTo>
                    <a:pt x="1866" y="2469"/>
                    <a:pt x="1966" y="2503"/>
                    <a:pt x="2062" y="2503"/>
                  </a:cubicBezTo>
                  <a:cubicBezTo>
                    <a:pt x="2154" y="2503"/>
                    <a:pt x="2242" y="2472"/>
                    <a:pt x="2297" y="2404"/>
                  </a:cubicBezTo>
                  <a:cubicBezTo>
                    <a:pt x="2373" y="2304"/>
                    <a:pt x="2373" y="2166"/>
                    <a:pt x="2347" y="2053"/>
                  </a:cubicBezTo>
                  <a:cubicBezTo>
                    <a:pt x="2297" y="1777"/>
                    <a:pt x="2046" y="1614"/>
                    <a:pt x="1845" y="1426"/>
                  </a:cubicBezTo>
                  <a:lnTo>
                    <a:pt x="1845" y="1426"/>
                  </a:lnTo>
                  <a:cubicBezTo>
                    <a:pt x="1876" y="1429"/>
                    <a:pt x="1908" y="1430"/>
                    <a:pt x="1942" y="1430"/>
                  </a:cubicBezTo>
                  <a:cubicBezTo>
                    <a:pt x="2184" y="1430"/>
                    <a:pt x="2484" y="1348"/>
                    <a:pt x="2561" y="1150"/>
                  </a:cubicBezTo>
                  <a:cubicBezTo>
                    <a:pt x="2661" y="924"/>
                    <a:pt x="2511" y="635"/>
                    <a:pt x="2272" y="560"/>
                  </a:cubicBezTo>
                  <a:cubicBezTo>
                    <a:pt x="2227" y="548"/>
                    <a:pt x="2183" y="542"/>
                    <a:pt x="2139" y="542"/>
                  </a:cubicBezTo>
                  <a:cubicBezTo>
                    <a:pt x="1948" y="542"/>
                    <a:pt x="1763" y="654"/>
                    <a:pt x="1569" y="899"/>
                  </a:cubicBezTo>
                  <a:cubicBezTo>
                    <a:pt x="1682" y="660"/>
                    <a:pt x="1682" y="409"/>
                    <a:pt x="1569" y="158"/>
                  </a:cubicBezTo>
                  <a:cubicBezTo>
                    <a:pt x="1518" y="49"/>
                    <a:pt x="1408" y="0"/>
                    <a:pt x="1289" y="0"/>
                  </a:cubicBezTo>
                  <a:close/>
                </a:path>
              </a:pathLst>
            </a:custGeom>
            <a:solidFill>
              <a:srgbClr val="F5A1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814;p35"/>
            <p:cNvSpPr/>
            <p:nvPr/>
          </p:nvSpPr>
          <p:spPr>
            <a:xfrm>
              <a:off x="1544925" y="1593200"/>
              <a:ext cx="10550" cy="7650"/>
            </a:xfrm>
            <a:custGeom>
              <a:avLst/>
              <a:gdLst/>
              <a:ahLst/>
              <a:cxnLst/>
              <a:rect l="l" t="t" r="r" b="b"/>
              <a:pathLst>
                <a:path w="422" h="306" extrusionOk="0">
                  <a:moveTo>
                    <a:pt x="141" y="0"/>
                  </a:moveTo>
                  <a:cubicBezTo>
                    <a:pt x="58" y="0"/>
                    <a:pt x="1" y="145"/>
                    <a:pt x="119" y="188"/>
                  </a:cubicBezTo>
                  <a:cubicBezTo>
                    <a:pt x="170" y="214"/>
                    <a:pt x="220" y="251"/>
                    <a:pt x="270" y="289"/>
                  </a:cubicBezTo>
                  <a:cubicBezTo>
                    <a:pt x="282" y="300"/>
                    <a:pt x="296" y="305"/>
                    <a:pt x="312" y="305"/>
                  </a:cubicBezTo>
                  <a:cubicBezTo>
                    <a:pt x="363" y="305"/>
                    <a:pt x="422" y="249"/>
                    <a:pt x="383" y="201"/>
                  </a:cubicBezTo>
                  <a:cubicBezTo>
                    <a:pt x="320" y="126"/>
                    <a:pt x="258" y="63"/>
                    <a:pt x="182" y="13"/>
                  </a:cubicBezTo>
                  <a:cubicBezTo>
                    <a:pt x="168" y="4"/>
                    <a:pt x="154" y="0"/>
                    <a:pt x="14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815;p35"/>
            <p:cNvSpPr/>
            <p:nvPr/>
          </p:nvSpPr>
          <p:spPr>
            <a:xfrm>
              <a:off x="1544750" y="1590400"/>
              <a:ext cx="11225" cy="4900"/>
            </a:xfrm>
            <a:custGeom>
              <a:avLst/>
              <a:gdLst/>
              <a:ahLst/>
              <a:cxnLst/>
              <a:rect l="l" t="t" r="r" b="b"/>
              <a:pathLst>
                <a:path w="449" h="196" extrusionOk="0">
                  <a:moveTo>
                    <a:pt x="230" y="1"/>
                  </a:moveTo>
                  <a:cubicBezTo>
                    <a:pt x="170" y="1"/>
                    <a:pt x="111" y="16"/>
                    <a:pt x="51" y="50"/>
                  </a:cubicBezTo>
                  <a:cubicBezTo>
                    <a:pt x="14" y="75"/>
                    <a:pt x="1" y="125"/>
                    <a:pt x="26" y="162"/>
                  </a:cubicBezTo>
                  <a:cubicBezTo>
                    <a:pt x="26" y="162"/>
                    <a:pt x="26" y="175"/>
                    <a:pt x="39" y="175"/>
                  </a:cubicBezTo>
                  <a:cubicBezTo>
                    <a:pt x="53" y="190"/>
                    <a:pt x="72" y="196"/>
                    <a:pt x="91" y="196"/>
                  </a:cubicBezTo>
                  <a:cubicBezTo>
                    <a:pt x="104" y="196"/>
                    <a:pt x="116" y="193"/>
                    <a:pt x="126" y="188"/>
                  </a:cubicBezTo>
                  <a:cubicBezTo>
                    <a:pt x="183" y="159"/>
                    <a:pt x="232" y="145"/>
                    <a:pt x="285" y="145"/>
                  </a:cubicBezTo>
                  <a:cubicBezTo>
                    <a:pt x="303" y="145"/>
                    <a:pt x="321" y="147"/>
                    <a:pt x="340" y="150"/>
                  </a:cubicBezTo>
                  <a:cubicBezTo>
                    <a:pt x="344" y="151"/>
                    <a:pt x="348" y="151"/>
                    <a:pt x="352" y="151"/>
                  </a:cubicBezTo>
                  <a:cubicBezTo>
                    <a:pt x="409" y="151"/>
                    <a:pt x="449" y="72"/>
                    <a:pt x="390" y="37"/>
                  </a:cubicBezTo>
                  <a:cubicBezTo>
                    <a:pt x="337" y="13"/>
                    <a:pt x="283" y="1"/>
                    <a:pt x="23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 name="Google Shape;816;p35"/>
            <p:cNvSpPr/>
            <p:nvPr/>
          </p:nvSpPr>
          <p:spPr>
            <a:xfrm>
              <a:off x="1549775" y="1582425"/>
              <a:ext cx="11125" cy="6900"/>
            </a:xfrm>
            <a:custGeom>
              <a:avLst/>
              <a:gdLst/>
              <a:ahLst/>
              <a:cxnLst/>
              <a:rect l="l" t="t" r="r" b="b"/>
              <a:pathLst>
                <a:path w="445" h="276" extrusionOk="0">
                  <a:moveTo>
                    <a:pt x="353" y="0"/>
                  </a:moveTo>
                  <a:cubicBezTo>
                    <a:pt x="345" y="0"/>
                    <a:pt x="336" y="2"/>
                    <a:pt x="327" y="5"/>
                  </a:cubicBezTo>
                  <a:cubicBezTo>
                    <a:pt x="227" y="55"/>
                    <a:pt x="64" y="92"/>
                    <a:pt x="13" y="205"/>
                  </a:cubicBezTo>
                  <a:cubicBezTo>
                    <a:pt x="1" y="230"/>
                    <a:pt x="26" y="256"/>
                    <a:pt x="51" y="268"/>
                  </a:cubicBezTo>
                  <a:cubicBezTo>
                    <a:pt x="65" y="273"/>
                    <a:pt x="80" y="275"/>
                    <a:pt x="95" y="275"/>
                  </a:cubicBezTo>
                  <a:cubicBezTo>
                    <a:pt x="198" y="275"/>
                    <a:pt x="313" y="172"/>
                    <a:pt x="390" y="118"/>
                  </a:cubicBezTo>
                  <a:cubicBezTo>
                    <a:pt x="445" y="73"/>
                    <a:pt x="413" y="0"/>
                    <a:pt x="35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 name="Google Shape;817;p35"/>
            <p:cNvSpPr/>
            <p:nvPr/>
          </p:nvSpPr>
          <p:spPr>
            <a:xfrm>
              <a:off x="1542325" y="1582700"/>
              <a:ext cx="10600" cy="11800"/>
            </a:xfrm>
            <a:custGeom>
              <a:avLst/>
              <a:gdLst/>
              <a:ahLst/>
              <a:cxnLst/>
              <a:rect l="l" t="t" r="r" b="b"/>
              <a:pathLst>
                <a:path w="424" h="472" extrusionOk="0">
                  <a:moveTo>
                    <a:pt x="329" y="0"/>
                  </a:moveTo>
                  <a:cubicBezTo>
                    <a:pt x="304" y="0"/>
                    <a:pt x="278" y="10"/>
                    <a:pt x="261" y="31"/>
                  </a:cubicBezTo>
                  <a:cubicBezTo>
                    <a:pt x="198" y="132"/>
                    <a:pt x="111" y="232"/>
                    <a:pt x="48" y="332"/>
                  </a:cubicBezTo>
                  <a:cubicBezTo>
                    <a:pt x="1" y="399"/>
                    <a:pt x="67" y="472"/>
                    <a:pt x="135" y="472"/>
                  </a:cubicBezTo>
                  <a:cubicBezTo>
                    <a:pt x="157" y="472"/>
                    <a:pt x="180" y="464"/>
                    <a:pt x="198" y="445"/>
                  </a:cubicBezTo>
                  <a:cubicBezTo>
                    <a:pt x="299" y="345"/>
                    <a:pt x="349" y="219"/>
                    <a:pt x="399" y="94"/>
                  </a:cubicBezTo>
                  <a:cubicBezTo>
                    <a:pt x="424" y="36"/>
                    <a:pt x="378" y="0"/>
                    <a:pt x="3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818;p35"/>
            <p:cNvSpPr/>
            <p:nvPr/>
          </p:nvSpPr>
          <p:spPr>
            <a:xfrm>
              <a:off x="1543200" y="1575250"/>
              <a:ext cx="5050" cy="7375"/>
            </a:xfrm>
            <a:custGeom>
              <a:avLst/>
              <a:gdLst/>
              <a:ahLst/>
              <a:cxnLst/>
              <a:rect l="l" t="t" r="r" b="b"/>
              <a:pathLst>
                <a:path w="202" h="295" extrusionOk="0">
                  <a:moveTo>
                    <a:pt x="134" y="0"/>
                  </a:moveTo>
                  <a:cubicBezTo>
                    <a:pt x="107" y="0"/>
                    <a:pt x="79" y="13"/>
                    <a:pt x="63" y="41"/>
                  </a:cubicBezTo>
                  <a:cubicBezTo>
                    <a:pt x="25" y="91"/>
                    <a:pt x="0" y="154"/>
                    <a:pt x="0" y="229"/>
                  </a:cubicBezTo>
                  <a:cubicBezTo>
                    <a:pt x="9" y="265"/>
                    <a:pt x="44" y="294"/>
                    <a:pt x="77" y="294"/>
                  </a:cubicBezTo>
                  <a:cubicBezTo>
                    <a:pt x="90" y="294"/>
                    <a:pt x="103" y="290"/>
                    <a:pt x="113" y="279"/>
                  </a:cubicBezTo>
                  <a:cubicBezTo>
                    <a:pt x="176" y="216"/>
                    <a:pt x="188" y="154"/>
                    <a:pt x="201" y="66"/>
                  </a:cubicBezTo>
                  <a:cubicBezTo>
                    <a:pt x="201" y="23"/>
                    <a:pt x="169" y="0"/>
                    <a:pt x="13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19;p35"/>
            <p:cNvSpPr/>
            <p:nvPr/>
          </p:nvSpPr>
          <p:spPr>
            <a:xfrm>
              <a:off x="1538800" y="1582425"/>
              <a:ext cx="7875" cy="12750"/>
            </a:xfrm>
            <a:custGeom>
              <a:avLst/>
              <a:gdLst/>
              <a:ahLst/>
              <a:cxnLst/>
              <a:rect l="l" t="t" r="r" b="b"/>
              <a:pathLst>
                <a:path w="315" h="510" extrusionOk="0">
                  <a:moveTo>
                    <a:pt x="169" y="1"/>
                  </a:moveTo>
                  <a:cubicBezTo>
                    <a:pt x="118" y="1"/>
                    <a:pt x="72" y="57"/>
                    <a:pt x="101" y="105"/>
                  </a:cubicBezTo>
                  <a:cubicBezTo>
                    <a:pt x="164" y="218"/>
                    <a:pt x="1" y="331"/>
                    <a:pt x="13" y="444"/>
                  </a:cubicBezTo>
                  <a:cubicBezTo>
                    <a:pt x="13" y="476"/>
                    <a:pt x="41" y="509"/>
                    <a:pt x="82" y="509"/>
                  </a:cubicBezTo>
                  <a:cubicBezTo>
                    <a:pt x="88" y="509"/>
                    <a:pt x="94" y="508"/>
                    <a:pt x="101" y="507"/>
                  </a:cubicBezTo>
                  <a:cubicBezTo>
                    <a:pt x="264" y="469"/>
                    <a:pt x="314" y="130"/>
                    <a:pt x="214" y="17"/>
                  </a:cubicBezTo>
                  <a:cubicBezTo>
                    <a:pt x="200" y="6"/>
                    <a:pt x="184" y="1"/>
                    <a:pt x="16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820;p35"/>
            <p:cNvSpPr/>
            <p:nvPr/>
          </p:nvSpPr>
          <p:spPr>
            <a:xfrm>
              <a:off x="1538500" y="1591975"/>
              <a:ext cx="12700" cy="5400"/>
            </a:xfrm>
            <a:custGeom>
              <a:avLst/>
              <a:gdLst/>
              <a:ahLst/>
              <a:cxnLst/>
              <a:rect l="l" t="t" r="r" b="b"/>
              <a:pathLst>
                <a:path w="508" h="216" extrusionOk="0">
                  <a:moveTo>
                    <a:pt x="175" y="0"/>
                  </a:moveTo>
                  <a:cubicBezTo>
                    <a:pt x="115" y="0"/>
                    <a:pt x="60" y="19"/>
                    <a:pt x="25" y="74"/>
                  </a:cubicBezTo>
                  <a:cubicBezTo>
                    <a:pt x="0" y="99"/>
                    <a:pt x="25" y="137"/>
                    <a:pt x="50" y="150"/>
                  </a:cubicBezTo>
                  <a:cubicBezTo>
                    <a:pt x="80" y="172"/>
                    <a:pt x="106" y="177"/>
                    <a:pt x="135" y="177"/>
                  </a:cubicBezTo>
                  <a:cubicBezTo>
                    <a:pt x="155" y="177"/>
                    <a:pt x="176" y="175"/>
                    <a:pt x="201" y="175"/>
                  </a:cubicBezTo>
                  <a:cubicBezTo>
                    <a:pt x="264" y="175"/>
                    <a:pt x="326" y="187"/>
                    <a:pt x="389" y="212"/>
                  </a:cubicBezTo>
                  <a:cubicBezTo>
                    <a:pt x="396" y="215"/>
                    <a:pt x="402" y="216"/>
                    <a:pt x="409" y="216"/>
                  </a:cubicBezTo>
                  <a:cubicBezTo>
                    <a:pt x="472" y="216"/>
                    <a:pt x="508" y="109"/>
                    <a:pt x="439" y="74"/>
                  </a:cubicBezTo>
                  <a:cubicBezTo>
                    <a:pt x="371" y="44"/>
                    <a:pt x="267" y="0"/>
                    <a:pt x="17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 name="Google Shape;821;p35"/>
            <p:cNvSpPr/>
            <p:nvPr/>
          </p:nvSpPr>
          <p:spPr>
            <a:xfrm>
              <a:off x="1538800" y="1593950"/>
              <a:ext cx="12100" cy="9150"/>
            </a:xfrm>
            <a:custGeom>
              <a:avLst/>
              <a:gdLst/>
              <a:ahLst/>
              <a:cxnLst/>
              <a:rect l="l" t="t" r="r" b="b"/>
              <a:pathLst>
                <a:path w="484" h="366" extrusionOk="0">
                  <a:moveTo>
                    <a:pt x="120" y="0"/>
                  </a:moveTo>
                  <a:cubicBezTo>
                    <a:pt x="101" y="0"/>
                    <a:pt x="82" y="3"/>
                    <a:pt x="63" y="8"/>
                  </a:cubicBezTo>
                  <a:cubicBezTo>
                    <a:pt x="26" y="20"/>
                    <a:pt x="1" y="83"/>
                    <a:pt x="38" y="121"/>
                  </a:cubicBezTo>
                  <a:cubicBezTo>
                    <a:pt x="88" y="171"/>
                    <a:pt x="151" y="171"/>
                    <a:pt x="214" y="209"/>
                  </a:cubicBezTo>
                  <a:cubicBezTo>
                    <a:pt x="289" y="246"/>
                    <a:pt x="339" y="284"/>
                    <a:pt x="390" y="347"/>
                  </a:cubicBezTo>
                  <a:cubicBezTo>
                    <a:pt x="399" y="360"/>
                    <a:pt x="411" y="365"/>
                    <a:pt x="422" y="365"/>
                  </a:cubicBezTo>
                  <a:cubicBezTo>
                    <a:pt x="454" y="365"/>
                    <a:pt x="483" y="321"/>
                    <a:pt x="465" y="284"/>
                  </a:cubicBezTo>
                  <a:cubicBezTo>
                    <a:pt x="420" y="172"/>
                    <a:pt x="275" y="0"/>
                    <a:pt x="12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 name="Google Shape;822;p35"/>
            <p:cNvSpPr/>
            <p:nvPr/>
          </p:nvSpPr>
          <p:spPr>
            <a:xfrm>
              <a:off x="1273700" y="1606075"/>
              <a:ext cx="117375" cy="116625"/>
            </a:xfrm>
            <a:custGeom>
              <a:avLst/>
              <a:gdLst/>
              <a:ahLst/>
              <a:cxnLst/>
              <a:rect l="l" t="t" r="r" b="b"/>
              <a:pathLst>
                <a:path w="4695" h="4665" extrusionOk="0">
                  <a:moveTo>
                    <a:pt x="2578" y="0"/>
                  </a:moveTo>
                  <a:cubicBezTo>
                    <a:pt x="2402" y="0"/>
                    <a:pt x="2221" y="54"/>
                    <a:pt x="2084" y="163"/>
                  </a:cubicBezTo>
                  <a:cubicBezTo>
                    <a:pt x="1733" y="439"/>
                    <a:pt x="1883" y="1581"/>
                    <a:pt x="1883" y="1581"/>
                  </a:cubicBezTo>
                  <a:cubicBezTo>
                    <a:pt x="1883" y="1581"/>
                    <a:pt x="1607" y="1054"/>
                    <a:pt x="1168" y="853"/>
                  </a:cubicBezTo>
                  <a:cubicBezTo>
                    <a:pt x="1051" y="795"/>
                    <a:pt x="932" y="757"/>
                    <a:pt x="815" y="757"/>
                  </a:cubicBezTo>
                  <a:cubicBezTo>
                    <a:pt x="655" y="757"/>
                    <a:pt x="497" y="828"/>
                    <a:pt x="352" y="1016"/>
                  </a:cubicBezTo>
                  <a:cubicBezTo>
                    <a:pt x="89" y="1317"/>
                    <a:pt x="202" y="1769"/>
                    <a:pt x="465" y="1995"/>
                  </a:cubicBezTo>
                  <a:cubicBezTo>
                    <a:pt x="842" y="2309"/>
                    <a:pt x="1381" y="2397"/>
                    <a:pt x="1381" y="2397"/>
                  </a:cubicBezTo>
                  <a:cubicBezTo>
                    <a:pt x="1381" y="2397"/>
                    <a:pt x="1" y="2848"/>
                    <a:pt x="591" y="3727"/>
                  </a:cubicBezTo>
                  <a:cubicBezTo>
                    <a:pt x="705" y="3891"/>
                    <a:pt x="878" y="3967"/>
                    <a:pt x="1071" y="3967"/>
                  </a:cubicBezTo>
                  <a:cubicBezTo>
                    <a:pt x="1452" y="3967"/>
                    <a:pt x="1909" y="3674"/>
                    <a:pt x="2134" y="3200"/>
                  </a:cubicBezTo>
                  <a:cubicBezTo>
                    <a:pt x="2159" y="3526"/>
                    <a:pt x="2347" y="4091"/>
                    <a:pt x="2536" y="4354"/>
                  </a:cubicBezTo>
                  <a:cubicBezTo>
                    <a:pt x="2657" y="4536"/>
                    <a:pt x="2886" y="4664"/>
                    <a:pt x="3103" y="4664"/>
                  </a:cubicBezTo>
                  <a:cubicBezTo>
                    <a:pt x="3200" y="4664"/>
                    <a:pt x="3295" y="4638"/>
                    <a:pt x="3376" y="4580"/>
                  </a:cubicBezTo>
                  <a:cubicBezTo>
                    <a:pt x="3552" y="4455"/>
                    <a:pt x="3627" y="4216"/>
                    <a:pt x="3640" y="4003"/>
                  </a:cubicBezTo>
                  <a:cubicBezTo>
                    <a:pt x="3690" y="3513"/>
                    <a:pt x="3339" y="3112"/>
                    <a:pt x="3075" y="2710"/>
                  </a:cubicBezTo>
                  <a:lnTo>
                    <a:pt x="3075" y="2710"/>
                  </a:lnTo>
                  <a:cubicBezTo>
                    <a:pt x="3272" y="2780"/>
                    <a:pt x="3517" y="2831"/>
                    <a:pt x="3751" y="2831"/>
                  </a:cubicBezTo>
                  <a:cubicBezTo>
                    <a:pt x="4024" y="2831"/>
                    <a:pt x="4282" y="2761"/>
                    <a:pt x="4431" y="2572"/>
                  </a:cubicBezTo>
                  <a:cubicBezTo>
                    <a:pt x="4694" y="2233"/>
                    <a:pt x="4569" y="1669"/>
                    <a:pt x="4205" y="1443"/>
                  </a:cubicBezTo>
                  <a:cubicBezTo>
                    <a:pt x="4062" y="1357"/>
                    <a:pt x="3912" y="1313"/>
                    <a:pt x="3751" y="1313"/>
                  </a:cubicBezTo>
                  <a:cubicBezTo>
                    <a:pt x="3487" y="1313"/>
                    <a:pt x="3192" y="1432"/>
                    <a:pt x="2849" y="1681"/>
                  </a:cubicBezTo>
                  <a:cubicBezTo>
                    <a:pt x="3151" y="1317"/>
                    <a:pt x="3289" y="903"/>
                    <a:pt x="3201" y="426"/>
                  </a:cubicBezTo>
                  <a:cubicBezTo>
                    <a:pt x="3146" y="145"/>
                    <a:pt x="2868" y="0"/>
                    <a:pt x="2578" y="0"/>
                  </a:cubicBezTo>
                  <a:close/>
                </a:path>
              </a:pathLst>
            </a:custGeom>
            <a:solidFill>
              <a:srgbClr val="F5A1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 name="Google Shape;823;p35"/>
            <p:cNvSpPr/>
            <p:nvPr/>
          </p:nvSpPr>
          <p:spPr>
            <a:xfrm>
              <a:off x="1329700" y="1672600"/>
              <a:ext cx="11800" cy="12275"/>
            </a:xfrm>
            <a:custGeom>
              <a:avLst/>
              <a:gdLst/>
              <a:ahLst/>
              <a:cxnLst/>
              <a:rect l="l" t="t" r="r" b="b"/>
              <a:pathLst>
                <a:path w="472" h="491" extrusionOk="0">
                  <a:moveTo>
                    <a:pt x="135" y="1"/>
                  </a:moveTo>
                  <a:cubicBezTo>
                    <a:pt x="63" y="1"/>
                    <a:pt x="1" y="91"/>
                    <a:pt x="70" y="150"/>
                  </a:cubicBezTo>
                  <a:cubicBezTo>
                    <a:pt x="170" y="250"/>
                    <a:pt x="258" y="338"/>
                    <a:pt x="333" y="451"/>
                  </a:cubicBezTo>
                  <a:cubicBezTo>
                    <a:pt x="345" y="479"/>
                    <a:pt x="365" y="490"/>
                    <a:pt x="385" y="490"/>
                  </a:cubicBezTo>
                  <a:cubicBezTo>
                    <a:pt x="428" y="490"/>
                    <a:pt x="472" y="439"/>
                    <a:pt x="446" y="388"/>
                  </a:cubicBezTo>
                  <a:cubicBezTo>
                    <a:pt x="396" y="250"/>
                    <a:pt x="308" y="112"/>
                    <a:pt x="195" y="24"/>
                  </a:cubicBezTo>
                  <a:cubicBezTo>
                    <a:pt x="176" y="8"/>
                    <a:pt x="155" y="1"/>
                    <a:pt x="13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824;p35"/>
            <p:cNvSpPr/>
            <p:nvPr/>
          </p:nvSpPr>
          <p:spPr>
            <a:xfrm>
              <a:off x="1329550" y="1668025"/>
              <a:ext cx="16425" cy="5950"/>
            </a:xfrm>
            <a:custGeom>
              <a:avLst/>
              <a:gdLst/>
              <a:ahLst/>
              <a:cxnLst/>
              <a:rect l="l" t="t" r="r" b="b"/>
              <a:pathLst>
                <a:path w="657" h="238" extrusionOk="0">
                  <a:moveTo>
                    <a:pt x="218" y="1"/>
                  </a:moveTo>
                  <a:cubicBezTo>
                    <a:pt x="135" y="1"/>
                    <a:pt x="50" y="20"/>
                    <a:pt x="13" y="94"/>
                  </a:cubicBezTo>
                  <a:cubicBezTo>
                    <a:pt x="0" y="132"/>
                    <a:pt x="13" y="157"/>
                    <a:pt x="38" y="170"/>
                  </a:cubicBezTo>
                  <a:cubicBezTo>
                    <a:pt x="57" y="176"/>
                    <a:pt x="76" y="178"/>
                    <a:pt x="95" y="178"/>
                  </a:cubicBezTo>
                  <a:cubicBezTo>
                    <a:pt x="151" y="178"/>
                    <a:pt x="208" y="157"/>
                    <a:pt x="264" y="157"/>
                  </a:cubicBezTo>
                  <a:cubicBezTo>
                    <a:pt x="364" y="157"/>
                    <a:pt x="452" y="182"/>
                    <a:pt x="540" y="232"/>
                  </a:cubicBezTo>
                  <a:cubicBezTo>
                    <a:pt x="547" y="236"/>
                    <a:pt x="554" y="237"/>
                    <a:pt x="562" y="237"/>
                  </a:cubicBezTo>
                  <a:cubicBezTo>
                    <a:pt x="608" y="237"/>
                    <a:pt x="657" y="177"/>
                    <a:pt x="603" y="144"/>
                  </a:cubicBezTo>
                  <a:cubicBezTo>
                    <a:pt x="515" y="69"/>
                    <a:pt x="415" y="19"/>
                    <a:pt x="302" y="6"/>
                  </a:cubicBezTo>
                  <a:cubicBezTo>
                    <a:pt x="275" y="3"/>
                    <a:pt x="247" y="1"/>
                    <a:pt x="21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 name="Google Shape;825;p35"/>
            <p:cNvSpPr/>
            <p:nvPr/>
          </p:nvSpPr>
          <p:spPr>
            <a:xfrm>
              <a:off x="1340525" y="1658725"/>
              <a:ext cx="18100" cy="6375"/>
            </a:xfrm>
            <a:custGeom>
              <a:avLst/>
              <a:gdLst/>
              <a:ahLst/>
              <a:cxnLst/>
              <a:rect l="l" t="t" r="r" b="b"/>
              <a:pathLst>
                <a:path w="724" h="255" extrusionOk="0">
                  <a:moveTo>
                    <a:pt x="627" y="1"/>
                  </a:moveTo>
                  <a:cubicBezTo>
                    <a:pt x="623" y="1"/>
                    <a:pt x="620" y="1"/>
                    <a:pt x="616" y="2"/>
                  </a:cubicBezTo>
                  <a:cubicBezTo>
                    <a:pt x="503" y="27"/>
                    <a:pt x="402" y="40"/>
                    <a:pt x="289" y="65"/>
                  </a:cubicBezTo>
                  <a:cubicBezTo>
                    <a:pt x="201" y="77"/>
                    <a:pt x="101" y="77"/>
                    <a:pt x="38" y="140"/>
                  </a:cubicBezTo>
                  <a:cubicBezTo>
                    <a:pt x="1" y="178"/>
                    <a:pt x="26" y="228"/>
                    <a:pt x="63" y="240"/>
                  </a:cubicBezTo>
                  <a:cubicBezTo>
                    <a:pt x="87" y="250"/>
                    <a:pt x="111" y="254"/>
                    <a:pt x="135" y="254"/>
                  </a:cubicBezTo>
                  <a:cubicBezTo>
                    <a:pt x="203" y="254"/>
                    <a:pt x="272" y="225"/>
                    <a:pt x="327" y="215"/>
                  </a:cubicBezTo>
                  <a:cubicBezTo>
                    <a:pt x="440" y="190"/>
                    <a:pt x="540" y="153"/>
                    <a:pt x="641" y="127"/>
                  </a:cubicBezTo>
                  <a:cubicBezTo>
                    <a:pt x="724" y="104"/>
                    <a:pt x="694" y="1"/>
                    <a:pt x="62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 name="Google Shape;826;p35"/>
            <p:cNvSpPr/>
            <p:nvPr/>
          </p:nvSpPr>
          <p:spPr>
            <a:xfrm>
              <a:off x="1327350" y="1655275"/>
              <a:ext cx="17525" cy="15100"/>
            </a:xfrm>
            <a:custGeom>
              <a:avLst/>
              <a:gdLst/>
              <a:ahLst/>
              <a:cxnLst/>
              <a:rect l="l" t="t" r="r" b="b"/>
              <a:pathLst>
                <a:path w="701" h="604" extrusionOk="0">
                  <a:moveTo>
                    <a:pt x="604" y="0"/>
                  </a:moveTo>
                  <a:cubicBezTo>
                    <a:pt x="587" y="0"/>
                    <a:pt x="568" y="8"/>
                    <a:pt x="553" y="27"/>
                  </a:cubicBezTo>
                  <a:cubicBezTo>
                    <a:pt x="452" y="127"/>
                    <a:pt x="339" y="215"/>
                    <a:pt x="239" y="303"/>
                  </a:cubicBezTo>
                  <a:cubicBezTo>
                    <a:pt x="151" y="366"/>
                    <a:pt x="13" y="429"/>
                    <a:pt x="1" y="542"/>
                  </a:cubicBezTo>
                  <a:cubicBezTo>
                    <a:pt x="1" y="567"/>
                    <a:pt x="26" y="592"/>
                    <a:pt x="38" y="592"/>
                  </a:cubicBezTo>
                  <a:cubicBezTo>
                    <a:pt x="56" y="600"/>
                    <a:pt x="75" y="603"/>
                    <a:pt x="93" y="603"/>
                  </a:cubicBezTo>
                  <a:cubicBezTo>
                    <a:pt x="190" y="603"/>
                    <a:pt x="289" y="504"/>
                    <a:pt x="352" y="441"/>
                  </a:cubicBezTo>
                  <a:cubicBezTo>
                    <a:pt x="465" y="353"/>
                    <a:pt x="565" y="240"/>
                    <a:pt x="653" y="127"/>
                  </a:cubicBezTo>
                  <a:cubicBezTo>
                    <a:pt x="700" y="71"/>
                    <a:pt x="656" y="0"/>
                    <a:pt x="60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 name="Google Shape;827;p35"/>
            <p:cNvSpPr/>
            <p:nvPr/>
          </p:nvSpPr>
          <p:spPr>
            <a:xfrm>
              <a:off x="1332425" y="1640775"/>
              <a:ext cx="8300" cy="9400"/>
            </a:xfrm>
            <a:custGeom>
              <a:avLst/>
              <a:gdLst/>
              <a:ahLst/>
              <a:cxnLst/>
              <a:rect l="l" t="t" r="r" b="b"/>
              <a:pathLst>
                <a:path w="332" h="376" extrusionOk="0">
                  <a:moveTo>
                    <a:pt x="243" y="1"/>
                  </a:moveTo>
                  <a:cubicBezTo>
                    <a:pt x="229" y="1"/>
                    <a:pt x="214" y="6"/>
                    <a:pt x="199" y="17"/>
                  </a:cubicBezTo>
                  <a:cubicBezTo>
                    <a:pt x="124" y="93"/>
                    <a:pt x="36" y="193"/>
                    <a:pt x="11" y="293"/>
                  </a:cubicBezTo>
                  <a:cubicBezTo>
                    <a:pt x="1" y="334"/>
                    <a:pt x="41" y="375"/>
                    <a:pt x="83" y="375"/>
                  </a:cubicBezTo>
                  <a:cubicBezTo>
                    <a:pt x="93" y="375"/>
                    <a:pt x="102" y="373"/>
                    <a:pt x="111" y="369"/>
                  </a:cubicBezTo>
                  <a:cubicBezTo>
                    <a:pt x="199" y="318"/>
                    <a:pt x="262" y="205"/>
                    <a:pt x="312" y="105"/>
                  </a:cubicBezTo>
                  <a:cubicBezTo>
                    <a:pt x="331" y="57"/>
                    <a:pt x="291" y="1"/>
                    <a:pt x="24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35"/>
            <p:cNvSpPr/>
            <p:nvPr/>
          </p:nvSpPr>
          <p:spPr>
            <a:xfrm>
              <a:off x="1319550" y="1651375"/>
              <a:ext cx="12850" cy="18125"/>
            </a:xfrm>
            <a:custGeom>
              <a:avLst/>
              <a:gdLst/>
              <a:ahLst/>
              <a:cxnLst/>
              <a:rect l="l" t="t" r="r" b="b"/>
              <a:pathLst>
                <a:path w="514" h="725" extrusionOk="0">
                  <a:moveTo>
                    <a:pt x="392" y="1"/>
                  </a:moveTo>
                  <a:cubicBezTo>
                    <a:pt x="351" y="1"/>
                    <a:pt x="309" y="34"/>
                    <a:pt x="325" y="83"/>
                  </a:cubicBezTo>
                  <a:cubicBezTo>
                    <a:pt x="388" y="321"/>
                    <a:pt x="87" y="459"/>
                    <a:pt x="11" y="635"/>
                  </a:cubicBezTo>
                  <a:cubicBezTo>
                    <a:pt x="0" y="669"/>
                    <a:pt x="30" y="724"/>
                    <a:pt x="64" y="724"/>
                  </a:cubicBezTo>
                  <a:cubicBezTo>
                    <a:pt x="68" y="724"/>
                    <a:pt x="71" y="724"/>
                    <a:pt x="74" y="723"/>
                  </a:cubicBezTo>
                  <a:cubicBezTo>
                    <a:pt x="225" y="710"/>
                    <a:pt x="325" y="559"/>
                    <a:pt x="388" y="447"/>
                  </a:cubicBezTo>
                  <a:cubicBezTo>
                    <a:pt x="463" y="321"/>
                    <a:pt x="513" y="170"/>
                    <a:pt x="451" y="32"/>
                  </a:cubicBezTo>
                  <a:cubicBezTo>
                    <a:pt x="437" y="10"/>
                    <a:pt x="415" y="1"/>
                    <a:pt x="39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 name="Google Shape;829;p35"/>
            <p:cNvSpPr/>
            <p:nvPr/>
          </p:nvSpPr>
          <p:spPr>
            <a:xfrm>
              <a:off x="1318575" y="1667425"/>
              <a:ext cx="17900" cy="9300"/>
            </a:xfrm>
            <a:custGeom>
              <a:avLst/>
              <a:gdLst/>
              <a:ahLst/>
              <a:cxnLst/>
              <a:rect l="l" t="t" r="r" b="b"/>
              <a:pathLst>
                <a:path w="716" h="372" extrusionOk="0">
                  <a:moveTo>
                    <a:pt x="151" y="1"/>
                  </a:moveTo>
                  <a:cubicBezTo>
                    <a:pt x="111" y="1"/>
                    <a:pt x="72" y="9"/>
                    <a:pt x="38" y="30"/>
                  </a:cubicBezTo>
                  <a:cubicBezTo>
                    <a:pt x="13" y="43"/>
                    <a:pt x="0" y="106"/>
                    <a:pt x="25" y="131"/>
                  </a:cubicBezTo>
                  <a:cubicBezTo>
                    <a:pt x="101" y="181"/>
                    <a:pt x="188" y="181"/>
                    <a:pt x="276" y="206"/>
                  </a:cubicBezTo>
                  <a:cubicBezTo>
                    <a:pt x="377" y="231"/>
                    <a:pt x="477" y="281"/>
                    <a:pt x="565" y="357"/>
                  </a:cubicBezTo>
                  <a:cubicBezTo>
                    <a:pt x="578" y="367"/>
                    <a:pt x="593" y="372"/>
                    <a:pt x="607" y="372"/>
                  </a:cubicBezTo>
                  <a:cubicBezTo>
                    <a:pt x="662" y="372"/>
                    <a:pt x="715" y="306"/>
                    <a:pt x="665" y="256"/>
                  </a:cubicBezTo>
                  <a:cubicBezTo>
                    <a:pt x="578" y="168"/>
                    <a:pt x="477" y="106"/>
                    <a:pt x="364" y="56"/>
                  </a:cubicBezTo>
                  <a:cubicBezTo>
                    <a:pt x="306" y="31"/>
                    <a:pt x="227" y="1"/>
                    <a:pt x="15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35"/>
            <p:cNvSpPr/>
            <p:nvPr/>
          </p:nvSpPr>
          <p:spPr>
            <a:xfrm>
              <a:off x="1318575" y="1670375"/>
              <a:ext cx="15275" cy="16925"/>
            </a:xfrm>
            <a:custGeom>
              <a:avLst/>
              <a:gdLst/>
              <a:ahLst/>
              <a:cxnLst/>
              <a:rect l="l" t="t" r="r" b="b"/>
              <a:pathLst>
                <a:path w="611" h="677" extrusionOk="0">
                  <a:moveTo>
                    <a:pt x="88" y="0"/>
                  </a:moveTo>
                  <a:cubicBezTo>
                    <a:pt x="25" y="0"/>
                    <a:pt x="0" y="63"/>
                    <a:pt x="38" y="113"/>
                  </a:cubicBezTo>
                  <a:cubicBezTo>
                    <a:pt x="113" y="201"/>
                    <a:pt x="226" y="239"/>
                    <a:pt x="301" y="327"/>
                  </a:cubicBezTo>
                  <a:cubicBezTo>
                    <a:pt x="389" y="414"/>
                    <a:pt x="452" y="515"/>
                    <a:pt x="502" y="640"/>
                  </a:cubicBezTo>
                  <a:cubicBezTo>
                    <a:pt x="512" y="666"/>
                    <a:pt x="533" y="677"/>
                    <a:pt x="553" y="677"/>
                  </a:cubicBezTo>
                  <a:cubicBezTo>
                    <a:pt x="582" y="677"/>
                    <a:pt x="610" y="653"/>
                    <a:pt x="603" y="615"/>
                  </a:cubicBezTo>
                  <a:cubicBezTo>
                    <a:pt x="565" y="477"/>
                    <a:pt x="515" y="339"/>
                    <a:pt x="427" y="226"/>
                  </a:cubicBezTo>
                  <a:cubicBezTo>
                    <a:pt x="339" y="126"/>
                    <a:pt x="214" y="0"/>
                    <a:pt x="8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831;p35"/>
            <p:cNvSpPr/>
            <p:nvPr/>
          </p:nvSpPr>
          <p:spPr>
            <a:xfrm>
              <a:off x="1148775" y="1519650"/>
              <a:ext cx="113975" cy="116000"/>
            </a:xfrm>
            <a:custGeom>
              <a:avLst/>
              <a:gdLst/>
              <a:ahLst/>
              <a:cxnLst/>
              <a:rect l="l" t="t" r="r" b="b"/>
              <a:pathLst>
                <a:path w="4559" h="4640" extrusionOk="0">
                  <a:moveTo>
                    <a:pt x="1403" y="1"/>
                  </a:moveTo>
                  <a:cubicBezTo>
                    <a:pt x="1314" y="1"/>
                    <a:pt x="1216" y="22"/>
                    <a:pt x="1108" y="69"/>
                  </a:cubicBezTo>
                  <a:cubicBezTo>
                    <a:pt x="744" y="219"/>
                    <a:pt x="631" y="683"/>
                    <a:pt x="769" y="997"/>
                  </a:cubicBezTo>
                  <a:cubicBezTo>
                    <a:pt x="944" y="1449"/>
                    <a:pt x="1384" y="1775"/>
                    <a:pt x="1384" y="1775"/>
                  </a:cubicBezTo>
                  <a:cubicBezTo>
                    <a:pt x="1384" y="1775"/>
                    <a:pt x="1246" y="1752"/>
                    <a:pt x="1060" y="1752"/>
                  </a:cubicBezTo>
                  <a:cubicBezTo>
                    <a:pt x="649" y="1752"/>
                    <a:pt x="1" y="1865"/>
                    <a:pt x="79" y="2591"/>
                  </a:cubicBezTo>
                  <a:cubicBezTo>
                    <a:pt x="116" y="2938"/>
                    <a:pt x="444" y="3124"/>
                    <a:pt x="838" y="3124"/>
                  </a:cubicBezTo>
                  <a:cubicBezTo>
                    <a:pt x="1113" y="3124"/>
                    <a:pt x="1421" y="3033"/>
                    <a:pt x="1685" y="2842"/>
                  </a:cubicBezTo>
                  <a:lnTo>
                    <a:pt x="1685" y="2842"/>
                  </a:lnTo>
                  <a:cubicBezTo>
                    <a:pt x="1559" y="3143"/>
                    <a:pt x="1459" y="3720"/>
                    <a:pt x="1509" y="4034"/>
                  </a:cubicBezTo>
                  <a:cubicBezTo>
                    <a:pt x="1545" y="4342"/>
                    <a:pt x="1804" y="4639"/>
                    <a:pt x="2098" y="4639"/>
                  </a:cubicBezTo>
                  <a:cubicBezTo>
                    <a:pt x="2115" y="4639"/>
                    <a:pt x="2132" y="4638"/>
                    <a:pt x="2149" y="4636"/>
                  </a:cubicBezTo>
                  <a:cubicBezTo>
                    <a:pt x="2363" y="4599"/>
                    <a:pt x="2538" y="4423"/>
                    <a:pt x="2651" y="4235"/>
                  </a:cubicBezTo>
                  <a:cubicBezTo>
                    <a:pt x="2915" y="3833"/>
                    <a:pt x="2789" y="3319"/>
                    <a:pt x="2739" y="2829"/>
                  </a:cubicBezTo>
                  <a:lnTo>
                    <a:pt x="2739" y="2829"/>
                  </a:lnTo>
                  <a:cubicBezTo>
                    <a:pt x="2995" y="3106"/>
                    <a:pt x="3410" y="3391"/>
                    <a:pt x="3772" y="3391"/>
                  </a:cubicBezTo>
                  <a:cubicBezTo>
                    <a:pt x="3854" y="3391"/>
                    <a:pt x="3933" y="3376"/>
                    <a:pt x="4006" y="3344"/>
                  </a:cubicBezTo>
                  <a:cubicBezTo>
                    <a:pt x="4395" y="3156"/>
                    <a:pt x="4559" y="2603"/>
                    <a:pt x="4333" y="2240"/>
                  </a:cubicBezTo>
                  <a:cubicBezTo>
                    <a:pt x="4154" y="1942"/>
                    <a:pt x="3867" y="1794"/>
                    <a:pt x="3420" y="1794"/>
                  </a:cubicBezTo>
                  <a:cubicBezTo>
                    <a:pt x="3301" y="1794"/>
                    <a:pt x="3170" y="1804"/>
                    <a:pt x="3028" y="1825"/>
                  </a:cubicBezTo>
                  <a:cubicBezTo>
                    <a:pt x="3454" y="1637"/>
                    <a:pt x="3768" y="1336"/>
                    <a:pt x="3906" y="872"/>
                  </a:cubicBezTo>
                  <a:cubicBezTo>
                    <a:pt x="4031" y="474"/>
                    <a:pt x="3600" y="107"/>
                    <a:pt x="3182" y="107"/>
                  </a:cubicBezTo>
                  <a:cubicBezTo>
                    <a:pt x="3138" y="107"/>
                    <a:pt x="3095" y="111"/>
                    <a:pt x="3053" y="119"/>
                  </a:cubicBezTo>
                  <a:cubicBezTo>
                    <a:pt x="2601" y="207"/>
                    <a:pt x="2212" y="1286"/>
                    <a:pt x="2212" y="1286"/>
                  </a:cubicBezTo>
                  <a:cubicBezTo>
                    <a:pt x="2212" y="1286"/>
                    <a:pt x="2212" y="683"/>
                    <a:pt x="1923" y="307"/>
                  </a:cubicBezTo>
                  <a:cubicBezTo>
                    <a:pt x="1789" y="128"/>
                    <a:pt x="1624" y="1"/>
                    <a:pt x="1403" y="1"/>
                  </a:cubicBezTo>
                  <a:close/>
                </a:path>
              </a:pathLst>
            </a:custGeom>
            <a:solidFill>
              <a:srgbClr val="F5A1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 name="Google Shape;832;p35"/>
            <p:cNvSpPr/>
            <p:nvPr/>
          </p:nvSpPr>
          <p:spPr>
            <a:xfrm>
              <a:off x="1198725" y="1580950"/>
              <a:ext cx="6625" cy="14475"/>
            </a:xfrm>
            <a:custGeom>
              <a:avLst/>
              <a:gdLst/>
              <a:ahLst/>
              <a:cxnLst/>
              <a:rect l="l" t="t" r="r" b="b"/>
              <a:pathLst>
                <a:path w="265" h="579" extrusionOk="0">
                  <a:moveTo>
                    <a:pt x="101" y="1"/>
                  </a:moveTo>
                  <a:cubicBezTo>
                    <a:pt x="76" y="1"/>
                    <a:pt x="63" y="13"/>
                    <a:pt x="38" y="26"/>
                  </a:cubicBezTo>
                  <a:cubicBezTo>
                    <a:pt x="13" y="51"/>
                    <a:pt x="1" y="89"/>
                    <a:pt x="13" y="126"/>
                  </a:cubicBezTo>
                  <a:cubicBezTo>
                    <a:pt x="63" y="252"/>
                    <a:pt x="101" y="365"/>
                    <a:pt x="114" y="503"/>
                  </a:cubicBezTo>
                  <a:cubicBezTo>
                    <a:pt x="114" y="553"/>
                    <a:pt x="145" y="578"/>
                    <a:pt x="178" y="578"/>
                  </a:cubicBezTo>
                  <a:cubicBezTo>
                    <a:pt x="211" y="578"/>
                    <a:pt x="245" y="553"/>
                    <a:pt x="252" y="503"/>
                  </a:cubicBezTo>
                  <a:cubicBezTo>
                    <a:pt x="264" y="365"/>
                    <a:pt x="252" y="214"/>
                    <a:pt x="201" y="76"/>
                  </a:cubicBezTo>
                  <a:cubicBezTo>
                    <a:pt x="189" y="38"/>
                    <a:pt x="151" y="1"/>
                    <a:pt x="1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 name="Google Shape;833;p35"/>
            <p:cNvSpPr/>
            <p:nvPr/>
          </p:nvSpPr>
          <p:spPr>
            <a:xfrm>
              <a:off x="1199675" y="1577200"/>
              <a:ext cx="13925" cy="10450"/>
            </a:xfrm>
            <a:custGeom>
              <a:avLst/>
              <a:gdLst/>
              <a:ahLst/>
              <a:cxnLst/>
              <a:rect l="l" t="t" r="r" b="b"/>
              <a:pathLst>
                <a:path w="557" h="418" extrusionOk="0">
                  <a:moveTo>
                    <a:pt x="139" y="0"/>
                  </a:moveTo>
                  <a:cubicBezTo>
                    <a:pt x="100" y="0"/>
                    <a:pt x="61" y="12"/>
                    <a:pt x="25" y="38"/>
                  </a:cubicBezTo>
                  <a:cubicBezTo>
                    <a:pt x="0" y="50"/>
                    <a:pt x="13" y="88"/>
                    <a:pt x="25" y="113"/>
                  </a:cubicBezTo>
                  <a:cubicBezTo>
                    <a:pt x="76" y="163"/>
                    <a:pt x="163" y="176"/>
                    <a:pt x="239" y="201"/>
                  </a:cubicBezTo>
                  <a:cubicBezTo>
                    <a:pt x="314" y="251"/>
                    <a:pt x="389" y="314"/>
                    <a:pt x="439" y="389"/>
                  </a:cubicBezTo>
                  <a:cubicBezTo>
                    <a:pt x="451" y="409"/>
                    <a:pt x="468" y="418"/>
                    <a:pt x="485" y="418"/>
                  </a:cubicBezTo>
                  <a:cubicBezTo>
                    <a:pt x="521" y="418"/>
                    <a:pt x="557" y="378"/>
                    <a:pt x="540" y="327"/>
                  </a:cubicBezTo>
                  <a:cubicBezTo>
                    <a:pt x="489" y="205"/>
                    <a:pt x="307" y="0"/>
                    <a:pt x="13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 name="Google Shape;834;p35"/>
            <p:cNvSpPr/>
            <p:nvPr/>
          </p:nvSpPr>
          <p:spPr>
            <a:xfrm>
              <a:off x="1213475" y="1576050"/>
              <a:ext cx="17475" cy="6525"/>
            </a:xfrm>
            <a:custGeom>
              <a:avLst/>
              <a:gdLst/>
              <a:ahLst/>
              <a:cxnLst/>
              <a:rect l="l" t="t" r="r" b="b"/>
              <a:pathLst>
                <a:path w="699" h="261" extrusionOk="0">
                  <a:moveTo>
                    <a:pt x="112" y="0"/>
                  </a:moveTo>
                  <a:cubicBezTo>
                    <a:pt x="91" y="0"/>
                    <a:pt x="71" y="3"/>
                    <a:pt x="51" y="9"/>
                  </a:cubicBezTo>
                  <a:cubicBezTo>
                    <a:pt x="0" y="9"/>
                    <a:pt x="0" y="59"/>
                    <a:pt x="25" y="96"/>
                  </a:cubicBezTo>
                  <a:cubicBezTo>
                    <a:pt x="88" y="172"/>
                    <a:pt x="189" y="172"/>
                    <a:pt x="276" y="197"/>
                  </a:cubicBezTo>
                  <a:cubicBezTo>
                    <a:pt x="377" y="222"/>
                    <a:pt x="490" y="247"/>
                    <a:pt x="590" y="260"/>
                  </a:cubicBezTo>
                  <a:cubicBezTo>
                    <a:pt x="595" y="260"/>
                    <a:pt x="600" y="261"/>
                    <a:pt x="605" y="261"/>
                  </a:cubicBezTo>
                  <a:cubicBezTo>
                    <a:pt x="681" y="261"/>
                    <a:pt x="699" y="170"/>
                    <a:pt x="628" y="147"/>
                  </a:cubicBezTo>
                  <a:cubicBezTo>
                    <a:pt x="527" y="109"/>
                    <a:pt x="415" y="84"/>
                    <a:pt x="314" y="46"/>
                  </a:cubicBezTo>
                  <a:cubicBezTo>
                    <a:pt x="247" y="27"/>
                    <a:pt x="179" y="0"/>
                    <a:pt x="11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 name="Google Shape;835;p35"/>
            <p:cNvSpPr/>
            <p:nvPr/>
          </p:nvSpPr>
          <p:spPr>
            <a:xfrm>
              <a:off x="1198725" y="1570200"/>
              <a:ext cx="21825" cy="8025"/>
            </a:xfrm>
            <a:custGeom>
              <a:avLst/>
              <a:gdLst/>
              <a:ahLst/>
              <a:cxnLst/>
              <a:rect l="l" t="t" r="r" b="b"/>
              <a:pathLst>
                <a:path w="873" h="321" extrusionOk="0">
                  <a:moveTo>
                    <a:pt x="764" y="1"/>
                  </a:moveTo>
                  <a:cubicBezTo>
                    <a:pt x="756" y="1"/>
                    <a:pt x="749" y="2"/>
                    <a:pt x="741" y="4"/>
                  </a:cubicBezTo>
                  <a:cubicBezTo>
                    <a:pt x="615" y="42"/>
                    <a:pt x="477" y="67"/>
                    <a:pt x="352" y="92"/>
                  </a:cubicBezTo>
                  <a:cubicBezTo>
                    <a:pt x="239" y="117"/>
                    <a:pt x="101" y="105"/>
                    <a:pt x="26" y="192"/>
                  </a:cubicBezTo>
                  <a:cubicBezTo>
                    <a:pt x="1" y="230"/>
                    <a:pt x="13" y="255"/>
                    <a:pt x="38" y="280"/>
                  </a:cubicBezTo>
                  <a:cubicBezTo>
                    <a:pt x="78" y="310"/>
                    <a:pt x="125" y="320"/>
                    <a:pt x="174" y="320"/>
                  </a:cubicBezTo>
                  <a:cubicBezTo>
                    <a:pt x="251" y="320"/>
                    <a:pt x="334" y="296"/>
                    <a:pt x="402" y="280"/>
                  </a:cubicBezTo>
                  <a:cubicBezTo>
                    <a:pt x="540" y="243"/>
                    <a:pt x="666" y="192"/>
                    <a:pt x="804" y="142"/>
                  </a:cubicBezTo>
                  <a:cubicBezTo>
                    <a:pt x="872" y="108"/>
                    <a:pt x="837" y="1"/>
                    <a:pt x="76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 name="Google Shape;836;p35"/>
            <p:cNvSpPr/>
            <p:nvPr/>
          </p:nvSpPr>
          <p:spPr>
            <a:xfrm>
              <a:off x="1212900" y="1555525"/>
              <a:ext cx="10875" cy="6675"/>
            </a:xfrm>
            <a:custGeom>
              <a:avLst/>
              <a:gdLst/>
              <a:ahLst/>
              <a:cxnLst/>
              <a:rect l="l" t="t" r="r" b="b"/>
              <a:pathLst>
                <a:path w="435" h="267" extrusionOk="0">
                  <a:moveTo>
                    <a:pt x="324" y="0"/>
                  </a:moveTo>
                  <a:cubicBezTo>
                    <a:pt x="320" y="0"/>
                    <a:pt x="316" y="1"/>
                    <a:pt x="312" y="1"/>
                  </a:cubicBezTo>
                  <a:cubicBezTo>
                    <a:pt x="212" y="26"/>
                    <a:pt x="86" y="77"/>
                    <a:pt x="23" y="165"/>
                  </a:cubicBezTo>
                  <a:cubicBezTo>
                    <a:pt x="0" y="199"/>
                    <a:pt x="9" y="266"/>
                    <a:pt x="60" y="266"/>
                  </a:cubicBezTo>
                  <a:cubicBezTo>
                    <a:pt x="64" y="266"/>
                    <a:pt x="69" y="266"/>
                    <a:pt x="74" y="265"/>
                  </a:cubicBezTo>
                  <a:cubicBezTo>
                    <a:pt x="187" y="265"/>
                    <a:pt x="299" y="190"/>
                    <a:pt x="387" y="127"/>
                  </a:cubicBezTo>
                  <a:cubicBezTo>
                    <a:pt x="434" y="80"/>
                    <a:pt x="382" y="0"/>
                    <a:pt x="32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 name="Google Shape;837;p35"/>
            <p:cNvSpPr/>
            <p:nvPr/>
          </p:nvSpPr>
          <p:spPr>
            <a:xfrm>
              <a:off x="1192150" y="1560550"/>
              <a:ext cx="17575" cy="13225"/>
            </a:xfrm>
            <a:custGeom>
              <a:avLst/>
              <a:gdLst/>
              <a:ahLst/>
              <a:cxnLst/>
              <a:rect l="l" t="t" r="r" b="b"/>
              <a:pathLst>
                <a:path w="703" h="529" extrusionOk="0">
                  <a:moveTo>
                    <a:pt x="630" y="1"/>
                  </a:moveTo>
                  <a:cubicBezTo>
                    <a:pt x="600" y="1"/>
                    <a:pt x="571" y="17"/>
                    <a:pt x="565" y="51"/>
                  </a:cubicBezTo>
                  <a:cubicBezTo>
                    <a:pt x="552" y="164"/>
                    <a:pt x="414" y="240"/>
                    <a:pt x="326" y="277"/>
                  </a:cubicBezTo>
                  <a:cubicBezTo>
                    <a:pt x="239" y="327"/>
                    <a:pt x="126" y="327"/>
                    <a:pt x="50" y="403"/>
                  </a:cubicBezTo>
                  <a:cubicBezTo>
                    <a:pt x="0" y="440"/>
                    <a:pt x="25" y="503"/>
                    <a:pt x="75" y="516"/>
                  </a:cubicBezTo>
                  <a:cubicBezTo>
                    <a:pt x="97" y="524"/>
                    <a:pt x="121" y="528"/>
                    <a:pt x="146" y="528"/>
                  </a:cubicBezTo>
                  <a:cubicBezTo>
                    <a:pt x="264" y="528"/>
                    <a:pt x="407" y="442"/>
                    <a:pt x="489" y="390"/>
                  </a:cubicBezTo>
                  <a:cubicBezTo>
                    <a:pt x="602" y="302"/>
                    <a:pt x="703" y="215"/>
                    <a:pt x="703" y="64"/>
                  </a:cubicBezTo>
                  <a:cubicBezTo>
                    <a:pt x="703" y="23"/>
                    <a:pt x="666" y="1"/>
                    <a:pt x="63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838;p35"/>
            <p:cNvSpPr/>
            <p:nvPr/>
          </p:nvSpPr>
          <p:spPr>
            <a:xfrm>
              <a:off x="1190875" y="1571200"/>
              <a:ext cx="13300" cy="14475"/>
            </a:xfrm>
            <a:custGeom>
              <a:avLst/>
              <a:gdLst/>
              <a:ahLst/>
              <a:cxnLst/>
              <a:rect l="l" t="t" r="r" b="b"/>
              <a:pathLst>
                <a:path w="532" h="579" extrusionOk="0">
                  <a:moveTo>
                    <a:pt x="94" y="1"/>
                  </a:moveTo>
                  <a:cubicBezTo>
                    <a:pt x="88" y="1"/>
                    <a:pt x="82" y="1"/>
                    <a:pt x="76" y="2"/>
                  </a:cubicBezTo>
                  <a:cubicBezTo>
                    <a:pt x="39" y="2"/>
                    <a:pt x="1" y="39"/>
                    <a:pt x="13" y="77"/>
                  </a:cubicBezTo>
                  <a:cubicBezTo>
                    <a:pt x="51" y="165"/>
                    <a:pt x="139" y="203"/>
                    <a:pt x="214" y="278"/>
                  </a:cubicBezTo>
                  <a:cubicBezTo>
                    <a:pt x="290" y="353"/>
                    <a:pt x="352" y="441"/>
                    <a:pt x="390" y="541"/>
                  </a:cubicBezTo>
                  <a:cubicBezTo>
                    <a:pt x="403" y="568"/>
                    <a:pt x="425" y="579"/>
                    <a:pt x="448" y="579"/>
                  </a:cubicBezTo>
                  <a:cubicBezTo>
                    <a:pt x="490" y="579"/>
                    <a:pt x="532" y="540"/>
                    <a:pt x="515" y="491"/>
                  </a:cubicBezTo>
                  <a:cubicBezTo>
                    <a:pt x="478" y="378"/>
                    <a:pt x="428" y="278"/>
                    <a:pt x="352" y="178"/>
                  </a:cubicBezTo>
                  <a:cubicBezTo>
                    <a:pt x="293" y="106"/>
                    <a:pt x="199" y="1"/>
                    <a:pt x="9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 name="Google Shape;839;p35"/>
            <p:cNvSpPr/>
            <p:nvPr/>
          </p:nvSpPr>
          <p:spPr>
            <a:xfrm>
              <a:off x="1189750" y="1573275"/>
              <a:ext cx="8700" cy="20850"/>
            </a:xfrm>
            <a:custGeom>
              <a:avLst/>
              <a:gdLst/>
              <a:ahLst/>
              <a:cxnLst/>
              <a:rect l="l" t="t" r="r" b="b"/>
              <a:pathLst>
                <a:path w="348" h="834" extrusionOk="0">
                  <a:moveTo>
                    <a:pt x="85" y="0"/>
                  </a:moveTo>
                  <a:cubicBezTo>
                    <a:pt x="47" y="0"/>
                    <a:pt x="0" y="43"/>
                    <a:pt x="21" y="95"/>
                  </a:cubicBezTo>
                  <a:cubicBezTo>
                    <a:pt x="46" y="195"/>
                    <a:pt x="121" y="283"/>
                    <a:pt x="146" y="383"/>
                  </a:cubicBezTo>
                  <a:cubicBezTo>
                    <a:pt x="196" y="509"/>
                    <a:pt x="196" y="647"/>
                    <a:pt x="184" y="772"/>
                  </a:cubicBezTo>
                  <a:cubicBezTo>
                    <a:pt x="176" y="810"/>
                    <a:pt x="205" y="834"/>
                    <a:pt x="234" y="834"/>
                  </a:cubicBezTo>
                  <a:cubicBezTo>
                    <a:pt x="254" y="834"/>
                    <a:pt x="274" y="823"/>
                    <a:pt x="284" y="797"/>
                  </a:cubicBezTo>
                  <a:cubicBezTo>
                    <a:pt x="347" y="559"/>
                    <a:pt x="347" y="170"/>
                    <a:pt x="109" y="7"/>
                  </a:cubicBezTo>
                  <a:cubicBezTo>
                    <a:pt x="102" y="2"/>
                    <a:pt x="94" y="0"/>
                    <a:pt x="8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 name="Google Shape;840;p35"/>
            <p:cNvSpPr/>
            <p:nvPr/>
          </p:nvSpPr>
          <p:spPr>
            <a:xfrm>
              <a:off x="1301000" y="1494050"/>
              <a:ext cx="87250" cy="81300"/>
            </a:xfrm>
            <a:custGeom>
              <a:avLst/>
              <a:gdLst/>
              <a:ahLst/>
              <a:cxnLst/>
              <a:rect l="l" t="t" r="r" b="b"/>
              <a:pathLst>
                <a:path w="3490" h="3252" extrusionOk="0">
                  <a:moveTo>
                    <a:pt x="1656" y="0"/>
                  </a:moveTo>
                  <a:cubicBezTo>
                    <a:pt x="1467" y="0"/>
                    <a:pt x="1261" y="96"/>
                    <a:pt x="1155" y="252"/>
                  </a:cubicBezTo>
                  <a:cubicBezTo>
                    <a:pt x="967" y="540"/>
                    <a:pt x="1343" y="1318"/>
                    <a:pt x="1343" y="1318"/>
                  </a:cubicBezTo>
                  <a:cubicBezTo>
                    <a:pt x="1343" y="1318"/>
                    <a:pt x="1017" y="1005"/>
                    <a:pt x="666" y="955"/>
                  </a:cubicBezTo>
                  <a:cubicBezTo>
                    <a:pt x="631" y="951"/>
                    <a:pt x="598" y="949"/>
                    <a:pt x="565" y="949"/>
                  </a:cubicBezTo>
                  <a:cubicBezTo>
                    <a:pt x="371" y="949"/>
                    <a:pt x="210" y="1021"/>
                    <a:pt x="113" y="1268"/>
                  </a:cubicBezTo>
                  <a:cubicBezTo>
                    <a:pt x="1" y="1544"/>
                    <a:pt x="189" y="1833"/>
                    <a:pt x="427" y="1933"/>
                  </a:cubicBezTo>
                  <a:cubicBezTo>
                    <a:pt x="623" y="2013"/>
                    <a:pt x="841" y="2030"/>
                    <a:pt x="989" y="2030"/>
                  </a:cubicBezTo>
                  <a:cubicBezTo>
                    <a:pt x="1096" y="2030"/>
                    <a:pt x="1168" y="2021"/>
                    <a:pt x="1168" y="2021"/>
                  </a:cubicBezTo>
                  <a:lnTo>
                    <a:pt x="1168" y="2021"/>
                  </a:lnTo>
                  <a:cubicBezTo>
                    <a:pt x="1168" y="2021"/>
                    <a:pt x="289" y="2649"/>
                    <a:pt x="917" y="3138"/>
                  </a:cubicBezTo>
                  <a:cubicBezTo>
                    <a:pt x="993" y="3198"/>
                    <a:pt x="1078" y="3226"/>
                    <a:pt x="1166" y="3226"/>
                  </a:cubicBezTo>
                  <a:cubicBezTo>
                    <a:pt x="1481" y="3226"/>
                    <a:pt x="1827" y="2872"/>
                    <a:pt x="1895" y="2410"/>
                  </a:cubicBezTo>
                  <a:cubicBezTo>
                    <a:pt x="1983" y="2636"/>
                    <a:pt x="2247" y="2987"/>
                    <a:pt x="2435" y="3138"/>
                  </a:cubicBezTo>
                  <a:cubicBezTo>
                    <a:pt x="2532" y="3211"/>
                    <a:pt x="2655" y="3251"/>
                    <a:pt x="2773" y="3251"/>
                  </a:cubicBezTo>
                  <a:cubicBezTo>
                    <a:pt x="2900" y="3251"/>
                    <a:pt x="3022" y="3204"/>
                    <a:pt x="3100" y="3100"/>
                  </a:cubicBezTo>
                  <a:cubicBezTo>
                    <a:pt x="3188" y="2975"/>
                    <a:pt x="3188" y="2787"/>
                    <a:pt x="3150" y="2636"/>
                  </a:cubicBezTo>
                  <a:cubicBezTo>
                    <a:pt x="3062" y="2272"/>
                    <a:pt x="2724" y="2071"/>
                    <a:pt x="2448" y="1846"/>
                  </a:cubicBezTo>
                  <a:lnTo>
                    <a:pt x="2448" y="1846"/>
                  </a:lnTo>
                  <a:cubicBezTo>
                    <a:pt x="2464" y="1846"/>
                    <a:pt x="2481" y="1846"/>
                    <a:pt x="2499" y="1846"/>
                  </a:cubicBezTo>
                  <a:cubicBezTo>
                    <a:pt x="2832" y="1846"/>
                    <a:pt x="3269" y="1730"/>
                    <a:pt x="3376" y="1431"/>
                  </a:cubicBezTo>
                  <a:cubicBezTo>
                    <a:pt x="3489" y="1130"/>
                    <a:pt x="3276" y="754"/>
                    <a:pt x="2962" y="678"/>
                  </a:cubicBezTo>
                  <a:cubicBezTo>
                    <a:pt x="2910" y="666"/>
                    <a:pt x="2859" y="660"/>
                    <a:pt x="2808" y="660"/>
                  </a:cubicBezTo>
                  <a:cubicBezTo>
                    <a:pt x="2549" y="660"/>
                    <a:pt x="2298" y="822"/>
                    <a:pt x="2046" y="1168"/>
                  </a:cubicBezTo>
                  <a:cubicBezTo>
                    <a:pt x="2184" y="842"/>
                    <a:pt x="2184" y="503"/>
                    <a:pt x="2008" y="189"/>
                  </a:cubicBezTo>
                  <a:cubicBezTo>
                    <a:pt x="1937" y="58"/>
                    <a:pt x="1802" y="0"/>
                    <a:pt x="1656" y="0"/>
                  </a:cubicBezTo>
                  <a:close/>
                </a:path>
              </a:pathLst>
            </a:custGeom>
            <a:solidFill>
              <a:srgbClr val="F5A1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 name="Google Shape;841;p35"/>
            <p:cNvSpPr/>
            <p:nvPr/>
          </p:nvSpPr>
          <p:spPr>
            <a:xfrm>
              <a:off x="1346650" y="1542675"/>
              <a:ext cx="12050" cy="8425"/>
            </a:xfrm>
            <a:custGeom>
              <a:avLst/>
              <a:gdLst/>
              <a:ahLst/>
              <a:cxnLst/>
              <a:rect l="l" t="t" r="r" b="b"/>
              <a:pathLst>
                <a:path w="482" h="337" extrusionOk="0">
                  <a:moveTo>
                    <a:pt x="134" y="0"/>
                  </a:moveTo>
                  <a:cubicBezTo>
                    <a:pt x="48" y="0"/>
                    <a:pt x="0" y="134"/>
                    <a:pt x="107" y="177"/>
                  </a:cubicBezTo>
                  <a:cubicBezTo>
                    <a:pt x="195" y="214"/>
                    <a:pt x="270" y="252"/>
                    <a:pt x="333" y="315"/>
                  </a:cubicBezTo>
                  <a:cubicBezTo>
                    <a:pt x="351" y="330"/>
                    <a:pt x="370" y="336"/>
                    <a:pt x="387" y="336"/>
                  </a:cubicBezTo>
                  <a:cubicBezTo>
                    <a:pt x="442" y="336"/>
                    <a:pt x="481" y="271"/>
                    <a:pt x="433" y="214"/>
                  </a:cubicBezTo>
                  <a:cubicBezTo>
                    <a:pt x="371" y="126"/>
                    <a:pt x="283" y="64"/>
                    <a:pt x="182" y="13"/>
                  </a:cubicBezTo>
                  <a:cubicBezTo>
                    <a:pt x="166" y="4"/>
                    <a:pt x="149" y="0"/>
                    <a:pt x="13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 name="Google Shape;842;p35"/>
            <p:cNvSpPr/>
            <p:nvPr/>
          </p:nvSpPr>
          <p:spPr>
            <a:xfrm>
              <a:off x="1345975" y="1538675"/>
              <a:ext cx="12975" cy="5375"/>
            </a:xfrm>
            <a:custGeom>
              <a:avLst/>
              <a:gdLst/>
              <a:ahLst/>
              <a:cxnLst/>
              <a:rect l="l" t="t" r="r" b="b"/>
              <a:pathLst>
                <a:path w="519" h="215" extrusionOk="0">
                  <a:moveTo>
                    <a:pt x="285" y="0"/>
                  </a:moveTo>
                  <a:cubicBezTo>
                    <a:pt x="150" y="0"/>
                    <a:pt x="0" y="37"/>
                    <a:pt x="9" y="161"/>
                  </a:cubicBezTo>
                  <a:cubicBezTo>
                    <a:pt x="21" y="186"/>
                    <a:pt x="34" y="199"/>
                    <a:pt x="46" y="211"/>
                  </a:cubicBezTo>
                  <a:cubicBezTo>
                    <a:pt x="58" y="213"/>
                    <a:pt x="68" y="214"/>
                    <a:pt x="78" y="214"/>
                  </a:cubicBezTo>
                  <a:cubicBezTo>
                    <a:pt x="123" y="214"/>
                    <a:pt x="156" y="194"/>
                    <a:pt x="197" y="173"/>
                  </a:cubicBezTo>
                  <a:cubicBezTo>
                    <a:pt x="253" y="145"/>
                    <a:pt x="310" y="131"/>
                    <a:pt x="366" y="131"/>
                  </a:cubicBezTo>
                  <a:cubicBezTo>
                    <a:pt x="385" y="131"/>
                    <a:pt x="404" y="133"/>
                    <a:pt x="423" y="136"/>
                  </a:cubicBezTo>
                  <a:cubicBezTo>
                    <a:pt x="428" y="137"/>
                    <a:pt x="432" y="137"/>
                    <a:pt x="437" y="137"/>
                  </a:cubicBezTo>
                  <a:cubicBezTo>
                    <a:pt x="501" y="137"/>
                    <a:pt x="519" y="58"/>
                    <a:pt x="460" y="23"/>
                  </a:cubicBezTo>
                  <a:cubicBezTo>
                    <a:pt x="422" y="10"/>
                    <a:pt x="355" y="0"/>
                    <a:pt x="28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 name="Google Shape;843;p35"/>
            <p:cNvSpPr/>
            <p:nvPr/>
          </p:nvSpPr>
          <p:spPr>
            <a:xfrm>
              <a:off x="1352450" y="1527425"/>
              <a:ext cx="12650" cy="8450"/>
            </a:xfrm>
            <a:custGeom>
              <a:avLst/>
              <a:gdLst/>
              <a:ahLst/>
              <a:cxnLst/>
              <a:rect l="l" t="t" r="r" b="b"/>
              <a:pathLst>
                <a:path w="506" h="338" extrusionOk="0">
                  <a:moveTo>
                    <a:pt x="422" y="0"/>
                  </a:moveTo>
                  <a:cubicBezTo>
                    <a:pt x="412" y="0"/>
                    <a:pt x="401" y="3"/>
                    <a:pt x="390" y="9"/>
                  </a:cubicBezTo>
                  <a:cubicBezTo>
                    <a:pt x="314" y="59"/>
                    <a:pt x="252" y="96"/>
                    <a:pt x="176" y="134"/>
                  </a:cubicBezTo>
                  <a:cubicBezTo>
                    <a:pt x="101" y="172"/>
                    <a:pt x="38" y="184"/>
                    <a:pt x="13" y="260"/>
                  </a:cubicBezTo>
                  <a:cubicBezTo>
                    <a:pt x="1" y="285"/>
                    <a:pt x="1" y="335"/>
                    <a:pt x="38" y="335"/>
                  </a:cubicBezTo>
                  <a:cubicBezTo>
                    <a:pt x="50" y="337"/>
                    <a:pt x="61" y="338"/>
                    <a:pt x="72" y="338"/>
                  </a:cubicBezTo>
                  <a:cubicBezTo>
                    <a:pt x="213" y="338"/>
                    <a:pt x="359" y="203"/>
                    <a:pt x="452" y="121"/>
                  </a:cubicBezTo>
                  <a:cubicBezTo>
                    <a:pt x="505" y="79"/>
                    <a:pt x="478" y="0"/>
                    <a:pt x="42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 name="Google Shape;844;p35"/>
            <p:cNvSpPr/>
            <p:nvPr/>
          </p:nvSpPr>
          <p:spPr>
            <a:xfrm>
              <a:off x="1342725" y="1528275"/>
              <a:ext cx="12050" cy="14775"/>
            </a:xfrm>
            <a:custGeom>
              <a:avLst/>
              <a:gdLst/>
              <a:ahLst/>
              <a:cxnLst/>
              <a:rect l="l" t="t" r="r" b="b"/>
              <a:pathLst>
                <a:path w="482" h="591" extrusionOk="0">
                  <a:moveTo>
                    <a:pt x="386" y="1"/>
                  </a:moveTo>
                  <a:cubicBezTo>
                    <a:pt x="363" y="1"/>
                    <a:pt x="340" y="12"/>
                    <a:pt x="327" y="37"/>
                  </a:cubicBezTo>
                  <a:cubicBezTo>
                    <a:pt x="264" y="150"/>
                    <a:pt x="189" y="263"/>
                    <a:pt x="113" y="376"/>
                  </a:cubicBezTo>
                  <a:cubicBezTo>
                    <a:pt x="76" y="426"/>
                    <a:pt x="1" y="527"/>
                    <a:pt x="88" y="577"/>
                  </a:cubicBezTo>
                  <a:cubicBezTo>
                    <a:pt x="105" y="586"/>
                    <a:pt x="121" y="591"/>
                    <a:pt x="138" y="591"/>
                  </a:cubicBezTo>
                  <a:cubicBezTo>
                    <a:pt x="294" y="591"/>
                    <a:pt x="431" y="191"/>
                    <a:pt x="465" y="100"/>
                  </a:cubicBezTo>
                  <a:cubicBezTo>
                    <a:pt x="481" y="42"/>
                    <a:pt x="432" y="1"/>
                    <a:pt x="3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 name="Google Shape;845;p35"/>
            <p:cNvSpPr/>
            <p:nvPr/>
          </p:nvSpPr>
          <p:spPr>
            <a:xfrm>
              <a:off x="1342725" y="1518900"/>
              <a:ext cx="5550" cy="8675"/>
            </a:xfrm>
            <a:custGeom>
              <a:avLst/>
              <a:gdLst/>
              <a:ahLst/>
              <a:cxnLst/>
              <a:rect l="l" t="t" r="r" b="b"/>
              <a:pathLst>
                <a:path w="222" h="347" extrusionOk="0">
                  <a:moveTo>
                    <a:pt x="151" y="0"/>
                  </a:moveTo>
                  <a:cubicBezTo>
                    <a:pt x="127" y="0"/>
                    <a:pt x="103" y="11"/>
                    <a:pt x="88" y="36"/>
                  </a:cubicBezTo>
                  <a:cubicBezTo>
                    <a:pt x="38" y="111"/>
                    <a:pt x="1" y="212"/>
                    <a:pt x="26" y="299"/>
                  </a:cubicBezTo>
                  <a:cubicBezTo>
                    <a:pt x="26" y="330"/>
                    <a:pt x="53" y="346"/>
                    <a:pt x="81" y="346"/>
                  </a:cubicBezTo>
                  <a:cubicBezTo>
                    <a:pt x="98" y="346"/>
                    <a:pt x="116" y="339"/>
                    <a:pt x="126" y="324"/>
                  </a:cubicBezTo>
                  <a:cubicBezTo>
                    <a:pt x="189" y="262"/>
                    <a:pt x="214" y="161"/>
                    <a:pt x="214" y="73"/>
                  </a:cubicBezTo>
                  <a:cubicBezTo>
                    <a:pt x="222" y="28"/>
                    <a:pt x="187" y="0"/>
                    <a:pt x="15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846;p35"/>
            <p:cNvSpPr/>
            <p:nvPr/>
          </p:nvSpPr>
          <p:spPr>
            <a:xfrm>
              <a:off x="1338325" y="1528600"/>
              <a:ext cx="7250" cy="15750"/>
            </a:xfrm>
            <a:custGeom>
              <a:avLst/>
              <a:gdLst/>
              <a:ahLst/>
              <a:cxnLst/>
              <a:rect l="l" t="t" r="r" b="b"/>
              <a:pathLst>
                <a:path w="290" h="630" extrusionOk="0">
                  <a:moveTo>
                    <a:pt x="154" y="1"/>
                  </a:moveTo>
                  <a:cubicBezTo>
                    <a:pt x="108" y="1"/>
                    <a:pt x="61" y="54"/>
                    <a:pt x="89" y="100"/>
                  </a:cubicBezTo>
                  <a:cubicBezTo>
                    <a:pt x="189" y="250"/>
                    <a:pt x="1" y="413"/>
                    <a:pt x="1" y="551"/>
                  </a:cubicBezTo>
                  <a:cubicBezTo>
                    <a:pt x="1" y="595"/>
                    <a:pt x="39" y="629"/>
                    <a:pt x="73" y="629"/>
                  </a:cubicBezTo>
                  <a:cubicBezTo>
                    <a:pt x="79" y="629"/>
                    <a:pt x="84" y="628"/>
                    <a:pt x="89" y="627"/>
                  </a:cubicBezTo>
                  <a:cubicBezTo>
                    <a:pt x="202" y="576"/>
                    <a:pt x="252" y="438"/>
                    <a:pt x="264" y="325"/>
                  </a:cubicBezTo>
                  <a:cubicBezTo>
                    <a:pt x="289" y="213"/>
                    <a:pt x="289" y="100"/>
                    <a:pt x="202" y="24"/>
                  </a:cubicBezTo>
                  <a:cubicBezTo>
                    <a:pt x="188" y="8"/>
                    <a:pt x="171" y="1"/>
                    <a:pt x="15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35"/>
            <p:cNvSpPr/>
            <p:nvPr/>
          </p:nvSpPr>
          <p:spPr>
            <a:xfrm>
              <a:off x="1337700" y="1541100"/>
              <a:ext cx="15550" cy="5450"/>
            </a:xfrm>
            <a:custGeom>
              <a:avLst/>
              <a:gdLst/>
              <a:ahLst/>
              <a:cxnLst/>
              <a:rect l="l" t="t" r="r" b="b"/>
              <a:pathLst>
                <a:path w="622" h="218" extrusionOk="0">
                  <a:moveTo>
                    <a:pt x="216" y="0"/>
                  </a:moveTo>
                  <a:cubicBezTo>
                    <a:pt x="137" y="0"/>
                    <a:pt x="66" y="23"/>
                    <a:pt x="26" y="89"/>
                  </a:cubicBezTo>
                  <a:cubicBezTo>
                    <a:pt x="1" y="114"/>
                    <a:pt x="13" y="152"/>
                    <a:pt x="51" y="164"/>
                  </a:cubicBezTo>
                  <a:cubicBezTo>
                    <a:pt x="78" y="180"/>
                    <a:pt x="105" y="185"/>
                    <a:pt x="133" y="185"/>
                  </a:cubicBezTo>
                  <a:cubicBezTo>
                    <a:pt x="170" y="185"/>
                    <a:pt x="209" y="177"/>
                    <a:pt x="252" y="177"/>
                  </a:cubicBezTo>
                  <a:cubicBezTo>
                    <a:pt x="340" y="177"/>
                    <a:pt x="415" y="189"/>
                    <a:pt x="490" y="214"/>
                  </a:cubicBezTo>
                  <a:cubicBezTo>
                    <a:pt x="497" y="217"/>
                    <a:pt x="504" y="218"/>
                    <a:pt x="510" y="218"/>
                  </a:cubicBezTo>
                  <a:cubicBezTo>
                    <a:pt x="576" y="218"/>
                    <a:pt x="621" y="112"/>
                    <a:pt x="553" y="89"/>
                  </a:cubicBezTo>
                  <a:cubicBezTo>
                    <a:pt x="470" y="51"/>
                    <a:pt x="334" y="0"/>
                    <a:pt x="21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 name="Google Shape;848;p35"/>
            <p:cNvSpPr/>
            <p:nvPr/>
          </p:nvSpPr>
          <p:spPr>
            <a:xfrm>
              <a:off x="1338325" y="1543800"/>
              <a:ext cx="15250" cy="10675"/>
            </a:xfrm>
            <a:custGeom>
              <a:avLst/>
              <a:gdLst/>
              <a:ahLst/>
              <a:cxnLst/>
              <a:rect l="l" t="t" r="r" b="b"/>
              <a:pathLst>
                <a:path w="610" h="427" extrusionOk="0">
                  <a:moveTo>
                    <a:pt x="112" y="0"/>
                  </a:moveTo>
                  <a:cubicBezTo>
                    <a:pt x="96" y="0"/>
                    <a:pt x="79" y="2"/>
                    <a:pt x="64" y="6"/>
                  </a:cubicBezTo>
                  <a:cubicBezTo>
                    <a:pt x="13" y="31"/>
                    <a:pt x="1" y="94"/>
                    <a:pt x="51" y="132"/>
                  </a:cubicBezTo>
                  <a:cubicBezTo>
                    <a:pt x="126" y="182"/>
                    <a:pt x="214" y="182"/>
                    <a:pt x="302" y="232"/>
                  </a:cubicBezTo>
                  <a:cubicBezTo>
                    <a:pt x="377" y="270"/>
                    <a:pt x="453" y="332"/>
                    <a:pt x="515" y="408"/>
                  </a:cubicBezTo>
                  <a:cubicBezTo>
                    <a:pt x="525" y="421"/>
                    <a:pt x="537" y="426"/>
                    <a:pt x="548" y="426"/>
                  </a:cubicBezTo>
                  <a:cubicBezTo>
                    <a:pt x="580" y="426"/>
                    <a:pt x="609" y="382"/>
                    <a:pt x="591" y="345"/>
                  </a:cubicBezTo>
                  <a:cubicBezTo>
                    <a:pt x="540" y="245"/>
                    <a:pt x="465" y="157"/>
                    <a:pt x="377" y="94"/>
                  </a:cubicBezTo>
                  <a:cubicBezTo>
                    <a:pt x="303" y="52"/>
                    <a:pt x="202" y="0"/>
                    <a:pt x="11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 name="Google Shape;849;p35"/>
            <p:cNvSpPr/>
            <p:nvPr/>
          </p:nvSpPr>
          <p:spPr>
            <a:xfrm>
              <a:off x="1395125" y="1542900"/>
              <a:ext cx="74050" cy="70050"/>
            </a:xfrm>
            <a:custGeom>
              <a:avLst/>
              <a:gdLst/>
              <a:ahLst/>
              <a:cxnLst/>
              <a:rect l="l" t="t" r="r" b="b"/>
              <a:pathLst>
                <a:path w="2962" h="2802" extrusionOk="0">
                  <a:moveTo>
                    <a:pt x="1088" y="1"/>
                  </a:moveTo>
                  <a:cubicBezTo>
                    <a:pt x="899" y="1"/>
                    <a:pt x="689" y="154"/>
                    <a:pt x="628" y="356"/>
                  </a:cubicBezTo>
                  <a:cubicBezTo>
                    <a:pt x="540" y="632"/>
                    <a:pt x="1042" y="1171"/>
                    <a:pt x="1042" y="1171"/>
                  </a:cubicBezTo>
                  <a:cubicBezTo>
                    <a:pt x="1042" y="1171"/>
                    <a:pt x="773" y="1037"/>
                    <a:pt x="504" y="1037"/>
                  </a:cubicBezTo>
                  <a:cubicBezTo>
                    <a:pt x="465" y="1037"/>
                    <a:pt x="427" y="1040"/>
                    <a:pt x="389" y="1046"/>
                  </a:cubicBezTo>
                  <a:cubicBezTo>
                    <a:pt x="201" y="1084"/>
                    <a:pt x="38" y="1171"/>
                    <a:pt x="13" y="1435"/>
                  </a:cubicBezTo>
                  <a:cubicBezTo>
                    <a:pt x="0" y="1699"/>
                    <a:pt x="226" y="1887"/>
                    <a:pt x="439" y="1912"/>
                  </a:cubicBezTo>
                  <a:cubicBezTo>
                    <a:pt x="466" y="1914"/>
                    <a:pt x="492" y="1915"/>
                    <a:pt x="518" y="1915"/>
                  </a:cubicBezTo>
                  <a:cubicBezTo>
                    <a:pt x="803" y="1915"/>
                    <a:pt x="1067" y="1799"/>
                    <a:pt x="1067" y="1799"/>
                  </a:cubicBezTo>
                  <a:lnTo>
                    <a:pt x="1067" y="1799"/>
                  </a:lnTo>
                  <a:cubicBezTo>
                    <a:pt x="1067" y="1799"/>
                    <a:pt x="502" y="2527"/>
                    <a:pt x="1130" y="2778"/>
                  </a:cubicBezTo>
                  <a:cubicBezTo>
                    <a:pt x="1173" y="2794"/>
                    <a:pt x="1216" y="2802"/>
                    <a:pt x="1258" y="2802"/>
                  </a:cubicBezTo>
                  <a:cubicBezTo>
                    <a:pt x="1568" y="2802"/>
                    <a:pt x="1823" y="2379"/>
                    <a:pt x="1757" y="1937"/>
                  </a:cubicBezTo>
                  <a:lnTo>
                    <a:pt x="1757" y="1937"/>
                  </a:lnTo>
                  <a:cubicBezTo>
                    <a:pt x="1895" y="2100"/>
                    <a:pt x="2184" y="2326"/>
                    <a:pt x="2384" y="2401"/>
                  </a:cubicBezTo>
                  <a:cubicBezTo>
                    <a:pt x="2436" y="2421"/>
                    <a:pt x="2492" y="2430"/>
                    <a:pt x="2548" y="2430"/>
                  </a:cubicBezTo>
                  <a:cubicBezTo>
                    <a:pt x="2708" y="2430"/>
                    <a:pt x="2865" y="2353"/>
                    <a:pt x="2912" y="2213"/>
                  </a:cubicBezTo>
                  <a:cubicBezTo>
                    <a:pt x="2962" y="2075"/>
                    <a:pt x="2912" y="1937"/>
                    <a:pt x="2849" y="1811"/>
                  </a:cubicBezTo>
                  <a:cubicBezTo>
                    <a:pt x="2686" y="1535"/>
                    <a:pt x="2359" y="1460"/>
                    <a:pt x="2071" y="1335"/>
                  </a:cubicBezTo>
                  <a:cubicBezTo>
                    <a:pt x="2359" y="1259"/>
                    <a:pt x="2723" y="1046"/>
                    <a:pt x="2736" y="770"/>
                  </a:cubicBezTo>
                  <a:cubicBezTo>
                    <a:pt x="2748" y="500"/>
                    <a:pt x="2497" y="255"/>
                    <a:pt x="2229" y="255"/>
                  </a:cubicBezTo>
                  <a:cubicBezTo>
                    <a:pt x="2222" y="255"/>
                    <a:pt x="2215" y="255"/>
                    <a:pt x="2209" y="255"/>
                  </a:cubicBezTo>
                  <a:cubicBezTo>
                    <a:pt x="1933" y="268"/>
                    <a:pt x="1732" y="469"/>
                    <a:pt x="1581" y="883"/>
                  </a:cubicBezTo>
                  <a:cubicBezTo>
                    <a:pt x="1606" y="582"/>
                    <a:pt x="1531" y="306"/>
                    <a:pt x="1305" y="92"/>
                  </a:cubicBezTo>
                  <a:cubicBezTo>
                    <a:pt x="1245" y="28"/>
                    <a:pt x="1168" y="1"/>
                    <a:pt x="1088" y="1"/>
                  </a:cubicBezTo>
                  <a:close/>
                </a:path>
              </a:pathLst>
            </a:custGeom>
            <a:solidFill>
              <a:srgbClr val="F5A1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 name="Google Shape;850;p35"/>
            <p:cNvSpPr/>
            <p:nvPr/>
          </p:nvSpPr>
          <p:spPr>
            <a:xfrm>
              <a:off x="1435150" y="1580900"/>
              <a:ext cx="11550" cy="6225"/>
            </a:xfrm>
            <a:custGeom>
              <a:avLst/>
              <a:gdLst/>
              <a:ahLst/>
              <a:cxnLst/>
              <a:rect l="l" t="t" r="r" b="b"/>
              <a:pathLst>
                <a:path w="462" h="249" extrusionOk="0">
                  <a:moveTo>
                    <a:pt x="135" y="1"/>
                  </a:moveTo>
                  <a:cubicBezTo>
                    <a:pt x="27" y="1"/>
                    <a:pt x="1" y="179"/>
                    <a:pt x="131" y="191"/>
                  </a:cubicBezTo>
                  <a:cubicBezTo>
                    <a:pt x="206" y="191"/>
                    <a:pt x="282" y="216"/>
                    <a:pt x="357" y="241"/>
                  </a:cubicBezTo>
                  <a:cubicBezTo>
                    <a:pt x="366" y="246"/>
                    <a:pt x="375" y="248"/>
                    <a:pt x="384" y="248"/>
                  </a:cubicBezTo>
                  <a:cubicBezTo>
                    <a:pt x="440" y="248"/>
                    <a:pt x="462" y="149"/>
                    <a:pt x="407" y="116"/>
                  </a:cubicBezTo>
                  <a:cubicBezTo>
                    <a:pt x="332" y="66"/>
                    <a:pt x="244" y="28"/>
                    <a:pt x="156" y="3"/>
                  </a:cubicBezTo>
                  <a:cubicBezTo>
                    <a:pt x="149" y="1"/>
                    <a:pt x="142" y="1"/>
                    <a:pt x="13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 name="Google Shape;851;p35"/>
            <p:cNvSpPr/>
            <p:nvPr/>
          </p:nvSpPr>
          <p:spPr>
            <a:xfrm>
              <a:off x="1434025" y="1576525"/>
              <a:ext cx="11000" cy="6775"/>
            </a:xfrm>
            <a:custGeom>
              <a:avLst/>
              <a:gdLst/>
              <a:ahLst/>
              <a:cxnLst/>
              <a:rect l="l" t="t" r="r" b="b"/>
              <a:pathLst>
                <a:path w="440" h="271" extrusionOk="0">
                  <a:moveTo>
                    <a:pt x="314" y="0"/>
                  </a:moveTo>
                  <a:cubicBezTo>
                    <a:pt x="199" y="0"/>
                    <a:pt x="81" y="51"/>
                    <a:pt x="13" y="153"/>
                  </a:cubicBezTo>
                  <a:cubicBezTo>
                    <a:pt x="0" y="178"/>
                    <a:pt x="0" y="215"/>
                    <a:pt x="13" y="241"/>
                  </a:cubicBezTo>
                  <a:cubicBezTo>
                    <a:pt x="27" y="261"/>
                    <a:pt x="48" y="271"/>
                    <a:pt x="71" y="271"/>
                  </a:cubicBezTo>
                  <a:cubicBezTo>
                    <a:pt x="89" y="271"/>
                    <a:pt x="109" y="264"/>
                    <a:pt x="126" y="253"/>
                  </a:cubicBezTo>
                  <a:cubicBezTo>
                    <a:pt x="163" y="241"/>
                    <a:pt x="188" y="190"/>
                    <a:pt x="226" y="178"/>
                  </a:cubicBezTo>
                  <a:cubicBezTo>
                    <a:pt x="276" y="140"/>
                    <a:pt x="327" y="128"/>
                    <a:pt x="377" y="115"/>
                  </a:cubicBezTo>
                  <a:cubicBezTo>
                    <a:pt x="439" y="115"/>
                    <a:pt x="414" y="15"/>
                    <a:pt x="352" y="2"/>
                  </a:cubicBezTo>
                  <a:cubicBezTo>
                    <a:pt x="339" y="1"/>
                    <a:pt x="326" y="0"/>
                    <a:pt x="31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 name="Google Shape;852;p35"/>
            <p:cNvSpPr/>
            <p:nvPr/>
          </p:nvSpPr>
          <p:spPr>
            <a:xfrm>
              <a:off x="1437475" y="1565475"/>
              <a:ext cx="9775" cy="9600"/>
            </a:xfrm>
            <a:custGeom>
              <a:avLst/>
              <a:gdLst/>
              <a:ahLst/>
              <a:cxnLst/>
              <a:rect l="l" t="t" r="r" b="b"/>
              <a:pathLst>
                <a:path w="391" h="384" extrusionOk="0">
                  <a:moveTo>
                    <a:pt x="303" y="1"/>
                  </a:moveTo>
                  <a:cubicBezTo>
                    <a:pt x="289" y="1"/>
                    <a:pt x="275" y="6"/>
                    <a:pt x="264" y="18"/>
                  </a:cubicBezTo>
                  <a:cubicBezTo>
                    <a:pt x="201" y="80"/>
                    <a:pt x="151" y="130"/>
                    <a:pt x="88" y="181"/>
                  </a:cubicBezTo>
                  <a:cubicBezTo>
                    <a:pt x="38" y="231"/>
                    <a:pt x="13" y="256"/>
                    <a:pt x="0" y="331"/>
                  </a:cubicBezTo>
                  <a:cubicBezTo>
                    <a:pt x="0" y="353"/>
                    <a:pt x="19" y="384"/>
                    <a:pt x="40" y="384"/>
                  </a:cubicBezTo>
                  <a:cubicBezTo>
                    <a:pt x="44" y="384"/>
                    <a:pt x="47" y="383"/>
                    <a:pt x="50" y="381"/>
                  </a:cubicBezTo>
                  <a:cubicBezTo>
                    <a:pt x="189" y="369"/>
                    <a:pt x="289" y="193"/>
                    <a:pt x="352" y="93"/>
                  </a:cubicBezTo>
                  <a:cubicBezTo>
                    <a:pt x="390" y="54"/>
                    <a:pt x="347" y="1"/>
                    <a:pt x="30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 name="Google Shape;853;p35"/>
            <p:cNvSpPr/>
            <p:nvPr/>
          </p:nvSpPr>
          <p:spPr>
            <a:xfrm>
              <a:off x="1431500" y="1568750"/>
              <a:ext cx="7100" cy="14225"/>
            </a:xfrm>
            <a:custGeom>
              <a:avLst/>
              <a:gdLst/>
              <a:ahLst/>
              <a:cxnLst/>
              <a:rect l="l" t="t" r="r" b="b"/>
              <a:pathLst>
                <a:path w="284" h="569" extrusionOk="0">
                  <a:moveTo>
                    <a:pt x="205" y="0"/>
                  </a:moveTo>
                  <a:cubicBezTo>
                    <a:pt x="175" y="0"/>
                    <a:pt x="144" y="16"/>
                    <a:pt x="139" y="50"/>
                  </a:cubicBezTo>
                  <a:cubicBezTo>
                    <a:pt x="101" y="188"/>
                    <a:pt x="38" y="313"/>
                    <a:pt x="13" y="451"/>
                  </a:cubicBezTo>
                  <a:cubicBezTo>
                    <a:pt x="1" y="489"/>
                    <a:pt x="13" y="539"/>
                    <a:pt x="51" y="564"/>
                  </a:cubicBezTo>
                  <a:lnTo>
                    <a:pt x="76" y="564"/>
                  </a:lnTo>
                  <a:cubicBezTo>
                    <a:pt x="86" y="567"/>
                    <a:pt x="96" y="569"/>
                    <a:pt x="106" y="569"/>
                  </a:cubicBezTo>
                  <a:cubicBezTo>
                    <a:pt x="137" y="569"/>
                    <a:pt x="167" y="555"/>
                    <a:pt x="177" y="526"/>
                  </a:cubicBezTo>
                  <a:cubicBezTo>
                    <a:pt x="252" y="388"/>
                    <a:pt x="277" y="225"/>
                    <a:pt x="277" y="75"/>
                  </a:cubicBezTo>
                  <a:cubicBezTo>
                    <a:pt x="284" y="26"/>
                    <a:pt x="244" y="0"/>
                    <a:pt x="20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 name="Google Shape;854;p35"/>
            <p:cNvSpPr/>
            <p:nvPr/>
          </p:nvSpPr>
          <p:spPr>
            <a:xfrm>
              <a:off x="1426800" y="1562525"/>
              <a:ext cx="4725" cy="8000"/>
            </a:xfrm>
            <a:custGeom>
              <a:avLst/>
              <a:gdLst/>
              <a:ahLst/>
              <a:cxnLst/>
              <a:rect l="l" t="t" r="r" b="b"/>
              <a:pathLst>
                <a:path w="189" h="320" extrusionOk="0">
                  <a:moveTo>
                    <a:pt x="99" y="1"/>
                  </a:moveTo>
                  <a:cubicBezTo>
                    <a:pt x="70" y="1"/>
                    <a:pt x="38" y="16"/>
                    <a:pt x="26" y="48"/>
                  </a:cubicBezTo>
                  <a:cubicBezTo>
                    <a:pt x="13" y="123"/>
                    <a:pt x="1" y="211"/>
                    <a:pt x="38" y="286"/>
                  </a:cubicBezTo>
                  <a:cubicBezTo>
                    <a:pt x="50" y="309"/>
                    <a:pt x="70" y="319"/>
                    <a:pt x="90" y="319"/>
                  </a:cubicBezTo>
                  <a:cubicBezTo>
                    <a:pt x="114" y="319"/>
                    <a:pt x="138" y="306"/>
                    <a:pt x="151" y="286"/>
                  </a:cubicBezTo>
                  <a:cubicBezTo>
                    <a:pt x="189" y="211"/>
                    <a:pt x="189" y="123"/>
                    <a:pt x="164" y="48"/>
                  </a:cubicBezTo>
                  <a:cubicBezTo>
                    <a:pt x="157" y="16"/>
                    <a:pt x="129" y="1"/>
                    <a:pt x="9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 name="Google Shape;855;p35"/>
            <p:cNvSpPr/>
            <p:nvPr/>
          </p:nvSpPr>
          <p:spPr>
            <a:xfrm>
              <a:off x="1425700" y="1571425"/>
              <a:ext cx="8350" cy="14025"/>
            </a:xfrm>
            <a:custGeom>
              <a:avLst/>
              <a:gdLst/>
              <a:ahLst/>
              <a:cxnLst/>
              <a:rect l="l" t="t" r="r" b="b"/>
              <a:pathLst>
                <a:path w="334" h="561" extrusionOk="0">
                  <a:moveTo>
                    <a:pt x="109" y="1"/>
                  </a:moveTo>
                  <a:cubicBezTo>
                    <a:pt x="53" y="1"/>
                    <a:pt x="0" y="74"/>
                    <a:pt x="45" y="118"/>
                  </a:cubicBezTo>
                  <a:cubicBezTo>
                    <a:pt x="158" y="219"/>
                    <a:pt x="45" y="394"/>
                    <a:pt x="82" y="507"/>
                  </a:cubicBezTo>
                  <a:cubicBezTo>
                    <a:pt x="91" y="534"/>
                    <a:pt x="119" y="561"/>
                    <a:pt x="148" y="561"/>
                  </a:cubicBezTo>
                  <a:cubicBezTo>
                    <a:pt x="160" y="561"/>
                    <a:pt x="172" y="556"/>
                    <a:pt x="183" y="545"/>
                  </a:cubicBezTo>
                  <a:cubicBezTo>
                    <a:pt x="333" y="445"/>
                    <a:pt x="296" y="93"/>
                    <a:pt x="132" y="5"/>
                  </a:cubicBezTo>
                  <a:cubicBezTo>
                    <a:pt x="125" y="2"/>
                    <a:pt x="117" y="1"/>
                    <a:pt x="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 name="Google Shape;856;p35"/>
            <p:cNvSpPr/>
            <p:nvPr/>
          </p:nvSpPr>
          <p:spPr>
            <a:xfrm>
              <a:off x="1427750" y="1580975"/>
              <a:ext cx="13500" cy="5750"/>
            </a:xfrm>
            <a:custGeom>
              <a:avLst/>
              <a:gdLst/>
              <a:ahLst/>
              <a:cxnLst/>
              <a:rect l="l" t="t" r="r" b="b"/>
              <a:pathLst>
                <a:path w="540" h="230" extrusionOk="0">
                  <a:moveTo>
                    <a:pt x="319" y="0"/>
                  </a:moveTo>
                  <a:cubicBezTo>
                    <a:pt x="190" y="0"/>
                    <a:pt x="40" y="33"/>
                    <a:pt x="13" y="150"/>
                  </a:cubicBezTo>
                  <a:cubicBezTo>
                    <a:pt x="0" y="176"/>
                    <a:pt x="25" y="213"/>
                    <a:pt x="50" y="226"/>
                  </a:cubicBezTo>
                  <a:cubicBezTo>
                    <a:pt x="62" y="228"/>
                    <a:pt x="73" y="229"/>
                    <a:pt x="83" y="229"/>
                  </a:cubicBezTo>
                  <a:cubicBezTo>
                    <a:pt x="127" y="229"/>
                    <a:pt x="160" y="209"/>
                    <a:pt x="201" y="188"/>
                  </a:cubicBezTo>
                  <a:cubicBezTo>
                    <a:pt x="276" y="163"/>
                    <a:pt x="352" y="150"/>
                    <a:pt x="439" y="150"/>
                  </a:cubicBezTo>
                  <a:cubicBezTo>
                    <a:pt x="515" y="150"/>
                    <a:pt x="540" y="25"/>
                    <a:pt x="452" y="12"/>
                  </a:cubicBezTo>
                  <a:cubicBezTo>
                    <a:pt x="417" y="5"/>
                    <a:pt x="369" y="0"/>
                    <a:pt x="31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 name="Google Shape;857;p35"/>
            <p:cNvSpPr/>
            <p:nvPr/>
          </p:nvSpPr>
          <p:spPr>
            <a:xfrm>
              <a:off x="1428375" y="1583725"/>
              <a:ext cx="15225" cy="6925"/>
            </a:xfrm>
            <a:custGeom>
              <a:avLst/>
              <a:gdLst/>
              <a:ahLst/>
              <a:cxnLst/>
              <a:rect l="l" t="t" r="r" b="b"/>
              <a:pathLst>
                <a:path w="609" h="277" extrusionOk="0">
                  <a:moveTo>
                    <a:pt x="181" y="0"/>
                  </a:moveTo>
                  <a:cubicBezTo>
                    <a:pt x="133" y="0"/>
                    <a:pt x="88" y="12"/>
                    <a:pt x="51" y="40"/>
                  </a:cubicBezTo>
                  <a:cubicBezTo>
                    <a:pt x="0" y="78"/>
                    <a:pt x="13" y="141"/>
                    <a:pt x="63" y="166"/>
                  </a:cubicBezTo>
                  <a:cubicBezTo>
                    <a:pt x="91" y="175"/>
                    <a:pt x="119" y="178"/>
                    <a:pt x="147" y="178"/>
                  </a:cubicBezTo>
                  <a:cubicBezTo>
                    <a:pt x="177" y="178"/>
                    <a:pt x="207" y="175"/>
                    <a:pt x="238" y="175"/>
                  </a:cubicBezTo>
                  <a:cubicBezTo>
                    <a:pt x="255" y="175"/>
                    <a:pt x="272" y="176"/>
                    <a:pt x="289" y="178"/>
                  </a:cubicBezTo>
                  <a:cubicBezTo>
                    <a:pt x="364" y="191"/>
                    <a:pt x="440" y="229"/>
                    <a:pt x="515" y="266"/>
                  </a:cubicBezTo>
                  <a:cubicBezTo>
                    <a:pt x="524" y="274"/>
                    <a:pt x="534" y="277"/>
                    <a:pt x="543" y="277"/>
                  </a:cubicBezTo>
                  <a:cubicBezTo>
                    <a:pt x="581" y="277"/>
                    <a:pt x="608" y="221"/>
                    <a:pt x="578" y="191"/>
                  </a:cubicBezTo>
                  <a:cubicBezTo>
                    <a:pt x="493" y="106"/>
                    <a:pt x="323" y="0"/>
                    <a:pt x="18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 name="Google Shape;858;p35"/>
            <p:cNvSpPr/>
            <p:nvPr/>
          </p:nvSpPr>
          <p:spPr>
            <a:xfrm>
              <a:off x="1082975" y="2229725"/>
              <a:ext cx="86300" cy="102900"/>
            </a:xfrm>
            <a:custGeom>
              <a:avLst/>
              <a:gdLst/>
              <a:ahLst/>
              <a:cxnLst/>
              <a:rect l="l" t="t" r="r" b="b"/>
              <a:pathLst>
                <a:path w="3452" h="4116" extrusionOk="0">
                  <a:moveTo>
                    <a:pt x="816" y="1"/>
                  </a:moveTo>
                  <a:lnTo>
                    <a:pt x="364" y="277"/>
                  </a:lnTo>
                  <a:cubicBezTo>
                    <a:pt x="113" y="666"/>
                    <a:pt x="0" y="1105"/>
                    <a:pt x="75" y="1569"/>
                  </a:cubicBezTo>
                  <a:cubicBezTo>
                    <a:pt x="201" y="2260"/>
                    <a:pt x="552" y="3075"/>
                    <a:pt x="1054" y="3602"/>
                  </a:cubicBezTo>
                  <a:cubicBezTo>
                    <a:pt x="1352" y="3923"/>
                    <a:pt x="1842" y="4115"/>
                    <a:pt x="2299" y="4115"/>
                  </a:cubicBezTo>
                  <a:cubicBezTo>
                    <a:pt x="2861" y="4115"/>
                    <a:pt x="3372" y="3825"/>
                    <a:pt x="3413" y="3125"/>
                  </a:cubicBezTo>
                  <a:cubicBezTo>
                    <a:pt x="3451" y="2448"/>
                    <a:pt x="3037" y="1845"/>
                    <a:pt x="2660" y="1331"/>
                  </a:cubicBezTo>
                  <a:cubicBezTo>
                    <a:pt x="2196" y="704"/>
                    <a:pt x="1631" y="89"/>
                    <a:pt x="816" y="1"/>
                  </a:cubicBezTo>
                  <a:close/>
                </a:path>
              </a:pathLst>
            </a:custGeom>
            <a:solidFill>
              <a:srgbClr val="E740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 name="Google Shape;859;p35"/>
            <p:cNvSpPr/>
            <p:nvPr/>
          </p:nvSpPr>
          <p:spPr>
            <a:xfrm>
              <a:off x="1082650" y="2226025"/>
              <a:ext cx="38300" cy="31750"/>
            </a:xfrm>
            <a:custGeom>
              <a:avLst/>
              <a:gdLst/>
              <a:ahLst/>
              <a:cxnLst/>
              <a:rect l="l" t="t" r="r" b="b"/>
              <a:pathLst>
                <a:path w="1532" h="1270" extrusionOk="0">
                  <a:moveTo>
                    <a:pt x="820" y="1"/>
                  </a:moveTo>
                  <a:cubicBezTo>
                    <a:pt x="735" y="1"/>
                    <a:pt x="643" y="22"/>
                    <a:pt x="540" y="74"/>
                  </a:cubicBezTo>
                  <a:cubicBezTo>
                    <a:pt x="452" y="99"/>
                    <a:pt x="377" y="149"/>
                    <a:pt x="314" y="212"/>
                  </a:cubicBezTo>
                  <a:cubicBezTo>
                    <a:pt x="214" y="312"/>
                    <a:pt x="164" y="450"/>
                    <a:pt x="113" y="588"/>
                  </a:cubicBezTo>
                  <a:cubicBezTo>
                    <a:pt x="63" y="726"/>
                    <a:pt x="1" y="864"/>
                    <a:pt x="1" y="1015"/>
                  </a:cubicBezTo>
                  <a:cubicBezTo>
                    <a:pt x="1" y="1115"/>
                    <a:pt x="38" y="1241"/>
                    <a:pt x="139" y="1266"/>
                  </a:cubicBezTo>
                  <a:cubicBezTo>
                    <a:pt x="149" y="1268"/>
                    <a:pt x="160" y="1270"/>
                    <a:pt x="170" y="1270"/>
                  </a:cubicBezTo>
                  <a:cubicBezTo>
                    <a:pt x="257" y="1270"/>
                    <a:pt x="332" y="1180"/>
                    <a:pt x="377" y="1090"/>
                  </a:cubicBezTo>
                  <a:cubicBezTo>
                    <a:pt x="477" y="927"/>
                    <a:pt x="528" y="739"/>
                    <a:pt x="540" y="550"/>
                  </a:cubicBezTo>
                  <a:cubicBezTo>
                    <a:pt x="628" y="714"/>
                    <a:pt x="753" y="852"/>
                    <a:pt x="917" y="939"/>
                  </a:cubicBezTo>
                  <a:cubicBezTo>
                    <a:pt x="944" y="958"/>
                    <a:pt x="972" y="969"/>
                    <a:pt x="999" y="969"/>
                  </a:cubicBezTo>
                  <a:cubicBezTo>
                    <a:pt x="1009" y="969"/>
                    <a:pt x="1019" y="968"/>
                    <a:pt x="1030" y="964"/>
                  </a:cubicBezTo>
                  <a:cubicBezTo>
                    <a:pt x="1080" y="952"/>
                    <a:pt x="1105" y="889"/>
                    <a:pt x="1105" y="839"/>
                  </a:cubicBezTo>
                  <a:cubicBezTo>
                    <a:pt x="1092" y="776"/>
                    <a:pt x="1067" y="739"/>
                    <a:pt x="1030" y="688"/>
                  </a:cubicBezTo>
                  <a:lnTo>
                    <a:pt x="841" y="437"/>
                  </a:lnTo>
                  <a:lnTo>
                    <a:pt x="841" y="437"/>
                  </a:lnTo>
                  <a:cubicBezTo>
                    <a:pt x="967" y="488"/>
                    <a:pt x="1080" y="538"/>
                    <a:pt x="1205" y="601"/>
                  </a:cubicBezTo>
                  <a:cubicBezTo>
                    <a:pt x="1256" y="621"/>
                    <a:pt x="1308" y="642"/>
                    <a:pt x="1359" y="642"/>
                  </a:cubicBezTo>
                  <a:cubicBezTo>
                    <a:pt x="1370" y="642"/>
                    <a:pt x="1382" y="641"/>
                    <a:pt x="1393" y="638"/>
                  </a:cubicBezTo>
                  <a:cubicBezTo>
                    <a:pt x="1456" y="638"/>
                    <a:pt x="1519" y="588"/>
                    <a:pt x="1531" y="525"/>
                  </a:cubicBezTo>
                  <a:cubicBezTo>
                    <a:pt x="1531" y="475"/>
                    <a:pt x="1494" y="425"/>
                    <a:pt x="1456" y="387"/>
                  </a:cubicBezTo>
                  <a:cubicBezTo>
                    <a:pt x="1275" y="216"/>
                    <a:pt x="1087" y="1"/>
                    <a:pt x="820" y="1"/>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 name="Google Shape;860;p35"/>
            <p:cNvSpPr/>
            <p:nvPr/>
          </p:nvSpPr>
          <p:spPr>
            <a:xfrm>
              <a:off x="976300" y="2222525"/>
              <a:ext cx="65900" cy="102025"/>
            </a:xfrm>
            <a:custGeom>
              <a:avLst/>
              <a:gdLst/>
              <a:ahLst/>
              <a:cxnLst/>
              <a:rect l="l" t="t" r="r" b="b"/>
              <a:pathLst>
                <a:path w="2636" h="4081" extrusionOk="0">
                  <a:moveTo>
                    <a:pt x="1406" y="0"/>
                  </a:moveTo>
                  <a:lnTo>
                    <a:pt x="929" y="63"/>
                  </a:lnTo>
                  <a:cubicBezTo>
                    <a:pt x="565" y="289"/>
                    <a:pt x="302" y="603"/>
                    <a:pt x="189" y="1004"/>
                  </a:cubicBezTo>
                  <a:cubicBezTo>
                    <a:pt x="26" y="1632"/>
                    <a:pt x="0" y="2435"/>
                    <a:pt x="214" y="3062"/>
                  </a:cubicBezTo>
                  <a:cubicBezTo>
                    <a:pt x="399" y="3602"/>
                    <a:pt x="999" y="4080"/>
                    <a:pt x="1550" y="4080"/>
                  </a:cubicBezTo>
                  <a:cubicBezTo>
                    <a:pt x="1857" y="4080"/>
                    <a:pt x="2150" y="3932"/>
                    <a:pt x="2347" y="3564"/>
                  </a:cubicBezTo>
                  <a:cubicBezTo>
                    <a:pt x="2636" y="3024"/>
                    <a:pt x="2523" y="2372"/>
                    <a:pt x="2410" y="1795"/>
                  </a:cubicBezTo>
                  <a:cubicBezTo>
                    <a:pt x="2272" y="1104"/>
                    <a:pt x="2033" y="389"/>
                    <a:pt x="1406" y="0"/>
                  </a:cubicBezTo>
                  <a:close/>
                </a:path>
              </a:pathLst>
            </a:custGeom>
            <a:solidFill>
              <a:srgbClr val="C02A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 name="Google Shape;861;p35"/>
            <p:cNvSpPr/>
            <p:nvPr/>
          </p:nvSpPr>
          <p:spPr>
            <a:xfrm>
              <a:off x="984450" y="2218000"/>
              <a:ext cx="38300" cy="23425"/>
            </a:xfrm>
            <a:custGeom>
              <a:avLst/>
              <a:gdLst/>
              <a:ahLst/>
              <a:cxnLst/>
              <a:rect l="l" t="t" r="r" b="b"/>
              <a:pathLst>
                <a:path w="1532" h="937" extrusionOk="0">
                  <a:moveTo>
                    <a:pt x="804" y="1"/>
                  </a:moveTo>
                  <a:cubicBezTo>
                    <a:pt x="745" y="1"/>
                    <a:pt x="683" y="12"/>
                    <a:pt x="628" y="31"/>
                  </a:cubicBezTo>
                  <a:cubicBezTo>
                    <a:pt x="503" y="81"/>
                    <a:pt x="415" y="181"/>
                    <a:pt x="314" y="269"/>
                  </a:cubicBezTo>
                  <a:cubicBezTo>
                    <a:pt x="214" y="369"/>
                    <a:pt x="114" y="457"/>
                    <a:pt x="63" y="583"/>
                  </a:cubicBezTo>
                  <a:cubicBezTo>
                    <a:pt x="13" y="658"/>
                    <a:pt x="1" y="771"/>
                    <a:pt x="76" y="834"/>
                  </a:cubicBezTo>
                  <a:cubicBezTo>
                    <a:pt x="101" y="855"/>
                    <a:pt x="130" y="863"/>
                    <a:pt x="161" y="863"/>
                  </a:cubicBezTo>
                  <a:cubicBezTo>
                    <a:pt x="222" y="863"/>
                    <a:pt x="289" y="830"/>
                    <a:pt x="340" y="796"/>
                  </a:cubicBezTo>
                  <a:cubicBezTo>
                    <a:pt x="490" y="683"/>
                    <a:pt x="603" y="558"/>
                    <a:pt x="691" y="407"/>
                  </a:cubicBezTo>
                  <a:cubicBezTo>
                    <a:pt x="691" y="570"/>
                    <a:pt x="741" y="733"/>
                    <a:pt x="842" y="871"/>
                  </a:cubicBezTo>
                  <a:cubicBezTo>
                    <a:pt x="867" y="896"/>
                    <a:pt x="892" y="934"/>
                    <a:pt x="929" y="934"/>
                  </a:cubicBezTo>
                  <a:cubicBezTo>
                    <a:pt x="935" y="935"/>
                    <a:pt x="940" y="936"/>
                    <a:pt x="945" y="936"/>
                  </a:cubicBezTo>
                  <a:cubicBezTo>
                    <a:pt x="987" y="936"/>
                    <a:pt x="1020" y="892"/>
                    <a:pt x="1042" y="859"/>
                  </a:cubicBezTo>
                  <a:cubicBezTo>
                    <a:pt x="1055" y="809"/>
                    <a:pt x="1042" y="758"/>
                    <a:pt x="1030" y="708"/>
                  </a:cubicBezTo>
                  <a:cubicBezTo>
                    <a:pt x="1017" y="608"/>
                    <a:pt x="992" y="520"/>
                    <a:pt x="980" y="432"/>
                  </a:cubicBezTo>
                  <a:lnTo>
                    <a:pt x="980" y="432"/>
                  </a:lnTo>
                  <a:cubicBezTo>
                    <a:pt x="1055" y="520"/>
                    <a:pt x="1130" y="608"/>
                    <a:pt x="1218" y="696"/>
                  </a:cubicBezTo>
                  <a:cubicBezTo>
                    <a:pt x="1256" y="733"/>
                    <a:pt x="1293" y="784"/>
                    <a:pt x="1356" y="809"/>
                  </a:cubicBezTo>
                  <a:cubicBezTo>
                    <a:pt x="1368" y="812"/>
                    <a:pt x="1381" y="813"/>
                    <a:pt x="1395" y="813"/>
                  </a:cubicBezTo>
                  <a:cubicBezTo>
                    <a:pt x="1439" y="813"/>
                    <a:pt x="1487" y="797"/>
                    <a:pt x="1507" y="758"/>
                  </a:cubicBezTo>
                  <a:cubicBezTo>
                    <a:pt x="1532" y="721"/>
                    <a:pt x="1519" y="658"/>
                    <a:pt x="1494" y="620"/>
                  </a:cubicBezTo>
                  <a:cubicBezTo>
                    <a:pt x="1395" y="349"/>
                    <a:pt x="1297" y="5"/>
                    <a:pt x="889" y="5"/>
                  </a:cubicBezTo>
                  <a:cubicBezTo>
                    <a:pt x="881" y="5"/>
                    <a:pt x="874" y="5"/>
                    <a:pt x="867" y="6"/>
                  </a:cubicBezTo>
                  <a:cubicBezTo>
                    <a:pt x="846" y="2"/>
                    <a:pt x="825" y="1"/>
                    <a:pt x="804" y="1"/>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 name="Google Shape;862;p35"/>
            <p:cNvSpPr/>
            <p:nvPr/>
          </p:nvSpPr>
          <p:spPr>
            <a:xfrm>
              <a:off x="858225" y="2152875"/>
              <a:ext cx="66650" cy="92250"/>
            </a:xfrm>
            <a:custGeom>
              <a:avLst/>
              <a:gdLst/>
              <a:ahLst/>
              <a:cxnLst/>
              <a:rect l="l" t="t" r="r" b="b"/>
              <a:pathLst>
                <a:path w="2666" h="3690" extrusionOk="0">
                  <a:moveTo>
                    <a:pt x="1862" y="0"/>
                  </a:moveTo>
                  <a:cubicBezTo>
                    <a:pt x="1473" y="38"/>
                    <a:pt x="1122" y="214"/>
                    <a:pt x="871" y="502"/>
                  </a:cubicBezTo>
                  <a:cubicBezTo>
                    <a:pt x="482" y="954"/>
                    <a:pt x="143" y="1632"/>
                    <a:pt x="80" y="2234"/>
                  </a:cubicBezTo>
                  <a:cubicBezTo>
                    <a:pt x="1" y="2879"/>
                    <a:pt x="495" y="3689"/>
                    <a:pt x="1133" y="3689"/>
                  </a:cubicBezTo>
                  <a:cubicBezTo>
                    <a:pt x="1302" y="3689"/>
                    <a:pt x="1481" y="3633"/>
                    <a:pt x="1662" y="3501"/>
                  </a:cubicBezTo>
                  <a:cubicBezTo>
                    <a:pt x="2113" y="3163"/>
                    <a:pt x="2289" y="2560"/>
                    <a:pt x="2414" y="2046"/>
                  </a:cubicBezTo>
                  <a:cubicBezTo>
                    <a:pt x="2565" y="1406"/>
                    <a:pt x="2665" y="716"/>
                    <a:pt x="2276" y="138"/>
                  </a:cubicBezTo>
                  <a:lnTo>
                    <a:pt x="1862" y="0"/>
                  </a:lnTo>
                  <a:close/>
                </a:path>
              </a:pathLst>
            </a:custGeom>
            <a:solidFill>
              <a:srgbClr val="E740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 name="Google Shape;863;p35"/>
            <p:cNvSpPr/>
            <p:nvPr/>
          </p:nvSpPr>
          <p:spPr>
            <a:xfrm>
              <a:off x="886900" y="2148750"/>
              <a:ext cx="34825" cy="24375"/>
            </a:xfrm>
            <a:custGeom>
              <a:avLst/>
              <a:gdLst/>
              <a:ahLst/>
              <a:cxnLst/>
              <a:rect l="l" t="t" r="r" b="b"/>
              <a:pathLst>
                <a:path w="1393" h="975" extrusionOk="0">
                  <a:moveTo>
                    <a:pt x="776" y="0"/>
                  </a:moveTo>
                  <a:cubicBezTo>
                    <a:pt x="666" y="0"/>
                    <a:pt x="565" y="44"/>
                    <a:pt x="464" y="78"/>
                  </a:cubicBezTo>
                  <a:cubicBezTo>
                    <a:pt x="339" y="115"/>
                    <a:pt x="226" y="153"/>
                    <a:pt x="126" y="228"/>
                  </a:cubicBezTo>
                  <a:cubicBezTo>
                    <a:pt x="63" y="291"/>
                    <a:pt x="0" y="379"/>
                    <a:pt x="38" y="454"/>
                  </a:cubicBezTo>
                  <a:cubicBezTo>
                    <a:pt x="64" y="506"/>
                    <a:pt x="127" y="528"/>
                    <a:pt x="192" y="528"/>
                  </a:cubicBezTo>
                  <a:cubicBezTo>
                    <a:pt x="221" y="528"/>
                    <a:pt x="250" y="524"/>
                    <a:pt x="276" y="517"/>
                  </a:cubicBezTo>
                  <a:cubicBezTo>
                    <a:pt x="439" y="492"/>
                    <a:pt x="590" y="429"/>
                    <a:pt x="715" y="328"/>
                  </a:cubicBezTo>
                  <a:lnTo>
                    <a:pt x="715" y="328"/>
                  </a:lnTo>
                  <a:cubicBezTo>
                    <a:pt x="653" y="479"/>
                    <a:pt x="640" y="630"/>
                    <a:pt x="665" y="793"/>
                  </a:cubicBezTo>
                  <a:cubicBezTo>
                    <a:pt x="678" y="818"/>
                    <a:pt x="678" y="856"/>
                    <a:pt x="715" y="868"/>
                  </a:cubicBezTo>
                  <a:cubicBezTo>
                    <a:pt x="728" y="881"/>
                    <a:pt x="743" y="887"/>
                    <a:pt x="758" y="887"/>
                  </a:cubicBezTo>
                  <a:cubicBezTo>
                    <a:pt x="786" y="887"/>
                    <a:pt x="816" y="868"/>
                    <a:pt x="841" y="843"/>
                  </a:cubicBezTo>
                  <a:cubicBezTo>
                    <a:pt x="866" y="818"/>
                    <a:pt x="878" y="768"/>
                    <a:pt x="891" y="718"/>
                  </a:cubicBezTo>
                  <a:cubicBezTo>
                    <a:pt x="916" y="642"/>
                    <a:pt x="929" y="554"/>
                    <a:pt x="954" y="467"/>
                  </a:cubicBezTo>
                  <a:cubicBezTo>
                    <a:pt x="979" y="579"/>
                    <a:pt x="1016" y="680"/>
                    <a:pt x="1042" y="780"/>
                  </a:cubicBezTo>
                  <a:cubicBezTo>
                    <a:pt x="1067" y="830"/>
                    <a:pt x="1079" y="893"/>
                    <a:pt x="1117" y="931"/>
                  </a:cubicBezTo>
                  <a:cubicBezTo>
                    <a:pt x="1141" y="955"/>
                    <a:pt x="1177" y="975"/>
                    <a:pt x="1212" y="975"/>
                  </a:cubicBezTo>
                  <a:cubicBezTo>
                    <a:pt x="1231" y="975"/>
                    <a:pt x="1250" y="969"/>
                    <a:pt x="1267" y="956"/>
                  </a:cubicBezTo>
                  <a:cubicBezTo>
                    <a:pt x="1305" y="931"/>
                    <a:pt x="1305" y="881"/>
                    <a:pt x="1318" y="830"/>
                  </a:cubicBezTo>
                  <a:cubicBezTo>
                    <a:pt x="1330" y="554"/>
                    <a:pt x="1393" y="228"/>
                    <a:pt x="1029" y="78"/>
                  </a:cubicBezTo>
                  <a:cubicBezTo>
                    <a:pt x="966" y="27"/>
                    <a:pt x="891" y="15"/>
                    <a:pt x="816" y="2"/>
                  </a:cubicBezTo>
                  <a:cubicBezTo>
                    <a:pt x="802" y="1"/>
                    <a:pt x="789" y="0"/>
                    <a:pt x="776"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 name="Google Shape;864;p35"/>
            <p:cNvSpPr/>
            <p:nvPr/>
          </p:nvSpPr>
          <p:spPr>
            <a:xfrm>
              <a:off x="1059425" y="2077500"/>
              <a:ext cx="99275" cy="77325"/>
            </a:xfrm>
            <a:custGeom>
              <a:avLst/>
              <a:gdLst/>
              <a:ahLst/>
              <a:cxnLst/>
              <a:rect l="l" t="t" r="r" b="b"/>
              <a:pathLst>
                <a:path w="3971" h="3093" extrusionOk="0">
                  <a:moveTo>
                    <a:pt x="838" y="1"/>
                  </a:moveTo>
                  <a:cubicBezTo>
                    <a:pt x="670" y="1"/>
                    <a:pt x="499" y="25"/>
                    <a:pt x="327" y="79"/>
                  </a:cubicBezTo>
                  <a:lnTo>
                    <a:pt x="64" y="480"/>
                  </a:lnTo>
                  <a:cubicBezTo>
                    <a:pt x="1" y="895"/>
                    <a:pt x="64" y="1309"/>
                    <a:pt x="302" y="1660"/>
                  </a:cubicBezTo>
                  <a:cubicBezTo>
                    <a:pt x="653" y="2187"/>
                    <a:pt x="1256" y="2739"/>
                    <a:pt x="1871" y="2990"/>
                  </a:cubicBezTo>
                  <a:cubicBezTo>
                    <a:pt x="2036" y="3059"/>
                    <a:pt x="2224" y="3092"/>
                    <a:pt x="2416" y="3092"/>
                  </a:cubicBezTo>
                  <a:cubicBezTo>
                    <a:pt x="3168" y="3092"/>
                    <a:pt x="3970" y="2581"/>
                    <a:pt x="3640" y="1710"/>
                  </a:cubicBezTo>
                  <a:cubicBezTo>
                    <a:pt x="3427" y="1146"/>
                    <a:pt x="2862" y="794"/>
                    <a:pt x="2348" y="506"/>
                  </a:cubicBezTo>
                  <a:cubicBezTo>
                    <a:pt x="1880" y="239"/>
                    <a:pt x="1370" y="1"/>
                    <a:pt x="838" y="1"/>
                  </a:cubicBezTo>
                  <a:close/>
                </a:path>
              </a:pathLst>
            </a:custGeom>
            <a:solidFill>
              <a:srgbClr val="C02A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 name="Google Shape;865;p35"/>
            <p:cNvSpPr/>
            <p:nvPr/>
          </p:nvSpPr>
          <p:spPr>
            <a:xfrm>
              <a:off x="1056600" y="2075625"/>
              <a:ext cx="29525" cy="33450"/>
            </a:xfrm>
            <a:custGeom>
              <a:avLst/>
              <a:gdLst/>
              <a:ahLst/>
              <a:cxnLst/>
              <a:rect l="l" t="t" r="r" b="b"/>
              <a:pathLst>
                <a:path w="1181" h="1338" extrusionOk="0">
                  <a:moveTo>
                    <a:pt x="569" y="0"/>
                  </a:moveTo>
                  <a:cubicBezTo>
                    <a:pt x="434" y="0"/>
                    <a:pt x="302" y="51"/>
                    <a:pt x="177" y="204"/>
                  </a:cubicBezTo>
                  <a:cubicBezTo>
                    <a:pt x="114" y="254"/>
                    <a:pt x="76" y="317"/>
                    <a:pt x="51" y="392"/>
                  </a:cubicBezTo>
                  <a:cubicBezTo>
                    <a:pt x="1" y="518"/>
                    <a:pt x="1" y="656"/>
                    <a:pt x="14" y="794"/>
                  </a:cubicBezTo>
                  <a:cubicBezTo>
                    <a:pt x="14" y="919"/>
                    <a:pt x="26" y="1057"/>
                    <a:pt x="76" y="1183"/>
                  </a:cubicBezTo>
                  <a:cubicBezTo>
                    <a:pt x="109" y="1260"/>
                    <a:pt x="172" y="1338"/>
                    <a:pt x="246" y="1338"/>
                  </a:cubicBezTo>
                  <a:cubicBezTo>
                    <a:pt x="256" y="1338"/>
                    <a:pt x="267" y="1336"/>
                    <a:pt x="277" y="1334"/>
                  </a:cubicBezTo>
                  <a:cubicBezTo>
                    <a:pt x="377" y="1321"/>
                    <a:pt x="415" y="1208"/>
                    <a:pt x="428" y="1108"/>
                  </a:cubicBezTo>
                  <a:cubicBezTo>
                    <a:pt x="440" y="932"/>
                    <a:pt x="415" y="756"/>
                    <a:pt x="352" y="593"/>
                  </a:cubicBezTo>
                  <a:lnTo>
                    <a:pt x="352" y="593"/>
                  </a:lnTo>
                  <a:cubicBezTo>
                    <a:pt x="490" y="706"/>
                    <a:pt x="641" y="769"/>
                    <a:pt x="817" y="781"/>
                  </a:cubicBezTo>
                  <a:cubicBezTo>
                    <a:pt x="854" y="781"/>
                    <a:pt x="892" y="781"/>
                    <a:pt x="917" y="769"/>
                  </a:cubicBezTo>
                  <a:cubicBezTo>
                    <a:pt x="955" y="731"/>
                    <a:pt x="955" y="668"/>
                    <a:pt x="930" y="631"/>
                  </a:cubicBezTo>
                  <a:cubicBezTo>
                    <a:pt x="904" y="581"/>
                    <a:pt x="854" y="555"/>
                    <a:pt x="817" y="530"/>
                  </a:cubicBezTo>
                  <a:cubicBezTo>
                    <a:pt x="729" y="493"/>
                    <a:pt x="654" y="443"/>
                    <a:pt x="566" y="392"/>
                  </a:cubicBezTo>
                  <a:lnTo>
                    <a:pt x="917" y="392"/>
                  </a:lnTo>
                  <a:cubicBezTo>
                    <a:pt x="980" y="392"/>
                    <a:pt x="1043" y="392"/>
                    <a:pt x="1093" y="355"/>
                  </a:cubicBezTo>
                  <a:cubicBezTo>
                    <a:pt x="1143" y="330"/>
                    <a:pt x="1181" y="267"/>
                    <a:pt x="1168" y="217"/>
                  </a:cubicBezTo>
                  <a:cubicBezTo>
                    <a:pt x="1143" y="166"/>
                    <a:pt x="1093" y="141"/>
                    <a:pt x="1055" y="129"/>
                  </a:cubicBezTo>
                  <a:cubicBezTo>
                    <a:pt x="897" y="74"/>
                    <a:pt x="732" y="0"/>
                    <a:pt x="569"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 name="Google Shape;866;p35"/>
            <p:cNvSpPr/>
            <p:nvPr/>
          </p:nvSpPr>
          <p:spPr>
            <a:xfrm>
              <a:off x="922350" y="1777350"/>
              <a:ext cx="176825" cy="463375"/>
            </a:xfrm>
            <a:custGeom>
              <a:avLst/>
              <a:gdLst/>
              <a:ahLst/>
              <a:cxnLst/>
              <a:rect l="l" t="t" r="r" b="b"/>
              <a:pathLst>
                <a:path w="7073" h="18535" extrusionOk="0">
                  <a:moveTo>
                    <a:pt x="163" y="0"/>
                  </a:moveTo>
                  <a:cubicBezTo>
                    <a:pt x="126" y="0"/>
                    <a:pt x="88" y="26"/>
                    <a:pt x="88" y="76"/>
                  </a:cubicBezTo>
                  <a:cubicBezTo>
                    <a:pt x="0" y="3426"/>
                    <a:pt x="753" y="6865"/>
                    <a:pt x="1920" y="9989"/>
                  </a:cubicBezTo>
                  <a:cubicBezTo>
                    <a:pt x="3087" y="13089"/>
                    <a:pt x="4781" y="16038"/>
                    <a:pt x="6990" y="18522"/>
                  </a:cubicBezTo>
                  <a:cubicBezTo>
                    <a:pt x="6998" y="18531"/>
                    <a:pt x="7007" y="18534"/>
                    <a:pt x="7015" y="18534"/>
                  </a:cubicBezTo>
                  <a:cubicBezTo>
                    <a:pt x="7046" y="18534"/>
                    <a:pt x="7072" y="18489"/>
                    <a:pt x="7053" y="18460"/>
                  </a:cubicBezTo>
                  <a:cubicBezTo>
                    <a:pt x="4944" y="15824"/>
                    <a:pt x="3225" y="12938"/>
                    <a:pt x="2058" y="9763"/>
                  </a:cubicBezTo>
                  <a:cubicBezTo>
                    <a:pt x="904" y="6626"/>
                    <a:pt x="402" y="3401"/>
                    <a:pt x="238" y="76"/>
                  </a:cubicBezTo>
                  <a:cubicBezTo>
                    <a:pt x="238" y="26"/>
                    <a:pt x="201" y="0"/>
                    <a:pt x="163"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 name="Google Shape;867;p35"/>
            <p:cNvSpPr/>
            <p:nvPr/>
          </p:nvSpPr>
          <p:spPr>
            <a:xfrm>
              <a:off x="970975" y="2020050"/>
              <a:ext cx="37975" cy="207800"/>
            </a:xfrm>
            <a:custGeom>
              <a:avLst/>
              <a:gdLst/>
              <a:ahLst/>
              <a:cxnLst/>
              <a:rect l="l" t="t" r="r" b="b"/>
              <a:pathLst>
                <a:path w="1519" h="8312" extrusionOk="0">
                  <a:moveTo>
                    <a:pt x="24" y="0"/>
                  </a:moveTo>
                  <a:cubicBezTo>
                    <a:pt x="12" y="0"/>
                    <a:pt x="0" y="10"/>
                    <a:pt x="0" y="30"/>
                  </a:cubicBezTo>
                  <a:cubicBezTo>
                    <a:pt x="176" y="1373"/>
                    <a:pt x="502" y="2703"/>
                    <a:pt x="715" y="4033"/>
                  </a:cubicBezTo>
                  <a:cubicBezTo>
                    <a:pt x="828" y="4711"/>
                    <a:pt x="929" y="5376"/>
                    <a:pt x="1029" y="6041"/>
                  </a:cubicBezTo>
                  <a:cubicBezTo>
                    <a:pt x="1130" y="6769"/>
                    <a:pt x="1142" y="7547"/>
                    <a:pt x="1343" y="8262"/>
                  </a:cubicBezTo>
                  <a:cubicBezTo>
                    <a:pt x="1354" y="8296"/>
                    <a:pt x="1385" y="8312"/>
                    <a:pt x="1416" y="8312"/>
                  </a:cubicBezTo>
                  <a:cubicBezTo>
                    <a:pt x="1454" y="8312"/>
                    <a:pt x="1493" y="8286"/>
                    <a:pt x="1493" y="8237"/>
                  </a:cubicBezTo>
                  <a:cubicBezTo>
                    <a:pt x="1519" y="7597"/>
                    <a:pt x="1355" y="6920"/>
                    <a:pt x="1268" y="6292"/>
                  </a:cubicBezTo>
                  <a:cubicBezTo>
                    <a:pt x="1167" y="5589"/>
                    <a:pt x="1054" y="4887"/>
                    <a:pt x="929" y="4184"/>
                  </a:cubicBezTo>
                  <a:cubicBezTo>
                    <a:pt x="690" y="2804"/>
                    <a:pt x="477" y="1360"/>
                    <a:pt x="50" y="18"/>
                  </a:cubicBezTo>
                  <a:cubicBezTo>
                    <a:pt x="45" y="6"/>
                    <a:pt x="34" y="0"/>
                    <a:pt x="24"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 name="Google Shape;868;p35"/>
            <p:cNvSpPr/>
            <p:nvPr/>
          </p:nvSpPr>
          <p:spPr>
            <a:xfrm>
              <a:off x="944100" y="1932900"/>
              <a:ext cx="125375" cy="160150"/>
            </a:xfrm>
            <a:custGeom>
              <a:avLst/>
              <a:gdLst/>
              <a:ahLst/>
              <a:cxnLst/>
              <a:rect l="l" t="t" r="r" b="b"/>
              <a:pathLst>
                <a:path w="5015" h="6406" extrusionOk="0">
                  <a:moveTo>
                    <a:pt x="59" y="0"/>
                  </a:moveTo>
                  <a:cubicBezTo>
                    <a:pt x="31" y="0"/>
                    <a:pt x="1" y="22"/>
                    <a:pt x="8" y="53"/>
                  </a:cubicBezTo>
                  <a:cubicBezTo>
                    <a:pt x="335" y="1370"/>
                    <a:pt x="987" y="2512"/>
                    <a:pt x="1853" y="3541"/>
                  </a:cubicBezTo>
                  <a:cubicBezTo>
                    <a:pt x="2719" y="4570"/>
                    <a:pt x="3748" y="5599"/>
                    <a:pt x="4840" y="6390"/>
                  </a:cubicBezTo>
                  <a:cubicBezTo>
                    <a:pt x="4855" y="6401"/>
                    <a:pt x="4871" y="6406"/>
                    <a:pt x="4887" y="6406"/>
                  </a:cubicBezTo>
                  <a:cubicBezTo>
                    <a:pt x="4958" y="6406"/>
                    <a:pt x="5015" y="6304"/>
                    <a:pt x="4953" y="6252"/>
                  </a:cubicBezTo>
                  <a:cubicBezTo>
                    <a:pt x="4049" y="5323"/>
                    <a:pt x="3008" y="4558"/>
                    <a:pt x="2154" y="3579"/>
                  </a:cubicBezTo>
                  <a:cubicBezTo>
                    <a:pt x="1238" y="2550"/>
                    <a:pt x="498" y="1358"/>
                    <a:pt x="96" y="28"/>
                  </a:cubicBezTo>
                  <a:cubicBezTo>
                    <a:pt x="92" y="9"/>
                    <a:pt x="76" y="0"/>
                    <a:pt x="59"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 name="Google Shape;869;p35"/>
            <p:cNvSpPr/>
            <p:nvPr/>
          </p:nvSpPr>
          <p:spPr>
            <a:xfrm>
              <a:off x="950250" y="1943550"/>
              <a:ext cx="45525" cy="20025"/>
            </a:xfrm>
            <a:custGeom>
              <a:avLst/>
              <a:gdLst/>
              <a:ahLst/>
              <a:cxnLst/>
              <a:rect l="l" t="t" r="r" b="b"/>
              <a:pathLst>
                <a:path w="1821" h="801" extrusionOk="0">
                  <a:moveTo>
                    <a:pt x="467" y="0"/>
                  </a:moveTo>
                  <a:cubicBezTo>
                    <a:pt x="309" y="0"/>
                    <a:pt x="152" y="21"/>
                    <a:pt x="1" y="66"/>
                  </a:cubicBezTo>
                  <a:cubicBezTo>
                    <a:pt x="328" y="513"/>
                    <a:pt x="854" y="801"/>
                    <a:pt x="1295" y="801"/>
                  </a:cubicBezTo>
                  <a:cubicBezTo>
                    <a:pt x="1498" y="801"/>
                    <a:pt x="1682" y="740"/>
                    <a:pt x="1820" y="606"/>
                  </a:cubicBezTo>
                  <a:cubicBezTo>
                    <a:pt x="1485" y="222"/>
                    <a:pt x="974" y="0"/>
                    <a:pt x="467"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 name="Google Shape;870;p35"/>
            <p:cNvSpPr/>
            <p:nvPr/>
          </p:nvSpPr>
          <p:spPr>
            <a:xfrm>
              <a:off x="938650" y="1895750"/>
              <a:ext cx="70300" cy="30650"/>
            </a:xfrm>
            <a:custGeom>
              <a:avLst/>
              <a:gdLst/>
              <a:ahLst/>
              <a:cxnLst/>
              <a:rect l="l" t="t" r="r" b="b"/>
              <a:pathLst>
                <a:path w="2812" h="1226" extrusionOk="0">
                  <a:moveTo>
                    <a:pt x="710" y="0"/>
                  </a:moveTo>
                  <a:cubicBezTo>
                    <a:pt x="470" y="0"/>
                    <a:pt x="231" y="31"/>
                    <a:pt x="1" y="96"/>
                  </a:cubicBezTo>
                  <a:cubicBezTo>
                    <a:pt x="506" y="789"/>
                    <a:pt x="1315" y="1226"/>
                    <a:pt x="1993" y="1226"/>
                  </a:cubicBezTo>
                  <a:cubicBezTo>
                    <a:pt x="2309" y="1226"/>
                    <a:pt x="2596" y="1131"/>
                    <a:pt x="2812" y="924"/>
                  </a:cubicBezTo>
                  <a:cubicBezTo>
                    <a:pt x="2292" y="337"/>
                    <a:pt x="1498" y="0"/>
                    <a:pt x="710"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 name="Google Shape;871;p35"/>
            <p:cNvSpPr/>
            <p:nvPr/>
          </p:nvSpPr>
          <p:spPr>
            <a:xfrm>
              <a:off x="970025" y="1983425"/>
              <a:ext cx="65275" cy="23100"/>
            </a:xfrm>
            <a:custGeom>
              <a:avLst/>
              <a:gdLst/>
              <a:ahLst/>
              <a:cxnLst/>
              <a:rect l="l" t="t" r="r" b="b"/>
              <a:pathLst>
                <a:path w="2611" h="924" extrusionOk="0">
                  <a:moveTo>
                    <a:pt x="1170" y="0"/>
                  </a:moveTo>
                  <a:cubicBezTo>
                    <a:pt x="763" y="0"/>
                    <a:pt x="356" y="96"/>
                    <a:pt x="0" y="291"/>
                  </a:cubicBezTo>
                  <a:cubicBezTo>
                    <a:pt x="464" y="699"/>
                    <a:pt x="1072" y="924"/>
                    <a:pt x="1601" y="924"/>
                  </a:cubicBezTo>
                  <a:cubicBezTo>
                    <a:pt x="2031" y="924"/>
                    <a:pt x="2408" y="775"/>
                    <a:pt x="2611" y="454"/>
                  </a:cubicBezTo>
                  <a:cubicBezTo>
                    <a:pt x="2198" y="153"/>
                    <a:pt x="1684" y="0"/>
                    <a:pt x="1170"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 name="Google Shape;872;p35"/>
            <p:cNvSpPr/>
            <p:nvPr/>
          </p:nvSpPr>
          <p:spPr>
            <a:xfrm>
              <a:off x="937075" y="1989425"/>
              <a:ext cx="55550" cy="48125"/>
            </a:xfrm>
            <a:custGeom>
              <a:avLst/>
              <a:gdLst/>
              <a:ahLst/>
              <a:cxnLst/>
              <a:rect l="l" t="t" r="r" b="b"/>
              <a:pathLst>
                <a:path w="2222" h="1925" extrusionOk="0">
                  <a:moveTo>
                    <a:pt x="1" y="0"/>
                  </a:moveTo>
                  <a:lnTo>
                    <a:pt x="1" y="0"/>
                  </a:lnTo>
                  <a:cubicBezTo>
                    <a:pt x="229" y="1042"/>
                    <a:pt x="1076" y="1925"/>
                    <a:pt x="1862" y="1925"/>
                  </a:cubicBezTo>
                  <a:cubicBezTo>
                    <a:pt x="1984" y="1925"/>
                    <a:pt x="2105" y="1903"/>
                    <a:pt x="2222" y="1858"/>
                  </a:cubicBezTo>
                  <a:cubicBezTo>
                    <a:pt x="1908" y="891"/>
                    <a:pt x="1017" y="138"/>
                    <a:pt x="1"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 name="Google Shape;873;p35"/>
            <p:cNvSpPr/>
            <p:nvPr/>
          </p:nvSpPr>
          <p:spPr>
            <a:xfrm>
              <a:off x="1012700" y="2154750"/>
              <a:ext cx="33575" cy="65275"/>
            </a:xfrm>
            <a:custGeom>
              <a:avLst/>
              <a:gdLst/>
              <a:ahLst/>
              <a:cxnLst/>
              <a:rect l="l" t="t" r="r" b="b"/>
              <a:pathLst>
                <a:path w="1343" h="2611" extrusionOk="0">
                  <a:moveTo>
                    <a:pt x="916" y="1"/>
                  </a:moveTo>
                  <a:lnTo>
                    <a:pt x="916" y="1"/>
                  </a:lnTo>
                  <a:cubicBezTo>
                    <a:pt x="163" y="829"/>
                    <a:pt x="0" y="2134"/>
                    <a:pt x="703" y="2611"/>
                  </a:cubicBezTo>
                  <a:cubicBezTo>
                    <a:pt x="1255" y="1870"/>
                    <a:pt x="1343" y="816"/>
                    <a:pt x="916" y="1"/>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 name="Google Shape;874;p35"/>
            <p:cNvSpPr/>
            <p:nvPr/>
          </p:nvSpPr>
          <p:spPr>
            <a:xfrm>
              <a:off x="877175" y="1914450"/>
              <a:ext cx="58050" cy="70300"/>
            </a:xfrm>
            <a:custGeom>
              <a:avLst/>
              <a:gdLst/>
              <a:ahLst/>
              <a:cxnLst/>
              <a:rect l="l" t="t" r="r" b="b"/>
              <a:pathLst>
                <a:path w="2322" h="2812" extrusionOk="0">
                  <a:moveTo>
                    <a:pt x="2322" y="0"/>
                  </a:moveTo>
                  <a:lnTo>
                    <a:pt x="2322" y="0"/>
                  </a:lnTo>
                  <a:cubicBezTo>
                    <a:pt x="966" y="477"/>
                    <a:pt x="0" y="1857"/>
                    <a:pt x="502" y="2811"/>
                  </a:cubicBezTo>
                  <a:cubicBezTo>
                    <a:pt x="1569" y="2322"/>
                    <a:pt x="2309" y="1180"/>
                    <a:pt x="2322"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 name="Google Shape;875;p35"/>
            <p:cNvSpPr/>
            <p:nvPr/>
          </p:nvSpPr>
          <p:spPr>
            <a:xfrm>
              <a:off x="1013325" y="2035925"/>
              <a:ext cx="51150" cy="18000"/>
            </a:xfrm>
            <a:custGeom>
              <a:avLst/>
              <a:gdLst/>
              <a:ahLst/>
              <a:cxnLst/>
              <a:rect l="l" t="t" r="r" b="b"/>
              <a:pathLst>
                <a:path w="2046" h="720" extrusionOk="0">
                  <a:moveTo>
                    <a:pt x="911" y="0"/>
                  </a:moveTo>
                  <a:cubicBezTo>
                    <a:pt x="594" y="0"/>
                    <a:pt x="277" y="74"/>
                    <a:pt x="0" y="224"/>
                  </a:cubicBezTo>
                  <a:cubicBezTo>
                    <a:pt x="360" y="542"/>
                    <a:pt x="835" y="719"/>
                    <a:pt x="1249" y="719"/>
                  </a:cubicBezTo>
                  <a:cubicBezTo>
                    <a:pt x="1586" y="719"/>
                    <a:pt x="1883" y="602"/>
                    <a:pt x="2046" y="349"/>
                  </a:cubicBezTo>
                  <a:cubicBezTo>
                    <a:pt x="1716" y="118"/>
                    <a:pt x="1313" y="0"/>
                    <a:pt x="911"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 name="Google Shape;876;p35"/>
            <p:cNvSpPr/>
            <p:nvPr/>
          </p:nvSpPr>
          <p:spPr>
            <a:xfrm>
              <a:off x="1055975" y="2178650"/>
              <a:ext cx="51175" cy="17875"/>
            </a:xfrm>
            <a:custGeom>
              <a:avLst/>
              <a:gdLst/>
              <a:ahLst/>
              <a:cxnLst/>
              <a:rect l="l" t="t" r="r" b="b"/>
              <a:pathLst>
                <a:path w="2047" h="715" extrusionOk="0">
                  <a:moveTo>
                    <a:pt x="912" y="1"/>
                  </a:moveTo>
                  <a:cubicBezTo>
                    <a:pt x="594" y="1"/>
                    <a:pt x="278" y="75"/>
                    <a:pt x="1" y="224"/>
                  </a:cubicBezTo>
                  <a:cubicBezTo>
                    <a:pt x="360" y="541"/>
                    <a:pt x="832" y="715"/>
                    <a:pt x="1245" y="715"/>
                  </a:cubicBezTo>
                  <a:cubicBezTo>
                    <a:pt x="1584" y="715"/>
                    <a:pt x="1882" y="598"/>
                    <a:pt x="2046" y="350"/>
                  </a:cubicBezTo>
                  <a:cubicBezTo>
                    <a:pt x="1717" y="119"/>
                    <a:pt x="1314" y="1"/>
                    <a:pt x="912" y="1"/>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 name="Google Shape;877;p35"/>
            <p:cNvSpPr/>
            <p:nvPr/>
          </p:nvSpPr>
          <p:spPr>
            <a:xfrm>
              <a:off x="989800" y="2116175"/>
              <a:ext cx="42375" cy="30675"/>
            </a:xfrm>
            <a:custGeom>
              <a:avLst/>
              <a:gdLst/>
              <a:ahLst/>
              <a:cxnLst/>
              <a:rect l="l" t="t" r="r" b="b"/>
              <a:pathLst>
                <a:path w="1695" h="1227" extrusionOk="0">
                  <a:moveTo>
                    <a:pt x="0" y="0"/>
                  </a:moveTo>
                  <a:cubicBezTo>
                    <a:pt x="229" y="687"/>
                    <a:pt x="837" y="1227"/>
                    <a:pt x="1375" y="1227"/>
                  </a:cubicBezTo>
                  <a:cubicBezTo>
                    <a:pt x="1486" y="1227"/>
                    <a:pt x="1593" y="1204"/>
                    <a:pt x="1694" y="1155"/>
                  </a:cubicBezTo>
                  <a:cubicBezTo>
                    <a:pt x="1406" y="490"/>
                    <a:pt x="728" y="25"/>
                    <a:pt x="0"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 name="Google Shape;878;p35"/>
            <p:cNvSpPr/>
            <p:nvPr/>
          </p:nvSpPr>
          <p:spPr>
            <a:xfrm>
              <a:off x="929875" y="2054675"/>
              <a:ext cx="36725" cy="43425"/>
            </a:xfrm>
            <a:custGeom>
              <a:avLst/>
              <a:gdLst/>
              <a:ahLst/>
              <a:cxnLst/>
              <a:rect l="l" t="t" r="r" b="b"/>
              <a:pathLst>
                <a:path w="1469" h="1737" extrusionOk="0">
                  <a:moveTo>
                    <a:pt x="0" y="1"/>
                  </a:moveTo>
                  <a:lnTo>
                    <a:pt x="0" y="1"/>
                  </a:lnTo>
                  <a:cubicBezTo>
                    <a:pt x="47" y="895"/>
                    <a:pt x="653" y="1736"/>
                    <a:pt x="1310" y="1736"/>
                  </a:cubicBezTo>
                  <a:cubicBezTo>
                    <a:pt x="1363" y="1736"/>
                    <a:pt x="1416" y="1731"/>
                    <a:pt x="1468" y="1720"/>
                  </a:cubicBezTo>
                  <a:cubicBezTo>
                    <a:pt x="1356" y="942"/>
                    <a:pt x="766" y="239"/>
                    <a:pt x="0" y="1"/>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 name="Google Shape;879;p35"/>
            <p:cNvSpPr/>
            <p:nvPr/>
          </p:nvSpPr>
          <p:spPr>
            <a:xfrm>
              <a:off x="918000" y="2108625"/>
              <a:ext cx="26325" cy="38650"/>
            </a:xfrm>
            <a:custGeom>
              <a:avLst/>
              <a:gdLst/>
              <a:ahLst/>
              <a:cxnLst/>
              <a:rect l="l" t="t" r="r" b="b"/>
              <a:pathLst>
                <a:path w="1053" h="1546" extrusionOk="0">
                  <a:moveTo>
                    <a:pt x="74" y="1"/>
                  </a:moveTo>
                  <a:lnTo>
                    <a:pt x="74" y="1"/>
                  </a:lnTo>
                  <a:cubicBezTo>
                    <a:pt x="0" y="761"/>
                    <a:pt x="442" y="1546"/>
                    <a:pt x="1013" y="1546"/>
                  </a:cubicBezTo>
                  <a:cubicBezTo>
                    <a:pt x="1026" y="1546"/>
                    <a:pt x="1039" y="1545"/>
                    <a:pt x="1052" y="1544"/>
                  </a:cubicBezTo>
                  <a:cubicBezTo>
                    <a:pt x="1052" y="904"/>
                    <a:pt x="663" y="277"/>
                    <a:pt x="74" y="1"/>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 name="Google Shape;880;p35"/>
            <p:cNvSpPr/>
            <p:nvPr/>
          </p:nvSpPr>
          <p:spPr>
            <a:xfrm>
              <a:off x="1016450" y="2056250"/>
              <a:ext cx="28575" cy="47400"/>
            </a:xfrm>
            <a:custGeom>
              <a:avLst/>
              <a:gdLst/>
              <a:ahLst/>
              <a:cxnLst/>
              <a:rect l="l" t="t" r="r" b="b"/>
              <a:pathLst>
                <a:path w="1143" h="1896" extrusionOk="0">
                  <a:moveTo>
                    <a:pt x="239" y="0"/>
                  </a:moveTo>
                  <a:lnTo>
                    <a:pt x="239" y="0"/>
                  </a:lnTo>
                  <a:cubicBezTo>
                    <a:pt x="1" y="841"/>
                    <a:pt x="365" y="1807"/>
                    <a:pt x="1017" y="1895"/>
                  </a:cubicBezTo>
                  <a:cubicBezTo>
                    <a:pt x="1143" y="1180"/>
                    <a:pt x="816" y="414"/>
                    <a:pt x="239"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 name="Google Shape;881;p35"/>
            <p:cNvSpPr/>
            <p:nvPr/>
          </p:nvSpPr>
          <p:spPr>
            <a:xfrm>
              <a:off x="1047525" y="2202450"/>
              <a:ext cx="25750" cy="51150"/>
            </a:xfrm>
            <a:custGeom>
              <a:avLst/>
              <a:gdLst/>
              <a:ahLst/>
              <a:cxnLst/>
              <a:rect l="l" t="t" r="r" b="b"/>
              <a:pathLst>
                <a:path w="1030" h="2046" extrusionOk="0">
                  <a:moveTo>
                    <a:pt x="690" y="0"/>
                  </a:moveTo>
                  <a:lnTo>
                    <a:pt x="690" y="0"/>
                  </a:lnTo>
                  <a:cubicBezTo>
                    <a:pt x="113" y="653"/>
                    <a:pt x="0" y="1682"/>
                    <a:pt x="552" y="2046"/>
                  </a:cubicBezTo>
                  <a:cubicBezTo>
                    <a:pt x="979" y="1456"/>
                    <a:pt x="1029" y="628"/>
                    <a:pt x="690"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 name="Google Shape;882;p35"/>
            <p:cNvSpPr/>
            <p:nvPr/>
          </p:nvSpPr>
          <p:spPr>
            <a:xfrm>
              <a:off x="1137875" y="2025175"/>
              <a:ext cx="86600" cy="105400"/>
            </a:xfrm>
            <a:custGeom>
              <a:avLst/>
              <a:gdLst/>
              <a:ahLst/>
              <a:cxnLst/>
              <a:rect l="l" t="t" r="r" b="b"/>
              <a:pathLst>
                <a:path w="3464" h="4216" extrusionOk="0">
                  <a:moveTo>
                    <a:pt x="803" y="1"/>
                  </a:moveTo>
                  <a:lnTo>
                    <a:pt x="364" y="290"/>
                  </a:lnTo>
                  <a:cubicBezTo>
                    <a:pt x="113" y="679"/>
                    <a:pt x="0" y="1130"/>
                    <a:pt x="88" y="1595"/>
                  </a:cubicBezTo>
                  <a:cubicBezTo>
                    <a:pt x="201" y="2310"/>
                    <a:pt x="565" y="3151"/>
                    <a:pt x="1067" y="3690"/>
                  </a:cubicBezTo>
                  <a:cubicBezTo>
                    <a:pt x="1371" y="4018"/>
                    <a:pt x="1867" y="4216"/>
                    <a:pt x="2325" y="4216"/>
                  </a:cubicBezTo>
                  <a:cubicBezTo>
                    <a:pt x="2886" y="4216"/>
                    <a:pt x="3391" y="3919"/>
                    <a:pt x="3426" y="3201"/>
                  </a:cubicBezTo>
                  <a:cubicBezTo>
                    <a:pt x="3464" y="2523"/>
                    <a:pt x="3049" y="1896"/>
                    <a:pt x="2660" y="1369"/>
                  </a:cubicBezTo>
                  <a:cubicBezTo>
                    <a:pt x="2196" y="729"/>
                    <a:pt x="1631" y="101"/>
                    <a:pt x="803" y="1"/>
                  </a:cubicBezTo>
                  <a:close/>
                </a:path>
              </a:pathLst>
            </a:custGeom>
            <a:solidFill>
              <a:srgbClr val="E740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 name="Google Shape;883;p35"/>
            <p:cNvSpPr/>
            <p:nvPr/>
          </p:nvSpPr>
          <p:spPr>
            <a:xfrm>
              <a:off x="1137550" y="2021525"/>
              <a:ext cx="38300" cy="32325"/>
            </a:xfrm>
            <a:custGeom>
              <a:avLst/>
              <a:gdLst/>
              <a:ahLst/>
              <a:cxnLst/>
              <a:rect l="l" t="t" r="r" b="b"/>
              <a:pathLst>
                <a:path w="1532" h="1293" extrusionOk="0">
                  <a:moveTo>
                    <a:pt x="802" y="1"/>
                  </a:moveTo>
                  <a:cubicBezTo>
                    <a:pt x="719" y="1"/>
                    <a:pt x="628" y="22"/>
                    <a:pt x="528" y="72"/>
                  </a:cubicBezTo>
                  <a:cubicBezTo>
                    <a:pt x="452" y="97"/>
                    <a:pt x="377" y="147"/>
                    <a:pt x="314" y="210"/>
                  </a:cubicBezTo>
                  <a:cubicBezTo>
                    <a:pt x="214" y="323"/>
                    <a:pt x="164" y="461"/>
                    <a:pt x="101" y="599"/>
                  </a:cubicBezTo>
                  <a:cubicBezTo>
                    <a:pt x="51" y="737"/>
                    <a:pt x="1" y="887"/>
                    <a:pt x="1" y="1038"/>
                  </a:cubicBezTo>
                  <a:cubicBezTo>
                    <a:pt x="1" y="1138"/>
                    <a:pt x="38" y="1264"/>
                    <a:pt x="139" y="1289"/>
                  </a:cubicBezTo>
                  <a:cubicBezTo>
                    <a:pt x="149" y="1292"/>
                    <a:pt x="160" y="1293"/>
                    <a:pt x="170" y="1293"/>
                  </a:cubicBezTo>
                  <a:cubicBezTo>
                    <a:pt x="257" y="1293"/>
                    <a:pt x="332" y="1203"/>
                    <a:pt x="377" y="1113"/>
                  </a:cubicBezTo>
                  <a:cubicBezTo>
                    <a:pt x="477" y="950"/>
                    <a:pt x="528" y="749"/>
                    <a:pt x="540" y="561"/>
                  </a:cubicBezTo>
                  <a:cubicBezTo>
                    <a:pt x="615" y="724"/>
                    <a:pt x="754" y="875"/>
                    <a:pt x="917" y="963"/>
                  </a:cubicBezTo>
                  <a:cubicBezTo>
                    <a:pt x="944" y="981"/>
                    <a:pt x="972" y="993"/>
                    <a:pt x="999" y="993"/>
                  </a:cubicBezTo>
                  <a:cubicBezTo>
                    <a:pt x="1009" y="993"/>
                    <a:pt x="1019" y="991"/>
                    <a:pt x="1030" y="988"/>
                  </a:cubicBezTo>
                  <a:cubicBezTo>
                    <a:pt x="1080" y="975"/>
                    <a:pt x="1105" y="912"/>
                    <a:pt x="1105" y="850"/>
                  </a:cubicBezTo>
                  <a:cubicBezTo>
                    <a:pt x="1092" y="800"/>
                    <a:pt x="1055" y="749"/>
                    <a:pt x="1030" y="712"/>
                  </a:cubicBezTo>
                  <a:cubicBezTo>
                    <a:pt x="967" y="624"/>
                    <a:pt x="904" y="536"/>
                    <a:pt x="841" y="448"/>
                  </a:cubicBezTo>
                  <a:lnTo>
                    <a:pt x="841" y="448"/>
                  </a:lnTo>
                  <a:cubicBezTo>
                    <a:pt x="967" y="498"/>
                    <a:pt x="1080" y="561"/>
                    <a:pt x="1205" y="611"/>
                  </a:cubicBezTo>
                  <a:cubicBezTo>
                    <a:pt x="1268" y="636"/>
                    <a:pt x="1331" y="661"/>
                    <a:pt x="1393" y="661"/>
                  </a:cubicBezTo>
                  <a:cubicBezTo>
                    <a:pt x="1456" y="649"/>
                    <a:pt x="1519" y="611"/>
                    <a:pt x="1519" y="536"/>
                  </a:cubicBezTo>
                  <a:cubicBezTo>
                    <a:pt x="1532" y="486"/>
                    <a:pt x="1494" y="436"/>
                    <a:pt x="1444" y="398"/>
                  </a:cubicBezTo>
                  <a:cubicBezTo>
                    <a:pt x="1271" y="225"/>
                    <a:pt x="1076" y="1"/>
                    <a:pt x="802" y="1"/>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 name="Google Shape;884;p35"/>
            <p:cNvSpPr/>
            <p:nvPr/>
          </p:nvSpPr>
          <p:spPr>
            <a:xfrm>
              <a:off x="951050" y="1576750"/>
              <a:ext cx="202950" cy="459725"/>
            </a:xfrm>
            <a:custGeom>
              <a:avLst/>
              <a:gdLst/>
              <a:ahLst/>
              <a:cxnLst/>
              <a:rect l="l" t="t" r="r" b="b"/>
              <a:pathLst>
                <a:path w="8118" h="18389" extrusionOk="0">
                  <a:moveTo>
                    <a:pt x="69" y="1"/>
                  </a:moveTo>
                  <a:cubicBezTo>
                    <a:pt x="33" y="1"/>
                    <a:pt x="0" y="26"/>
                    <a:pt x="7" y="81"/>
                  </a:cubicBezTo>
                  <a:cubicBezTo>
                    <a:pt x="195" y="3369"/>
                    <a:pt x="1211" y="6644"/>
                    <a:pt x="2529" y="9643"/>
                  </a:cubicBezTo>
                  <a:cubicBezTo>
                    <a:pt x="3922" y="12793"/>
                    <a:pt x="5766" y="15780"/>
                    <a:pt x="8038" y="18377"/>
                  </a:cubicBezTo>
                  <a:cubicBezTo>
                    <a:pt x="8046" y="18385"/>
                    <a:pt x="8055" y="18389"/>
                    <a:pt x="8063" y="18389"/>
                  </a:cubicBezTo>
                  <a:cubicBezTo>
                    <a:pt x="8093" y="18389"/>
                    <a:pt x="8117" y="18344"/>
                    <a:pt x="8088" y="18314"/>
                  </a:cubicBezTo>
                  <a:cubicBezTo>
                    <a:pt x="6005" y="15642"/>
                    <a:pt x="4160" y="12806"/>
                    <a:pt x="2780" y="9706"/>
                  </a:cubicBezTo>
                  <a:cubicBezTo>
                    <a:pt x="1412" y="6619"/>
                    <a:pt x="596" y="3419"/>
                    <a:pt x="157" y="81"/>
                  </a:cubicBezTo>
                  <a:cubicBezTo>
                    <a:pt x="151" y="29"/>
                    <a:pt x="108" y="1"/>
                    <a:pt x="69" y="1"/>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 name="Google Shape;885;p35"/>
            <p:cNvSpPr/>
            <p:nvPr/>
          </p:nvSpPr>
          <p:spPr>
            <a:xfrm>
              <a:off x="1104300" y="1991625"/>
              <a:ext cx="25425" cy="52400"/>
            </a:xfrm>
            <a:custGeom>
              <a:avLst/>
              <a:gdLst/>
              <a:ahLst/>
              <a:cxnLst/>
              <a:rect l="l" t="t" r="r" b="b"/>
              <a:pathLst>
                <a:path w="1017" h="2096" extrusionOk="0">
                  <a:moveTo>
                    <a:pt x="678" y="0"/>
                  </a:moveTo>
                  <a:cubicBezTo>
                    <a:pt x="101" y="678"/>
                    <a:pt x="0" y="1719"/>
                    <a:pt x="553" y="2096"/>
                  </a:cubicBezTo>
                  <a:cubicBezTo>
                    <a:pt x="979" y="1494"/>
                    <a:pt x="1017" y="653"/>
                    <a:pt x="678"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 name="Google Shape;886;p35"/>
            <p:cNvSpPr/>
            <p:nvPr/>
          </p:nvSpPr>
          <p:spPr>
            <a:xfrm>
              <a:off x="1062875" y="1946125"/>
              <a:ext cx="32350" cy="65900"/>
            </a:xfrm>
            <a:custGeom>
              <a:avLst/>
              <a:gdLst/>
              <a:ahLst/>
              <a:cxnLst/>
              <a:rect l="l" t="t" r="r" b="b"/>
              <a:pathLst>
                <a:path w="1294" h="2636" extrusionOk="0">
                  <a:moveTo>
                    <a:pt x="854" y="1"/>
                  </a:moveTo>
                  <a:cubicBezTo>
                    <a:pt x="126" y="841"/>
                    <a:pt x="1" y="2172"/>
                    <a:pt x="704" y="2636"/>
                  </a:cubicBezTo>
                  <a:cubicBezTo>
                    <a:pt x="1231" y="1883"/>
                    <a:pt x="1293" y="816"/>
                    <a:pt x="854" y="1"/>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 name="Google Shape;887;p35"/>
            <p:cNvSpPr/>
            <p:nvPr/>
          </p:nvSpPr>
          <p:spPr>
            <a:xfrm>
              <a:off x="1012375" y="1866750"/>
              <a:ext cx="42700" cy="87250"/>
            </a:xfrm>
            <a:custGeom>
              <a:avLst/>
              <a:gdLst/>
              <a:ahLst/>
              <a:cxnLst/>
              <a:rect l="l" t="t" r="r" b="b"/>
              <a:pathLst>
                <a:path w="1708" h="3490" extrusionOk="0">
                  <a:moveTo>
                    <a:pt x="1130" y="1"/>
                  </a:moveTo>
                  <a:cubicBezTo>
                    <a:pt x="176" y="1118"/>
                    <a:pt x="1" y="2875"/>
                    <a:pt x="929" y="3489"/>
                  </a:cubicBezTo>
                  <a:cubicBezTo>
                    <a:pt x="1632" y="2498"/>
                    <a:pt x="1707" y="1080"/>
                    <a:pt x="1130" y="1"/>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 name="Google Shape;888;p35"/>
            <p:cNvSpPr/>
            <p:nvPr/>
          </p:nvSpPr>
          <p:spPr>
            <a:xfrm>
              <a:off x="970350" y="1794300"/>
              <a:ext cx="49575" cy="94750"/>
            </a:xfrm>
            <a:custGeom>
              <a:avLst/>
              <a:gdLst/>
              <a:ahLst/>
              <a:cxnLst/>
              <a:rect l="l" t="t" r="r" b="b"/>
              <a:pathLst>
                <a:path w="1983" h="3790" extrusionOk="0">
                  <a:moveTo>
                    <a:pt x="1418" y="0"/>
                  </a:moveTo>
                  <a:lnTo>
                    <a:pt x="1418" y="0"/>
                  </a:lnTo>
                  <a:cubicBezTo>
                    <a:pt x="289" y="1155"/>
                    <a:pt x="0" y="3062"/>
                    <a:pt x="966" y="3790"/>
                  </a:cubicBezTo>
                  <a:cubicBezTo>
                    <a:pt x="1795" y="2748"/>
                    <a:pt x="1983" y="1217"/>
                    <a:pt x="1418"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 name="Google Shape;889;p35"/>
            <p:cNvSpPr/>
            <p:nvPr/>
          </p:nvSpPr>
          <p:spPr>
            <a:xfrm>
              <a:off x="925150" y="1693900"/>
              <a:ext cx="62775" cy="113600"/>
            </a:xfrm>
            <a:custGeom>
              <a:avLst/>
              <a:gdLst/>
              <a:ahLst/>
              <a:cxnLst/>
              <a:rect l="l" t="t" r="r" b="b"/>
              <a:pathLst>
                <a:path w="2511" h="4544" extrusionOk="0">
                  <a:moveTo>
                    <a:pt x="1908" y="0"/>
                  </a:moveTo>
                  <a:lnTo>
                    <a:pt x="1908" y="0"/>
                  </a:lnTo>
                  <a:cubicBezTo>
                    <a:pt x="478" y="1318"/>
                    <a:pt x="1" y="3602"/>
                    <a:pt x="1130" y="4543"/>
                  </a:cubicBezTo>
                  <a:cubicBezTo>
                    <a:pt x="2197" y="3351"/>
                    <a:pt x="2511" y="1506"/>
                    <a:pt x="1908"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 name="Google Shape;890;p35"/>
            <p:cNvSpPr/>
            <p:nvPr/>
          </p:nvSpPr>
          <p:spPr>
            <a:xfrm>
              <a:off x="959350" y="1620175"/>
              <a:ext cx="81925" cy="81275"/>
            </a:xfrm>
            <a:custGeom>
              <a:avLst/>
              <a:gdLst/>
              <a:ahLst/>
              <a:cxnLst/>
              <a:rect l="l" t="t" r="r" b="b"/>
              <a:pathLst>
                <a:path w="3277" h="3251" extrusionOk="0">
                  <a:moveTo>
                    <a:pt x="1" y="0"/>
                  </a:moveTo>
                  <a:lnTo>
                    <a:pt x="1" y="0"/>
                  </a:lnTo>
                  <a:cubicBezTo>
                    <a:pt x="26" y="1494"/>
                    <a:pt x="1344" y="3000"/>
                    <a:pt x="3276" y="3251"/>
                  </a:cubicBezTo>
                  <a:cubicBezTo>
                    <a:pt x="2887" y="1669"/>
                    <a:pt x="1569" y="352"/>
                    <a:pt x="1"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 name="Google Shape;891;p35"/>
            <p:cNvSpPr/>
            <p:nvPr/>
          </p:nvSpPr>
          <p:spPr>
            <a:xfrm>
              <a:off x="992300" y="1757575"/>
              <a:ext cx="83150" cy="61225"/>
            </a:xfrm>
            <a:custGeom>
              <a:avLst/>
              <a:gdLst/>
              <a:ahLst/>
              <a:cxnLst/>
              <a:rect l="l" t="t" r="r" b="b"/>
              <a:pathLst>
                <a:path w="3326" h="2449" extrusionOk="0">
                  <a:moveTo>
                    <a:pt x="0" y="1"/>
                  </a:moveTo>
                  <a:lnTo>
                    <a:pt x="0" y="1"/>
                  </a:lnTo>
                  <a:cubicBezTo>
                    <a:pt x="210" y="1298"/>
                    <a:pt x="1539" y="2449"/>
                    <a:pt x="3244" y="2449"/>
                  </a:cubicBezTo>
                  <a:cubicBezTo>
                    <a:pt x="3271" y="2449"/>
                    <a:pt x="3298" y="2448"/>
                    <a:pt x="3326" y="2448"/>
                  </a:cubicBezTo>
                  <a:cubicBezTo>
                    <a:pt x="2786" y="1105"/>
                    <a:pt x="1431" y="114"/>
                    <a:pt x="0" y="1"/>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 name="Google Shape;892;p35"/>
            <p:cNvSpPr/>
            <p:nvPr/>
          </p:nvSpPr>
          <p:spPr>
            <a:xfrm>
              <a:off x="1031825" y="1847200"/>
              <a:ext cx="86625" cy="39050"/>
            </a:xfrm>
            <a:custGeom>
              <a:avLst/>
              <a:gdLst/>
              <a:ahLst/>
              <a:cxnLst/>
              <a:rect l="l" t="t" r="r" b="b"/>
              <a:pathLst>
                <a:path w="3465" h="1562" extrusionOk="0">
                  <a:moveTo>
                    <a:pt x="589" y="1"/>
                  </a:moveTo>
                  <a:cubicBezTo>
                    <a:pt x="392" y="1"/>
                    <a:pt x="195" y="19"/>
                    <a:pt x="1" y="55"/>
                  </a:cubicBezTo>
                  <a:cubicBezTo>
                    <a:pt x="381" y="936"/>
                    <a:pt x="1393" y="1562"/>
                    <a:pt x="2558" y="1562"/>
                  </a:cubicBezTo>
                  <a:cubicBezTo>
                    <a:pt x="2853" y="1562"/>
                    <a:pt x="3157" y="1522"/>
                    <a:pt x="3464" y="1435"/>
                  </a:cubicBezTo>
                  <a:cubicBezTo>
                    <a:pt x="2794" y="543"/>
                    <a:pt x="1684" y="1"/>
                    <a:pt x="589" y="1"/>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 name="Google Shape;893;p35"/>
            <p:cNvSpPr/>
            <p:nvPr/>
          </p:nvSpPr>
          <p:spPr>
            <a:xfrm>
              <a:off x="1072300" y="1921650"/>
              <a:ext cx="69675" cy="31375"/>
            </a:xfrm>
            <a:custGeom>
              <a:avLst/>
              <a:gdLst/>
              <a:ahLst/>
              <a:cxnLst/>
              <a:rect l="l" t="t" r="r" b="b"/>
              <a:pathLst>
                <a:path w="2787" h="1255" extrusionOk="0">
                  <a:moveTo>
                    <a:pt x="457" y="0"/>
                  </a:moveTo>
                  <a:cubicBezTo>
                    <a:pt x="304" y="0"/>
                    <a:pt x="151" y="13"/>
                    <a:pt x="0" y="39"/>
                  </a:cubicBezTo>
                  <a:cubicBezTo>
                    <a:pt x="311" y="751"/>
                    <a:pt x="1128" y="1255"/>
                    <a:pt x="2065" y="1255"/>
                  </a:cubicBezTo>
                  <a:cubicBezTo>
                    <a:pt x="2300" y="1255"/>
                    <a:pt x="2542" y="1223"/>
                    <a:pt x="2786" y="1155"/>
                  </a:cubicBezTo>
                  <a:cubicBezTo>
                    <a:pt x="2251" y="427"/>
                    <a:pt x="1349" y="0"/>
                    <a:pt x="457"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 name="Google Shape;894;p35"/>
            <p:cNvSpPr/>
            <p:nvPr/>
          </p:nvSpPr>
          <p:spPr>
            <a:xfrm>
              <a:off x="1107750" y="1974025"/>
              <a:ext cx="68725" cy="24175"/>
            </a:xfrm>
            <a:custGeom>
              <a:avLst/>
              <a:gdLst/>
              <a:ahLst/>
              <a:cxnLst/>
              <a:rect l="l" t="t" r="r" b="b"/>
              <a:pathLst>
                <a:path w="2749" h="967" extrusionOk="0">
                  <a:moveTo>
                    <a:pt x="908" y="0"/>
                  </a:moveTo>
                  <a:cubicBezTo>
                    <a:pt x="599" y="0"/>
                    <a:pt x="290" y="54"/>
                    <a:pt x="0" y="165"/>
                  </a:cubicBezTo>
                  <a:cubicBezTo>
                    <a:pt x="339" y="661"/>
                    <a:pt x="967" y="966"/>
                    <a:pt x="1657" y="966"/>
                  </a:cubicBezTo>
                  <a:cubicBezTo>
                    <a:pt x="2015" y="966"/>
                    <a:pt x="2389" y="884"/>
                    <a:pt x="2749" y="704"/>
                  </a:cubicBezTo>
                  <a:cubicBezTo>
                    <a:pt x="2251" y="250"/>
                    <a:pt x="1577" y="0"/>
                    <a:pt x="908"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 name="Google Shape;895;p35"/>
            <p:cNvSpPr/>
            <p:nvPr/>
          </p:nvSpPr>
          <p:spPr>
            <a:xfrm>
              <a:off x="953075" y="2105825"/>
              <a:ext cx="35800" cy="43000"/>
            </a:xfrm>
            <a:custGeom>
              <a:avLst/>
              <a:gdLst/>
              <a:ahLst/>
              <a:cxnLst/>
              <a:rect l="l" t="t" r="r" b="b"/>
              <a:pathLst>
                <a:path w="1432" h="1720" extrusionOk="0">
                  <a:moveTo>
                    <a:pt x="1431" y="0"/>
                  </a:moveTo>
                  <a:cubicBezTo>
                    <a:pt x="603" y="289"/>
                    <a:pt x="1" y="1129"/>
                    <a:pt x="302" y="1719"/>
                  </a:cubicBezTo>
                  <a:cubicBezTo>
                    <a:pt x="967" y="1418"/>
                    <a:pt x="1419" y="728"/>
                    <a:pt x="1431"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 name="Google Shape;896;p35"/>
            <p:cNvSpPr/>
            <p:nvPr/>
          </p:nvSpPr>
          <p:spPr>
            <a:xfrm>
              <a:off x="881550" y="2088550"/>
              <a:ext cx="42700" cy="31725"/>
            </a:xfrm>
            <a:custGeom>
              <a:avLst/>
              <a:gdLst/>
              <a:ahLst/>
              <a:cxnLst/>
              <a:rect l="l" t="t" r="r" b="b"/>
              <a:pathLst>
                <a:path w="1708" h="1269" extrusionOk="0">
                  <a:moveTo>
                    <a:pt x="1707" y="1"/>
                  </a:moveTo>
                  <a:lnTo>
                    <a:pt x="1707" y="1"/>
                  </a:lnTo>
                  <a:cubicBezTo>
                    <a:pt x="829" y="13"/>
                    <a:pt x="1" y="628"/>
                    <a:pt x="101" y="1268"/>
                  </a:cubicBezTo>
                  <a:cubicBezTo>
                    <a:pt x="816" y="1193"/>
                    <a:pt x="1469" y="678"/>
                    <a:pt x="1707" y="1"/>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 name="Google Shape;897;p35"/>
            <p:cNvSpPr/>
            <p:nvPr/>
          </p:nvSpPr>
          <p:spPr>
            <a:xfrm>
              <a:off x="878775" y="2022025"/>
              <a:ext cx="54575" cy="38950"/>
            </a:xfrm>
            <a:custGeom>
              <a:avLst/>
              <a:gdLst/>
              <a:ahLst/>
              <a:cxnLst/>
              <a:rect l="l" t="t" r="r" b="b"/>
              <a:pathLst>
                <a:path w="2183" h="1558" extrusionOk="0">
                  <a:moveTo>
                    <a:pt x="2128" y="1"/>
                  </a:moveTo>
                  <a:cubicBezTo>
                    <a:pt x="1043" y="1"/>
                    <a:pt x="1" y="743"/>
                    <a:pt x="112" y="1558"/>
                  </a:cubicBezTo>
                  <a:cubicBezTo>
                    <a:pt x="1015" y="1482"/>
                    <a:pt x="1856" y="842"/>
                    <a:pt x="2182" y="1"/>
                  </a:cubicBezTo>
                  <a:cubicBezTo>
                    <a:pt x="2164" y="1"/>
                    <a:pt x="2146" y="1"/>
                    <a:pt x="2128" y="1"/>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 name="Google Shape;898;p35"/>
            <p:cNvSpPr/>
            <p:nvPr/>
          </p:nvSpPr>
          <p:spPr>
            <a:xfrm>
              <a:off x="960925" y="2168250"/>
              <a:ext cx="35800" cy="43000"/>
            </a:xfrm>
            <a:custGeom>
              <a:avLst/>
              <a:gdLst/>
              <a:ahLst/>
              <a:cxnLst/>
              <a:rect l="l" t="t" r="r" b="b"/>
              <a:pathLst>
                <a:path w="1432" h="1720" extrusionOk="0">
                  <a:moveTo>
                    <a:pt x="1431" y="0"/>
                  </a:moveTo>
                  <a:lnTo>
                    <a:pt x="1431" y="0"/>
                  </a:lnTo>
                  <a:cubicBezTo>
                    <a:pt x="603" y="289"/>
                    <a:pt x="1" y="1130"/>
                    <a:pt x="314" y="1719"/>
                  </a:cubicBezTo>
                  <a:cubicBezTo>
                    <a:pt x="967" y="1418"/>
                    <a:pt x="1419" y="716"/>
                    <a:pt x="1431"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 name="Google Shape;899;p35"/>
            <p:cNvSpPr/>
            <p:nvPr/>
          </p:nvSpPr>
          <p:spPr>
            <a:xfrm>
              <a:off x="904100" y="1870400"/>
              <a:ext cx="35525" cy="290525"/>
            </a:xfrm>
            <a:custGeom>
              <a:avLst/>
              <a:gdLst/>
              <a:ahLst/>
              <a:cxnLst/>
              <a:rect l="l" t="t" r="r" b="b"/>
              <a:pathLst>
                <a:path w="1421" h="11621" extrusionOk="0">
                  <a:moveTo>
                    <a:pt x="1161" y="1"/>
                  </a:moveTo>
                  <a:cubicBezTo>
                    <a:pt x="1142" y="1"/>
                    <a:pt x="1126" y="13"/>
                    <a:pt x="1132" y="43"/>
                  </a:cubicBezTo>
                  <a:cubicBezTo>
                    <a:pt x="1245" y="1950"/>
                    <a:pt x="1245" y="3870"/>
                    <a:pt x="1081" y="5765"/>
                  </a:cubicBezTo>
                  <a:cubicBezTo>
                    <a:pt x="906" y="7735"/>
                    <a:pt x="504" y="9630"/>
                    <a:pt x="15" y="11550"/>
                  </a:cubicBezTo>
                  <a:cubicBezTo>
                    <a:pt x="0" y="11594"/>
                    <a:pt x="36" y="11621"/>
                    <a:pt x="74" y="11621"/>
                  </a:cubicBezTo>
                  <a:cubicBezTo>
                    <a:pt x="102" y="11621"/>
                    <a:pt x="130" y="11607"/>
                    <a:pt x="140" y="11575"/>
                  </a:cubicBezTo>
                  <a:cubicBezTo>
                    <a:pt x="805" y="9793"/>
                    <a:pt x="1094" y="7848"/>
                    <a:pt x="1257" y="5954"/>
                  </a:cubicBezTo>
                  <a:cubicBezTo>
                    <a:pt x="1420" y="3983"/>
                    <a:pt x="1408" y="2013"/>
                    <a:pt x="1207" y="43"/>
                  </a:cubicBezTo>
                  <a:cubicBezTo>
                    <a:pt x="1207" y="17"/>
                    <a:pt x="1182" y="1"/>
                    <a:pt x="1161" y="1"/>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 name="Google Shape;900;p35"/>
            <p:cNvSpPr/>
            <p:nvPr/>
          </p:nvSpPr>
          <p:spPr>
            <a:xfrm>
              <a:off x="841075" y="1636450"/>
              <a:ext cx="621200" cy="344275"/>
            </a:xfrm>
            <a:custGeom>
              <a:avLst/>
              <a:gdLst/>
              <a:ahLst/>
              <a:cxnLst/>
              <a:rect l="l" t="t" r="r" b="b"/>
              <a:pathLst>
                <a:path w="24848" h="13771" extrusionOk="0">
                  <a:moveTo>
                    <a:pt x="3356" y="0"/>
                  </a:moveTo>
                  <a:cubicBezTo>
                    <a:pt x="2100" y="0"/>
                    <a:pt x="931" y="50"/>
                    <a:pt x="1" y="153"/>
                  </a:cubicBezTo>
                  <a:cubicBezTo>
                    <a:pt x="1055" y="5787"/>
                    <a:pt x="4669" y="9928"/>
                    <a:pt x="9262" y="11999"/>
                  </a:cubicBezTo>
                  <a:cubicBezTo>
                    <a:pt x="12028" y="13242"/>
                    <a:pt x="15134" y="13771"/>
                    <a:pt x="18370" y="13771"/>
                  </a:cubicBezTo>
                  <a:cubicBezTo>
                    <a:pt x="20492" y="13771"/>
                    <a:pt x="22671" y="13543"/>
                    <a:pt x="24848" y="13141"/>
                  </a:cubicBezTo>
                  <a:cubicBezTo>
                    <a:pt x="22275" y="7732"/>
                    <a:pt x="17858" y="3566"/>
                    <a:pt x="12700" y="1144"/>
                  </a:cubicBezTo>
                  <a:cubicBezTo>
                    <a:pt x="11091" y="395"/>
                    <a:pt x="6877" y="0"/>
                    <a:pt x="3356" y="0"/>
                  </a:cubicBezTo>
                  <a:close/>
                </a:path>
              </a:pathLst>
            </a:custGeom>
            <a:solidFill>
              <a:srgbClr val="095E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 name="Google Shape;901;p35"/>
            <p:cNvSpPr/>
            <p:nvPr/>
          </p:nvSpPr>
          <p:spPr>
            <a:xfrm>
              <a:off x="838900" y="1637125"/>
              <a:ext cx="624625" cy="331300"/>
            </a:xfrm>
            <a:custGeom>
              <a:avLst/>
              <a:gdLst/>
              <a:ahLst/>
              <a:cxnLst/>
              <a:rect l="l" t="t" r="r" b="b"/>
              <a:pathLst>
                <a:path w="24985" h="13252" extrusionOk="0">
                  <a:moveTo>
                    <a:pt x="188" y="0"/>
                  </a:moveTo>
                  <a:lnTo>
                    <a:pt x="0" y="239"/>
                  </a:lnTo>
                  <a:cubicBezTo>
                    <a:pt x="9387" y="7680"/>
                    <a:pt x="24734" y="13201"/>
                    <a:pt x="24884" y="13252"/>
                  </a:cubicBezTo>
                  <a:lnTo>
                    <a:pt x="24985" y="12976"/>
                  </a:lnTo>
                  <a:cubicBezTo>
                    <a:pt x="24834" y="12913"/>
                    <a:pt x="9525" y="7416"/>
                    <a:pt x="188" y="0"/>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 name="Google Shape;902;p35"/>
            <p:cNvSpPr/>
            <p:nvPr/>
          </p:nvSpPr>
          <p:spPr>
            <a:xfrm>
              <a:off x="1372225" y="1917275"/>
              <a:ext cx="68725" cy="16650"/>
            </a:xfrm>
            <a:custGeom>
              <a:avLst/>
              <a:gdLst/>
              <a:ahLst/>
              <a:cxnLst/>
              <a:rect l="l" t="t" r="r" b="b"/>
              <a:pathLst>
                <a:path w="2749" h="666" extrusionOk="0">
                  <a:moveTo>
                    <a:pt x="2598" y="0"/>
                  </a:moveTo>
                  <a:cubicBezTo>
                    <a:pt x="2460" y="25"/>
                    <a:pt x="2322" y="50"/>
                    <a:pt x="2196" y="75"/>
                  </a:cubicBezTo>
                  <a:cubicBezTo>
                    <a:pt x="1431" y="201"/>
                    <a:pt x="816" y="301"/>
                    <a:pt x="0" y="364"/>
                  </a:cubicBezTo>
                  <a:lnTo>
                    <a:pt x="25" y="665"/>
                  </a:lnTo>
                  <a:cubicBezTo>
                    <a:pt x="63" y="653"/>
                    <a:pt x="113" y="653"/>
                    <a:pt x="151" y="653"/>
                  </a:cubicBezTo>
                  <a:cubicBezTo>
                    <a:pt x="151" y="640"/>
                    <a:pt x="138" y="615"/>
                    <a:pt x="138" y="603"/>
                  </a:cubicBezTo>
                  <a:lnTo>
                    <a:pt x="427" y="515"/>
                  </a:lnTo>
                  <a:cubicBezTo>
                    <a:pt x="439" y="552"/>
                    <a:pt x="452" y="590"/>
                    <a:pt x="464" y="615"/>
                  </a:cubicBezTo>
                  <a:cubicBezTo>
                    <a:pt x="1092" y="552"/>
                    <a:pt x="1631" y="464"/>
                    <a:pt x="2246" y="364"/>
                  </a:cubicBezTo>
                  <a:cubicBezTo>
                    <a:pt x="2397" y="339"/>
                    <a:pt x="2573" y="314"/>
                    <a:pt x="2748" y="276"/>
                  </a:cubicBezTo>
                  <a:cubicBezTo>
                    <a:pt x="2698" y="188"/>
                    <a:pt x="2648" y="88"/>
                    <a:pt x="2598" y="0"/>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903;p35"/>
            <p:cNvSpPr/>
            <p:nvPr/>
          </p:nvSpPr>
          <p:spPr>
            <a:xfrm>
              <a:off x="1312600" y="1888725"/>
              <a:ext cx="110775" cy="20100"/>
            </a:xfrm>
            <a:custGeom>
              <a:avLst/>
              <a:gdLst/>
              <a:ahLst/>
              <a:cxnLst/>
              <a:rect l="l" t="t" r="r" b="b"/>
              <a:pathLst>
                <a:path w="4431" h="804" extrusionOk="0">
                  <a:moveTo>
                    <a:pt x="4255" y="0"/>
                  </a:moveTo>
                  <a:cubicBezTo>
                    <a:pt x="2649" y="339"/>
                    <a:pt x="1419" y="490"/>
                    <a:pt x="1" y="502"/>
                  </a:cubicBezTo>
                  <a:lnTo>
                    <a:pt x="13" y="803"/>
                  </a:lnTo>
                  <a:lnTo>
                    <a:pt x="76" y="803"/>
                  </a:lnTo>
                  <a:lnTo>
                    <a:pt x="302" y="690"/>
                  </a:lnTo>
                  <a:cubicBezTo>
                    <a:pt x="315" y="728"/>
                    <a:pt x="340" y="766"/>
                    <a:pt x="352" y="803"/>
                  </a:cubicBezTo>
                  <a:cubicBezTo>
                    <a:pt x="1682" y="766"/>
                    <a:pt x="2875" y="603"/>
                    <a:pt x="4431" y="264"/>
                  </a:cubicBezTo>
                  <a:cubicBezTo>
                    <a:pt x="4368" y="176"/>
                    <a:pt x="4318" y="88"/>
                    <a:pt x="4255" y="0"/>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 name="Google Shape;904;p35"/>
            <p:cNvSpPr/>
            <p:nvPr/>
          </p:nvSpPr>
          <p:spPr>
            <a:xfrm>
              <a:off x="1262725" y="1885575"/>
              <a:ext cx="975" cy="1925"/>
            </a:xfrm>
            <a:custGeom>
              <a:avLst/>
              <a:gdLst/>
              <a:ahLst/>
              <a:cxnLst/>
              <a:rect l="l" t="t" r="r" b="b"/>
              <a:pathLst>
                <a:path w="39" h="77" extrusionOk="0">
                  <a:moveTo>
                    <a:pt x="1" y="1"/>
                  </a:moveTo>
                  <a:lnTo>
                    <a:pt x="1" y="76"/>
                  </a:lnTo>
                  <a:lnTo>
                    <a:pt x="38" y="76"/>
                  </a:lnTo>
                  <a:cubicBezTo>
                    <a:pt x="26" y="51"/>
                    <a:pt x="13" y="26"/>
                    <a:pt x="1" y="1"/>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 name="Google Shape;905;p35"/>
            <p:cNvSpPr/>
            <p:nvPr/>
          </p:nvSpPr>
          <p:spPr>
            <a:xfrm>
              <a:off x="1262425" y="1859550"/>
              <a:ext cx="140875" cy="27625"/>
            </a:xfrm>
            <a:custGeom>
              <a:avLst/>
              <a:gdLst/>
              <a:ahLst/>
              <a:cxnLst/>
              <a:rect l="l" t="t" r="r" b="b"/>
              <a:pathLst>
                <a:path w="5635" h="1105" extrusionOk="0">
                  <a:moveTo>
                    <a:pt x="5434" y="0"/>
                  </a:moveTo>
                  <a:cubicBezTo>
                    <a:pt x="3602" y="502"/>
                    <a:pt x="1782" y="778"/>
                    <a:pt x="0" y="816"/>
                  </a:cubicBezTo>
                  <a:lnTo>
                    <a:pt x="13" y="1017"/>
                  </a:lnTo>
                  <a:lnTo>
                    <a:pt x="276" y="891"/>
                  </a:lnTo>
                  <a:cubicBezTo>
                    <a:pt x="301" y="966"/>
                    <a:pt x="339" y="1029"/>
                    <a:pt x="376" y="1105"/>
                  </a:cubicBezTo>
                  <a:cubicBezTo>
                    <a:pt x="2096" y="1029"/>
                    <a:pt x="3865" y="741"/>
                    <a:pt x="5634" y="264"/>
                  </a:cubicBezTo>
                  <a:cubicBezTo>
                    <a:pt x="5572" y="176"/>
                    <a:pt x="5496" y="88"/>
                    <a:pt x="5434" y="0"/>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906;p35"/>
            <p:cNvSpPr/>
            <p:nvPr/>
          </p:nvSpPr>
          <p:spPr>
            <a:xfrm>
              <a:off x="1199350" y="1822200"/>
              <a:ext cx="174150" cy="34225"/>
            </a:xfrm>
            <a:custGeom>
              <a:avLst/>
              <a:gdLst/>
              <a:ahLst/>
              <a:cxnLst/>
              <a:rect l="l" t="t" r="r" b="b"/>
              <a:pathLst>
                <a:path w="6966" h="1369" extrusionOk="0">
                  <a:moveTo>
                    <a:pt x="6752" y="1"/>
                  </a:moveTo>
                  <a:cubicBezTo>
                    <a:pt x="4542" y="705"/>
                    <a:pt x="2355" y="1069"/>
                    <a:pt x="215" y="1069"/>
                  </a:cubicBezTo>
                  <a:cubicBezTo>
                    <a:pt x="143" y="1069"/>
                    <a:pt x="72" y="1068"/>
                    <a:pt x="1" y="1068"/>
                  </a:cubicBezTo>
                  <a:lnTo>
                    <a:pt x="1" y="1206"/>
                  </a:lnTo>
                  <a:lnTo>
                    <a:pt x="201" y="1130"/>
                  </a:lnTo>
                  <a:cubicBezTo>
                    <a:pt x="227" y="1206"/>
                    <a:pt x="264" y="1281"/>
                    <a:pt x="302" y="1369"/>
                  </a:cubicBezTo>
                  <a:cubicBezTo>
                    <a:pt x="2485" y="1356"/>
                    <a:pt x="4719" y="980"/>
                    <a:pt x="6965" y="252"/>
                  </a:cubicBezTo>
                  <a:cubicBezTo>
                    <a:pt x="6890" y="164"/>
                    <a:pt x="6815" y="89"/>
                    <a:pt x="6752" y="1"/>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907;p35"/>
            <p:cNvSpPr/>
            <p:nvPr/>
          </p:nvSpPr>
          <p:spPr>
            <a:xfrm>
              <a:off x="1148525" y="1788950"/>
              <a:ext cx="194225" cy="44900"/>
            </a:xfrm>
            <a:custGeom>
              <a:avLst/>
              <a:gdLst/>
              <a:ahLst/>
              <a:cxnLst/>
              <a:rect l="l" t="t" r="r" b="b"/>
              <a:pathLst>
                <a:path w="7769" h="1796" extrusionOk="0">
                  <a:moveTo>
                    <a:pt x="7518" y="1"/>
                  </a:moveTo>
                  <a:cubicBezTo>
                    <a:pt x="4757" y="716"/>
                    <a:pt x="2234" y="1231"/>
                    <a:pt x="1" y="1519"/>
                  </a:cubicBezTo>
                  <a:lnTo>
                    <a:pt x="26" y="1670"/>
                  </a:lnTo>
                  <a:lnTo>
                    <a:pt x="164" y="1632"/>
                  </a:lnTo>
                  <a:cubicBezTo>
                    <a:pt x="189" y="1682"/>
                    <a:pt x="202" y="1732"/>
                    <a:pt x="227" y="1795"/>
                  </a:cubicBezTo>
                  <a:cubicBezTo>
                    <a:pt x="2473" y="1494"/>
                    <a:pt x="4995" y="967"/>
                    <a:pt x="7769" y="252"/>
                  </a:cubicBezTo>
                  <a:cubicBezTo>
                    <a:pt x="7681" y="164"/>
                    <a:pt x="7605" y="76"/>
                    <a:pt x="7518" y="1"/>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35"/>
            <p:cNvSpPr/>
            <p:nvPr/>
          </p:nvSpPr>
          <p:spPr>
            <a:xfrm>
              <a:off x="1089550" y="1759475"/>
              <a:ext cx="221825" cy="42675"/>
            </a:xfrm>
            <a:custGeom>
              <a:avLst/>
              <a:gdLst/>
              <a:ahLst/>
              <a:cxnLst/>
              <a:rect l="l" t="t" r="r" b="b"/>
              <a:pathLst>
                <a:path w="8873" h="1707" extrusionOk="0">
                  <a:moveTo>
                    <a:pt x="8597" y="0"/>
                  </a:moveTo>
                  <a:cubicBezTo>
                    <a:pt x="5710" y="753"/>
                    <a:pt x="2824" y="1230"/>
                    <a:pt x="1" y="1406"/>
                  </a:cubicBezTo>
                  <a:lnTo>
                    <a:pt x="13" y="1707"/>
                  </a:lnTo>
                  <a:cubicBezTo>
                    <a:pt x="51" y="1707"/>
                    <a:pt x="76" y="1694"/>
                    <a:pt x="101" y="1694"/>
                  </a:cubicBezTo>
                  <a:cubicBezTo>
                    <a:pt x="101" y="1657"/>
                    <a:pt x="88" y="1631"/>
                    <a:pt x="76" y="1594"/>
                  </a:cubicBezTo>
                  <a:lnTo>
                    <a:pt x="365" y="1519"/>
                  </a:lnTo>
                  <a:cubicBezTo>
                    <a:pt x="377" y="1569"/>
                    <a:pt x="402" y="1619"/>
                    <a:pt x="415" y="1669"/>
                  </a:cubicBezTo>
                  <a:cubicBezTo>
                    <a:pt x="3188" y="1468"/>
                    <a:pt x="6037" y="991"/>
                    <a:pt x="8873" y="239"/>
                  </a:cubicBezTo>
                  <a:cubicBezTo>
                    <a:pt x="8785" y="163"/>
                    <a:pt x="8684" y="88"/>
                    <a:pt x="8597" y="0"/>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35"/>
            <p:cNvSpPr/>
            <p:nvPr/>
          </p:nvSpPr>
          <p:spPr>
            <a:xfrm>
              <a:off x="1036225" y="1722125"/>
              <a:ext cx="228400" cy="50850"/>
            </a:xfrm>
            <a:custGeom>
              <a:avLst/>
              <a:gdLst/>
              <a:ahLst/>
              <a:cxnLst/>
              <a:rect l="l" t="t" r="r" b="b"/>
              <a:pathLst>
                <a:path w="9136" h="2034" extrusionOk="0">
                  <a:moveTo>
                    <a:pt x="8810" y="1"/>
                  </a:moveTo>
                  <a:cubicBezTo>
                    <a:pt x="7040" y="390"/>
                    <a:pt x="5183" y="754"/>
                    <a:pt x="3363" y="1093"/>
                  </a:cubicBezTo>
                  <a:cubicBezTo>
                    <a:pt x="2259" y="1306"/>
                    <a:pt x="1105" y="1519"/>
                    <a:pt x="0" y="1745"/>
                  </a:cubicBezTo>
                  <a:lnTo>
                    <a:pt x="50" y="2034"/>
                  </a:lnTo>
                  <a:lnTo>
                    <a:pt x="63" y="2034"/>
                  </a:lnTo>
                  <a:cubicBezTo>
                    <a:pt x="63" y="2021"/>
                    <a:pt x="50" y="1996"/>
                    <a:pt x="50" y="1984"/>
                  </a:cubicBezTo>
                  <a:lnTo>
                    <a:pt x="339" y="1908"/>
                  </a:lnTo>
                  <a:cubicBezTo>
                    <a:pt x="339" y="1933"/>
                    <a:pt x="352" y="1958"/>
                    <a:pt x="364" y="1984"/>
                  </a:cubicBezTo>
                  <a:cubicBezTo>
                    <a:pt x="1368" y="1770"/>
                    <a:pt x="2410" y="1582"/>
                    <a:pt x="3426" y="1381"/>
                  </a:cubicBezTo>
                  <a:cubicBezTo>
                    <a:pt x="5321" y="1030"/>
                    <a:pt x="7279" y="653"/>
                    <a:pt x="9136" y="227"/>
                  </a:cubicBezTo>
                  <a:cubicBezTo>
                    <a:pt x="9023" y="151"/>
                    <a:pt x="8923" y="76"/>
                    <a:pt x="8810" y="1"/>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 name="Google Shape;910;p35"/>
            <p:cNvSpPr/>
            <p:nvPr/>
          </p:nvSpPr>
          <p:spPr>
            <a:xfrm>
              <a:off x="991050" y="1691400"/>
              <a:ext cx="225900" cy="52725"/>
            </a:xfrm>
            <a:custGeom>
              <a:avLst/>
              <a:gdLst/>
              <a:ahLst/>
              <a:cxnLst/>
              <a:rect l="l" t="t" r="r" b="b"/>
              <a:pathLst>
                <a:path w="9036" h="2109" extrusionOk="0">
                  <a:moveTo>
                    <a:pt x="8697" y="0"/>
                  </a:moveTo>
                  <a:cubicBezTo>
                    <a:pt x="5785" y="853"/>
                    <a:pt x="2874" y="1468"/>
                    <a:pt x="0" y="1820"/>
                  </a:cubicBezTo>
                  <a:cubicBezTo>
                    <a:pt x="13" y="1920"/>
                    <a:pt x="38" y="2020"/>
                    <a:pt x="50" y="2108"/>
                  </a:cubicBezTo>
                  <a:cubicBezTo>
                    <a:pt x="3025" y="1757"/>
                    <a:pt x="6036" y="1104"/>
                    <a:pt x="9035" y="201"/>
                  </a:cubicBezTo>
                  <a:cubicBezTo>
                    <a:pt x="8922" y="138"/>
                    <a:pt x="8810" y="63"/>
                    <a:pt x="8697" y="0"/>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911;p35"/>
            <p:cNvSpPr/>
            <p:nvPr/>
          </p:nvSpPr>
          <p:spPr>
            <a:xfrm>
              <a:off x="934575" y="1659075"/>
              <a:ext cx="219625" cy="50225"/>
            </a:xfrm>
            <a:custGeom>
              <a:avLst/>
              <a:gdLst/>
              <a:ahLst/>
              <a:cxnLst/>
              <a:rect l="l" t="t" r="r" b="b"/>
              <a:pathLst>
                <a:path w="8785" h="2009" extrusionOk="0">
                  <a:moveTo>
                    <a:pt x="8295" y="1"/>
                  </a:moveTo>
                  <a:cubicBezTo>
                    <a:pt x="5522" y="779"/>
                    <a:pt x="2736" y="1368"/>
                    <a:pt x="0" y="1757"/>
                  </a:cubicBezTo>
                  <a:lnTo>
                    <a:pt x="13" y="1920"/>
                  </a:lnTo>
                  <a:lnTo>
                    <a:pt x="264" y="1858"/>
                  </a:lnTo>
                  <a:cubicBezTo>
                    <a:pt x="289" y="1908"/>
                    <a:pt x="302" y="1958"/>
                    <a:pt x="314" y="2008"/>
                  </a:cubicBezTo>
                  <a:cubicBezTo>
                    <a:pt x="3113" y="1607"/>
                    <a:pt x="5961" y="992"/>
                    <a:pt x="8785" y="176"/>
                  </a:cubicBezTo>
                  <a:cubicBezTo>
                    <a:pt x="8647" y="113"/>
                    <a:pt x="8483" y="51"/>
                    <a:pt x="8295" y="1"/>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 name="Google Shape;912;p35"/>
            <p:cNvSpPr/>
            <p:nvPr/>
          </p:nvSpPr>
          <p:spPr>
            <a:xfrm>
              <a:off x="906350" y="1643400"/>
              <a:ext cx="170375" cy="45825"/>
            </a:xfrm>
            <a:custGeom>
              <a:avLst/>
              <a:gdLst/>
              <a:ahLst/>
              <a:cxnLst/>
              <a:rect l="l" t="t" r="r" b="b"/>
              <a:pathLst>
                <a:path w="6815" h="1833" extrusionOk="0">
                  <a:moveTo>
                    <a:pt x="6074" y="0"/>
                  </a:moveTo>
                  <a:cubicBezTo>
                    <a:pt x="4041" y="602"/>
                    <a:pt x="2008" y="1117"/>
                    <a:pt x="0" y="1569"/>
                  </a:cubicBezTo>
                  <a:lnTo>
                    <a:pt x="38" y="1744"/>
                  </a:lnTo>
                  <a:lnTo>
                    <a:pt x="163" y="1719"/>
                  </a:lnTo>
                  <a:cubicBezTo>
                    <a:pt x="163" y="1757"/>
                    <a:pt x="176" y="1795"/>
                    <a:pt x="176" y="1832"/>
                  </a:cubicBezTo>
                  <a:cubicBezTo>
                    <a:pt x="2372" y="1343"/>
                    <a:pt x="4605" y="766"/>
                    <a:pt x="6814" y="100"/>
                  </a:cubicBezTo>
                  <a:cubicBezTo>
                    <a:pt x="6576" y="63"/>
                    <a:pt x="6325" y="38"/>
                    <a:pt x="6074" y="0"/>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 name="Google Shape;913;p35"/>
            <p:cNvSpPr/>
            <p:nvPr/>
          </p:nvSpPr>
          <p:spPr>
            <a:xfrm>
              <a:off x="871200" y="1637425"/>
              <a:ext cx="128025" cy="30450"/>
            </a:xfrm>
            <a:custGeom>
              <a:avLst/>
              <a:gdLst/>
              <a:ahLst/>
              <a:cxnLst/>
              <a:rect l="l" t="t" r="r" b="b"/>
              <a:pathLst>
                <a:path w="5121" h="1218" extrusionOk="0">
                  <a:moveTo>
                    <a:pt x="4217" y="1"/>
                  </a:moveTo>
                  <a:cubicBezTo>
                    <a:pt x="2799" y="402"/>
                    <a:pt x="1394" y="716"/>
                    <a:pt x="1" y="967"/>
                  </a:cubicBezTo>
                  <a:lnTo>
                    <a:pt x="1" y="1005"/>
                  </a:lnTo>
                  <a:lnTo>
                    <a:pt x="289" y="992"/>
                  </a:lnTo>
                  <a:cubicBezTo>
                    <a:pt x="289" y="1067"/>
                    <a:pt x="302" y="1143"/>
                    <a:pt x="302" y="1218"/>
                  </a:cubicBezTo>
                  <a:cubicBezTo>
                    <a:pt x="1895" y="917"/>
                    <a:pt x="3514" y="528"/>
                    <a:pt x="5121" y="51"/>
                  </a:cubicBezTo>
                  <a:cubicBezTo>
                    <a:pt x="4819" y="26"/>
                    <a:pt x="4518" y="13"/>
                    <a:pt x="4217" y="1"/>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 name="Google Shape;914;p35"/>
            <p:cNvSpPr/>
            <p:nvPr/>
          </p:nvSpPr>
          <p:spPr>
            <a:xfrm>
              <a:off x="1404225" y="1934200"/>
              <a:ext cx="46125" cy="11950"/>
            </a:xfrm>
            <a:custGeom>
              <a:avLst/>
              <a:gdLst/>
              <a:ahLst/>
              <a:cxnLst/>
              <a:rect l="l" t="t" r="r" b="b"/>
              <a:pathLst>
                <a:path w="1845" h="478" extrusionOk="0">
                  <a:moveTo>
                    <a:pt x="1694" y="1"/>
                  </a:moveTo>
                  <a:lnTo>
                    <a:pt x="0" y="202"/>
                  </a:lnTo>
                  <a:lnTo>
                    <a:pt x="13" y="352"/>
                  </a:lnTo>
                  <a:lnTo>
                    <a:pt x="151" y="302"/>
                  </a:lnTo>
                  <a:cubicBezTo>
                    <a:pt x="176" y="352"/>
                    <a:pt x="188" y="415"/>
                    <a:pt x="213" y="478"/>
                  </a:cubicBezTo>
                  <a:lnTo>
                    <a:pt x="1845" y="277"/>
                  </a:lnTo>
                  <a:cubicBezTo>
                    <a:pt x="1795" y="177"/>
                    <a:pt x="1744" y="89"/>
                    <a:pt x="1694" y="1"/>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 name="Google Shape;915;p35"/>
            <p:cNvSpPr/>
            <p:nvPr/>
          </p:nvSpPr>
          <p:spPr>
            <a:xfrm>
              <a:off x="1401075" y="1941725"/>
              <a:ext cx="20425" cy="31100"/>
            </a:xfrm>
            <a:custGeom>
              <a:avLst/>
              <a:gdLst/>
              <a:ahLst/>
              <a:cxnLst/>
              <a:rect l="l" t="t" r="r" b="b"/>
              <a:pathLst>
                <a:path w="817" h="1244" extrusionOk="0">
                  <a:moveTo>
                    <a:pt x="277" y="1"/>
                  </a:moveTo>
                  <a:lnTo>
                    <a:pt x="139" y="51"/>
                  </a:lnTo>
                  <a:lnTo>
                    <a:pt x="1" y="101"/>
                  </a:lnTo>
                  <a:cubicBezTo>
                    <a:pt x="114" y="440"/>
                    <a:pt x="314" y="867"/>
                    <a:pt x="503" y="1243"/>
                  </a:cubicBezTo>
                  <a:cubicBezTo>
                    <a:pt x="616" y="1231"/>
                    <a:pt x="716" y="1206"/>
                    <a:pt x="816" y="1193"/>
                  </a:cubicBezTo>
                  <a:cubicBezTo>
                    <a:pt x="653" y="879"/>
                    <a:pt x="465" y="503"/>
                    <a:pt x="339" y="177"/>
                  </a:cubicBezTo>
                  <a:cubicBezTo>
                    <a:pt x="314" y="114"/>
                    <a:pt x="302" y="51"/>
                    <a:pt x="277" y="1"/>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916;p35"/>
            <p:cNvSpPr/>
            <p:nvPr/>
          </p:nvSpPr>
          <p:spPr>
            <a:xfrm>
              <a:off x="1375675" y="1930125"/>
              <a:ext cx="23850" cy="45200"/>
            </a:xfrm>
            <a:custGeom>
              <a:avLst/>
              <a:gdLst/>
              <a:ahLst/>
              <a:cxnLst/>
              <a:rect l="l" t="t" r="r" b="b"/>
              <a:pathLst>
                <a:path w="954" h="1808" extrusionOk="0">
                  <a:moveTo>
                    <a:pt x="289" y="1"/>
                  </a:moveTo>
                  <a:lnTo>
                    <a:pt x="0" y="89"/>
                  </a:lnTo>
                  <a:cubicBezTo>
                    <a:pt x="0" y="101"/>
                    <a:pt x="13" y="126"/>
                    <a:pt x="13" y="139"/>
                  </a:cubicBezTo>
                  <a:cubicBezTo>
                    <a:pt x="201" y="703"/>
                    <a:pt x="414" y="1268"/>
                    <a:pt x="640" y="1808"/>
                  </a:cubicBezTo>
                  <a:cubicBezTo>
                    <a:pt x="741" y="1795"/>
                    <a:pt x="853" y="1783"/>
                    <a:pt x="954" y="1770"/>
                  </a:cubicBezTo>
                  <a:cubicBezTo>
                    <a:pt x="715" y="1230"/>
                    <a:pt x="515" y="678"/>
                    <a:pt x="326" y="101"/>
                  </a:cubicBezTo>
                  <a:cubicBezTo>
                    <a:pt x="314" y="76"/>
                    <a:pt x="301" y="38"/>
                    <a:pt x="289" y="1"/>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 name="Google Shape;917;p35"/>
            <p:cNvSpPr/>
            <p:nvPr/>
          </p:nvSpPr>
          <p:spPr>
            <a:xfrm>
              <a:off x="1313225" y="1905975"/>
              <a:ext cx="51475" cy="72800"/>
            </a:xfrm>
            <a:custGeom>
              <a:avLst/>
              <a:gdLst/>
              <a:ahLst/>
              <a:cxnLst/>
              <a:rect l="l" t="t" r="r" b="b"/>
              <a:pathLst>
                <a:path w="2059" h="2912" extrusionOk="0">
                  <a:moveTo>
                    <a:pt x="277" y="0"/>
                  </a:moveTo>
                  <a:lnTo>
                    <a:pt x="51" y="113"/>
                  </a:lnTo>
                  <a:lnTo>
                    <a:pt x="1" y="138"/>
                  </a:lnTo>
                  <a:cubicBezTo>
                    <a:pt x="490" y="1130"/>
                    <a:pt x="1068" y="2058"/>
                    <a:pt x="1708" y="2912"/>
                  </a:cubicBezTo>
                  <a:cubicBezTo>
                    <a:pt x="1821" y="2899"/>
                    <a:pt x="1946" y="2887"/>
                    <a:pt x="2059" y="2887"/>
                  </a:cubicBezTo>
                  <a:cubicBezTo>
                    <a:pt x="1406" y="2033"/>
                    <a:pt x="829" y="1105"/>
                    <a:pt x="327" y="113"/>
                  </a:cubicBezTo>
                  <a:cubicBezTo>
                    <a:pt x="315" y="76"/>
                    <a:pt x="290" y="38"/>
                    <a:pt x="277" y="0"/>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 name="Google Shape;918;p35"/>
            <p:cNvSpPr/>
            <p:nvPr/>
          </p:nvSpPr>
          <p:spPr>
            <a:xfrm>
              <a:off x="1262425" y="1881825"/>
              <a:ext cx="61825" cy="98850"/>
            </a:xfrm>
            <a:custGeom>
              <a:avLst/>
              <a:gdLst/>
              <a:ahLst/>
              <a:cxnLst/>
              <a:rect l="l" t="t" r="r" b="b"/>
              <a:pathLst>
                <a:path w="2473" h="3954" extrusionOk="0">
                  <a:moveTo>
                    <a:pt x="276" y="0"/>
                  </a:moveTo>
                  <a:lnTo>
                    <a:pt x="13" y="126"/>
                  </a:lnTo>
                  <a:lnTo>
                    <a:pt x="0" y="126"/>
                  </a:lnTo>
                  <a:cubicBezTo>
                    <a:pt x="0" y="138"/>
                    <a:pt x="13" y="138"/>
                    <a:pt x="13" y="151"/>
                  </a:cubicBezTo>
                  <a:cubicBezTo>
                    <a:pt x="25" y="176"/>
                    <a:pt x="38" y="201"/>
                    <a:pt x="50" y="226"/>
                  </a:cubicBezTo>
                  <a:cubicBezTo>
                    <a:pt x="653" y="1531"/>
                    <a:pt x="1355" y="2786"/>
                    <a:pt x="2121" y="3953"/>
                  </a:cubicBezTo>
                  <a:cubicBezTo>
                    <a:pt x="2246" y="3941"/>
                    <a:pt x="2359" y="3941"/>
                    <a:pt x="2472" y="3941"/>
                  </a:cubicBezTo>
                  <a:cubicBezTo>
                    <a:pt x="1694" y="2773"/>
                    <a:pt x="991" y="1519"/>
                    <a:pt x="376" y="214"/>
                  </a:cubicBezTo>
                  <a:cubicBezTo>
                    <a:pt x="339" y="138"/>
                    <a:pt x="301" y="75"/>
                    <a:pt x="276" y="0"/>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 name="Google Shape;919;p35"/>
            <p:cNvSpPr/>
            <p:nvPr/>
          </p:nvSpPr>
          <p:spPr>
            <a:xfrm>
              <a:off x="1197475" y="1850450"/>
              <a:ext cx="78775" cy="129900"/>
            </a:xfrm>
            <a:custGeom>
              <a:avLst/>
              <a:gdLst/>
              <a:ahLst/>
              <a:cxnLst/>
              <a:rect l="l" t="t" r="r" b="b"/>
              <a:pathLst>
                <a:path w="3151" h="5196" extrusionOk="0">
                  <a:moveTo>
                    <a:pt x="276" y="0"/>
                  </a:moveTo>
                  <a:lnTo>
                    <a:pt x="76" y="76"/>
                  </a:lnTo>
                  <a:lnTo>
                    <a:pt x="0" y="101"/>
                  </a:lnTo>
                  <a:cubicBezTo>
                    <a:pt x="716" y="1958"/>
                    <a:pt x="1644" y="3665"/>
                    <a:pt x="2774" y="5170"/>
                  </a:cubicBezTo>
                  <a:cubicBezTo>
                    <a:pt x="2899" y="5183"/>
                    <a:pt x="3025" y="5183"/>
                    <a:pt x="3150" y="5196"/>
                  </a:cubicBezTo>
                  <a:cubicBezTo>
                    <a:pt x="2033" y="3715"/>
                    <a:pt x="1105" y="2058"/>
                    <a:pt x="377" y="239"/>
                  </a:cubicBezTo>
                  <a:cubicBezTo>
                    <a:pt x="339" y="151"/>
                    <a:pt x="302" y="76"/>
                    <a:pt x="276" y="0"/>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 name="Google Shape;920;p35"/>
            <p:cNvSpPr/>
            <p:nvPr/>
          </p:nvSpPr>
          <p:spPr>
            <a:xfrm>
              <a:off x="1145700" y="1829750"/>
              <a:ext cx="82225" cy="147150"/>
            </a:xfrm>
            <a:custGeom>
              <a:avLst/>
              <a:gdLst/>
              <a:ahLst/>
              <a:cxnLst/>
              <a:rect l="l" t="t" r="r" b="b"/>
              <a:pathLst>
                <a:path w="3289" h="5886" extrusionOk="0">
                  <a:moveTo>
                    <a:pt x="277" y="0"/>
                  </a:moveTo>
                  <a:lnTo>
                    <a:pt x="139" y="38"/>
                  </a:lnTo>
                  <a:lnTo>
                    <a:pt x="1" y="88"/>
                  </a:lnTo>
                  <a:cubicBezTo>
                    <a:pt x="691" y="2209"/>
                    <a:pt x="1670" y="4129"/>
                    <a:pt x="2887" y="5835"/>
                  </a:cubicBezTo>
                  <a:cubicBezTo>
                    <a:pt x="3013" y="5848"/>
                    <a:pt x="3151" y="5873"/>
                    <a:pt x="3289" y="5885"/>
                  </a:cubicBezTo>
                  <a:cubicBezTo>
                    <a:pt x="2046" y="4204"/>
                    <a:pt x="1055" y="2271"/>
                    <a:pt x="340" y="163"/>
                  </a:cubicBezTo>
                  <a:cubicBezTo>
                    <a:pt x="315" y="113"/>
                    <a:pt x="302" y="50"/>
                    <a:pt x="277" y="0"/>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921;p35"/>
            <p:cNvSpPr/>
            <p:nvPr/>
          </p:nvSpPr>
          <p:spPr>
            <a:xfrm>
              <a:off x="1091425" y="1797425"/>
              <a:ext cx="78775" cy="170375"/>
            </a:xfrm>
            <a:custGeom>
              <a:avLst/>
              <a:gdLst/>
              <a:ahLst/>
              <a:cxnLst/>
              <a:rect l="l" t="t" r="r" b="b"/>
              <a:pathLst>
                <a:path w="3151" h="6815" extrusionOk="0">
                  <a:moveTo>
                    <a:pt x="290" y="1"/>
                  </a:moveTo>
                  <a:lnTo>
                    <a:pt x="1" y="76"/>
                  </a:lnTo>
                  <a:cubicBezTo>
                    <a:pt x="13" y="113"/>
                    <a:pt x="26" y="139"/>
                    <a:pt x="26" y="176"/>
                  </a:cubicBezTo>
                  <a:cubicBezTo>
                    <a:pt x="628" y="2586"/>
                    <a:pt x="1532" y="4769"/>
                    <a:pt x="2749" y="6727"/>
                  </a:cubicBezTo>
                  <a:cubicBezTo>
                    <a:pt x="2875" y="6752"/>
                    <a:pt x="3013" y="6777"/>
                    <a:pt x="3151" y="6815"/>
                  </a:cubicBezTo>
                  <a:cubicBezTo>
                    <a:pt x="1896" y="4844"/>
                    <a:pt x="942" y="2611"/>
                    <a:pt x="340" y="151"/>
                  </a:cubicBezTo>
                  <a:cubicBezTo>
                    <a:pt x="327" y="101"/>
                    <a:pt x="302" y="51"/>
                    <a:pt x="290" y="1"/>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35"/>
            <p:cNvSpPr/>
            <p:nvPr/>
          </p:nvSpPr>
          <p:spPr>
            <a:xfrm>
              <a:off x="1037475" y="1769825"/>
              <a:ext cx="74075" cy="181675"/>
            </a:xfrm>
            <a:custGeom>
              <a:avLst/>
              <a:gdLst/>
              <a:ahLst/>
              <a:cxnLst/>
              <a:rect l="l" t="t" r="r" b="b"/>
              <a:pathLst>
                <a:path w="2963" h="7267" extrusionOk="0">
                  <a:moveTo>
                    <a:pt x="289" y="0"/>
                  </a:moveTo>
                  <a:lnTo>
                    <a:pt x="0" y="76"/>
                  </a:lnTo>
                  <a:cubicBezTo>
                    <a:pt x="0" y="88"/>
                    <a:pt x="13" y="113"/>
                    <a:pt x="13" y="126"/>
                  </a:cubicBezTo>
                  <a:cubicBezTo>
                    <a:pt x="666" y="2585"/>
                    <a:pt x="1519" y="4932"/>
                    <a:pt x="2560" y="7128"/>
                  </a:cubicBezTo>
                  <a:cubicBezTo>
                    <a:pt x="2698" y="7178"/>
                    <a:pt x="2824" y="7228"/>
                    <a:pt x="2962" y="7266"/>
                  </a:cubicBezTo>
                  <a:cubicBezTo>
                    <a:pt x="1870" y="5020"/>
                    <a:pt x="979" y="2598"/>
                    <a:pt x="314" y="76"/>
                  </a:cubicBezTo>
                  <a:cubicBezTo>
                    <a:pt x="302" y="50"/>
                    <a:pt x="289" y="25"/>
                    <a:pt x="289" y="0"/>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923;p35"/>
            <p:cNvSpPr/>
            <p:nvPr/>
          </p:nvSpPr>
          <p:spPr>
            <a:xfrm>
              <a:off x="983525" y="1736575"/>
              <a:ext cx="82525" cy="196725"/>
            </a:xfrm>
            <a:custGeom>
              <a:avLst/>
              <a:gdLst/>
              <a:ahLst/>
              <a:cxnLst/>
              <a:rect l="l" t="t" r="r" b="b"/>
              <a:pathLst>
                <a:path w="3301" h="7869" extrusionOk="0">
                  <a:moveTo>
                    <a:pt x="301" y="0"/>
                  </a:moveTo>
                  <a:lnTo>
                    <a:pt x="0" y="50"/>
                  </a:lnTo>
                  <a:cubicBezTo>
                    <a:pt x="464" y="2899"/>
                    <a:pt x="1569" y="5346"/>
                    <a:pt x="2824" y="7642"/>
                  </a:cubicBezTo>
                  <a:cubicBezTo>
                    <a:pt x="2987" y="7718"/>
                    <a:pt x="3137" y="7793"/>
                    <a:pt x="3300" y="7868"/>
                  </a:cubicBezTo>
                  <a:cubicBezTo>
                    <a:pt x="2008" y="5572"/>
                    <a:pt x="866" y="3137"/>
                    <a:pt x="351" y="301"/>
                  </a:cubicBezTo>
                  <a:cubicBezTo>
                    <a:pt x="339" y="213"/>
                    <a:pt x="314" y="113"/>
                    <a:pt x="301" y="13"/>
                  </a:cubicBezTo>
                  <a:cubicBezTo>
                    <a:pt x="301" y="13"/>
                    <a:pt x="301" y="0"/>
                    <a:pt x="301" y="0"/>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 name="Google Shape;924;p35"/>
            <p:cNvSpPr/>
            <p:nvPr/>
          </p:nvSpPr>
          <p:spPr>
            <a:xfrm>
              <a:off x="933950" y="1705500"/>
              <a:ext cx="88500" cy="203950"/>
            </a:xfrm>
            <a:custGeom>
              <a:avLst/>
              <a:gdLst/>
              <a:ahLst/>
              <a:cxnLst/>
              <a:rect l="l" t="t" r="r" b="b"/>
              <a:pathLst>
                <a:path w="3540" h="8158" extrusionOk="0">
                  <a:moveTo>
                    <a:pt x="289" y="1"/>
                  </a:moveTo>
                  <a:lnTo>
                    <a:pt x="38" y="63"/>
                  </a:lnTo>
                  <a:lnTo>
                    <a:pt x="0" y="76"/>
                  </a:lnTo>
                  <a:cubicBezTo>
                    <a:pt x="716" y="2849"/>
                    <a:pt x="1732" y="5434"/>
                    <a:pt x="3012" y="7806"/>
                  </a:cubicBezTo>
                  <a:cubicBezTo>
                    <a:pt x="3188" y="7932"/>
                    <a:pt x="3363" y="8045"/>
                    <a:pt x="3539" y="8157"/>
                  </a:cubicBezTo>
                  <a:cubicBezTo>
                    <a:pt x="2171" y="5723"/>
                    <a:pt x="1092" y="3038"/>
                    <a:pt x="339" y="151"/>
                  </a:cubicBezTo>
                  <a:cubicBezTo>
                    <a:pt x="327" y="101"/>
                    <a:pt x="314" y="51"/>
                    <a:pt x="289" y="1"/>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925;p35"/>
            <p:cNvSpPr/>
            <p:nvPr/>
          </p:nvSpPr>
          <p:spPr>
            <a:xfrm>
              <a:off x="902900" y="1686375"/>
              <a:ext cx="62125" cy="179150"/>
            </a:xfrm>
            <a:custGeom>
              <a:avLst/>
              <a:gdLst/>
              <a:ahLst/>
              <a:cxnLst/>
              <a:rect l="l" t="t" r="r" b="b"/>
              <a:pathLst>
                <a:path w="2485" h="7166" extrusionOk="0">
                  <a:moveTo>
                    <a:pt x="301" y="0"/>
                  </a:moveTo>
                  <a:lnTo>
                    <a:pt x="176" y="25"/>
                  </a:lnTo>
                  <a:lnTo>
                    <a:pt x="0" y="63"/>
                  </a:lnTo>
                  <a:cubicBezTo>
                    <a:pt x="414" y="2385"/>
                    <a:pt x="1054" y="4581"/>
                    <a:pt x="1907" y="6626"/>
                  </a:cubicBezTo>
                  <a:cubicBezTo>
                    <a:pt x="2096" y="6814"/>
                    <a:pt x="2284" y="6990"/>
                    <a:pt x="2485" y="7166"/>
                  </a:cubicBezTo>
                  <a:cubicBezTo>
                    <a:pt x="1493" y="4995"/>
                    <a:pt x="766" y="2623"/>
                    <a:pt x="314" y="113"/>
                  </a:cubicBezTo>
                  <a:cubicBezTo>
                    <a:pt x="314" y="76"/>
                    <a:pt x="301" y="38"/>
                    <a:pt x="301" y="0"/>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926;p35"/>
            <p:cNvSpPr/>
            <p:nvPr/>
          </p:nvSpPr>
          <p:spPr>
            <a:xfrm>
              <a:off x="870900" y="1662200"/>
              <a:ext cx="53350" cy="160350"/>
            </a:xfrm>
            <a:custGeom>
              <a:avLst/>
              <a:gdLst/>
              <a:ahLst/>
              <a:cxnLst/>
              <a:rect l="l" t="t" r="r" b="b"/>
              <a:pathLst>
                <a:path w="2134" h="6414" extrusionOk="0">
                  <a:moveTo>
                    <a:pt x="301" y="1"/>
                  </a:moveTo>
                  <a:lnTo>
                    <a:pt x="13" y="14"/>
                  </a:lnTo>
                  <a:lnTo>
                    <a:pt x="0" y="14"/>
                  </a:lnTo>
                  <a:cubicBezTo>
                    <a:pt x="63" y="1946"/>
                    <a:pt x="615" y="3678"/>
                    <a:pt x="1280" y="5246"/>
                  </a:cubicBezTo>
                  <a:cubicBezTo>
                    <a:pt x="1556" y="5648"/>
                    <a:pt x="1832" y="6037"/>
                    <a:pt x="2133" y="6413"/>
                  </a:cubicBezTo>
                  <a:cubicBezTo>
                    <a:pt x="1267" y="4581"/>
                    <a:pt x="439" y="2548"/>
                    <a:pt x="314" y="227"/>
                  </a:cubicBezTo>
                  <a:cubicBezTo>
                    <a:pt x="314" y="152"/>
                    <a:pt x="301" y="76"/>
                    <a:pt x="301" y="1"/>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 name="Google Shape;927;p35"/>
            <p:cNvSpPr/>
            <p:nvPr/>
          </p:nvSpPr>
          <p:spPr>
            <a:xfrm>
              <a:off x="782725" y="1488100"/>
              <a:ext cx="486625" cy="215550"/>
            </a:xfrm>
            <a:custGeom>
              <a:avLst/>
              <a:gdLst/>
              <a:ahLst/>
              <a:cxnLst/>
              <a:rect l="l" t="t" r="r" b="b"/>
              <a:pathLst>
                <a:path w="19465" h="8622" extrusionOk="0">
                  <a:moveTo>
                    <a:pt x="9996" y="0"/>
                  </a:moveTo>
                  <a:cubicBezTo>
                    <a:pt x="9284" y="0"/>
                    <a:pt x="8573" y="46"/>
                    <a:pt x="7869" y="138"/>
                  </a:cubicBezTo>
                  <a:cubicBezTo>
                    <a:pt x="6200" y="364"/>
                    <a:pt x="1946" y="2924"/>
                    <a:pt x="1" y="4593"/>
                  </a:cubicBezTo>
                  <a:cubicBezTo>
                    <a:pt x="2305" y="7326"/>
                    <a:pt x="5313" y="8622"/>
                    <a:pt x="8299" y="8622"/>
                  </a:cubicBezTo>
                  <a:cubicBezTo>
                    <a:pt x="8810" y="8622"/>
                    <a:pt x="9321" y="8584"/>
                    <a:pt x="9827" y="8509"/>
                  </a:cubicBezTo>
                  <a:cubicBezTo>
                    <a:pt x="13303" y="7994"/>
                    <a:pt x="16590" y="5848"/>
                    <a:pt x="19464" y="2987"/>
                  </a:cubicBezTo>
                  <a:cubicBezTo>
                    <a:pt x="16578" y="977"/>
                    <a:pt x="13269" y="0"/>
                    <a:pt x="9996" y="0"/>
                  </a:cubicBezTo>
                  <a:close/>
                </a:path>
              </a:pathLst>
            </a:custGeom>
            <a:solidFill>
              <a:srgbClr val="2EA1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 name="Google Shape;928;p35"/>
            <p:cNvSpPr/>
            <p:nvPr/>
          </p:nvSpPr>
          <p:spPr>
            <a:xfrm>
              <a:off x="782425" y="1559300"/>
              <a:ext cx="487850" cy="53050"/>
            </a:xfrm>
            <a:custGeom>
              <a:avLst/>
              <a:gdLst/>
              <a:ahLst/>
              <a:cxnLst/>
              <a:rect l="l" t="t" r="r" b="b"/>
              <a:pathLst>
                <a:path w="19514" h="2122" extrusionOk="0">
                  <a:moveTo>
                    <a:pt x="19451" y="1"/>
                  </a:moveTo>
                  <a:cubicBezTo>
                    <a:pt x="19357" y="22"/>
                    <a:pt x="11615" y="1847"/>
                    <a:pt x="4263" y="1847"/>
                  </a:cubicBezTo>
                  <a:cubicBezTo>
                    <a:pt x="2815" y="1847"/>
                    <a:pt x="1382" y="1777"/>
                    <a:pt x="25" y="1607"/>
                  </a:cubicBezTo>
                  <a:lnTo>
                    <a:pt x="0" y="1883"/>
                  </a:lnTo>
                  <a:cubicBezTo>
                    <a:pt x="1356" y="2046"/>
                    <a:pt x="2799" y="2122"/>
                    <a:pt x="4254" y="2122"/>
                  </a:cubicBezTo>
                  <a:cubicBezTo>
                    <a:pt x="11646" y="2122"/>
                    <a:pt x="19413" y="290"/>
                    <a:pt x="19514" y="265"/>
                  </a:cubicBezTo>
                  <a:lnTo>
                    <a:pt x="19451" y="1"/>
                  </a:lnTo>
                  <a:close/>
                </a:path>
              </a:pathLst>
            </a:custGeom>
            <a:solidFill>
              <a:srgbClr val="0A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 name="Google Shape;929;p35"/>
            <p:cNvSpPr/>
            <p:nvPr/>
          </p:nvSpPr>
          <p:spPr>
            <a:xfrm>
              <a:off x="1201225" y="1541750"/>
              <a:ext cx="41125" cy="37350"/>
            </a:xfrm>
            <a:custGeom>
              <a:avLst/>
              <a:gdLst/>
              <a:ahLst/>
              <a:cxnLst/>
              <a:rect l="l" t="t" r="r" b="b"/>
              <a:pathLst>
                <a:path w="1645" h="1494" extrusionOk="0">
                  <a:moveTo>
                    <a:pt x="1406" y="0"/>
                  </a:moveTo>
                  <a:lnTo>
                    <a:pt x="1193" y="214"/>
                  </a:lnTo>
                  <a:cubicBezTo>
                    <a:pt x="779" y="603"/>
                    <a:pt x="465" y="904"/>
                    <a:pt x="1" y="1280"/>
                  </a:cubicBezTo>
                  <a:lnTo>
                    <a:pt x="177" y="1494"/>
                  </a:lnTo>
                  <a:cubicBezTo>
                    <a:pt x="189" y="1481"/>
                    <a:pt x="202" y="1468"/>
                    <a:pt x="227" y="1456"/>
                  </a:cubicBezTo>
                  <a:cubicBezTo>
                    <a:pt x="202" y="1431"/>
                    <a:pt x="189" y="1418"/>
                    <a:pt x="177" y="1406"/>
                  </a:cubicBezTo>
                  <a:lnTo>
                    <a:pt x="352" y="1205"/>
                  </a:lnTo>
                  <a:cubicBezTo>
                    <a:pt x="377" y="1230"/>
                    <a:pt x="415" y="1255"/>
                    <a:pt x="440" y="1280"/>
                  </a:cubicBezTo>
                  <a:cubicBezTo>
                    <a:pt x="779" y="979"/>
                    <a:pt x="1068" y="716"/>
                    <a:pt x="1381" y="402"/>
                  </a:cubicBezTo>
                  <a:lnTo>
                    <a:pt x="1645" y="151"/>
                  </a:lnTo>
                  <a:cubicBezTo>
                    <a:pt x="1570" y="101"/>
                    <a:pt x="1482" y="50"/>
                    <a:pt x="1406" y="0"/>
                  </a:cubicBezTo>
                  <a:close/>
                </a:path>
              </a:pathLst>
            </a:custGeom>
            <a:solidFill>
              <a:srgbClr val="0A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 name="Google Shape;930;p35"/>
            <p:cNvSpPr/>
            <p:nvPr/>
          </p:nvSpPr>
          <p:spPr>
            <a:xfrm>
              <a:off x="1157000" y="1530775"/>
              <a:ext cx="64350" cy="55850"/>
            </a:xfrm>
            <a:custGeom>
              <a:avLst/>
              <a:gdLst/>
              <a:ahLst/>
              <a:cxnLst/>
              <a:rect l="l" t="t" r="r" b="b"/>
              <a:pathLst>
                <a:path w="2574" h="2234" extrusionOk="0">
                  <a:moveTo>
                    <a:pt x="2322" y="0"/>
                  </a:moveTo>
                  <a:cubicBezTo>
                    <a:pt x="1506" y="866"/>
                    <a:pt x="829" y="1443"/>
                    <a:pt x="1" y="2020"/>
                  </a:cubicBezTo>
                  <a:lnTo>
                    <a:pt x="151" y="2234"/>
                  </a:lnTo>
                  <a:lnTo>
                    <a:pt x="289" y="2033"/>
                  </a:lnTo>
                  <a:cubicBezTo>
                    <a:pt x="314" y="2045"/>
                    <a:pt x="352" y="2071"/>
                    <a:pt x="377" y="2083"/>
                  </a:cubicBezTo>
                  <a:cubicBezTo>
                    <a:pt x="1143" y="1544"/>
                    <a:pt x="1795" y="954"/>
                    <a:pt x="2573" y="126"/>
                  </a:cubicBezTo>
                  <a:cubicBezTo>
                    <a:pt x="2485" y="75"/>
                    <a:pt x="2410" y="38"/>
                    <a:pt x="2322" y="0"/>
                  </a:cubicBezTo>
                  <a:close/>
                </a:path>
              </a:pathLst>
            </a:custGeom>
            <a:solidFill>
              <a:srgbClr val="0A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 name="Google Shape;931;p35"/>
            <p:cNvSpPr/>
            <p:nvPr/>
          </p:nvSpPr>
          <p:spPr>
            <a:xfrm>
              <a:off x="1119675" y="1520400"/>
              <a:ext cx="79075" cy="70625"/>
            </a:xfrm>
            <a:custGeom>
              <a:avLst/>
              <a:gdLst/>
              <a:ahLst/>
              <a:cxnLst/>
              <a:rect l="l" t="t" r="r" b="b"/>
              <a:pathLst>
                <a:path w="3163" h="2825" extrusionOk="0">
                  <a:moveTo>
                    <a:pt x="2899" y="1"/>
                  </a:moveTo>
                  <a:cubicBezTo>
                    <a:pt x="1996" y="1042"/>
                    <a:pt x="1029" y="1959"/>
                    <a:pt x="0" y="2699"/>
                  </a:cubicBezTo>
                  <a:lnTo>
                    <a:pt x="88" y="2824"/>
                  </a:lnTo>
                  <a:lnTo>
                    <a:pt x="226" y="2636"/>
                  </a:lnTo>
                  <a:cubicBezTo>
                    <a:pt x="276" y="2674"/>
                    <a:pt x="327" y="2711"/>
                    <a:pt x="377" y="2749"/>
                  </a:cubicBezTo>
                  <a:cubicBezTo>
                    <a:pt x="1368" y="2009"/>
                    <a:pt x="2297" y="1118"/>
                    <a:pt x="3163" y="101"/>
                  </a:cubicBezTo>
                  <a:cubicBezTo>
                    <a:pt x="3075" y="64"/>
                    <a:pt x="2987" y="39"/>
                    <a:pt x="2899" y="1"/>
                  </a:cubicBezTo>
                  <a:close/>
                </a:path>
              </a:pathLst>
            </a:custGeom>
            <a:solidFill>
              <a:srgbClr val="0A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 name="Google Shape;932;p35"/>
            <p:cNvSpPr/>
            <p:nvPr/>
          </p:nvSpPr>
          <p:spPr>
            <a:xfrm>
              <a:off x="1070725" y="1508500"/>
              <a:ext cx="96650" cy="87225"/>
            </a:xfrm>
            <a:custGeom>
              <a:avLst/>
              <a:gdLst/>
              <a:ahLst/>
              <a:cxnLst/>
              <a:rect l="l" t="t" r="r" b="b"/>
              <a:pathLst>
                <a:path w="3866" h="3489" extrusionOk="0">
                  <a:moveTo>
                    <a:pt x="3590" y="0"/>
                  </a:moveTo>
                  <a:cubicBezTo>
                    <a:pt x="2510" y="1380"/>
                    <a:pt x="1306" y="2510"/>
                    <a:pt x="1" y="3388"/>
                  </a:cubicBezTo>
                  <a:lnTo>
                    <a:pt x="63" y="3489"/>
                  </a:lnTo>
                  <a:lnTo>
                    <a:pt x="189" y="3351"/>
                  </a:lnTo>
                  <a:cubicBezTo>
                    <a:pt x="239" y="3388"/>
                    <a:pt x="289" y="3426"/>
                    <a:pt x="352" y="3476"/>
                  </a:cubicBezTo>
                  <a:cubicBezTo>
                    <a:pt x="1632" y="2585"/>
                    <a:pt x="2812" y="1456"/>
                    <a:pt x="3866" y="88"/>
                  </a:cubicBezTo>
                  <a:cubicBezTo>
                    <a:pt x="3765" y="63"/>
                    <a:pt x="3677" y="25"/>
                    <a:pt x="3590" y="0"/>
                  </a:cubicBezTo>
                  <a:close/>
                </a:path>
              </a:pathLst>
            </a:custGeom>
            <a:solidFill>
              <a:srgbClr val="0A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933;p35"/>
            <p:cNvSpPr/>
            <p:nvPr/>
          </p:nvSpPr>
          <p:spPr>
            <a:xfrm>
              <a:off x="1032450" y="1499700"/>
              <a:ext cx="104500" cy="102300"/>
            </a:xfrm>
            <a:custGeom>
              <a:avLst/>
              <a:gdLst/>
              <a:ahLst/>
              <a:cxnLst/>
              <a:rect l="l" t="t" r="r" b="b"/>
              <a:pathLst>
                <a:path w="4180" h="4092" extrusionOk="0">
                  <a:moveTo>
                    <a:pt x="3878" y="1"/>
                  </a:moveTo>
                  <a:cubicBezTo>
                    <a:pt x="2523" y="1569"/>
                    <a:pt x="1218" y="2912"/>
                    <a:pt x="1" y="3991"/>
                  </a:cubicBezTo>
                  <a:lnTo>
                    <a:pt x="101" y="4092"/>
                  </a:lnTo>
                  <a:lnTo>
                    <a:pt x="189" y="3991"/>
                  </a:lnTo>
                  <a:cubicBezTo>
                    <a:pt x="227" y="4029"/>
                    <a:pt x="264" y="4054"/>
                    <a:pt x="302" y="4092"/>
                  </a:cubicBezTo>
                  <a:cubicBezTo>
                    <a:pt x="1507" y="3000"/>
                    <a:pt x="2812" y="1645"/>
                    <a:pt x="4179" y="76"/>
                  </a:cubicBezTo>
                  <a:cubicBezTo>
                    <a:pt x="4079" y="51"/>
                    <a:pt x="3979" y="26"/>
                    <a:pt x="3878" y="1"/>
                  </a:cubicBezTo>
                  <a:close/>
                </a:path>
              </a:pathLst>
            </a:custGeom>
            <a:solidFill>
              <a:srgbClr val="0A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934;p35"/>
            <p:cNvSpPr/>
            <p:nvPr/>
          </p:nvSpPr>
          <p:spPr>
            <a:xfrm>
              <a:off x="985700" y="1493750"/>
              <a:ext cx="121750" cy="113900"/>
            </a:xfrm>
            <a:custGeom>
              <a:avLst/>
              <a:gdLst/>
              <a:ahLst/>
              <a:cxnLst/>
              <a:rect l="l" t="t" r="r" b="b"/>
              <a:pathLst>
                <a:path w="4870" h="4556" extrusionOk="0">
                  <a:moveTo>
                    <a:pt x="4556" y="0"/>
                  </a:moveTo>
                  <a:cubicBezTo>
                    <a:pt x="3138" y="1632"/>
                    <a:pt x="1607" y="3100"/>
                    <a:pt x="1" y="4342"/>
                  </a:cubicBezTo>
                  <a:lnTo>
                    <a:pt x="164" y="4556"/>
                  </a:lnTo>
                  <a:cubicBezTo>
                    <a:pt x="177" y="4556"/>
                    <a:pt x="189" y="4543"/>
                    <a:pt x="189" y="4543"/>
                  </a:cubicBezTo>
                  <a:cubicBezTo>
                    <a:pt x="164" y="4505"/>
                    <a:pt x="139" y="4480"/>
                    <a:pt x="114" y="4455"/>
                  </a:cubicBezTo>
                  <a:lnTo>
                    <a:pt x="315" y="4267"/>
                  </a:lnTo>
                  <a:cubicBezTo>
                    <a:pt x="340" y="4305"/>
                    <a:pt x="377" y="4330"/>
                    <a:pt x="402" y="4367"/>
                  </a:cubicBezTo>
                  <a:cubicBezTo>
                    <a:pt x="1971" y="3125"/>
                    <a:pt x="3477" y="1669"/>
                    <a:pt x="4870" y="50"/>
                  </a:cubicBezTo>
                  <a:cubicBezTo>
                    <a:pt x="4769" y="38"/>
                    <a:pt x="4669" y="13"/>
                    <a:pt x="4556" y="0"/>
                  </a:cubicBezTo>
                  <a:close/>
                </a:path>
              </a:pathLst>
            </a:custGeom>
            <a:solidFill>
              <a:srgbClr val="0A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 name="Google Shape;935;p35"/>
            <p:cNvSpPr/>
            <p:nvPr/>
          </p:nvSpPr>
          <p:spPr>
            <a:xfrm>
              <a:off x="943350" y="1489050"/>
              <a:ext cx="122700" cy="119550"/>
            </a:xfrm>
            <a:custGeom>
              <a:avLst/>
              <a:gdLst/>
              <a:ahLst/>
              <a:cxnLst/>
              <a:rect l="l" t="t" r="r" b="b"/>
              <a:pathLst>
                <a:path w="4908" h="4782" extrusionOk="0">
                  <a:moveTo>
                    <a:pt x="4569" y="0"/>
                  </a:moveTo>
                  <a:cubicBezTo>
                    <a:pt x="3665" y="954"/>
                    <a:pt x="2699" y="1933"/>
                    <a:pt x="1758" y="2874"/>
                  </a:cubicBezTo>
                  <a:cubicBezTo>
                    <a:pt x="1180" y="3451"/>
                    <a:pt x="578" y="4053"/>
                    <a:pt x="1" y="4643"/>
                  </a:cubicBezTo>
                  <a:lnTo>
                    <a:pt x="151" y="4781"/>
                  </a:lnTo>
                  <a:lnTo>
                    <a:pt x="315" y="4605"/>
                  </a:lnTo>
                  <a:cubicBezTo>
                    <a:pt x="340" y="4631"/>
                    <a:pt x="352" y="4643"/>
                    <a:pt x="377" y="4668"/>
                  </a:cubicBezTo>
                  <a:cubicBezTo>
                    <a:pt x="892" y="4129"/>
                    <a:pt x="1431" y="3589"/>
                    <a:pt x="1946" y="3062"/>
                  </a:cubicBezTo>
                  <a:cubicBezTo>
                    <a:pt x="2950" y="2071"/>
                    <a:pt x="3966" y="1042"/>
                    <a:pt x="4907" y="25"/>
                  </a:cubicBezTo>
                  <a:cubicBezTo>
                    <a:pt x="4794" y="13"/>
                    <a:pt x="4682" y="0"/>
                    <a:pt x="4569" y="0"/>
                  </a:cubicBezTo>
                  <a:close/>
                </a:path>
              </a:pathLst>
            </a:custGeom>
            <a:solidFill>
              <a:srgbClr val="0A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936;p35"/>
            <p:cNvSpPr/>
            <p:nvPr/>
          </p:nvSpPr>
          <p:spPr>
            <a:xfrm>
              <a:off x="906025" y="1488400"/>
              <a:ext cx="120500" cy="120825"/>
            </a:xfrm>
            <a:custGeom>
              <a:avLst/>
              <a:gdLst/>
              <a:ahLst/>
              <a:cxnLst/>
              <a:rect l="l" t="t" r="r" b="b"/>
              <a:pathLst>
                <a:path w="4820" h="4833" extrusionOk="0">
                  <a:moveTo>
                    <a:pt x="4468" y="1"/>
                  </a:moveTo>
                  <a:cubicBezTo>
                    <a:pt x="3062" y="1720"/>
                    <a:pt x="1569" y="3289"/>
                    <a:pt x="1" y="4657"/>
                  </a:cubicBezTo>
                  <a:lnTo>
                    <a:pt x="13" y="4682"/>
                  </a:lnTo>
                  <a:lnTo>
                    <a:pt x="51" y="4644"/>
                  </a:lnTo>
                  <a:cubicBezTo>
                    <a:pt x="113" y="4707"/>
                    <a:pt x="164" y="4770"/>
                    <a:pt x="214" y="4832"/>
                  </a:cubicBezTo>
                  <a:cubicBezTo>
                    <a:pt x="1833" y="3414"/>
                    <a:pt x="3376" y="1783"/>
                    <a:pt x="4819" y="1"/>
                  </a:cubicBezTo>
                  <a:close/>
                </a:path>
              </a:pathLst>
            </a:custGeom>
            <a:solidFill>
              <a:srgbClr val="0A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p35"/>
            <p:cNvSpPr/>
            <p:nvPr/>
          </p:nvSpPr>
          <p:spPr>
            <a:xfrm>
              <a:off x="860225" y="1491850"/>
              <a:ext cx="117050" cy="116425"/>
            </a:xfrm>
            <a:custGeom>
              <a:avLst/>
              <a:gdLst/>
              <a:ahLst/>
              <a:cxnLst/>
              <a:rect l="l" t="t" r="r" b="b"/>
              <a:pathLst>
                <a:path w="4682" h="4657" extrusionOk="0">
                  <a:moveTo>
                    <a:pt x="4681" y="1"/>
                  </a:moveTo>
                  <a:lnTo>
                    <a:pt x="4681" y="1"/>
                  </a:lnTo>
                  <a:cubicBezTo>
                    <a:pt x="4556" y="26"/>
                    <a:pt x="4405" y="64"/>
                    <a:pt x="4242" y="114"/>
                  </a:cubicBezTo>
                  <a:cubicBezTo>
                    <a:pt x="2899" y="1720"/>
                    <a:pt x="1481" y="3201"/>
                    <a:pt x="0" y="4544"/>
                  </a:cubicBezTo>
                  <a:lnTo>
                    <a:pt x="101" y="4657"/>
                  </a:lnTo>
                  <a:lnTo>
                    <a:pt x="251" y="4506"/>
                  </a:lnTo>
                  <a:cubicBezTo>
                    <a:pt x="289" y="4531"/>
                    <a:pt x="314" y="4569"/>
                    <a:pt x="352" y="4594"/>
                  </a:cubicBezTo>
                  <a:cubicBezTo>
                    <a:pt x="1858" y="3213"/>
                    <a:pt x="3313" y="1670"/>
                    <a:pt x="4681" y="1"/>
                  </a:cubicBezTo>
                  <a:close/>
                </a:path>
              </a:pathLst>
            </a:custGeom>
            <a:solidFill>
              <a:srgbClr val="0A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35"/>
            <p:cNvSpPr/>
            <p:nvPr/>
          </p:nvSpPr>
          <p:spPr>
            <a:xfrm>
              <a:off x="836075" y="1511325"/>
              <a:ext cx="89425" cy="95375"/>
            </a:xfrm>
            <a:custGeom>
              <a:avLst/>
              <a:gdLst/>
              <a:ahLst/>
              <a:cxnLst/>
              <a:rect l="l" t="t" r="r" b="b"/>
              <a:pathLst>
                <a:path w="3577" h="3815" extrusionOk="0">
                  <a:moveTo>
                    <a:pt x="3577" y="0"/>
                  </a:moveTo>
                  <a:cubicBezTo>
                    <a:pt x="3376" y="100"/>
                    <a:pt x="3175" y="201"/>
                    <a:pt x="2974" y="301"/>
                  </a:cubicBezTo>
                  <a:cubicBezTo>
                    <a:pt x="2008" y="1481"/>
                    <a:pt x="1017" y="2623"/>
                    <a:pt x="0" y="3702"/>
                  </a:cubicBezTo>
                  <a:lnTo>
                    <a:pt x="126" y="3815"/>
                  </a:lnTo>
                  <a:lnTo>
                    <a:pt x="213" y="3740"/>
                  </a:lnTo>
                  <a:cubicBezTo>
                    <a:pt x="226" y="3765"/>
                    <a:pt x="251" y="3777"/>
                    <a:pt x="276" y="3802"/>
                  </a:cubicBezTo>
                  <a:cubicBezTo>
                    <a:pt x="1393" y="2598"/>
                    <a:pt x="2497" y="1330"/>
                    <a:pt x="3577" y="0"/>
                  </a:cubicBezTo>
                  <a:close/>
                </a:path>
              </a:pathLst>
            </a:custGeom>
            <a:solidFill>
              <a:srgbClr val="0A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35"/>
            <p:cNvSpPr/>
            <p:nvPr/>
          </p:nvSpPr>
          <p:spPr>
            <a:xfrm>
              <a:off x="807525" y="1537350"/>
              <a:ext cx="69675" cy="68425"/>
            </a:xfrm>
            <a:custGeom>
              <a:avLst/>
              <a:gdLst/>
              <a:ahLst/>
              <a:cxnLst/>
              <a:rect l="l" t="t" r="r" b="b"/>
              <a:pathLst>
                <a:path w="2787" h="2737" extrusionOk="0">
                  <a:moveTo>
                    <a:pt x="2786" y="1"/>
                  </a:moveTo>
                  <a:lnTo>
                    <a:pt x="2786" y="1"/>
                  </a:lnTo>
                  <a:cubicBezTo>
                    <a:pt x="2560" y="139"/>
                    <a:pt x="2322" y="277"/>
                    <a:pt x="2096" y="427"/>
                  </a:cubicBezTo>
                  <a:cubicBezTo>
                    <a:pt x="1418" y="1230"/>
                    <a:pt x="715" y="1983"/>
                    <a:pt x="0" y="2673"/>
                  </a:cubicBezTo>
                  <a:lnTo>
                    <a:pt x="38" y="2711"/>
                  </a:lnTo>
                  <a:lnTo>
                    <a:pt x="239" y="2586"/>
                  </a:lnTo>
                  <a:cubicBezTo>
                    <a:pt x="276" y="2636"/>
                    <a:pt x="301" y="2686"/>
                    <a:pt x="339" y="2736"/>
                  </a:cubicBezTo>
                  <a:cubicBezTo>
                    <a:pt x="1192" y="1895"/>
                    <a:pt x="2008" y="979"/>
                    <a:pt x="2786" y="1"/>
                  </a:cubicBezTo>
                  <a:close/>
                </a:path>
              </a:pathLst>
            </a:custGeom>
            <a:solidFill>
              <a:srgbClr val="0A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940;p35"/>
            <p:cNvSpPr/>
            <p:nvPr/>
          </p:nvSpPr>
          <p:spPr>
            <a:xfrm>
              <a:off x="1224775" y="1548950"/>
              <a:ext cx="29500" cy="22925"/>
            </a:xfrm>
            <a:custGeom>
              <a:avLst/>
              <a:gdLst/>
              <a:ahLst/>
              <a:cxnLst/>
              <a:rect l="l" t="t" r="r" b="b"/>
              <a:pathLst>
                <a:path w="1180" h="917" extrusionOk="0">
                  <a:moveTo>
                    <a:pt x="929" y="1"/>
                  </a:moveTo>
                  <a:lnTo>
                    <a:pt x="0" y="817"/>
                  </a:lnTo>
                  <a:lnTo>
                    <a:pt x="88" y="917"/>
                  </a:lnTo>
                  <a:lnTo>
                    <a:pt x="188" y="817"/>
                  </a:lnTo>
                  <a:cubicBezTo>
                    <a:pt x="226" y="842"/>
                    <a:pt x="264" y="879"/>
                    <a:pt x="301" y="917"/>
                  </a:cubicBezTo>
                  <a:lnTo>
                    <a:pt x="1180" y="151"/>
                  </a:lnTo>
                  <a:cubicBezTo>
                    <a:pt x="1092" y="89"/>
                    <a:pt x="1017" y="51"/>
                    <a:pt x="929" y="1"/>
                  </a:cubicBezTo>
                  <a:close/>
                </a:path>
              </a:pathLst>
            </a:custGeom>
            <a:solidFill>
              <a:srgbClr val="0A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941;p35"/>
            <p:cNvSpPr/>
            <p:nvPr/>
          </p:nvSpPr>
          <p:spPr>
            <a:xfrm>
              <a:off x="1224775" y="1569350"/>
              <a:ext cx="23550" cy="18225"/>
            </a:xfrm>
            <a:custGeom>
              <a:avLst/>
              <a:gdLst/>
              <a:ahLst/>
              <a:cxnLst/>
              <a:rect l="l" t="t" r="r" b="b"/>
              <a:pathLst>
                <a:path w="942" h="729" extrusionOk="0">
                  <a:moveTo>
                    <a:pt x="188" y="1"/>
                  </a:moveTo>
                  <a:lnTo>
                    <a:pt x="88" y="101"/>
                  </a:lnTo>
                  <a:lnTo>
                    <a:pt x="0" y="201"/>
                  </a:lnTo>
                  <a:cubicBezTo>
                    <a:pt x="201" y="377"/>
                    <a:pt x="477" y="578"/>
                    <a:pt x="728" y="728"/>
                  </a:cubicBezTo>
                  <a:cubicBezTo>
                    <a:pt x="803" y="666"/>
                    <a:pt x="866" y="603"/>
                    <a:pt x="941" y="540"/>
                  </a:cubicBezTo>
                  <a:cubicBezTo>
                    <a:pt x="728" y="415"/>
                    <a:pt x="490" y="252"/>
                    <a:pt x="301" y="101"/>
                  </a:cubicBezTo>
                  <a:cubicBezTo>
                    <a:pt x="264" y="63"/>
                    <a:pt x="226" y="26"/>
                    <a:pt x="188" y="1"/>
                  </a:cubicBezTo>
                  <a:close/>
                </a:path>
              </a:pathLst>
            </a:custGeom>
            <a:solidFill>
              <a:srgbClr val="0A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 name="Google Shape;942;p35"/>
            <p:cNvSpPr/>
            <p:nvPr/>
          </p:nvSpPr>
          <p:spPr>
            <a:xfrm>
              <a:off x="1205625" y="1571850"/>
              <a:ext cx="30775" cy="26400"/>
            </a:xfrm>
            <a:custGeom>
              <a:avLst/>
              <a:gdLst/>
              <a:ahLst/>
              <a:cxnLst/>
              <a:rect l="l" t="t" r="r" b="b"/>
              <a:pathLst>
                <a:path w="1231" h="1056" extrusionOk="0">
                  <a:moveTo>
                    <a:pt x="176" y="1"/>
                  </a:moveTo>
                  <a:lnTo>
                    <a:pt x="1" y="202"/>
                  </a:lnTo>
                  <a:cubicBezTo>
                    <a:pt x="13" y="214"/>
                    <a:pt x="26" y="227"/>
                    <a:pt x="51" y="252"/>
                  </a:cubicBezTo>
                  <a:cubicBezTo>
                    <a:pt x="365" y="528"/>
                    <a:pt x="691" y="804"/>
                    <a:pt x="1017" y="1055"/>
                  </a:cubicBezTo>
                  <a:cubicBezTo>
                    <a:pt x="1092" y="992"/>
                    <a:pt x="1155" y="930"/>
                    <a:pt x="1230" y="867"/>
                  </a:cubicBezTo>
                  <a:cubicBezTo>
                    <a:pt x="892" y="628"/>
                    <a:pt x="578" y="352"/>
                    <a:pt x="264" y="64"/>
                  </a:cubicBezTo>
                  <a:cubicBezTo>
                    <a:pt x="239" y="51"/>
                    <a:pt x="214" y="26"/>
                    <a:pt x="176" y="1"/>
                  </a:cubicBezTo>
                  <a:close/>
                </a:path>
              </a:pathLst>
            </a:custGeom>
            <a:solidFill>
              <a:srgbClr val="0A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 name="Google Shape;943;p35"/>
            <p:cNvSpPr/>
            <p:nvPr/>
          </p:nvSpPr>
          <p:spPr>
            <a:xfrm>
              <a:off x="1160450" y="1581575"/>
              <a:ext cx="56500" cy="33300"/>
            </a:xfrm>
            <a:custGeom>
              <a:avLst/>
              <a:gdLst/>
              <a:ahLst/>
              <a:cxnLst/>
              <a:rect l="l" t="t" r="r" b="b"/>
              <a:pathLst>
                <a:path w="2260" h="1332" extrusionOk="0">
                  <a:moveTo>
                    <a:pt x="151" y="1"/>
                  </a:moveTo>
                  <a:lnTo>
                    <a:pt x="13" y="202"/>
                  </a:lnTo>
                  <a:lnTo>
                    <a:pt x="1" y="227"/>
                  </a:lnTo>
                  <a:cubicBezTo>
                    <a:pt x="653" y="666"/>
                    <a:pt x="1331" y="1030"/>
                    <a:pt x="2021" y="1331"/>
                  </a:cubicBezTo>
                  <a:cubicBezTo>
                    <a:pt x="2109" y="1268"/>
                    <a:pt x="2184" y="1193"/>
                    <a:pt x="2259" y="1130"/>
                  </a:cubicBezTo>
                  <a:cubicBezTo>
                    <a:pt x="1569" y="854"/>
                    <a:pt x="892" y="490"/>
                    <a:pt x="239" y="51"/>
                  </a:cubicBezTo>
                  <a:cubicBezTo>
                    <a:pt x="214" y="39"/>
                    <a:pt x="176" y="13"/>
                    <a:pt x="151" y="1"/>
                  </a:cubicBezTo>
                  <a:close/>
                </a:path>
              </a:pathLst>
            </a:custGeom>
            <a:solidFill>
              <a:srgbClr val="0A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35"/>
            <p:cNvSpPr/>
            <p:nvPr/>
          </p:nvSpPr>
          <p:spPr>
            <a:xfrm>
              <a:off x="1121250" y="1586300"/>
              <a:ext cx="72800" cy="45825"/>
            </a:xfrm>
            <a:custGeom>
              <a:avLst/>
              <a:gdLst/>
              <a:ahLst/>
              <a:cxnLst/>
              <a:rect l="l" t="t" r="r" b="b"/>
              <a:pathLst>
                <a:path w="2912" h="1833" extrusionOk="0">
                  <a:moveTo>
                    <a:pt x="163" y="0"/>
                  </a:moveTo>
                  <a:lnTo>
                    <a:pt x="25" y="188"/>
                  </a:lnTo>
                  <a:lnTo>
                    <a:pt x="0" y="226"/>
                  </a:lnTo>
                  <a:cubicBezTo>
                    <a:pt x="866" y="841"/>
                    <a:pt x="1757" y="1381"/>
                    <a:pt x="2660" y="1832"/>
                  </a:cubicBezTo>
                  <a:cubicBezTo>
                    <a:pt x="2748" y="1770"/>
                    <a:pt x="2824" y="1707"/>
                    <a:pt x="2911" y="1657"/>
                  </a:cubicBezTo>
                  <a:cubicBezTo>
                    <a:pt x="2033" y="1217"/>
                    <a:pt x="1155" y="703"/>
                    <a:pt x="314" y="113"/>
                  </a:cubicBezTo>
                  <a:cubicBezTo>
                    <a:pt x="264" y="75"/>
                    <a:pt x="213" y="38"/>
                    <a:pt x="163" y="0"/>
                  </a:cubicBezTo>
                  <a:close/>
                </a:path>
              </a:pathLst>
            </a:custGeom>
            <a:solidFill>
              <a:srgbClr val="0A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35"/>
            <p:cNvSpPr/>
            <p:nvPr/>
          </p:nvSpPr>
          <p:spPr>
            <a:xfrm>
              <a:off x="1071050" y="1592250"/>
              <a:ext cx="94750" cy="59000"/>
            </a:xfrm>
            <a:custGeom>
              <a:avLst/>
              <a:gdLst/>
              <a:ahLst/>
              <a:cxnLst/>
              <a:rect l="l" t="t" r="r" b="b"/>
              <a:pathLst>
                <a:path w="3790" h="2360" extrusionOk="0">
                  <a:moveTo>
                    <a:pt x="176" y="1"/>
                  </a:moveTo>
                  <a:lnTo>
                    <a:pt x="50" y="139"/>
                  </a:lnTo>
                  <a:lnTo>
                    <a:pt x="0" y="201"/>
                  </a:lnTo>
                  <a:cubicBezTo>
                    <a:pt x="1105" y="1117"/>
                    <a:pt x="2284" y="1833"/>
                    <a:pt x="3501" y="2360"/>
                  </a:cubicBezTo>
                  <a:cubicBezTo>
                    <a:pt x="3602" y="2297"/>
                    <a:pt x="3690" y="2247"/>
                    <a:pt x="3790" y="2184"/>
                  </a:cubicBezTo>
                  <a:cubicBezTo>
                    <a:pt x="2585" y="1682"/>
                    <a:pt x="1431" y="992"/>
                    <a:pt x="339" y="126"/>
                  </a:cubicBezTo>
                  <a:cubicBezTo>
                    <a:pt x="276" y="76"/>
                    <a:pt x="226" y="38"/>
                    <a:pt x="176" y="1"/>
                  </a:cubicBezTo>
                  <a:close/>
                </a:path>
              </a:pathLst>
            </a:custGeom>
            <a:solidFill>
              <a:srgbClr val="0A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p35"/>
            <p:cNvSpPr/>
            <p:nvPr/>
          </p:nvSpPr>
          <p:spPr>
            <a:xfrm>
              <a:off x="1032450" y="1599475"/>
              <a:ext cx="103250" cy="68725"/>
            </a:xfrm>
            <a:custGeom>
              <a:avLst/>
              <a:gdLst/>
              <a:ahLst/>
              <a:cxnLst/>
              <a:rect l="l" t="t" r="r" b="b"/>
              <a:pathLst>
                <a:path w="4130" h="2749" extrusionOk="0">
                  <a:moveTo>
                    <a:pt x="189" y="0"/>
                  </a:moveTo>
                  <a:lnTo>
                    <a:pt x="101" y="101"/>
                  </a:lnTo>
                  <a:lnTo>
                    <a:pt x="1" y="201"/>
                  </a:lnTo>
                  <a:cubicBezTo>
                    <a:pt x="1193" y="1280"/>
                    <a:pt x="2485" y="2134"/>
                    <a:pt x="3828" y="2748"/>
                  </a:cubicBezTo>
                  <a:cubicBezTo>
                    <a:pt x="3928" y="2698"/>
                    <a:pt x="4029" y="2635"/>
                    <a:pt x="4129" y="2585"/>
                  </a:cubicBezTo>
                  <a:cubicBezTo>
                    <a:pt x="2787" y="2008"/>
                    <a:pt x="1507" y="1167"/>
                    <a:pt x="302" y="101"/>
                  </a:cubicBezTo>
                  <a:cubicBezTo>
                    <a:pt x="264" y="63"/>
                    <a:pt x="227" y="38"/>
                    <a:pt x="189" y="0"/>
                  </a:cubicBezTo>
                  <a:close/>
                </a:path>
              </a:pathLst>
            </a:custGeom>
            <a:solidFill>
              <a:srgbClr val="0A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947;p35"/>
            <p:cNvSpPr/>
            <p:nvPr/>
          </p:nvSpPr>
          <p:spPr>
            <a:xfrm>
              <a:off x="988525" y="1600400"/>
              <a:ext cx="110150" cy="84100"/>
            </a:xfrm>
            <a:custGeom>
              <a:avLst/>
              <a:gdLst/>
              <a:ahLst/>
              <a:cxnLst/>
              <a:rect l="l" t="t" r="r" b="b"/>
              <a:pathLst>
                <a:path w="4406" h="3364" extrusionOk="0">
                  <a:moveTo>
                    <a:pt x="202" y="1"/>
                  </a:moveTo>
                  <a:lnTo>
                    <a:pt x="1" y="189"/>
                  </a:lnTo>
                  <a:cubicBezTo>
                    <a:pt x="26" y="214"/>
                    <a:pt x="51" y="239"/>
                    <a:pt x="76" y="277"/>
                  </a:cubicBezTo>
                  <a:cubicBezTo>
                    <a:pt x="1306" y="1569"/>
                    <a:pt x="2649" y="2598"/>
                    <a:pt x="4067" y="3364"/>
                  </a:cubicBezTo>
                  <a:cubicBezTo>
                    <a:pt x="4180" y="3326"/>
                    <a:pt x="4293" y="3289"/>
                    <a:pt x="4406" y="3238"/>
                  </a:cubicBezTo>
                  <a:cubicBezTo>
                    <a:pt x="2937" y="2486"/>
                    <a:pt x="1557" y="1431"/>
                    <a:pt x="289" y="101"/>
                  </a:cubicBezTo>
                  <a:cubicBezTo>
                    <a:pt x="264" y="64"/>
                    <a:pt x="227" y="39"/>
                    <a:pt x="202" y="1"/>
                  </a:cubicBezTo>
                  <a:close/>
                </a:path>
              </a:pathLst>
            </a:custGeom>
            <a:solidFill>
              <a:srgbClr val="0A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 name="Google Shape;948;p35"/>
            <p:cNvSpPr/>
            <p:nvPr/>
          </p:nvSpPr>
          <p:spPr>
            <a:xfrm>
              <a:off x="946500" y="1604175"/>
              <a:ext cx="111400" cy="92575"/>
            </a:xfrm>
            <a:custGeom>
              <a:avLst/>
              <a:gdLst/>
              <a:ahLst/>
              <a:cxnLst/>
              <a:rect l="l" t="t" r="r" b="b"/>
              <a:pathLst>
                <a:path w="4456" h="3703" extrusionOk="0">
                  <a:moveTo>
                    <a:pt x="189" y="0"/>
                  </a:moveTo>
                  <a:lnTo>
                    <a:pt x="25" y="176"/>
                  </a:lnTo>
                  <a:lnTo>
                    <a:pt x="0" y="201"/>
                  </a:lnTo>
                  <a:cubicBezTo>
                    <a:pt x="1293" y="1519"/>
                    <a:pt x="2673" y="2698"/>
                    <a:pt x="4104" y="3702"/>
                  </a:cubicBezTo>
                  <a:cubicBezTo>
                    <a:pt x="4217" y="3677"/>
                    <a:pt x="4342" y="3652"/>
                    <a:pt x="4455" y="3615"/>
                  </a:cubicBezTo>
                  <a:cubicBezTo>
                    <a:pt x="2987" y="2611"/>
                    <a:pt x="1569" y="1418"/>
                    <a:pt x="251" y="63"/>
                  </a:cubicBezTo>
                  <a:cubicBezTo>
                    <a:pt x="226" y="38"/>
                    <a:pt x="214" y="26"/>
                    <a:pt x="189" y="0"/>
                  </a:cubicBezTo>
                  <a:close/>
                </a:path>
              </a:pathLst>
            </a:custGeom>
            <a:solidFill>
              <a:srgbClr val="0A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 name="Google Shape;949;p35"/>
            <p:cNvSpPr/>
            <p:nvPr/>
          </p:nvSpPr>
          <p:spPr>
            <a:xfrm>
              <a:off x="901950" y="1604500"/>
              <a:ext cx="122375" cy="97900"/>
            </a:xfrm>
            <a:custGeom>
              <a:avLst/>
              <a:gdLst/>
              <a:ahLst/>
              <a:cxnLst/>
              <a:rect l="l" t="t" r="r" b="b"/>
              <a:pathLst>
                <a:path w="4895" h="3916" extrusionOk="0">
                  <a:moveTo>
                    <a:pt x="214" y="0"/>
                  </a:moveTo>
                  <a:lnTo>
                    <a:pt x="176" y="38"/>
                  </a:lnTo>
                  <a:lnTo>
                    <a:pt x="0" y="176"/>
                  </a:lnTo>
                  <a:cubicBezTo>
                    <a:pt x="1331" y="1820"/>
                    <a:pt x="2874" y="2949"/>
                    <a:pt x="4455" y="3915"/>
                  </a:cubicBezTo>
                  <a:cubicBezTo>
                    <a:pt x="4606" y="3903"/>
                    <a:pt x="4744" y="3890"/>
                    <a:pt x="4894" y="3865"/>
                  </a:cubicBezTo>
                  <a:cubicBezTo>
                    <a:pt x="3288" y="2911"/>
                    <a:pt x="1720" y="1807"/>
                    <a:pt x="377" y="188"/>
                  </a:cubicBezTo>
                  <a:cubicBezTo>
                    <a:pt x="327" y="126"/>
                    <a:pt x="276" y="63"/>
                    <a:pt x="214" y="0"/>
                  </a:cubicBezTo>
                  <a:close/>
                </a:path>
              </a:pathLst>
            </a:custGeom>
            <a:solidFill>
              <a:srgbClr val="0A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950;p35"/>
            <p:cNvSpPr/>
            <p:nvPr/>
          </p:nvSpPr>
          <p:spPr>
            <a:xfrm>
              <a:off x="861800" y="1604500"/>
              <a:ext cx="128325" cy="98825"/>
            </a:xfrm>
            <a:custGeom>
              <a:avLst/>
              <a:gdLst/>
              <a:ahLst/>
              <a:cxnLst/>
              <a:rect l="l" t="t" r="r" b="b"/>
              <a:pathLst>
                <a:path w="5133" h="3953" extrusionOk="0">
                  <a:moveTo>
                    <a:pt x="188" y="0"/>
                  </a:moveTo>
                  <a:lnTo>
                    <a:pt x="38" y="151"/>
                  </a:lnTo>
                  <a:lnTo>
                    <a:pt x="0" y="188"/>
                  </a:lnTo>
                  <a:cubicBezTo>
                    <a:pt x="1431" y="1669"/>
                    <a:pt x="2974" y="2936"/>
                    <a:pt x="4593" y="3940"/>
                  </a:cubicBezTo>
                  <a:cubicBezTo>
                    <a:pt x="4769" y="3953"/>
                    <a:pt x="4957" y="3953"/>
                    <a:pt x="5133" y="3953"/>
                  </a:cubicBezTo>
                  <a:cubicBezTo>
                    <a:pt x="3426" y="2949"/>
                    <a:pt x="1795" y="1644"/>
                    <a:pt x="289" y="88"/>
                  </a:cubicBezTo>
                  <a:cubicBezTo>
                    <a:pt x="251" y="63"/>
                    <a:pt x="226" y="25"/>
                    <a:pt x="188" y="0"/>
                  </a:cubicBezTo>
                  <a:close/>
                </a:path>
              </a:pathLst>
            </a:custGeom>
            <a:solidFill>
              <a:srgbClr val="0A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951;p35"/>
            <p:cNvSpPr/>
            <p:nvPr/>
          </p:nvSpPr>
          <p:spPr>
            <a:xfrm>
              <a:off x="836075" y="1604800"/>
              <a:ext cx="103850" cy="93825"/>
            </a:xfrm>
            <a:custGeom>
              <a:avLst/>
              <a:gdLst/>
              <a:ahLst/>
              <a:cxnLst/>
              <a:rect l="l" t="t" r="r" b="b"/>
              <a:pathLst>
                <a:path w="4154" h="3753" extrusionOk="0">
                  <a:moveTo>
                    <a:pt x="213" y="1"/>
                  </a:moveTo>
                  <a:lnTo>
                    <a:pt x="126" y="76"/>
                  </a:lnTo>
                  <a:lnTo>
                    <a:pt x="0" y="164"/>
                  </a:lnTo>
                  <a:cubicBezTo>
                    <a:pt x="1079" y="1481"/>
                    <a:pt x="2246" y="2636"/>
                    <a:pt x="3501" y="3590"/>
                  </a:cubicBezTo>
                  <a:cubicBezTo>
                    <a:pt x="3715" y="3652"/>
                    <a:pt x="3940" y="3702"/>
                    <a:pt x="4154" y="3753"/>
                  </a:cubicBezTo>
                  <a:cubicBezTo>
                    <a:pt x="2773" y="2749"/>
                    <a:pt x="1468" y="1506"/>
                    <a:pt x="276" y="63"/>
                  </a:cubicBezTo>
                  <a:cubicBezTo>
                    <a:pt x="251" y="38"/>
                    <a:pt x="226" y="26"/>
                    <a:pt x="213" y="1"/>
                  </a:cubicBezTo>
                  <a:close/>
                </a:path>
              </a:pathLst>
            </a:custGeom>
            <a:solidFill>
              <a:srgbClr val="0A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 name="Google Shape;952;p35"/>
            <p:cNvSpPr/>
            <p:nvPr/>
          </p:nvSpPr>
          <p:spPr>
            <a:xfrm>
              <a:off x="807825" y="1601975"/>
              <a:ext cx="93200" cy="85675"/>
            </a:xfrm>
            <a:custGeom>
              <a:avLst/>
              <a:gdLst/>
              <a:ahLst/>
              <a:cxnLst/>
              <a:rect l="l" t="t" r="r" b="b"/>
              <a:pathLst>
                <a:path w="3728" h="3427" extrusionOk="0">
                  <a:moveTo>
                    <a:pt x="227" y="1"/>
                  </a:moveTo>
                  <a:lnTo>
                    <a:pt x="26" y="126"/>
                  </a:lnTo>
                  <a:lnTo>
                    <a:pt x="1" y="139"/>
                  </a:lnTo>
                  <a:cubicBezTo>
                    <a:pt x="716" y="1318"/>
                    <a:pt x="1632" y="2184"/>
                    <a:pt x="2573" y="2912"/>
                  </a:cubicBezTo>
                  <a:cubicBezTo>
                    <a:pt x="2950" y="3113"/>
                    <a:pt x="3339" y="3276"/>
                    <a:pt x="3728" y="3426"/>
                  </a:cubicBezTo>
                  <a:cubicBezTo>
                    <a:pt x="2536" y="2586"/>
                    <a:pt x="1268" y="1607"/>
                    <a:pt x="327" y="151"/>
                  </a:cubicBezTo>
                  <a:cubicBezTo>
                    <a:pt x="289" y="101"/>
                    <a:pt x="264" y="51"/>
                    <a:pt x="227" y="1"/>
                  </a:cubicBezTo>
                  <a:close/>
                </a:path>
              </a:pathLst>
            </a:custGeom>
            <a:solidFill>
              <a:srgbClr val="0A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 name="Google Shape;953;p35"/>
            <p:cNvSpPr/>
            <p:nvPr/>
          </p:nvSpPr>
          <p:spPr>
            <a:xfrm>
              <a:off x="915125" y="1966825"/>
              <a:ext cx="16025" cy="16025"/>
            </a:xfrm>
            <a:custGeom>
              <a:avLst/>
              <a:gdLst/>
              <a:ahLst/>
              <a:cxnLst/>
              <a:rect l="l" t="t" r="r" b="b"/>
              <a:pathLst>
                <a:path w="641" h="641" extrusionOk="0">
                  <a:moveTo>
                    <a:pt x="314" y="1"/>
                  </a:moveTo>
                  <a:cubicBezTo>
                    <a:pt x="151" y="1"/>
                    <a:pt x="0" y="151"/>
                    <a:pt x="0" y="327"/>
                  </a:cubicBezTo>
                  <a:cubicBezTo>
                    <a:pt x="0" y="503"/>
                    <a:pt x="151" y="641"/>
                    <a:pt x="314" y="641"/>
                  </a:cubicBezTo>
                  <a:cubicBezTo>
                    <a:pt x="490" y="641"/>
                    <a:pt x="640" y="503"/>
                    <a:pt x="640" y="327"/>
                  </a:cubicBezTo>
                  <a:cubicBezTo>
                    <a:pt x="640" y="151"/>
                    <a:pt x="490" y="1"/>
                    <a:pt x="31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 name="Google Shape;954;p35"/>
            <p:cNvSpPr/>
            <p:nvPr/>
          </p:nvSpPr>
          <p:spPr>
            <a:xfrm>
              <a:off x="1072925" y="1983150"/>
              <a:ext cx="16025" cy="16025"/>
            </a:xfrm>
            <a:custGeom>
              <a:avLst/>
              <a:gdLst/>
              <a:ahLst/>
              <a:cxnLst/>
              <a:rect l="l" t="t" r="r" b="b"/>
              <a:pathLst>
                <a:path w="641" h="641" extrusionOk="0">
                  <a:moveTo>
                    <a:pt x="327" y="0"/>
                  </a:moveTo>
                  <a:cubicBezTo>
                    <a:pt x="151" y="0"/>
                    <a:pt x="1" y="151"/>
                    <a:pt x="1" y="327"/>
                  </a:cubicBezTo>
                  <a:cubicBezTo>
                    <a:pt x="1" y="502"/>
                    <a:pt x="151" y="640"/>
                    <a:pt x="327" y="640"/>
                  </a:cubicBezTo>
                  <a:cubicBezTo>
                    <a:pt x="490" y="640"/>
                    <a:pt x="640" y="502"/>
                    <a:pt x="640" y="327"/>
                  </a:cubicBezTo>
                  <a:cubicBezTo>
                    <a:pt x="640" y="151"/>
                    <a:pt x="490" y="0"/>
                    <a:pt x="32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 name="Google Shape;955;p35"/>
            <p:cNvSpPr/>
            <p:nvPr/>
          </p:nvSpPr>
          <p:spPr>
            <a:xfrm>
              <a:off x="1166425" y="2097025"/>
              <a:ext cx="16025" cy="15725"/>
            </a:xfrm>
            <a:custGeom>
              <a:avLst/>
              <a:gdLst/>
              <a:ahLst/>
              <a:cxnLst/>
              <a:rect l="l" t="t" r="r" b="b"/>
              <a:pathLst>
                <a:path w="641" h="629" extrusionOk="0">
                  <a:moveTo>
                    <a:pt x="314" y="1"/>
                  </a:moveTo>
                  <a:cubicBezTo>
                    <a:pt x="138" y="1"/>
                    <a:pt x="0" y="139"/>
                    <a:pt x="0" y="314"/>
                  </a:cubicBezTo>
                  <a:cubicBezTo>
                    <a:pt x="0" y="490"/>
                    <a:pt x="138" y="628"/>
                    <a:pt x="314" y="628"/>
                  </a:cubicBezTo>
                  <a:cubicBezTo>
                    <a:pt x="489" y="628"/>
                    <a:pt x="640" y="490"/>
                    <a:pt x="640" y="314"/>
                  </a:cubicBezTo>
                  <a:cubicBezTo>
                    <a:pt x="640" y="139"/>
                    <a:pt x="489" y="1"/>
                    <a:pt x="31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 name="Google Shape;956;p35"/>
            <p:cNvSpPr/>
            <p:nvPr/>
          </p:nvSpPr>
          <p:spPr>
            <a:xfrm>
              <a:off x="1069800" y="2199625"/>
              <a:ext cx="16025" cy="15700"/>
            </a:xfrm>
            <a:custGeom>
              <a:avLst/>
              <a:gdLst/>
              <a:ahLst/>
              <a:cxnLst/>
              <a:rect l="l" t="t" r="r" b="b"/>
              <a:pathLst>
                <a:path w="641" h="628" extrusionOk="0">
                  <a:moveTo>
                    <a:pt x="314" y="0"/>
                  </a:moveTo>
                  <a:cubicBezTo>
                    <a:pt x="138" y="0"/>
                    <a:pt x="0" y="138"/>
                    <a:pt x="0" y="314"/>
                  </a:cubicBezTo>
                  <a:cubicBezTo>
                    <a:pt x="0" y="490"/>
                    <a:pt x="138" y="628"/>
                    <a:pt x="314" y="628"/>
                  </a:cubicBezTo>
                  <a:cubicBezTo>
                    <a:pt x="489" y="628"/>
                    <a:pt x="640" y="490"/>
                    <a:pt x="640" y="314"/>
                  </a:cubicBezTo>
                  <a:cubicBezTo>
                    <a:pt x="640" y="138"/>
                    <a:pt x="489" y="0"/>
                    <a:pt x="31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 name="Google Shape;957;p35"/>
            <p:cNvSpPr/>
            <p:nvPr/>
          </p:nvSpPr>
          <p:spPr>
            <a:xfrm>
              <a:off x="1133775" y="2282125"/>
              <a:ext cx="9450" cy="9425"/>
            </a:xfrm>
            <a:custGeom>
              <a:avLst/>
              <a:gdLst/>
              <a:ahLst/>
              <a:cxnLst/>
              <a:rect l="l" t="t" r="r" b="b"/>
              <a:pathLst>
                <a:path w="378" h="377" extrusionOk="0">
                  <a:moveTo>
                    <a:pt x="189" y="0"/>
                  </a:moveTo>
                  <a:cubicBezTo>
                    <a:pt x="76" y="0"/>
                    <a:pt x="1" y="88"/>
                    <a:pt x="1" y="189"/>
                  </a:cubicBezTo>
                  <a:cubicBezTo>
                    <a:pt x="1" y="302"/>
                    <a:pt x="76" y="377"/>
                    <a:pt x="189" y="377"/>
                  </a:cubicBezTo>
                  <a:cubicBezTo>
                    <a:pt x="290" y="377"/>
                    <a:pt x="377" y="302"/>
                    <a:pt x="377" y="189"/>
                  </a:cubicBezTo>
                  <a:cubicBezTo>
                    <a:pt x="377" y="88"/>
                    <a:pt x="290" y="0"/>
                    <a:pt x="18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 name="Google Shape;958;p35"/>
            <p:cNvSpPr/>
            <p:nvPr/>
          </p:nvSpPr>
          <p:spPr>
            <a:xfrm>
              <a:off x="1356225" y="1752575"/>
              <a:ext cx="7550" cy="7550"/>
            </a:xfrm>
            <a:custGeom>
              <a:avLst/>
              <a:gdLst/>
              <a:ahLst/>
              <a:cxnLst/>
              <a:rect l="l" t="t" r="r" b="b"/>
              <a:pathLst>
                <a:path w="302" h="302" extrusionOk="0">
                  <a:moveTo>
                    <a:pt x="151" y="0"/>
                  </a:moveTo>
                  <a:cubicBezTo>
                    <a:pt x="75" y="0"/>
                    <a:pt x="0" y="63"/>
                    <a:pt x="0" y="151"/>
                  </a:cubicBezTo>
                  <a:cubicBezTo>
                    <a:pt x="0" y="238"/>
                    <a:pt x="75" y="301"/>
                    <a:pt x="151" y="301"/>
                  </a:cubicBezTo>
                  <a:cubicBezTo>
                    <a:pt x="239" y="301"/>
                    <a:pt x="301" y="238"/>
                    <a:pt x="301" y="151"/>
                  </a:cubicBezTo>
                  <a:cubicBezTo>
                    <a:pt x="301" y="63"/>
                    <a:pt x="239" y="0"/>
                    <a:pt x="15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 name="Google Shape;959;p35"/>
            <p:cNvSpPr/>
            <p:nvPr/>
          </p:nvSpPr>
          <p:spPr>
            <a:xfrm>
              <a:off x="1171125" y="1769825"/>
              <a:ext cx="7550" cy="7550"/>
            </a:xfrm>
            <a:custGeom>
              <a:avLst/>
              <a:gdLst/>
              <a:ahLst/>
              <a:cxnLst/>
              <a:rect l="l" t="t" r="r" b="b"/>
              <a:pathLst>
                <a:path w="302" h="302" extrusionOk="0">
                  <a:moveTo>
                    <a:pt x="151" y="0"/>
                  </a:moveTo>
                  <a:cubicBezTo>
                    <a:pt x="63" y="0"/>
                    <a:pt x="0" y="76"/>
                    <a:pt x="0" y="151"/>
                  </a:cubicBezTo>
                  <a:cubicBezTo>
                    <a:pt x="0" y="239"/>
                    <a:pt x="63" y="301"/>
                    <a:pt x="151" y="301"/>
                  </a:cubicBezTo>
                  <a:cubicBezTo>
                    <a:pt x="239" y="301"/>
                    <a:pt x="301" y="239"/>
                    <a:pt x="301" y="151"/>
                  </a:cubicBezTo>
                  <a:cubicBezTo>
                    <a:pt x="301" y="76"/>
                    <a:pt x="239" y="0"/>
                    <a:pt x="15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 name="Google Shape;960;p35"/>
            <p:cNvSpPr/>
            <p:nvPr/>
          </p:nvSpPr>
          <p:spPr>
            <a:xfrm>
              <a:off x="978175" y="1625825"/>
              <a:ext cx="7550" cy="7550"/>
            </a:xfrm>
            <a:custGeom>
              <a:avLst/>
              <a:gdLst/>
              <a:ahLst/>
              <a:cxnLst/>
              <a:rect l="l" t="t" r="r" b="b"/>
              <a:pathLst>
                <a:path w="302" h="302" extrusionOk="0">
                  <a:moveTo>
                    <a:pt x="151" y="0"/>
                  </a:moveTo>
                  <a:cubicBezTo>
                    <a:pt x="63" y="0"/>
                    <a:pt x="1" y="76"/>
                    <a:pt x="1" y="151"/>
                  </a:cubicBezTo>
                  <a:cubicBezTo>
                    <a:pt x="1" y="239"/>
                    <a:pt x="63" y="302"/>
                    <a:pt x="151" y="302"/>
                  </a:cubicBezTo>
                  <a:cubicBezTo>
                    <a:pt x="239" y="302"/>
                    <a:pt x="302" y="239"/>
                    <a:pt x="302" y="151"/>
                  </a:cubicBezTo>
                  <a:cubicBezTo>
                    <a:pt x="302" y="76"/>
                    <a:pt x="239" y="0"/>
                    <a:pt x="15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 name="Google Shape;961;p35"/>
            <p:cNvSpPr/>
            <p:nvPr/>
          </p:nvSpPr>
          <p:spPr>
            <a:xfrm>
              <a:off x="1062250" y="1548950"/>
              <a:ext cx="7575" cy="7875"/>
            </a:xfrm>
            <a:custGeom>
              <a:avLst/>
              <a:gdLst/>
              <a:ahLst/>
              <a:cxnLst/>
              <a:rect l="l" t="t" r="r" b="b"/>
              <a:pathLst>
                <a:path w="303" h="315" extrusionOk="0">
                  <a:moveTo>
                    <a:pt x="151" y="1"/>
                  </a:moveTo>
                  <a:cubicBezTo>
                    <a:pt x="64" y="1"/>
                    <a:pt x="1" y="76"/>
                    <a:pt x="1" y="151"/>
                  </a:cubicBezTo>
                  <a:cubicBezTo>
                    <a:pt x="1" y="239"/>
                    <a:pt x="64" y="315"/>
                    <a:pt x="151" y="315"/>
                  </a:cubicBezTo>
                  <a:cubicBezTo>
                    <a:pt x="239" y="315"/>
                    <a:pt x="302" y="239"/>
                    <a:pt x="302" y="151"/>
                  </a:cubicBezTo>
                  <a:cubicBezTo>
                    <a:pt x="302" y="76"/>
                    <a:pt x="239" y="1"/>
                    <a:pt x="15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 name="Google Shape;962;p35"/>
            <p:cNvSpPr/>
            <p:nvPr/>
          </p:nvSpPr>
          <p:spPr>
            <a:xfrm>
              <a:off x="916075" y="1539550"/>
              <a:ext cx="7550" cy="7550"/>
            </a:xfrm>
            <a:custGeom>
              <a:avLst/>
              <a:gdLst/>
              <a:ahLst/>
              <a:cxnLst/>
              <a:rect l="l" t="t" r="r" b="b"/>
              <a:pathLst>
                <a:path w="302" h="302" extrusionOk="0">
                  <a:moveTo>
                    <a:pt x="151" y="0"/>
                  </a:moveTo>
                  <a:cubicBezTo>
                    <a:pt x="75" y="0"/>
                    <a:pt x="0" y="76"/>
                    <a:pt x="0" y="151"/>
                  </a:cubicBezTo>
                  <a:cubicBezTo>
                    <a:pt x="0" y="239"/>
                    <a:pt x="75" y="302"/>
                    <a:pt x="151" y="302"/>
                  </a:cubicBezTo>
                  <a:cubicBezTo>
                    <a:pt x="239" y="302"/>
                    <a:pt x="301" y="239"/>
                    <a:pt x="301" y="151"/>
                  </a:cubicBezTo>
                  <a:cubicBezTo>
                    <a:pt x="301" y="76"/>
                    <a:pt x="239" y="0"/>
                    <a:pt x="15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 name="Google Shape;963;p35"/>
            <p:cNvSpPr/>
            <p:nvPr/>
          </p:nvSpPr>
          <p:spPr>
            <a:xfrm>
              <a:off x="907275" y="2415775"/>
              <a:ext cx="9450" cy="9750"/>
            </a:xfrm>
            <a:custGeom>
              <a:avLst/>
              <a:gdLst/>
              <a:ahLst/>
              <a:cxnLst/>
              <a:rect l="l" t="t" r="r" b="b"/>
              <a:pathLst>
                <a:path w="378" h="390" extrusionOk="0">
                  <a:moveTo>
                    <a:pt x="189" y="0"/>
                  </a:moveTo>
                  <a:cubicBezTo>
                    <a:pt x="89" y="0"/>
                    <a:pt x="1" y="88"/>
                    <a:pt x="1" y="188"/>
                  </a:cubicBezTo>
                  <a:cubicBezTo>
                    <a:pt x="1" y="301"/>
                    <a:pt x="89" y="389"/>
                    <a:pt x="189" y="389"/>
                  </a:cubicBezTo>
                  <a:cubicBezTo>
                    <a:pt x="302" y="389"/>
                    <a:pt x="377" y="301"/>
                    <a:pt x="377" y="188"/>
                  </a:cubicBezTo>
                  <a:cubicBezTo>
                    <a:pt x="377" y="88"/>
                    <a:pt x="302" y="0"/>
                    <a:pt x="18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 name="Google Shape;964;p35"/>
            <p:cNvSpPr/>
            <p:nvPr/>
          </p:nvSpPr>
          <p:spPr>
            <a:xfrm>
              <a:off x="1000775" y="2104550"/>
              <a:ext cx="9750" cy="9750"/>
            </a:xfrm>
            <a:custGeom>
              <a:avLst/>
              <a:gdLst/>
              <a:ahLst/>
              <a:cxnLst/>
              <a:rect l="l" t="t" r="r" b="b"/>
              <a:pathLst>
                <a:path w="390" h="390" extrusionOk="0">
                  <a:moveTo>
                    <a:pt x="201" y="1"/>
                  </a:moveTo>
                  <a:cubicBezTo>
                    <a:pt x="88" y="1"/>
                    <a:pt x="0" y="89"/>
                    <a:pt x="0" y="189"/>
                  </a:cubicBezTo>
                  <a:cubicBezTo>
                    <a:pt x="0" y="302"/>
                    <a:pt x="88" y="390"/>
                    <a:pt x="201" y="390"/>
                  </a:cubicBezTo>
                  <a:cubicBezTo>
                    <a:pt x="301" y="390"/>
                    <a:pt x="389" y="302"/>
                    <a:pt x="389" y="189"/>
                  </a:cubicBezTo>
                  <a:cubicBezTo>
                    <a:pt x="389" y="89"/>
                    <a:pt x="301" y="1"/>
                    <a:pt x="2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 name="Google Shape;965;p35"/>
            <p:cNvSpPr/>
            <p:nvPr/>
          </p:nvSpPr>
          <p:spPr>
            <a:xfrm>
              <a:off x="1014250" y="1832875"/>
              <a:ext cx="9750" cy="9750"/>
            </a:xfrm>
            <a:custGeom>
              <a:avLst/>
              <a:gdLst/>
              <a:ahLst/>
              <a:cxnLst/>
              <a:rect l="l" t="t" r="r" b="b"/>
              <a:pathLst>
                <a:path w="390" h="390" extrusionOk="0">
                  <a:moveTo>
                    <a:pt x="189" y="1"/>
                  </a:moveTo>
                  <a:cubicBezTo>
                    <a:pt x="89" y="1"/>
                    <a:pt x="1" y="88"/>
                    <a:pt x="1" y="189"/>
                  </a:cubicBezTo>
                  <a:cubicBezTo>
                    <a:pt x="1" y="302"/>
                    <a:pt x="89" y="390"/>
                    <a:pt x="189" y="390"/>
                  </a:cubicBezTo>
                  <a:cubicBezTo>
                    <a:pt x="302" y="390"/>
                    <a:pt x="390" y="302"/>
                    <a:pt x="390" y="189"/>
                  </a:cubicBezTo>
                  <a:cubicBezTo>
                    <a:pt x="390" y="88"/>
                    <a:pt x="302" y="1"/>
                    <a:pt x="18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 name="Google Shape;966;p35"/>
            <p:cNvSpPr/>
            <p:nvPr/>
          </p:nvSpPr>
          <p:spPr>
            <a:xfrm>
              <a:off x="910425" y="2285250"/>
              <a:ext cx="9750" cy="9750"/>
            </a:xfrm>
            <a:custGeom>
              <a:avLst/>
              <a:gdLst/>
              <a:ahLst/>
              <a:cxnLst/>
              <a:rect l="l" t="t" r="r" b="b"/>
              <a:pathLst>
                <a:path w="390" h="390" extrusionOk="0">
                  <a:moveTo>
                    <a:pt x="188" y="1"/>
                  </a:moveTo>
                  <a:cubicBezTo>
                    <a:pt x="88" y="1"/>
                    <a:pt x="0" y="89"/>
                    <a:pt x="0" y="189"/>
                  </a:cubicBezTo>
                  <a:cubicBezTo>
                    <a:pt x="0" y="302"/>
                    <a:pt x="88" y="390"/>
                    <a:pt x="188" y="390"/>
                  </a:cubicBezTo>
                  <a:cubicBezTo>
                    <a:pt x="301" y="390"/>
                    <a:pt x="389" y="302"/>
                    <a:pt x="389" y="189"/>
                  </a:cubicBezTo>
                  <a:cubicBezTo>
                    <a:pt x="389" y="89"/>
                    <a:pt x="301" y="1"/>
                    <a:pt x="18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 name="Google Shape;967;p35"/>
            <p:cNvSpPr/>
            <p:nvPr/>
          </p:nvSpPr>
          <p:spPr>
            <a:xfrm>
              <a:off x="1488600" y="1673825"/>
              <a:ext cx="9750" cy="9750"/>
            </a:xfrm>
            <a:custGeom>
              <a:avLst/>
              <a:gdLst/>
              <a:ahLst/>
              <a:cxnLst/>
              <a:rect l="l" t="t" r="r" b="b"/>
              <a:pathLst>
                <a:path w="390" h="390" extrusionOk="0">
                  <a:moveTo>
                    <a:pt x="189" y="0"/>
                  </a:moveTo>
                  <a:cubicBezTo>
                    <a:pt x="89" y="0"/>
                    <a:pt x="1" y="88"/>
                    <a:pt x="1" y="189"/>
                  </a:cubicBezTo>
                  <a:cubicBezTo>
                    <a:pt x="1" y="301"/>
                    <a:pt x="89" y="389"/>
                    <a:pt x="189" y="389"/>
                  </a:cubicBezTo>
                  <a:cubicBezTo>
                    <a:pt x="302" y="389"/>
                    <a:pt x="390" y="301"/>
                    <a:pt x="390" y="189"/>
                  </a:cubicBezTo>
                  <a:cubicBezTo>
                    <a:pt x="390" y="88"/>
                    <a:pt x="302" y="0"/>
                    <a:pt x="18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 name="Google Shape;968;p35"/>
            <p:cNvSpPr/>
            <p:nvPr/>
          </p:nvSpPr>
          <p:spPr>
            <a:xfrm>
              <a:off x="1291600" y="1943625"/>
              <a:ext cx="9750" cy="9750"/>
            </a:xfrm>
            <a:custGeom>
              <a:avLst/>
              <a:gdLst/>
              <a:ahLst/>
              <a:cxnLst/>
              <a:rect l="l" t="t" r="r" b="b"/>
              <a:pathLst>
                <a:path w="390" h="390" extrusionOk="0">
                  <a:moveTo>
                    <a:pt x="201" y="0"/>
                  </a:moveTo>
                  <a:cubicBezTo>
                    <a:pt x="88" y="0"/>
                    <a:pt x="0" y="88"/>
                    <a:pt x="0" y="189"/>
                  </a:cubicBezTo>
                  <a:cubicBezTo>
                    <a:pt x="0" y="301"/>
                    <a:pt x="88" y="389"/>
                    <a:pt x="201" y="389"/>
                  </a:cubicBezTo>
                  <a:cubicBezTo>
                    <a:pt x="301" y="389"/>
                    <a:pt x="389" y="301"/>
                    <a:pt x="389" y="189"/>
                  </a:cubicBezTo>
                  <a:cubicBezTo>
                    <a:pt x="389" y="88"/>
                    <a:pt x="301" y="0"/>
                    <a:pt x="20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 name="Google Shape;969;p35"/>
            <p:cNvSpPr/>
            <p:nvPr/>
          </p:nvSpPr>
          <p:spPr>
            <a:xfrm>
              <a:off x="1824300" y="1623950"/>
              <a:ext cx="9425" cy="9750"/>
            </a:xfrm>
            <a:custGeom>
              <a:avLst/>
              <a:gdLst/>
              <a:ahLst/>
              <a:cxnLst/>
              <a:rect l="l" t="t" r="r" b="b"/>
              <a:pathLst>
                <a:path w="377" h="390" extrusionOk="0">
                  <a:moveTo>
                    <a:pt x="188" y="0"/>
                  </a:moveTo>
                  <a:cubicBezTo>
                    <a:pt x="75" y="0"/>
                    <a:pt x="0" y="88"/>
                    <a:pt x="0" y="201"/>
                  </a:cubicBezTo>
                  <a:cubicBezTo>
                    <a:pt x="0" y="301"/>
                    <a:pt x="75" y="389"/>
                    <a:pt x="188" y="389"/>
                  </a:cubicBezTo>
                  <a:cubicBezTo>
                    <a:pt x="289" y="389"/>
                    <a:pt x="376" y="301"/>
                    <a:pt x="376" y="201"/>
                  </a:cubicBezTo>
                  <a:cubicBezTo>
                    <a:pt x="376" y="88"/>
                    <a:pt x="289" y="0"/>
                    <a:pt x="18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 name="Google Shape;970;p35"/>
            <p:cNvSpPr/>
            <p:nvPr/>
          </p:nvSpPr>
          <p:spPr>
            <a:xfrm>
              <a:off x="1232300" y="1612325"/>
              <a:ext cx="9750" cy="9750"/>
            </a:xfrm>
            <a:custGeom>
              <a:avLst/>
              <a:gdLst/>
              <a:ahLst/>
              <a:cxnLst/>
              <a:rect l="l" t="t" r="r" b="b"/>
              <a:pathLst>
                <a:path w="390" h="390" extrusionOk="0">
                  <a:moveTo>
                    <a:pt x="189" y="1"/>
                  </a:moveTo>
                  <a:cubicBezTo>
                    <a:pt x="88" y="1"/>
                    <a:pt x="0" y="89"/>
                    <a:pt x="0" y="189"/>
                  </a:cubicBezTo>
                  <a:cubicBezTo>
                    <a:pt x="0" y="302"/>
                    <a:pt x="88" y="390"/>
                    <a:pt x="189" y="390"/>
                  </a:cubicBezTo>
                  <a:cubicBezTo>
                    <a:pt x="301" y="390"/>
                    <a:pt x="389" y="302"/>
                    <a:pt x="389" y="189"/>
                  </a:cubicBezTo>
                  <a:cubicBezTo>
                    <a:pt x="389" y="89"/>
                    <a:pt x="301" y="1"/>
                    <a:pt x="18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 name="Google Shape;971;p35"/>
            <p:cNvSpPr/>
            <p:nvPr/>
          </p:nvSpPr>
          <p:spPr>
            <a:xfrm>
              <a:off x="1724525" y="1776400"/>
              <a:ext cx="9425" cy="9750"/>
            </a:xfrm>
            <a:custGeom>
              <a:avLst/>
              <a:gdLst/>
              <a:ahLst/>
              <a:cxnLst/>
              <a:rect l="l" t="t" r="r" b="b"/>
              <a:pathLst>
                <a:path w="377" h="390" extrusionOk="0">
                  <a:moveTo>
                    <a:pt x="189" y="1"/>
                  </a:moveTo>
                  <a:cubicBezTo>
                    <a:pt x="88" y="1"/>
                    <a:pt x="0" y="89"/>
                    <a:pt x="0" y="189"/>
                  </a:cubicBezTo>
                  <a:cubicBezTo>
                    <a:pt x="0" y="302"/>
                    <a:pt x="88" y="390"/>
                    <a:pt x="189" y="390"/>
                  </a:cubicBezTo>
                  <a:cubicBezTo>
                    <a:pt x="302" y="390"/>
                    <a:pt x="377" y="302"/>
                    <a:pt x="377" y="189"/>
                  </a:cubicBezTo>
                  <a:cubicBezTo>
                    <a:pt x="377" y="89"/>
                    <a:pt x="302" y="1"/>
                    <a:pt x="18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 name="Google Shape;972;p35"/>
            <p:cNvSpPr/>
            <p:nvPr/>
          </p:nvSpPr>
          <p:spPr>
            <a:xfrm>
              <a:off x="1452850" y="1905975"/>
              <a:ext cx="9750" cy="9750"/>
            </a:xfrm>
            <a:custGeom>
              <a:avLst/>
              <a:gdLst/>
              <a:ahLst/>
              <a:cxnLst/>
              <a:rect l="l" t="t" r="r" b="b"/>
              <a:pathLst>
                <a:path w="390" h="390" extrusionOk="0">
                  <a:moveTo>
                    <a:pt x="201" y="0"/>
                  </a:moveTo>
                  <a:cubicBezTo>
                    <a:pt x="88" y="0"/>
                    <a:pt x="0" y="88"/>
                    <a:pt x="0" y="189"/>
                  </a:cubicBezTo>
                  <a:cubicBezTo>
                    <a:pt x="0" y="302"/>
                    <a:pt x="88" y="389"/>
                    <a:pt x="201" y="389"/>
                  </a:cubicBezTo>
                  <a:cubicBezTo>
                    <a:pt x="301" y="389"/>
                    <a:pt x="389" y="302"/>
                    <a:pt x="389" y="189"/>
                  </a:cubicBezTo>
                  <a:cubicBezTo>
                    <a:pt x="389" y="88"/>
                    <a:pt x="301" y="0"/>
                    <a:pt x="20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 name="Google Shape;973;p35"/>
            <p:cNvSpPr/>
            <p:nvPr/>
          </p:nvSpPr>
          <p:spPr>
            <a:xfrm>
              <a:off x="1572375" y="1829425"/>
              <a:ext cx="9750" cy="9750"/>
            </a:xfrm>
            <a:custGeom>
              <a:avLst/>
              <a:gdLst/>
              <a:ahLst/>
              <a:cxnLst/>
              <a:rect l="l" t="t" r="r" b="b"/>
              <a:pathLst>
                <a:path w="390" h="390" extrusionOk="0">
                  <a:moveTo>
                    <a:pt x="201" y="1"/>
                  </a:moveTo>
                  <a:cubicBezTo>
                    <a:pt x="88" y="1"/>
                    <a:pt x="0" y="88"/>
                    <a:pt x="0" y="189"/>
                  </a:cubicBezTo>
                  <a:cubicBezTo>
                    <a:pt x="0" y="302"/>
                    <a:pt x="88" y="390"/>
                    <a:pt x="201" y="390"/>
                  </a:cubicBezTo>
                  <a:cubicBezTo>
                    <a:pt x="301" y="390"/>
                    <a:pt x="389" y="302"/>
                    <a:pt x="389" y="189"/>
                  </a:cubicBezTo>
                  <a:cubicBezTo>
                    <a:pt x="389" y="88"/>
                    <a:pt x="301" y="1"/>
                    <a:pt x="2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77"/>
        <p:cNvGrpSpPr/>
        <p:nvPr/>
      </p:nvGrpSpPr>
      <p:grpSpPr>
        <a:xfrm>
          <a:off x="0" y="0"/>
          <a:ext cx="0" cy="0"/>
          <a:chOff x="0" y="0"/>
          <a:chExt cx="0" cy="0"/>
        </a:xfrm>
      </p:grpSpPr>
      <p:sp>
        <p:nvSpPr>
          <p:cNvPr id="978" name="Google Shape;978;p36"/>
          <p:cNvSpPr txBox="1">
            <a:spLocks noGrp="1"/>
          </p:cNvSpPr>
          <p:nvPr>
            <p:ph type="ctrTitle"/>
          </p:nvPr>
        </p:nvSpPr>
        <p:spPr>
          <a:xfrm>
            <a:off x="1018024" y="423886"/>
            <a:ext cx="3984899" cy="1122900"/>
          </a:xfrm>
          <a:prstGeom prst="rect">
            <a:avLst/>
          </a:prstGeom>
        </p:spPr>
        <p:txBody>
          <a:bodyPr spcFirstLastPara="1" wrap="square" lIns="0" tIns="0" rIns="0" bIns="0" anchor="b" anchorCtr="0">
            <a:noAutofit/>
          </a:bodyPr>
          <a:lstStyle/>
          <a:p>
            <a:pPr lvl="0">
              <a:buClr>
                <a:schemeClr val="dk1"/>
              </a:buClr>
              <a:buSzPts val="1100"/>
            </a:pPr>
            <a:r>
              <a:rPr lang="en-US" sz="4400" dirty="0" err="1" smtClean="0"/>
              <a:t>Fungsi</a:t>
            </a:r>
            <a:r>
              <a:rPr lang="en-US" sz="4400" dirty="0" smtClean="0"/>
              <a:t> Media </a:t>
            </a:r>
            <a:r>
              <a:rPr lang="en-US" sz="4400" dirty="0" err="1" smtClean="0"/>
              <a:t>Pembelajaran</a:t>
            </a:r>
            <a:r>
              <a:rPr lang="en-US" sz="4400" dirty="0" smtClean="0"/>
              <a:t> </a:t>
            </a:r>
            <a:endParaRPr sz="4400"/>
          </a:p>
        </p:txBody>
      </p:sp>
      <p:sp>
        <p:nvSpPr>
          <p:cNvPr id="979" name="Google Shape;979;p36"/>
          <p:cNvSpPr txBox="1">
            <a:spLocks noGrp="1"/>
          </p:cNvSpPr>
          <p:nvPr>
            <p:ph type="subTitle" idx="1"/>
          </p:nvPr>
        </p:nvSpPr>
        <p:spPr>
          <a:xfrm>
            <a:off x="4918843" y="320387"/>
            <a:ext cx="3951890" cy="1830900"/>
          </a:xfrm>
          <a:prstGeom prst="rect">
            <a:avLst/>
          </a:prstGeom>
        </p:spPr>
        <p:txBody>
          <a:bodyPr spcFirstLastPara="1" wrap="square" lIns="0" tIns="0" rIns="0" bIns="0" anchor="t" anchorCtr="0">
            <a:noAutofit/>
          </a:bodyPr>
          <a:lstStyle/>
          <a:p>
            <a:pPr algn="l">
              <a:lnSpc>
                <a:spcPct val="120000"/>
              </a:lnSpc>
            </a:pPr>
            <a:r>
              <a:rPr lang="id-ID" sz="1200" dirty="0" smtClean="0"/>
              <a:t>        </a:t>
            </a:r>
            <a:r>
              <a:rPr lang="en-US" sz="1200" dirty="0" err="1" smtClean="0"/>
              <a:t>Fungsi</a:t>
            </a:r>
            <a:r>
              <a:rPr lang="en-US" sz="1200" dirty="0" smtClean="0"/>
              <a:t> </a:t>
            </a:r>
            <a:r>
              <a:rPr lang="en-US" sz="1200" dirty="0" smtClean="0"/>
              <a:t>Media </a:t>
            </a:r>
            <a:r>
              <a:rPr lang="en-US" sz="1200" dirty="0" err="1" smtClean="0"/>
              <a:t>Pemebelajaran</a:t>
            </a:r>
            <a:r>
              <a:rPr lang="id-ID" sz="1200" dirty="0" smtClean="0"/>
              <a:t> menurut </a:t>
            </a:r>
            <a:r>
              <a:rPr lang="en-US" sz="1200" dirty="0" err="1" smtClean="0"/>
              <a:t>Arsyad</a:t>
            </a:r>
            <a:r>
              <a:rPr lang="id-ID" sz="1200" dirty="0" smtClean="0"/>
              <a:t> </a:t>
            </a:r>
            <a:r>
              <a:rPr lang="en-US" sz="1200" dirty="0" err="1" smtClean="0"/>
              <a:t>Azhar</a:t>
            </a:r>
            <a:r>
              <a:rPr lang="id-ID" sz="1200" dirty="0" smtClean="0"/>
              <a:t> </a:t>
            </a:r>
            <a:r>
              <a:rPr lang="id-ID" sz="1200" dirty="0" smtClean="0"/>
              <a:t>(</a:t>
            </a:r>
            <a:r>
              <a:rPr lang="en-US" sz="1200" dirty="0" smtClean="0"/>
              <a:t>2007)</a:t>
            </a:r>
            <a:r>
              <a:rPr lang="id-ID" sz="1200" dirty="0" smtClean="0"/>
              <a:t> diantaranya:</a:t>
            </a:r>
          </a:p>
          <a:p>
            <a:pPr lvl="0" algn="l">
              <a:lnSpc>
                <a:spcPct val="120000"/>
              </a:lnSpc>
            </a:pPr>
            <a:r>
              <a:rPr lang="id-ID" sz="1200" dirty="0" smtClean="0"/>
              <a:t>        1. </a:t>
            </a:r>
            <a:r>
              <a:rPr lang="en-US" sz="1200" dirty="0" err="1" smtClean="0"/>
              <a:t>Fungsi</a:t>
            </a:r>
            <a:r>
              <a:rPr lang="en-US" sz="1200" dirty="0" smtClean="0"/>
              <a:t> </a:t>
            </a:r>
            <a:r>
              <a:rPr lang="en-US" sz="1200" dirty="0" err="1" smtClean="0"/>
              <a:t>Atensi</a:t>
            </a:r>
            <a:r>
              <a:rPr lang="en-US" sz="1200" dirty="0" smtClean="0"/>
              <a:t> </a:t>
            </a:r>
            <a:endParaRPr lang="id-ID" sz="1200" dirty="0" smtClean="0"/>
          </a:p>
          <a:p>
            <a:pPr algn="l">
              <a:lnSpc>
                <a:spcPct val="120000"/>
              </a:lnSpc>
            </a:pPr>
            <a:r>
              <a:rPr lang="id-ID" sz="1200" dirty="0" smtClean="0"/>
              <a:t>            </a:t>
            </a:r>
            <a:r>
              <a:rPr lang="en-US" sz="1200" dirty="0" smtClean="0"/>
              <a:t>Media </a:t>
            </a:r>
            <a:r>
              <a:rPr lang="en-US" sz="1200" dirty="0" smtClean="0"/>
              <a:t>visual yang </a:t>
            </a:r>
            <a:r>
              <a:rPr lang="en-US" sz="1200" dirty="0" err="1" smtClean="0"/>
              <a:t>merupakan</a:t>
            </a:r>
            <a:r>
              <a:rPr lang="en-US" sz="1200" dirty="0" smtClean="0"/>
              <a:t> </a:t>
            </a:r>
            <a:r>
              <a:rPr lang="en-US" sz="1200" dirty="0" err="1" smtClean="0"/>
              <a:t>inti</a:t>
            </a:r>
            <a:r>
              <a:rPr lang="en-US" sz="1200" dirty="0" smtClean="0"/>
              <a:t> </a:t>
            </a:r>
            <a:r>
              <a:rPr lang="en-US" sz="1200" dirty="0" err="1" smtClean="0"/>
              <a:t>untuk</a:t>
            </a:r>
            <a:r>
              <a:rPr lang="en-US" sz="1200" dirty="0" smtClean="0"/>
              <a:t> </a:t>
            </a:r>
            <a:r>
              <a:rPr lang="id-ID" sz="1200" dirty="0" smtClean="0"/>
              <a:t>  </a:t>
            </a:r>
          </a:p>
          <a:p>
            <a:pPr algn="l">
              <a:lnSpc>
                <a:spcPct val="120000"/>
              </a:lnSpc>
            </a:pPr>
            <a:r>
              <a:rPr lang="id-ID" sz="1200" dirty="0" smtClean="0"/>
              <a:t> </a:t>
            </a:r>
            <a:r>
              <a:rPr lang="id-ID" sz="1200" dirty="0" smtClean="0"/>
              <a:t>           </a:t>
            </a:r>
            <a:r>
              <a:rPr lang="en-US" sz="1200" dirty="0" err="1" smtClean="0"/>
              <a:t>menarik</a:t>
            </a:r>
            <a:r>
              <a:rPr lang="en-US" sz="1200" dirty="0" smtClean="0"/>
              <a:t> </a:t>
            </a:r>
            <a:r>
              <a:rPr lang="en-US" sz="1200" dirty="0" err="1" smtClean="0"/>
              <a:t>dan</a:t>
            </a:r>
            <a:r>
              <a:rPr lang="en-US" sz="1200" dirty="0" smtClean="0"/>
              <a:t> </a:t>
            </a:r>
            <a:r>
              <a:rPr lang="en-US" sz="1200" dirty="0" err="1" smtClean="0"/>
              <a:t>mengarahkan</a:t>
            </a:r>
            <a:r>
              <a:rPr lang="en-US" sz="1200" dirty="0" smtClean="0"/>
              <a:t> </a:t>
            </a:r>
            <a:r>
              <a:rPr lang="en-US" sz="1200" dirty="0" err="1" smtClean="0"/>
              <a:t>perhatian</a:t>
            </a:r>
            <a:r>
              <a:rPr lang="en-US" sz="1200" dirty="0" smtClean="0"/>
              <a:t> </a:t>
            </a:r>
            <a:r>
              <a:rPr lang="en-US" sz="1200" dirty="0" err="1" smtClean="0"/>
              <a:t>siawa</a:t>
            </a:r>
            <a:r>
              <a:rPr lang="en-US" sz="1200" dirty="0" smtClean="0"/>
              <a:t> </a:t>
            </a:r>
            <a:r>
              <a:rPr lang="id-ID" sz="1200" dirty="0" smtClean="0"/>
              <a:t> </a:t>
            </a:r>
          </a:p>
          <a:p>
            <a:pPr algn="l">
              <a:lnSpc>
                <a:spcPct val="120000"/>
              </a:lnSpc>
            </a:pPr>
            <a:r>
              <a:rPr lang="id-ID" sz="1200" dirty="0" smtClean="0"/>
              <a:t> </a:t>
            </a:r>
            <a:r>
              <a:rPr lang="id-ID" sz="1200" dirty="0" smtClean="0"/>
              <a:t>           </a:t>
            </a:r>
            <a:r>
              <a:rPr lang="en-US" sz="1200" dirty="0" err="1" smtClean="0"/>
              <a:t>untuk</a:t>
            </a:r>
            <a:r>
              <a:rPr lang="en-US" sz="1200" dirty="0" smtClean="0"/>
              <a:t> </a:t>
            </a:r>
            <a:r>
              <a:rPr lang="en-US" sz="1200" dirty="0" err="1" smtClean="0"/>
              <a:t>berkosentrasi</a:t>
            </a:r>
            <a:r>
              <a:rPr lang="en-US" sz="1200" dirty="0" smtClean="0"/>
              <a:t> </a:t>
            </a:r>
            <a:r>
              <a:rPr lang="en-US" sz="1200" dirty="0" err="1" smtClean="0"/>
              <a:t>terhadap</a:t>
            </a:r>
            <a:r>
              <a:rPr lang="en-US" sz="1200" dirty="0" smtClean="0"/>
              <a:t> </a:t>
            </a:r>
            <a:r>
              <a:rPr lang="en-US" sz="1200" dirty="0" err="1" smtClean="0"/>
              <a:t>materi</a:t>
            </a:r>
            <a:r>
              <a:rPr lang="en-US" sz="1200" dirty="0" smtClean="0"/>
              <a:t> yang </a:t>
            </a:r>
            <a:endParaRPr lang="id-ID" sz="1200" dirty="0" smtClean="0"/>
          </a:p>
          <a:p>
            <a:pPr algn="l">
              <a:lnSpc>
                <a:spcPct val="120000"/>
              </a:lnSpc>
            </a:pPr>
            <a:r>
              <a:rPr lang="id-ID" sz="1200" dirty="0" smtClean="0"/>
              <a:t> </a:t>
            </a:r>
            <a:r>
              <a:rPr lang="id-ID" sz="1200" dirty="0" smtClean="0"/>
              <a:t>           </a:t>
            </a:r>
            <a:r>
              <a:rPr lang="en-US" sz="1200" dirty="0" err="1" smtClean="0"/>
              <a:t>disampaikan</a:t>
            </a:r>
            <a:r>
              <a:rPr lang="id-ID" sz="1200" dirty="0" smtClean="0"/>
              <a:t>.</a:t>
            </a:r>
            <a:endParaRPr lang="id-ID" sz="1200" dirty="0" smtClean="0"/>
          </a:p>
          <a:p>
            <a:pPr lvl="0" algn="l">
              <a:lnSpc>
                <a:spcPct val="120000"/>
              </a:lnSpc>
            </a:pPr>
            <a:r>
              <a:rPr lang="id-ID" sz="1200" dirty="0" smtClean="0"/>
              <a:t>        2. </a:t>
            </a:r>
            <a:r>
              <a:rPr lang="en-US" sz="1200" dirty="0" err="1" smtClean="0"/>
              <a:t>Fungsi</a:t>
            </a:r>
            <a:r>
              <a:rPr lang="en-US" sz="1200" dirty="0" smtClean="0"/>
              <a:t> </a:t>
            </a:r>
            <a:r>
              <a:rPr lang="en-US" sz="1200" dirty="0" err="1" smtClean="0"/>
              <a:t>Afektif</a:t>
            </a:r>
            <a:endParaRPr lang="id-ID" sz="1200" dirty="0" smtClean="0"/>
          </a:p>
          <a:p>
            <a:pPr algn="l">
              <a:lnSpc>
                <a:spcPct val="120000"/>
              </a:lnSpc>
            </a:pPr>
            <a:r>
              <a:rPr lang="id-ID" sz="1200" dirty="0" smtClean="0"/>
              <a:t> </a:t>
            </a:r>
            <a:r>
              <a:rPr lang="id-ID" sz="1200" dirty="0" smtClean="0"/>
              <a:t>           </a:t>
            </a:r>
            <a:r>
              <a:rPr lang="en-US" sz="1200" dirty="0" smtClean="0"/>
              <a:t>Yang </a:t>
            </a:r>
            <a:r>
              <a:rPr lang="en-US" sz="1200" dirty="0" err="1" smtClean="0"/>
              <a:t>trlihat</a:t>
            </a:r>
            <a:r>
              <a:rPr lang="en-US" sz="1200" dirty="0" smtClean="0"/>
              <a:t> </a:t>
            </a:r>
            <a:r>
              <a:rPr lang="en-US" sz="1200" dirty="0" err="1" smtClean="0"/>
              <a:t>dari</a:t>
            </a:r>
            <a:r>
              <a:rPr lang="en-US" sz="1200" dirty="0" smtClean="0"/>
              <a:t> </a:t>
            </a:r>
            <a:r>
              <a:rPr lang="en-US" sz="1200" dirty="0" err="1" smtClean="0"/>
              <a:t>penemuan-penemuan</a:t>
            </a:r>
            <a:r>
              <a:rPr lang="en-US" sz="1200" dirty="0" smtClean="0"/>
              <a:t> </a:t>
            </a:r>
            <a:r>
              <a:rPr lang="en-US" sz="1200" dirty="0" err="1" smtClean="0"/>
              <a:t>peneliti</a:t>
            </a:r>
            <a:r>
              <a:rPr lang="en-US" sz="1200" dirty="0" smtClean="0"/>
              <a:t> </a:t>
            </a:r>
            <a:endParaRPr lang="id-ID" sz="1200" dirty="0" smtClean="0"/>
          </a:p>
          <a:p>
            <a:pPr algn="l">
              <a:lnSpc>
                <a:spcPct val="120000"/>
              </a:lnSpc>
            </a:pPr>
            <a:r>
              <a:rPr lang="id-ID" sz="1200" dirty="0" smtClean="0"/>
              <a:t> </a:t>
            </a:r>
            <a:r>
              <a:rPr lang="id-ID" sz="1200" dirty="0" smtClean="0"/>
              <a:t>           </a:t>
            </a:r>
            <a:r>
              <a:rPr lang="en-US" sz="1200" dirty="0" smtClean="0"/>
              <a:t>yang </a:t>
            </a:r>
            <a:r>
              <a:rPr lang="en-US" sz="1200" dirty="0" err="1" smtClean="0"/>
              <a:t>mengungkapkan</a:t>
            </a:r>
            <a:r>
              <a:rPr lang="en-US" sz="1200" dirty="0" smtClean="0"/>
              <a:t> </a:t>
            </a:r>
            <a:r>
              <a:rPr lang="en-US" sz="1200" dirty="0" err="1" smtClean="0"/>
              <a:t>bahwa</a:t>
            </a:r>
            <a:r>
              <a:rPr lang="en-US" sz="1200" dirty="0" smtClean="0"/>
              <a:t> lambing visual </a:t>
            </a:r>
            <a:endParaRPr lang="id-ID" sz="1200" dirty="0" smtClean="0"/>
          </a:p>
          <a:p>
            <a:pPr algn="l">
              <a:lnSpc>
                <a:spcPct val="120000"/>
              </a:lnSpc>
            </a:pPr>
            <a:r>
              <a:rPr lang="id-ID" sz="1200" dirty="0" smtClean="0"/>
              <a:t> </a:t>
            </a:r>
            <a:r>
              <a:rPr lang="id-ID" sz="1200" dirty="0" smtClean="0"/>
              <a:t>           </a:t>
            </a:r>
            <a:r>
              <a:rPr lang="en-US" sz="1200" dirty="0" err="1" smtClean="0"/>
              <a:t>atau</a:t>
            </a:r>
            <a:r>
              <a:rPr lang="en-US" sz="1200" dirty="0" smtClean="0"/>
              <a:t> </a:t>
            </a:r>
            <a:r>
              <a:rPr lang="en-US" sz="1200" dirty="0" err="1" smtClean="0"/>
              <a:t>gambaran</a:t>
            </a:r>
            <a:r>
              <a:rPr lang="en-US" sz="1200" dirty="0" smtClean="0"/>
              <a:t> </a:t>
            </a:r>
            <a:r>
              <a:rPr lang="en-US" sz="1200" dirty="0" err="1" smtClean="0"/>
              <a:t>memperlancar</a:t>
            </a:r>
            <a:r>
              <a:rPr lang="en-US" sz="1200" dirty="0" smtClean="0"/>
              <a:t> </a:t>
            </a:r>
            <a:r>
              <a:rPr lang="en-US" sz="1200" dirty="0" err="1" smtClean="0"/>
              <a:t>pencapaian</a:t>
            </a:r>
            <a:r>
              <a:rPr lang="en-US" sz="1200" dirty="0" smtClean="0"/>
              <a:t> </a:t>
            </a:r>
            <a:endParaRPr lang="id-ID" sz="1200" dirty="0" smtClean="0"/>
          </a:p>
          <a:p>
            <a:pPr algn="l">
              <a:lnSpc>
                <a:spcPct val="120000"/>
              </a:lnSpc>
            </a:pPr>
            <a:r>
              <a:rPr lang="id-ID" sz="1200" dirty="0" smtClean="0"/>
              <a:t> </a:t>
            </a:r>
            <a:r>
              <a:rPr lang="id-ID" sz="1200" dirty="0" smtClean="0"/>
              <a:t>           </a:t>
            </a:r>
            <a:r>
              <a:rPr lang="en-US" sz="1200" dirty="0" err="1" smtClean="0"/>
              <a:t>untuk</a:t>
            </a:r>
            <a:r>
              <a:rPr lang="en-US" sz="1200" dirty="0" smtClean="0"/>
              <a:t> </a:t>
            </a:r>
            <a:r>
              <a:rPr lang="en-US" sz="1200" dirty="0" err="1" smtClean="0"/>
              <a:t>memahami</a:t>
            </a:r>
            <a:r>
              <a:rPr lang="en-US" sz="1200" dirty="0" smtClean="0"/>
              <a:t> </a:t>
            </a:r>
            <a:r>
              <a:rPr lang="en-US" sz="1200" dirty="0" err="1" smtClean="0"/>
              <a:t>dan</a:t>
            </a:r>
            <a:r>
              <a:rPr lang="en-US" sz="1200" dirty="0" smtClean="0"/>
              <a:t> </a:t>
            </a:r>
            <a:r>
              <a:rPr lang="en-US" sz="1200" dirty="0" err="1" smtClean="0"/>
              <a:t>mengingat</a:t>
            </a:r>
            <a:r>
              <a:rPr lang="en-US" sz="1200" dirty="0" smtClean="0"/>
              <a:t> </a:t>
            </a:r>
            <a:r>
              <a:rPr lang="en-US" sz="1200" dirty="0" err="1" smtClean="0"/>
              <a:t>informasi</a:t>
            </a:r>
            <a:r>
              <a:rPr lang="en-US" sz="1200" dirty="0" smtClean="0"/>
              <a:t> </a:t>
            </a:r>
            <a:endParaRPr lang="id-ID" sz="1200" dirty="0" smtClean="0"/>
          </a:p>
          <a:p>
            <a:pPr algn="l">
              <a:lnSpc>
                <a:spcPct val="120000"/>
              </a:lnSpc>
            </a:pPr>
            <a:r>
              <a:rPr lang="id-ID" sz="1200" dirty="0" smtClean="0"/>
              <a:t> </a:t>
            </a:r>
            <a:r>
              <a:rPr lang="id-ID" sz="1200" dirty="0" smtClean="0"/>
              <a:t>           </a:t>
            </a:r>
            <a:r>
              <a:rPr lang="en-US" sz="1200" dirty="0" smtClean="0"/>
              <a:t>yang </a:t>
            </a:r>
            <a:r>
              <a:rPr lang="en-US" sz="1200" dirty="0" err="1" smtClean="0"/>
              <a:t>terkandung</a:t>
            </a:r>
            <a:r>
              <a:rPr lang="en-US" sz="1200" dirty="0" smtClean="0"/>
              <a:t> </a:t>
            </a:r>
            <a:r>
              <a:rPr lang="en-US" sz="1200" dirty="0" err="1" smtClean="0"/>
              <a:t>di</a:t>
            </a:r>
            <a:r>
              <a:rPr lang="en-US" sz="1200" dirty="0" smtClean="0"/>
              <a:t> </a:t>
            </a:r>
            <a:r>
              <a:rPr lang="en-US" sz="1200" dirty="0" err="1" smtClean="0"/>
              <a:t>gamabar</a:t>
            </a:r>
            <a:r>
              <a:rPr lang="en-US" sz="1200" dirty="0" smtClean="0"/>
              <a:t> </a:t>
            </a:r>
            <a:r>
              <a:rPr lang="en-US" sz="1200" dirty="0" err="1" smtClean="0"/>
              <a:t>tersebut</a:t>
            </a:r>
            <a:r>
              <a:rPr lang="en-US" sz="1200" dirty="0" smtClean="0"/>
              <a:t>.</a:t>
            </a:r>
            <a:endParaRPr lang="id-ID" sz="1200" dirty="0" smtClean="0"/>
          </a:p>
          <a:p>
            <a:pPr algn="l">
              <a:lnSpc>
                <a:spcPct val="120000"/>
              </a:lnSpc>
            </a:pPr>
            <a:r>
              <a:rPr lang="id-ID" sz="1200" dirty="0" smtClean="0"/>
              <a:t>        3. </a:t>
            </a:r>
            <a:r>
              <a:rPr lang="en-US" sz="1200" dirty="0" err="1" smtClean="0"/>
              <a:t>Fungsi</a:t>
            </a:r>
            <a:r>
              <a:rPr lang="en-US" sz="1200" dirty="0" smtClean="0"/>
              <a:t> </a:t>
            </a:r>
            <a:r>
              <a:rPr lang="en-US" sz="1200" dirty="0" err="1" smtClean="0"/>
              <a:t>Kompensatoris</a:t>
            </a:r>
            <a:endParaRPr lang="id-ID" sz="1200" dirty="0" smtClean="0"/>
          </a:p>
          <a:p>
            <a:pPr algn="l">
              <a:lnSpc>
                <a:spcPct val="120000"/>
              </a:lnSpc>
            </a:pPr>
            <a:r>
              <a:rPr lang="id-ID" sz="1200" dirty="0" smtClean="0"/>
              <a:t>            </a:t>
            </a:r>
            <a:r>
              <a:rPr lang="en-US" sz="1200" dirty="0" err="1" smtClean="0"/>
              <a:t>Memberi</a:t>
            </a:r>
            <a:r>
              <a:rPr lang="en-US" sz="1200" dirty="0" smtClean="0"/>
              <a:t> </a:t>
            </a:r>
            <a:r>
              <a:rPr lang="en-US" sz="1200" dirty="0" err="1" smtClean="0"/>
              <a:t>pemahaman</a:t>
            </a:r>
            <a:r>
              <a:rPr lang="en-US" sz="1200" dirty="0" smtClean="0"/>
              <a:t> </a:t>
            </a:r>
            <a:r>
              <a:rPr lang="en-US" sz="1200" dirty="0" err="1" smtClean="0"/>
              <a:t>teks</a:t>
            </a:r>
            <a:r>
              <a:rPr lang="en-US" sz="1200" dirty="0" smtClean="0"/>
              <a:t> </a:t>
            </a:r>
            <a:r>
              <a:rPr lang="en-US" sz="1200" dirty="0" err="1" smtClean="0"/>
              <a:t>bagi</a:t>
            </a:r>
            <a:r>
              <a:rPr lang="en-US" sz="1200" dirty="0" smtClean="0"/>
              <a:t> </a:t>
            </a:r>
            <a:r>
              <a:rPr lang="en-US" sz="1200" dirty="0" err="1" smtClean="0"/>
              <a:t>siswa</a:t>
            </a:r>
            <a:r>
              <a:rPr lang="en-US" sz="1200" dirty="0" smtClean="0"/>
              <a:t> yang </a:t>
            </a:r>
            <a:endParaRPr lang="id-ID" sz="1200" dirty="0" smtClean="0"/>
          </a:p>
          <a:p>
            <a:pPr algn="l">
              <a:lnSpc>
                <a:spcPct val="120000"/>
              </a:lnSpc>
            </a:pPr>
            <a:r>
              <a:rPr lang="id-ID" sz="1200" dirty="0" smtClean="0"/>
              <a:t> </a:t>
            </a:r>
            <a:r>
              <a:rPr lang="id-ID" sz="1200" dirty="0" smtClean="0"/>
              <a:t>           </a:t>
            </a:r>
            <a:r>
              <a:rPr lang="en-US" sz="1200" dirty="0" err="1" smtClean="0"/>
              <a:t>lemah</a:t>
            </a:r>
            <a:r>
              <a:rPr lang="en-US" sz="1200" dirty="0" smtClean="0"/>
              <a:t> </a:t>
            </a:r>
            <a:r>
              <a:rPr lang="en-US" sz="1200" dirty="0" err="1" smtClean="0"/>
              <a:t>dalam</a:t>
            </a:r>
            <a:r>
              <a:rPr lang="en-US" sz="1200" dirty="0" smtClean="0"/>
              <a:t> </a:t>
            </a:r>
            <a:r>
              <a:rPr lang="en-US" sz="1200" dirty="0" err="1" smtClean="0"/>
              <a:t>menbaca</a:t>
            </a:r>
            <a:r>
              <a:rPr lang="en-US" sz="1200" dirty="0" smtClean="0"/>
              <a:t> </a:t>
            </a:r>
            <a:r>
              <a:rPr lang="en-US" sz="1200" dirty="0" err="1" smtClean="0"/>
              <a:t>untuk</a:t>
            </a:r>
            <a:r>
              <a:rPr lang="id-ID" sz="1200" dirty="0" smtClean="0"/>
              <a:t> </a:t>
            </a:r>
            <a:r>
              <a:rPr lang="en-US" sz="1200" dirty="0" err="1" smtClean="0"/>
              <a:t>mengorganisasikan</a:t>
            </a:r>
            <a:r>
              <a:rPr lang="en-US" sz="1200" dirty="0" smtClean="0"/>
              <a:t> </a:t>
            </a:r>
            <a:r>
              <a:rPr lang="id-ID" sz="1200" dirty="0" smtClean="0"/>
              <a:t> </a:t>
            </a:r>
          </a:p>
          <a:p>
            <a:pPr algn="l">
              <a:lnSpc>
                <a:spcPct val="120000"/>
              </a:lnSpc>
            </a:pPr>
            <a:r>
              <a:rPr lang="id-ID" sz="1200" dirty="0" smtClean="0"/>
              <a:t> </a:t>
            </a:r>
            <a:r>
              <a:rPr lang="id-ID" sz="1200" dirty="0" smtClean="0"/>
              <a:t>           </a:t>
            </a:r>
            <a:r>
              <a:rPr lang="en-US" sz="1200" dirty="0" err="1" smtClean="0"/>
              <a:t>informasi</a:t>
            </a:r>
            <a:r>
              <a:rPr lang="en-US" sz="1200" dirty="0" smtClean="0"/>
              <a:t> </a:t>
            </a:r>
            <a:r>
              <a:rPr lang="en-US" sz="1200" dirty="0" err="1" smtClean="0"/>
              <a:t>dalam</a:t>
            </a:r>
            <a:r>
              <a:rPr lang="en-US" sz="1200" dirty="0" smtClean="0"/>
              <a:t> </a:t>
            </a:r>
            <a:r>
              <a:rPr lang="en-US" sz="1200" dirty="0" err="1" smtClean="0"/>
              <a:t>teks</a:t>
            </a:r>
            <a:r>
              <a:rPr lang="en-US" sz="1200" dirty="0" smtClean="0"/>
              <a:t> </a:t>
            </a:r>
            <a:r>
              <a:rPr lang="en-US" sz="1200" dirty="0" err="1" smtClean="0"/>
              <a:t>dan</a:t>
            </a:r>
            <a:r>
              <a:rPr lang="en-US" sz="1200" dirty="0" smtClean="0"/>
              <a:t> </a:t>
            </a:r>
            <a:r>
              <a:rPr lang="en-US" sz="1200" dirty="0" err="1" smtClean="0"/>
              <a:t>mengingat</a:t>
            </a:r>
            <a:r>
              <a:rPr lang="en-US" sz="1200" dirty="0" smtClean="0"/>
              <a:t> </a:t>
            </a:r>
            <a:r>
              <a:rPr lang="en-US" sz="1200" dirty="0" err="1" smtClean="0"/>
              <a:t>kembali</a:t>
            </a:r>
            <a:r>
              <a:rPr lang="en-US" sz="1200" dirty="0" smtClean="0"/>
              <a:t>.</a:t>
            </a:r>
            <a:endParaRPr lang="id-ID" sz="1200" dirty="0" smtClean="0"/>
          </a:p>
          <a:p>
            <a:pPr marL="0" lvl="0" indent="0" algn="l" rtl="0">
              <a:spcBef>
                <a:spcPts val="0"/>
              </a:spcBef>
              <a:spcAft>
                <a:spcPts val="0"/>
              </a:spcAft>
              <a:buNone/>
            </a:pPr>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83"/>
        <p:cNvGrpSpPr/>
        <p:nvPr/>
      </p:nvGrpSpPr>
      <p:grpSpPr>
        <a:xfrm>
          <a:off x="0" y="0"/>
          <a:ext cx="0" cy="0"/>
          <a:chOff x="0" y="0"/>
          <a:chExt cx="0" cy="0"/>
        </a:xfrm>
      </p:grpSpPr>
      <p:sp>
        <p:nvSpPr>
          <p:cNvPr id="984" name="Google Shape;984;p37"/>
          <p:cNvSpPr txBox="1">
            <a:spLocks noGrp="1"/>
          </p:cNvSpPr>
          <p:nvPr>
            <p:ph type="title"/>
          </p:nvPr>
        </p:nvSpPr>
        <p:spPr>
          <a:xfrm>
            <a:off x="1723696" y="1349138"/>
            <a:ext cx="2150620" cy="364800"/>
          </a:xfrm>
          <a:prstGeom prst="rect">
            <a:avLst/>
          </a:prstGeom>
        </p:spPr>
        <p:txBody>
          <a:bodyPr spcFirstLastPara="1" wrap="square" lIns="0" tIns="0" rIns="0" bIns="0" anchor="t" anchorCtr="0">
            <a:noAutofit/>
          </a:bodyPr>
          <a:lstStyle/>
          <a:p>
            <a:pPr lvl="0"/>
            <a:r>
              <a:rPr lang="en-US" sz="1600" dirty="0" err="1" smtClean="0"/>
              <a:t>Dalam</a:t>
            </a:r>
            <a:r>
              <a:rPr lang="en-US" sz="1600" dirty="0" smtClean="0"/>
              <a:t> </a:t>
            </a:r>
            <a:r>
              <a:rPr lang="en-US" sz="1600" dirty="0" err="1" smtClean="0"/>
              <a:t>Kamus</a:t>
            </a:r>
            <a:r>
              <a:rPr lang="en-US" sz="1600" dirty="0" smtClean="0"/>
              <a:t> </a:t>
            </a:r>
            <a:r>
              <a:rPr lang="en-US" sz="1600" dirty="0" err="1" smtClean="0"/>
              <a:t>Umum</a:t>
            </a:r>
            <a:r>
              <a:rPr lang="en-US" sz="1600" dirty="0" smtClean="0"/>
              <a:t> </a:t>
            </a:r>
            <a:r>
              <a:rPr lang="en-US" sz="1600" dirty="0" err="1" smtClean="0"/>
              <a:t>Bahasa</a:t>
            </a:r>
            <a:r>
              <a:rPr lang="en-US" sz="1600" dirty="0" smtClean="0"/>
              <a:t> Indonesia (KUBI)</a:t>
            </a:r>
            <a:endParaRPr sz="1600"/>
          </a:p>
        </p:txBody>
      </p:sp>
      <p:sp>
        <p:nvSpPr>
          <p:cNvPr id="985" name="Google Shape;985;p37"/>
          <p:cNvSpPr txBox="1">
            <a:spLocks noGrp="1"/>
          </p:cNvSpPr>
          <p:nvPr>
            <p:ph type="title" idx="2"/>
          </p:nvPr>
        </p:nvSpPr>
        <p:spPr>
          <a:xfrm>
            <a:off x="5264203" y="1338627"/>
            <a:ext cx="2141400" cy="364800"/>
          </a:xfrm>
          <a:prstGeom prst="rect">
            <a:avLst/>
          </a:prstGeom>
        </p:spPr>
        <p:txBody>
          <a:bodyPr spcFirstLastPara="1" wrap="square" lIns="0" tIns="0" rIns="0" bIns="0" anchor="t" anchorCtr="0">
            <a:noAutofit/>
          </a:bodyPr>
          <a:lstStyle/>
          <a:p>
            <a:pPr lvl="0"/>
            <a:r>
              <a:rPr lang="en-US" sz="1600" dirty="0" err="1" smtClean="0"/>
              <a:t>Dalam</a:t>
            </a:r>
            <a:r>
              <a:rPr lang="en-US" sz="1600" dirty="0" smtClean="0"/>
              <a:t> literature lain</a:t>
            </a:r>
            <a:endParaRPr sz="1600"/>
          </a:p>
        </p:txBody>
      </p:sp>
      <p:sp>
        <p:nvSpPr>
          <p:cNvPr id="986" name="Google Shape;986;p37"/>
          <p:cNvSpPr txBox="1">
            <a:spLocks noGrp="1"/>
          </p:cNvSpPr>
          <p:nvPr>
            <p:ph type="subTitle" idx="1"/>
          </p:nvPr>
        </p:nvSpPr>
        <p:spPr>
          <a:xfrm>
            <a:off x="1743402" y="1923187"/>
            <a:ext cx="2368800" cy="826500"/>
          </a:xfrm>
          <a:prstGeom prst="rect">
            <a:avLst/>
          </a:prstGeom>
        </p:spPr>
        <p:txBody>
          <a:bodyPr spcFirstLastPara="1" wrap="square" lIns="0" tIns="0" rIns="0" bIns="0" anchor="t" anchorCtr="0">
            <a:noAutofit/>
          </a:bodyPr>
          <a:lstStyle/>
          <a:p>
            <a:pPr marL="0" lvl="0" indent="0">
              <a:buSzPts val="1100"/>
            </a:pPr>
            <a:r>
              <a:rPr lang="en-US" sz="1200" dirty="0" err="1" smtClean="0"/>
              <a:t>lingkungan</a:t>
            </a:r>
            <a:r>
              <a:rPr lang="en-US" sz="1200" dirty="0" smtClean="0"/>
              <a:t> </a:t>
            </a:r>
            <a:r>
              <a:rPr lang="en-US" sz="1200" dirty="0" err="1" smtClean="0"/>
              <a:t>diartikan</a:t>
            </a:r>
            <a:r>
              <a:rPr lang="en-US" sz="1200" dirty="0" smtClean="0"/>
              <a:t> </a:t>
            </a:r>
            <a:r>
              <a:rPr lang="en-US" sz="1200" dirty="0" err="1" smtClean="0"/>
              <a:t>sebagai</a:t>
            </a:r>
            <a:r>
              <a:rPr lang="en-US" sz="1200" dirty="0" smtClean="0"/>
              <a:t> </a:t>
            </a:r>
            <a:r>
              <a:rPr lang="en-US" sz="1200" dirty="0" err="1" smtClean="0"/>
              <a:t>bulatan</a:t>
            </a:r>
            <a:r>
              <a:rPr lang="en-US" sz="1200" dirty="0" smtClean="0"/>
              <a:t> yang </a:t>
            </a:r>
            <a:r>
              <a:rPr lang="en-US" sz="1200" dirty="0" err="1" smtClean="0"/>
              <a:t>melingkungi</a:t>
            </a:r>
            <a:r>
              <a:rPr lang="en-US" sz="1200" dirty="0" smtClean="0"/>
              <a:t> (</a:t>
            </a:r>
            <a:r>
              <a:rPr lang="en-US" sz="1200" dirty="0" err="1" smtClean="0"/>
              <a:t>melingkari</a:t>
            </a:r>
            <a:r>
              <a:rPr lang="en-US" sz="1200" dirty="0" smtClean="0"/>
              <a:t>).</a:t>
            </a:r>
            <a:endParaRPr sz="1200"/>
          </a:p>
        </p:txBody>
      </p:sp>
      <p:sp>
        <p:nvSpPr>
          <p:cNvPr id="987" name="Google Shape;987;p37"/>
          <p:cNvSpPr txBox="1">
            <a:spLocks noGrp="1"/>
          </p:cNvSpPr>
          <p:nvPr>
            <p:ph type="subTitle" idx="5"/>
          </p:nvPr>
        </p:nvSpPr>
        <p:spPr>
          <a:xfrm>
            <a:off x="5274737" y="1544815"/>
            <a:ext cx="3333234" cy="826500"/>
          </a:xfrm>
          <a:prstGeom prst="rect">
            <a:avLst/>
          </a:prstGeom>
        </p:spPr>
        <p:txBody>
          <a:bodyPr spcFirstLastPara="1" wrap="square" lIns="0" tIns="0" rIns="0" bIns="0" anchor="t" anchorCtr="0">
            <a:noAutofit/>
          </a:bodyPr>
          <a:lstStyle/>
          <a:p>
            <a:pPr marL="0" lvl="0" indent="0">
              <a:buSzPts val="1100"/>
            </a:pPr>
            <a:r>
              <a:rPr lang="en-US" sz="1200" dirty="0" err="1" smtClean="0"/>
              <a:t>lingkungan</a:t>
            </a:r>
            <a:r>
              <a:rPr lang="en-US" sz="1200" dirty="0" smtClean="0"/>
              <a:t> </a:t>
            </a:r>
            <a:r>
              <a:rPr lang="en-US" sz="1200" dirty="0" err="1" smtClean="0"/>
              <a:t>itu</a:t>
            </a:r>
            <a:r>
              <a:rPr lang="en-US" sz="1200" dirty="0" smtClean="0"/>
              <a:t> </a:t>
            </a:r>
            <a:r>
              <a:rPr lang="en-US" sz="1200" dirty="0" err="1" smtClean="0"/>
              <a:t>merupakan</a:t>
            </a:r>
            <a:r>
              <a:rPr lang="en-US" sz="1200" dirty="0" smtClean="0"/>
              <a:t> </a:t>
            </a:r>
            <a:r>
              <a:rPr lang="en-US" sz="1200" dirty="0" err="1" smtClean="0"/>
              <a:t>kesatuan</a:t>
            </a:r>
            <a:r>
              <a:rPr lang="en-US" sz="1200" dirty="0" smtClean="0"/>
              <a:t> </a:t>
            </a:r>
            <a:r>
              <a:rPr lang="en-US" sz="1200" dirty="0" err="1" smtClean="0"/>
              <a:t>ruang</a:t>
            </a:r>
            <a:r>
              <a:rPr lang="en-US" sz="1200" dirty="0" smtClean="0"/>
              <a:t> </a:t>
            </a:r>
            <a:r>
              <a:rPr lang="en-US" sz="1200" dirty="0" err="1" smtClean="0"/>
              <a:t>dengan</a:t>
            </a:r>
            <a:r>
              <a:rPr lang="en-US" sz="1200" dirty="0" smtClean="0"/>
              <a:t> </a:t>
            </a:r>
            <a:r>
              <a:rPr lang="en-US" sz="1200" dirty="0" err="1" smtClean="0"/>
              <a:t>semua</a:t>
            </a:r>
            <a:r>
              <a:rPr lang="en-US" sz="1200" dirty="0" smtClean="0"/>
              <a:t> </a:t>
            </a:r>
            <a:r>
              <a:rPr lang="en-US" sz="1200" dirty="0" err="1" smtClean="0"/>
              <a:t>benda</a:t>
            </a:r>
            <a:r>
              <a:rPr lang="en-US" sz="1200" dirty="0" smtClean="0"/>
              <a:t> </a:t>
            </a:r>
            <a:r>
              <a:rPr lang="en-US" sz="1200" dirty="0" err="1" smtClean="0"/>
              <a:t>dan</a:t>
            </a:r>
            <a:r>
              <a:rPr lang="en-US" sz="1200" dirty="0" smtClean="0"/>
              <a:t> </a:t>
            </a:r>
            <a:r>
              <a:rPr lang="en-US" sz="1200" dirty="0" err="1" smtClean="0"/>
              <a:t>keadaan</a:t>
            </a:r>
            <a:r>
              <a:rPr lang="en-US" sz="1200" dirty="0" smtClean="0"/>
              <a:t> </a:t>
            </a:r>
            <a:r>
              <a:rPr lang="en-US" sz="1200" dirty="0" err="1" smtClean="0"/>
              <a:t>makhluk</a:t>
            </a:r>
            <a:r>
              <a:rPr lang="en-US" sz="1200" dirty="0" smtClean="0"/>
              <a:t> </a:t>
            </a:r>
            <a:r>
              <a:rPr lang="en-US" sz="1200" dirty="0" err="1" smtClean="0"/>
              <a:t>hidup</a:t>
            </a:r>
            <a:r>
              <a:rPr lang="en-US" sz="1200" dirty="0" smtClean="0"/>
              <a:t> </a:t>
            </a:r>
            <a:r>
              <a:rPr lang="en-US" sz="1200" dirty="0" err="1" smtClean="0"/>
              <a:t>termasuk</a:t>
            </a:r>
            <a:r>
              <a:rPr lang="en-US" sz="1200" dirty="0" smtClean="0"/>
              <a:t> </a:t>
            </a:r>
            <a:r>
              <a:rPr lang="en-US" sz="1200" dirty="0" err="1" smtClean="0"/>
              <a:t>di</a:t>
            </a:r>
            <a:r>
              <a:rPr lang="en-US" sz="1200" dirty="0" smtClean="0"/>
              <a:t> </a:t>
            </a:r>
            <a:r>
              <a:rPr lang="en-US" sz="1200" dirty="0" err="1" smtClean="0"/>
              <a:t>dalamnya</a:t>
            </a:r>
            <a:r>
              <a:rPr lang="en-US" sz="1200" dirty="0" smtClean="0"/>
              <a:t> </a:t>
            </a:r>
            <a:r>
              <a:rPr lang="en-US" sz="1200" dirty="0" err="1" smtClean="0"/>
              <a:t>manusia</a:t>
            </a:r>
            <a:r>
              <a:rPr lang="en-US" sz="1200" dirty="0" smtClean="0"/>
              <a:t> </a:t>
            </a:r>
            <a:r>
              <a:rPr lang="en-US" sz="1200" dirty="0" err="1" smtClean="0"/>
              <a:t>dan</a:t>
            </a:r>
            <a:r>
              <a:rPr lang="en-US" sz="1200" dirty="0" smtClean="0"/>
              <a:t> </a:t>
            </a:r>
            <a:r>
              <a:rPr lang="en-US" sz="1200" dirty="0" err="1" smtClean="0"/>
              <a:t>perilakunya</a:t>
            </a:r>
            <a:r>
              <a:rPr lang="en-US" sz="1200" dirty="0" smtClean="0"/>
              <a:t>  </a:t>
            </a:r>
            <a:r>
              <a:rPr lang="en-US" sz="1200" dirty="0" err="1" smtClean="0"/>
              <a:t>serta</a:t>
            </a:r>
            <a:r>
              <a:rPr lang="en-US" sz="1200" dirty="0" smtClean="0"/>
              <a:t> </a:t>
            </a:r>
            <a:r>
              <a:rPr lang="en-US" sz="1200" dirty="0" err="1" smtClean="0"/>
              <a:t>makhluk</a:t>
            </a:r>
            <a:r>
              <a:rPr lang="en-US" sz="1200" dirty="0" smtClean="0"/>
              <a:t> </a:t>
            </a:r>
            <a:r>
              <a:rPr lang="en-US" sz="1200" dirty="0" err="1" smtClean="0"/>
              <a:t>hidup</a:t>
            </a:r>
            <a:r>
              <a:rPr lang="en-US" sz="1200" dirty="0" smtClean="0"/>
              <a:t> </a:t>
            </a:r>
            <a:r>
              <a:rPr lang="en-US" sz="1200" dirty="0" err="1" smtClean="0"/>
              <a:t>lainnya</a:t>
            </a:r>
            <a:r>
              <a:rPr lang="en-US" sz="1200" dirty="0" smtClean="0"/>
              <a:t>.</a:t>
            </a:r>
            <a:endParaRPr sz="1200"/>
          </a:p>
        </p:txBody>
      </p:sp>
      <p:sp>
        <p:nvSpPr>
          <p:cNvPr id="988" name="Google Shape;988;p37"/>
          <p:cNvSpPr/>
          <p:nvPr/>
        </p:nvSpPr>
        <p:spPr>
          <a:xfrm>
            <a:off x="1312512" y="1342679"/>
            <a:ext cx="233878" cy="468079"/>
          </a:xfrm>
          <a:custGeom>
            <a:avLst/>
            <a:gdLst/>
            <a:ahLst/>
            <a:cxnLst/>
            <a:rect l="l" t="t" r="r" b="b"/>
            <a:pathLst>
              <a:path w="63727" h="127542" extrusionOk="0">
                <a:moveTo>
                  <a:pt x="1509" y="1"/>
                </a:moveTo>
                <a:lnTo>
                  <a:pt x="444" y="533"/>
                </a:lnTo>
                <a:lnTo>
                  <a:pt x="89" y="1066"/>
                </a:lnTo>
                <a:lnTo>
                  <a:pt x="0" y="1776"/>
                </a:lnTo>
                <a:lnTo>
                  <a:pt x="178" y="2397"/>
                </a:lnTo>
                <a:lnTo>
                  <a:pt x="533" y="3728"/>
                </a:lnTo>
                <a:lnTo>
                  <a:pt x="2042" y="6036"/>
                </a:lnTo>
                <a:lnTo>
                  <a:pt x="5237" y="8699"/>
                </a:lnTo>
                <a:lnTo>
                  <a:pt x="7544" y="10119"/>
                </a:lnTo>
                <a:lnTo>
                  <a:pt x="9941" y="11805"/>
                </a:lnTo>
                <a:lnTo>
                  <a:pt x="14467" y="15799"/>
                </a:lnTo>
                <a:lnTo>
                  <a:pt x="16420" y="18107"/>
                </a:lnTo>
                <a:lnTo>
                  <a:pt x="18461" y="22367"/>
                </a:lnTo>
                <a:lnTo>
                  <a:pt x="22278" y="31154"/>
                </a:lnTo>
                <a:lnTo>
                  <a:pt x="23964" y="35591"/>
                </a:lnTo>
                <a:lnTo>
                  <a:pt x="22366" y="32662"/>
                </a:lnTo>
                <a:lnTo>
                  <a:pt x="18639" y="27426"/>
                </a:lnTo>
                <a:lnTo>
                  <a:pt x="15444" y="24231"/>
                </a:lnTo>
                <a:lnTo>
                  <a:pt x="13136" y="22633"/>
                </a:lnTo>
                <a:lnTo>
                  <a:pt x="10740" y="21568"/>
                </a:lnTo>
                <a:lnTo>
                  <a:pt x="8254" y="21213"/>
                </a:lnTo>
                <a:lnTo>
                  <a:pt x="7012" y="21302"/>
                </a:lnTo>
                <a:lnTo>
                  <a:pt x="6391" y="21391"/>
                </a:lnTo>
                <a:lnTo>
                  <a:pt x="5325" y="22101"/>
                </a:lnTo>
                <a:lnTo>
                  <a:pt x="5059" y="22722"/>
                </a:lnTo>
                <a:lnTo>
                  <a:pt x="5059" y="23343"/>
                </a:lnTo>
                <a:lnTo>
                  <a:pt x="5325" y="23964"/>
                </a:lnTo>
                <a:lnTo>
                  <a:pt x="5858" y="25296"/>
                </a:lnTo>
                <a:lnTo>
                  <a:pt x="7544" y="27337"/>
                </a:lnTo>
                <a:lnTo>
                  <a:pt x="11006" y="29556"/>
                </a:lnTo>
                <a:lnTo>
                  <a:pt x="13402" y="30621"/>
                </a:lnTo>
                <a:lnTo>
                  <a:pt x="16242" y="32041"/>
                </a:lnTo>
                <a:lnTo>
                  <a:pt x="21568" y="35858"/>
                </a:lnTo>
                <a:lnTo>
                  <a:pt x="23875" y="38165"/>
                </a:lnTo>
                <a:lnTo>
                  <a:pt x="24230" y="38698"/>
                </a:lnTo>
                <a:lnTo>
                  <a:pt x="24496" y="39142"/>
                </a:lnTo>
                <a:lnTo>
                  <a:pt x="25562" y="40917"/>
                </a:lnTo>
                <a:lnTo>
                  <a:pt x="26538" y="42692"/>
                </a:lnTo>
                <a:lnTo>
                  <a:pt x="28490" y="48550"/>
                </a:lnTo>
                <a:lnTo>
                  <a:pt x="31774" y="60443"/>
                </a:lnTo>
                <a:lnTo>
                  <a:pt x="33106" y="66478"/>
                </a:lnTo>
                <a:lnTo>
                  <a:pt x="32396" y="65235"/>
                </a:lnTo>
                <a:lnTo>
                  <a:pt x="31686" y="64170"/>
                </a:lnTo>
                <a:lnTo>
                  <a:pt x="29556" y="60354"/>
                </a:lnTo>
                <a:lnTo>
                  <a:pt x="24408" y="52899"/>
                </a:lnTo>
                <a:lnTo>
                  <a:pt x="19881" y="48283"/>
                </a:lnTo>
                <a:lnTo>
                  <a:pt x="16686" y="45976"/>
                </a:lnTo>
                <a:lnTo>
                  <a:pt x="13402" y="44467"/>
                </a:lnTo>
                <a:lnTo>
                  <a:pt x="9941" y="43934"/>
                </a:lnTo>
                <a:lnTo>
                  <a:pt x="8166" y="44201"/>
                </a:lnTo>
                <a:lnTo>
                  <a:pt x="7456" y="44378"/>
                </a:lnTo>
                <a:lnTo>
                  <a:pt x="6213" y="45354"/>
                </a:lnTo>
                <a:lnTo>
                  <a:pt x="6035" y="46064"/>
                </a:lnTo>
                <a:lnTo>
                  <a:pt x="6035" y="46863"/>
                </a:lnTo>
                <a:lnTo>
                  <a:pt x="6302" y="47662"/>
                </a:lnTo>
                <a:lnTo>
                  <a:pt x="7012" y="49171"/>
                </a:lnTo>
                <a:lnTo>
                  <a:pt x="9231" y="51390"/>
                </a:lnTo>
                <a:lnTo>
                  <a:pt x="13402" y="53786"/>
                </a:lnTo>
                <a:lnTo>
                  <a:pt x="16331" y="54940"/>
                </a:lnTo>
                <a:lnTo>
                  <a:pt x="19792" y="56360"/>
                </a:lnTo>
                <a:lnTo>
                  <a:pt x="24674" y="59289"/>
                </a:lnTo>
                <a:lnTo>
                  <a:pt x="27692" y="61596"/>
                </a:lnTo>
                <a:lnTo>
                  <a:pt x="29112" y="62928"/>
                </a:lnTo>
                <a:lnTo>
                  <a:pt x="29644" y="63638"/>
                </a:lnTo>
                <a:lnTo>
                  <a:pt x="30177" y="64259"/>
                </a:lnTo>
                <a:lnTo>
                  <a:pt x="32041" y="67366"/>
                </a:lnTo>
                <a:lnTo>
                  <a:pt x="33993" y="70383"/>
                </a:lnTo>
                <a:lnTo>
                  <a:pt x="35413" y="77927"/>
                </a:lnTo>
                <a:lnTo>
                  <a:pt x="36478" y="85560"/>
                </a:lnTo>
                <a:lnTo>
                  <a:pt x="36833" y="88667"/>
                </a:lnTo>
                <a:lnTo>
                  <a:pt x="37188" y="91773"/>
                </a:lnTo>
                <a:lnTo>
                  <a:pt x="37188" y="91773"/>
                </a:lnTo>
                <a:lnTo>
                  <a:pt x="35857" y="89643"/>
                </a:lnTo>
                <a:lnTo>
                  <a:pt x="34437" y="87602"/>
                </a:lnTo>
                <a:lnTo>
                  <a:pt x="32041" y="83164"/>
                </a:lnTo>
                <a:lnTo>
                  <a:pt x="27603" y="76419"/>
                </a:lnTo>
                <a:lnTo>
                  <a:pt x="24230" y="72247"/>
                </a:lnTo>
                <a:lnTo>
                  <a:pt x="20591" y="68697"/>
                </a:lnTo>
                <a:lnTo>
                  <a:pt x="16775" y="65857"/>
                </a:lnTo>
                <a:lnTo>
                  <a:pt x="12692" y="63993"/>
                </a:lnTo>
                <a:lnTo>
                  <a:pt x="8609" y="63372"/>
                </a:lnTo>
                <a:lnTo>
                  <a:pt x="6479" y="63638"/>
                </a:lnTo>
                <a:lnTo>
                  <a:pt x="5680" y="63904"/>
                </a:lnTo>
                <a:lnTo>
                  <a:pt x="4260" y="64969"/>
                </a:lnTo>
                <a:lnTo>
                  <a:pt x="4083" y="65768"/>
                </a:lnTo>
                <a:lnTo>
                  <a:pt x="4083" y="66744"/>
                </a:lnTo>
                <a:lnTo>
                  <a:pt x="4438" y="67543"/>
                </a:lnTo>
                <a:lnTo>
                  <a:pt x="5237" y="69318"/>
                </a:lnTo>
                <a:lnTo>
                  <a:pt x="7722" y="71892"/>
                </a:lnTo>
                <a:lnTo>
                  <a:pt x="12515" y="74555"/>
                </a:lnTo>
                <a:lnTo>
                  <a:pt x="15887" y="75886"/>
                </a:lnTo>
                <a:lnTo>
                  <a:pt x="18639" y="77040"/>
                </a:lnTo>
                <a:lnTo>
                  <a:pt x="23964" y="80324"/>
                </a:lnTo>
                <a:lnTo>
                  <a:pt x="28934" y="84318"/>
                </a:lnTo>
                <a:lnTo>
                  <a:pt x="33372" y="88933"/>
                </a:lnTo>
                <a:lnTo>
                  <a:pt x="35325" y="91418"/>
                </a:lnTo>
                <a:lnTo>
                  <a:pt x="36390" y="93016"/>
                </a:lnTo>
                <a:lnTo>
                  <a:pt x="37455" y="94613"/>
                </a:lnTo>
                <a:lnTo>
                  <a:pt x="37810" y="98962"/>
                </a:lnTo>
                <a:lnTo>
                  <a:pt x="38076" y="107838"/>
                </a:lnTo>
                <a:lnTo>
                  <a:pt x="37987" y="112187"/>
                </a:lnTo>
                <a:lnTo>
                  <a:pt x="37987" y="112275"/>
                </a:lnTo>
                <a:lnTo>
                  <a:pt x="37898" y="115293"/>
                </a:lnTo>
                <a:lnTo>
                  <a:pt x="37721" y="118311"/>
                </a:lnTo>
                <a:lnTo>
                  <a:pt x="36567" y="115648"/>
                </a:lnTo>
                <a:lnTo>
                  <a:pt x="35147" y="113074"/>
                </a:lnTo>
                <a:lnTo>
                  <a:pt x="33106" y="107926"/>
                </a:lnTo>
                <a:lnTo>
                  <a:pt x="29023" y="99850"/>
                </a:lnTo>
                <a:lnTo>
                  <a:pt x="25739" y="94791"/>
                </a:lnTo>
                <a:lnTo>
                  <a:pt x="22189" y="90264"/>
                </a:lnTo>
                <a:lnTo>
                  <a:pt x="18284" y="86537"/>
                </a:lnTo>
                <a:lnTo>
                  <a:pt x="14023" y="83874"/>
                </a:lnTo>
                <a:lnTo>
                  <a:pt x="9497" y="82454"/>
                </a:lnTo>
                <a:lnTo>
                  <a:pt x="7189" y="82454"/>
                </a:lnTo>
                <a:lnTo>
                  <a:pt x="6213" y="82543"/>
                </a:lnTo>
                <a:lnTo>
                  <a:pt x="4615" y="83430"/>
                </a:lnTo>
                <a:lnTo>
                  <a:pt x="4172" y="84406"/>
                </a:lnTo>
                <a:lnTo>
                  <a:pt x="4172" y="85294"/>
                </a:lnTo>
                <a:lnTo>
                  <a:pt x="4349" y="86270"/>
                </a:lnTo>
                <a:lnTo>
                  <a:pt x="5148" y="88312"/>
                </a:lnTo>
                <a:lnTo>
                  <a:pt x="7544" y="91507"/>
                </a:lnTo>
                <a:lnTo>
                  <a:pt x="12426" y="95146"/>
                </a:lnTo>
                <a:lnTo>
                  <a:pt x="15976" y="97098"/>
                </a:lnTo>
                <a:lnTo>
                  <a:pt x="18994" y="98873"/>
                </a:lnTo>
                <a:lnTo>
                  <a:pt x="24585" y="103311"/>
                </a:lnTo>
                <a:lnTo>
                  <a:pt x="29644" y="108548"/>
                </a:lnTo>
                <a:lnTo>
                  <a:pt x="33993" y="114406"/>
                </a:lnTo>
                <a:lnTo>
                  <a:pt x="35857" y="117423"/>
                </a:lnTo>
                <a:lnTo>
                  <a:pt x="36656" y="119021"/>
                </a:lnTo>
                <a:lnTo>
                  <a:pt x="37455" y="120618"/>
                </a:lnTo>
                <a:lnTo>
                  <a:pt x="37100" y="123814"/>
                </a:lnTo>
                <a:lnTo>
                  <a:pt x="36656" y="127009"/>
                </a:lnTo>
                <a:lnTo>
                  <a:pt x="36656" y="127364"/>
                </a:lnTo>
                <a:lnTo>
                  <a:pt x="37277" y="127541"/>
                </a:lnTo>
                <a:lnTo>
                  <a:pt x="37455" y="127275"/>
                </a:lnTo>
                <a:lnTo>
                  <a:pt x="37898" y="124612"/>
                </a:lnTo>
                <a:lnTo>
                  <a:pt x="38253" y="121950"/>
                </a:lnTo>
                <a:lnTo>
                  <a:pt x="38431" y="122038"/>
                </a:lnTo>
                <a:lnTo>
                  <a:pt x="38786" y="121861"/>
                </a:lnTo>
                <a:lnTo>
                  <a:pt x="38786" y="121683"/>
                </a:lnTo>
                <a:lnTo>
                  <a:pt x="38609" y="121062"/>
                </a:lnTo>
                <a:lnTo>
                  <a:pt x="38431" y="120441"/>
                </a:lnTo>
                <a:lnTo>
                  <a:pt x="38875" y="116003"/>
                </a:lnTo>
                <a:lnTo>
                  <a:pt x="39052" y="111565"/>
                </a:lnTo>
                <a:lnTo>
                  <a:pt x="39940" y="109258"/>
                </a:lnTo>
                <a:lnTo>
                  <a:pt x="40739" y="106861"/>
                </a:lnTo>
                <a:lnTo>
                  <a:pt x="41892" y="104909"/>
                </a:lnTo>
                <a:lnTo>
                  <a:pt x="44910" y="101092"/>
                </a:lnTo>
                <a:lnTo>
                  <a:pt x="48549" y="97542"/>
                </a:lnTo>
                <a:lnTo>
                  <a:pt x="52543" y="94347"/>
                </a:lnTo>
                <a:lnTo>
                  <a:pt x="54584" y="92927"/>
                </a:lnTo>
                <a:lnTo>
                  <a:pt x="57602" y="91152"/>
                </a:lnTo>
                <a:lnTo>
                  <a:pt x="61507" y="87779"/>
                </a:lnTo>
                <a:lnTo>
                  <a:pt x="63282" y="84850"/>
                </a:lnTo>
                <a:lnTo>
                  <a:pt x="63637" y="82986"/>
                </a:lnTo>
                <a:lnTo>
                  <a:pt x="63726" y="82099"/>
                </a:lnTo>
                <a:lnTo>
                  <a:pt x="63549" y="81211"/>
                </a:lnTo>
                <a:lnTo>
                  <a:pt x="63105" y="80413"/>
                </a:lnTo>
                <a:lnTo>
                  <a:pt x="61418" y="79614"/>
                </a:lnTo>
                <a:lnTo>
                  <a:pt x="60531" y="79525"/>
                </a:lnTo>
                <a:lnTo>
                  <a:pt x="58312" y="79525"/>
                </a:lnTo>
                <a:lnTo>
                  <a:pt x="54141" y="80856"/>
                </a:lnTo>
                <a:lnTo>
                  <a:pt x="50590" y="83253"/>
                </a:lnTo>
                <a:lnTo>
                  <a:pt x="47484" y="86714"/>
                </a:lnTo>
                <a:lnTo>
                  <a:pt x="44910" y="90797"/>
                </a:lnTo>
                <a:lnTo>
                  <a:pt x="42691" y="95323"/>
                </a:lnTo>
                <a:lnTo>
                  <a:pt x="40295" y="102424"/>
                </a:lnTo>
                <a:lnTo>
                  <a:pt x="39230" y="106861"/>
                </a:lnTo>
                <a:lnTo>
                  <a:pt x="39141" y="107039"/>
                </a:lnTo>
                <a:lnTo>
                  <a:pt x="39141" y="106329"/>
                </a:lnTo>
                <a:lnTo>
                  <a:pt x="39141" y="105353"/>
                </a:lnTo>
                <a:lnTo>
                  <a:pt x="38964" y="100560"/>
                </a:lnTo>
                <a:lnTo>
                  <a:pt x="38697" y="95678"/>
                </a:lnTo>
                <a:lnTo>
                  <a:pt x="38875" y="95590"/>
                </a:lnTo>
                <a:lnTo>
                  <a:pt x="38786" y="95323"/>
                </a:lnTo>
                <a:lnTo>
                  <a:pt x="38697" y="95146"/>
                </a:lnTo>
                <a:lnTo>
                  <a:pt x="38609" y="94880"/>
                </a:lnTo>
                <a:lnTo>
                  <a:pt x="38165" y="89377"/>
                </a:lnTo>
                <a:lnTo>
                  <a:pt x="37543" y="83963"/>
                </a:lnTo>
                <a:lnTo>
                  <a:pt x="37721" y="81833"/>
                </a:lnTo>
                <a:lnTo>
                  <a:pt x="37898" y="79614"/>
                </a:lnTo>
                <a:lnTo>
                  <a:pt x="38520" y="77306"/>
                </a:lnTo>
                <a:lnTo>
                  <a:pt x="40472" y="72602"/>
                </a:lnTo>
                <a:lnTo>
                  <a:pt x="42957" y="67987"/>
                </a:lnTo>
                <a:lnTo>
                  <a:pt x="45886" y="63638"/>
                </a:lnTo>
                <a:lnTo>
                  <a:pt x="47573" y="61596"/>
                </a:lnTo>
                <a:lnTo>
                  <a:pt x="49880" y="58934"/>
                </a:lnTo>
                <a:lnTo>
                  <a:pt x="52809" y="54319"/>
                </a:lnTo>
                <a:lnTo>
                  <a:pt x="53697" y="50857"/>
                </a:lnTo>
                <a:lnTo>
                  <a:pt x="53608" y="48993"/>
                </a:lnTo>
                <a:lnTo>
                  <a:pt x="53519" y="48017"/>
                </a:lnTo>
                <a:lnTo>
                  <a:pt x="53076" y="47218"/>
                </a:lnTo>
                <a:lnTo>
                  <a:pt x="52454" y="46597"/>
                </a:lnTo>
                <a:lnTo>
                  <a:pt x="50768" y="46331"/>
                </a:lnTo>
                <a:lnTo>
                  <a:pt x="49880" y="46508"/>
                </a:lnTo>
                <a:lnTo>
                  <a:pt x="48017" y="47129"/>
                </a:lnTo>
                <a:lnTo>
                  <a:pt x="44733" y="49348"/>
                </a:lnTo>
                <a:lnTo>
                  <a:pt x="42159" y="52366"/>
                </a:lnTo>
                <a:lnTo>
                  <a:pt x="40029" y="56005"/>
                </a:lnTo>
                <a:lnTo>
                  <a:pt x="38520" y="60176"/>
                </a:lnTo>
                <a:lnTo>
                  <a:pt x="37455" y="64703"/>
                </a:lnTo>
                <a:lnTo>
                  <a:pt x="36478" y="71715"/>
                </a:lnTo>
                <a:lnTo>
                  <a:pt x="36390" y="76241"/>
                </a:lnTo>
                <a:lnTo>
                  <a:pt x="35946" y="73845"/>
                </a:lnTo>
                <a:lnTo>
                  <a:pt x="35502" y="71448"/>
                </a:lnTo>
                <a:lnTo>
                  <a:pt x="35502" y="71360"/>
                </a:lnTo>
                <a:lnTo>
                  <a:pt x="34260" y="64969"/>
                </a:lnTo>
                <a:lnTo>
                  <a:pt x="32751" y="58668"/>
                </a:lnTo>
                <a:lnTo>
                  <a:pt x="33106" y="55029"/>
                </a:lnTo>
                <a:lnTo>
                  <a:pt x="33372" y="51301"/>
                </a:lnTo>
                <a:lnTo>
                  <a:pt x="33904" y="49171"/>
                </a:lnTo>
                <a:lnTo>
                  <a:pt x="35325" y="45088"/>
                </a:lnTo>
                <a:lnTo>
                  <a:pt x="37188" y="41183"/>
                </a:lnTo>
                <a:lnTo>
                  <a:pt x="39585" y="37633"/>
                </a:lnTo>
                <a:lnTo>
                  <a:pt x="40916" y="35946"/>
                </a:lnTo>
                <a:lnTo>
                  <a:pt x="42957" y="33639"/>
                </a:lnTo>
                <a:lnTo>
                  <a:pt x="45443" y="29645"/>
                </a:lnTo>
                <a:lnTo>
                  <a:pt x="46241" y="26538"/>
                </a:lnTo>
                <a:lnTo>
                  <a:pt x="46241" y="24941"/>
                </a:lnTo>
                <a:lnTo>
                  <a:pt x="46064" y="24142"/>
                </a:lnTo>
                <a:lnTo>
                  <a:pt x="45709" y="23432"/>
                </a:lnTo>
                <a:lnTo>
                  <a:pt x="45176" y="22811"/>
                </a:lnTo>
                <a:lnTo>
                  <a:pt x="43668" y="22633"/>
                </a:lnTo>
                <a:lnTo>
                  <a:pt x="42957" y="22811"/>
                </a:lnTo>
                <a:lnTo>
                  <a:pt x="41271" y="23432"/>
                </a:lnTo>
                <a:lnTo>
                  <a:pt x="38342" y="25473"/>
                </a:lnTo>
                <a:lnTo>
                  <a:pt x="36123" y="28491"/>
                </a:lnTo>
                <a:lnTo>
                  <a:pt x="34437" y="32219"/>
                </a:lnTo>
                <a:lnTo>
                  <a:pt x="33194" y="36390"/>
                </a:lnTo>
                <a:lnTo>
                  <a:pt x="32396" y="40828"/>
                </a:lnTo>
                <a:lnTo>
                  <a:pt x="31863" y="47751"/>
                </a:lnTo>
                <a:lnTo>
                  <a:pt x="31863" y="52100"/>
                </a:lnTo>
                <a:lnTo>
                  <a:pt x="31774" y="53520"/>
                </a:lnTo>
                <a:lnTo>
                  <a:pt x="31774" y="54940"/>
                </a:lnTo>
                <a:lnTo>
                  <a:pt x="30443" y="50147"/>
                </a:lnTo>
                <a:lnTo>
                  <a:pt x="27425" y="40650"/>
                </a:lnTo>
                <a:lnTo>
                  <a:pt x="25739" y="35946"/>
                </a:lnTo>
                <a:lnTo>
                  <a:pt x="25739" y="35858"/>
                </a:lnTo>
                <a:lnTo>
                  <a:pt x="25828" y="35858"/>
                </a:lnTo>
                <a:lnTo>
                  <a:pt x="26005" y="32041"/>
                </a:lnTo>
                <a:lnTo>
                  <a:pt x="26094" y="28136"/>
                </a:lnTo>
                <a:lnTo>
                  <a:pt x="26094" y="27870"/>
                </a:lnTo>
                <a:lnTo>
                  <a:pt x="26183" y="27515"/>
                </a:lnTo>
                <a:lnTo>
                  <a:pt x="27070" y="24408"/>
                </a:lnTo>
                <a:lnTo>
                  <a:pt x="29911" y="18550"/>
                </a:lnTo>
                <a:lnTo>
                  <a:pt x="31774" y="15977"/>
                </a:lnTo>
                <a:lnTo>
                  <a:pt x="33372" y="13846"/>
                </a:lnTo>
                <a:lnTo>
                  <a:pt x="35236" y="10385"/>
                </a:lnTo>
                <a:lnTo>
                  <a:pt x="35857" y="7811"/>
                </a:lnTo>
                <a:lnTo>
                  <a:pt x="35680" y="6391"/>
                </a:lnTo>
                <a:lnTo>
                  <a:pt x="35591" y="5681"/>
                </a:lnTo>
                <a:lnTo>
                  <a:pt x="35236" y="5148"/>
                </a:lnTo>
                <a:lnTo>
                  <a:pt x="34703" y="4705"/>
                </a:lnTo>
                <a:lnTo>
                  <a:pt x="33461" y="4616"/>
                </a:lnTo>
                <a:lnTo>
                  <a:pt x="32839" y="4793"/>
                </a:lnTo>
                <a:lnTo>
                  <a:pt x="31597" y="5326"/>
                </a:lnTo>
                <a:lnTo>
                  <a:pt x="29467" y="7012"/>
                </a:lnTo>
                <a:lnTo>
                  <a:pt x="27780" y="9320"/>
                </a:lnTo>
                <a:lnTo>
                  <a:pt x="26538" y="12071"/>
                </a:lnTo>
                <a:lnTo>
                  <a:pt x="25295" y="16864"/>
                </a:lnTo>
                <a:lnTo>
                  <a:pt x="24763" y="23964"/>
                </a:lnTo>
                <a:lnTo>
                  <a:pt x="24852" y="27426"/>
                </a:lnTo>
                <a:lnTo>
                  <a:pt x="24852" y="27781"/>
                </a:lnTo>
                <a:lnTo>
                  <a:pt x="24763" y="28136"/>
                </a:lnTo>
                <a:lnTo>
                  <a:pt x="24585" y="30532"/>
                </a:lnTo>
                <a:lnTo>
                  <a:pt x="24674" y="33106"/>
                </a:lnTo>
                <a:lnTo>
                  <a:pt x="22278" y="27071"/>
                </a:lnTo>
                <a:lnTo>
                  <a:pt x="19615" y="21124"/>
                </a:lnTo>
                <a:lnTo>
                  <a:pt x="19437" y="20769"/>
                </a:lnTo>
                <a:lnTo>
                  <a:pt x="19260" y="20414"/>
                </a:lnTo>
                <a:lnTo>
                  <a:pt x="18727" y="19349"/>
                </a:lnTo>
                <a:lnTo>
                  <a:pt x="18195" y="18195"/>
                </a:lnTo>
                <a:lnTo>
                  <a:pt x="16952" y="15000"/>
                </a:lnTo>
                <a:lnTo>
                  <a:pt x="13757" y="8699"/>
                </a:lnTo>
                <a:lnTo>
                  <a:pt x="10740" y="4705"/>
                </a:lnTo>
                <a:lnTo>
                  <a:pt x="8609" y="2575"/>
                </a:lnTo>
                <a:lnTo>
                  <a:pt x="6124" y="977"/>
                </a:lnTo>
                <a:lnTo>
                  <a:pt x="3550" y="89"/>
                </a:lnTo>
                <a:lnTo>
                  <a:pt x="2219" y="1"/>
                </a:lnTo>
                <a:close/>
              </a:path>
            </a:pathLst>
          </a:custGeom>
          <a:solidFill>
            <a:srgbClr val="2EA1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 name="Google Shape;989;p37"/>
          <p:cNvSpPr/>
          <p:nvPr/>
        </p:nvSpPr>
        <p:spPr>
          <a:xfrm>
            <a:off x="4917370" y="1311148"/>
            <a:ext cx="233878" cy="468079"/>
          </a:xfrm>
          <a:custGeom>
            <a:avLst/>
            <a:gdLst/>
            <a:ahLst/>
            <a:cxnLst/>
            <a:rect l="l" t="t" r="r" b="b"/>
            <a:pathLst>
              <a:path w="63727" h="127542" extrusionOk="0">
                <a:moveTo>
                  <a:pt x="1509" y="1"/>
                </a:moveTo>
                <a:lnTo>
                  <a:pt x="444" y="533"/>
                </a:lnTo>
                <a:lnTo>
                  <a:pt x="89" y="1066"/>
                </a:lnTo>
                <a:lnTo>
                  <a:pt x="0" y="1776"/>
                </a:lnTo>
                <a:lnTo>
                  <a:pt x="178" y="2397"/>
                </a:lnTo>
                <a:lnTo>
                  <a:pt x="533" y="3728"/>
                </a:lnTo>
                <a:lnTo>
                  <a:pt x="2042" y="6036"/>
                </a:lnTo>
                <a:lnTo>
                  <a:pt x="5237" y="8699"/>
                </a:lnTo>
                <a:lnTo>
                  <a:pt x="7544" y="10119"/>
                </a:lnTo>
                <a:lnTo>
                  <a:pt x="9941" y="11805"/>
                </a:lnTo>
                <a:lnTo>
                  <a:pt x="14467" y="15799"/>
                </a:lnTo>
                <a:lnTo>
                  <a:pt x="16420" y="18107"/>
                </a:lnTo>
                <a:lnTo>
                  <a:pt x="18461" y="22367"/>
                </a:lnTo>
                <a:lnTo>
                  <a:pt x="22278" y="31154"/>
                </a:lnTo>
                <a:lnTo>
                  <a:pt x="23964" y="35591"/>
                </a:lnTo>
                <a:lnTo>
                  <a:pt x="22366" y="32662"/>
                </a:lnTo>
                <a:lnTo>
                  <a:pt x="18639" y="27426"/>
                </a:lnTo>
                <a:lnTo>
                  <a:pt x="15444" y="24231"/>
                </a:lnTo>
                <a:lnTo>
                  <a:pt x="13136" y="22633"/>
                </a:lnTo>
                <a:lnTo>
                  <a:pt x="10740" y="21568"/>
                </a:lnTo>
                <a:lnTo>
                  <a:pt x="8254" y="21213"/>
                </a:lnTo>
                <a:lnTo>
                  <a:pt x="7012" y="21302"/>
                </a:lnTo>
                <a:lnTo>
                  <a:pt x="6391" y="21391"/>
                </a:lnTo>
                <a:lnTo>
                  <a:pt x="5325" y="22101"/>
                </a:lnTo>
                <a:lnTo>
                  <a:pt x="5059" y="22722"/>
                </a:lnTo>
                <a:lnTo>
                  <a:pt x="5059" y="23343"/>
                </a:lnTo>
                <a:lnTo>
                  <a:pt x="5325" y="23964"/>
                </a:lnTo>
                <a:lnTo>
                  <a:pt x="5858" y="25296"/>
                </a:lnTo>
                <a:lnTo>
                  <a:pt x="7544" y="27337"/>
                </a:lnTo>
                <a:lnTo>
                  <a:pt x="11006" y="29556"/>
                </a:lnTo>
                <a:lnTo>
                  <a:pt x="13402" y="30621"/>
                </a:lnTo>
                <a:lnTo>
                  <a:pt x="16242" y="32041"/>
                </a:lnTo>
                <a:lnTo>
                  <a:pt x="21568" y="35858"/>
                </a:lnTo>
                <a:lnTo>
                  <a:pt x="23875" y="38165"/>
                </a:lnTo>
                <a:lnTo>
                  <a:pt x="24230" y="38698"/>
                </a:lnTo>
                <a:lnTo>
                  <a:pt x="24496" y="39142"/>
                </a:lnTo>
                <a:lnTo>
                  <a:pt x="25562" y="40917"/>
                </a:lnTo>
                <a:lnTo>
                  <a:pt x="26538" y="42692"/>
                </a:lnTo>
                <a:lnTo>
                  <a:pt x="28490" y="48550"/>
                </a:lnTo>
                <a:lnTo>
                  <a:pt x="31774" y="60443"/>
                </a:lnTo>
                <a:lnTo>
                  <a:pt x="33106" y="66478"/>
                </a:lnTo>
                <a:lnTo>
                  <a:pt x="32396" y="65235"/>
                </a:lnTo>
                <a:lnTo>
                  <a:pt x="31686" y="64170"/>
                </a:lnTo>
                <a:lnTo>
                  <a:pt x="29556" y="60354"/>
                </a:lnTo>
                <a:lnTo>
                  <a:pt x="24408" y="52899"/>
                </a:lnTo>
                <a:lnTo>
                  <a:pt x="19881" y="48283"/>
                </a:lnTo>
                <a:lnTo>
                  <a:pt x="16686" y="45976"/>
                </a:lnTo>
                <a:lnTo>
                  <a:pt x="13402" y="44467"/>
                </a:lnTo>
                <a:lnTo>
                  <a:pt x="9941" y="43934"/>
                </a:lnTo>
                <a:lnTo>
                  <a:pt x="8166" y="44201"/>
                </a:lnTo>
                <a:lnTo>
                  <a:pt x="7456" y="44378"/>
                </a:lnTo>
                <a:lnTo>
                  <a:pt x="6213" y="45354"/>
                </a:lnTo>
                <a:lnTo>
                  <a:pt x="6035" y="46064"/>
                </a:lnTo>
                <a:lnTo>
                  <a:pt x="6035" y="46863"/>
                </a:lnTo>
                <a:lnTo>
                  <a:pt x="6302" y="47662"/>
                </a:lnTo>
                <a:lnTo>
                  <a:pt x="7012" y="49171"/>
                </a:lnTo>
                <a:lnTo>
                  <a:pt x="9231" y="51390"/>
                </a:lnTo>
                <a:lnTo>
                  <a:pt x="13402" y="53786"/>
                </a:lnTo>
                <a:lnTo>
                  <a:pt x="16331" y="54940"/>
                </a:lnTo>
                <a:lnTo>
                  <a:pt x="19792" y="56360"/>
                </a:lnTo>
                <a:lnTo>
                  <a:pt x="24674" y="59289"/>
                </a:lnTo>
                <a:lnTo>
                  <a:pt x="27692" y="61596"/>
                </a:lnTo>
                <a:lnTo>
                  <a:pt x="29112" y="62928"/>
                </a:lnTo>
                <a:lnTo>
                  <a:pt x="29644" y="63638"/>
                </a:lnTo>
                <a:lnTo>
                  <a:pt x="30177" y="64259"/>
                </a:lnTo>
                <a:lnTo>
                  <a:pt x="32041" y="67366"/>
                </a:lnTo>
                <a:lnTo>
                  <a:pt x="33993" y="70383"/>
                </a:lnTo>
                <a:lnTo>
                  <a:pt x="35413" y="77927"/>
                </a:lnTo>
                <a:lnTo>
                  <a:pt x="36478" y="85560"/>
                </a:lnTo>
                <a:lnTo>
                  <a:pt x="36833" y="88667"/>
                </a:lnTo>
                <a:lnTo>
                  <a:pt x="37188" y="91773"/>
                </a:lnTo>
                <a:lnTo>
                  <a:pt x="37188" y="91773"/>
                </a:lnTo>
                <a:lnTo>
                  <a:pt x="35857" y="89643"/>
                </a:lnTo>
                <a:lnTo>
                  <a:pt x="34437" y="87602"/>
                </a:lnTo>
                <a:lnTo>
                  <a:pt x="32041" y="83164"/>
                </a:lnTo>
                <a:lnTo>
                  <a:pt x="27603" y="76419"/>
                </a:lnTo>
                <a:lnTo>
                  <a:pt x="24230" y="72247"/>
                </a:lnTo>
                <a:lnTo>
                  <a:pt x="20591" y="68697"/>
                </a:lnTo>
                <a:lnTo>
                  <a:pt x="16775" y="65857"/>
                </a:lnTo>
                <a:lnTo>
                  <a:pt x="12692" y="63993"/>
                </a:lnTo>
                <a:lnTo>
                  <a:pt x="8609" y="63372"/>
                </a:lnTo>
                <a:lnTo>
                  <a:pt x="6479" y="63638"/>
                </a:lnTo>
                <a:lnTo>
                  <a:pt x="5680" y="63904"/>
                </a:lnTo>
                <a:lnTo>
                  <a:pt x="4260" y="64969"/>
                </a:lnTo>
                <a:lnTo>
                  <a:pt x="4083" y="65768"/>
                </a:lnTo>
                <a:lnTo>
                  <a:pt x="4083" y="66744"/>
                </a:lnTo>
                <a:lnTo>
                  <a:pt x="4438" y="67543"/>
                </a:lnTo>
                <a:lnTo>
                  <a:pt x="5237" y="69318"/>
                </a:lnTo>
                <a:lnTo>
                  <a:pt x="7722" y="71892"/>
                </a:lnTo>
                <a:lnTo>
                  <a:pt x="12515" y="74555"/>
                </a:lnTo>
                <a:lnTo>
                  <a:pt x="15887" y="75886"/>
                </a:lnTo>
                <a:lnTo>
                  <a:pt x="18639" y="77040"/>
                </a:lnTo>
                <a:lnTo>
                  <a:pt x="23964" y="80324"/>
                </a:lnTo>
                <a:lnTo>
                  <a:pt x="28934" y="84318"/>
                </a:lnTo>
                <a:lnTo>
                  <a:pt x="33372" y="88933"/>
                </a:lnTo>
                <a:lnTo>
                  <a:pt x="35325" y="91418"/>
                </a:lnTo>
                <a:lnTo>
                  <a:pt x="36390" y="93016"/>
                </a:lnTo>
                <a:lnTo>
                  <a:pt x="37455" y="94613"/>
                </a:lnTo>
                <a:lnTo>
                  <a:pt x="37810" y="98962"/>
                </a:lnTo>
                <a:lnTo>
                  <a:pt x="38076" y="107838"/>
                </a:lnTo>
                <a:lnTo>
                  <a:pt x="37987" y="112187"/>
                </a:lnTo>
                <a:lnTo>
                  <a:pt x="37987" y="112275"/>
                </a:lnTo>
                <a:lnTo>
                  <a:pt x="37898" y="115293"/>
                </a:lnTo>
                <a:lnTo>
                  <a:pt x="37721" y="118311"/>
                </a:lnTo>
                <a:lnTo>
                  <a:pt x="36567" y="115648"/>
                </a:lnTo>
                <a:lnTo>
                  <a:pt x="35147" y="113074"/>
                </a:lnTo>
                <a:lnTo>
                  <a:pt x="33106" y="107926"/>
                </a:lnTo>
                <a:lnTo>
                  <a:pt x="29023" y="99850"/>
                </a:lnTo>
                <a:lnTo>
                  <a:pt x="25739" y="94791"/>
                </a:lnTo>
                <a:lnTo>
                  <a:pt x="22189" y="90264"/>
                </a:lnTo>
                <a:lnTo>
                  <a:pt x="18284" y="86537"/>
                </a:lnTo>
                <a:lnTo>
                  <a:pt x="14023" y="83874"/>
                </a:lnTo>
                <a:lnTo>
                  <a:pt x="9497" y="82454"/>
                </a:lnTo>
                <a:lnTo>
                  <a:pt x="7189" y="82454"/>
                </a:lnTo>
                <a:lnTo>
                  <a:pt x="6213" y="82543"/>
                </a:lnTo>
                <a:lnTo>
                  <a:pt x="4615" y="83430"/>
                </a:lnTo>
                <a:lnTo>
                  <a:pt x="4172" y="84406"/>
                </a:lnTo>
                <a:lnTo>
                  <a:pt x="4172" y="85294"/>
                </a:lnTo>
                <a:lnTo>
                  <a:pt x="4349" y="86270"/>
                </a:lnTo>
                <a:lnTo>
                  <a:pt x="5148" y="88312"/>
                </a:lnTo>
                <a:lnTo>
                  <a:pt x="7544" y="91507"/>
                </a:lnTo>
                <a:lnTo>
                  <a:pt x="12426" y="95146"/>
                </a:lnTo>
                <a:lnTo>
                  <a:pt x="15976" y="97098"/>
                </a:lnTo>
                <a:lnTo>
                  <a:pt x="18994" y="98873"/>
                </a:lnTo>
                <a:lnTo>
                  <a:pt x="24585" y="103311"/>
                </a:lnTo>
                <a:lnTo>
                  <a:pt x="29644" y="108548"/>
                </a:lnTo>
                <a:lnTo>
                  <a:pt x="33993" y="114406"/>
                </a:lnTo>
                <a:lnTo>
                  <a:pt x="35857" y="117423"/>
                </a:lnTo>
                <a:lnTo>
                  <a:pt x="36656" y="119021"/>
                </a:lnTo>
                <a:lnTo>
                  <a:pt x="37455" y="120618"/>
                </a:lnTo>
                <a:lnTo>
                  <a:pt x="37100" y="123814"/>
                </a:lnTo>
                <a:lnTo>
                  <a:pt x="36656" y="127009"/>
                </a:lnTo>
                <a:lnTo>
                  <a:pt x="36656" y="127364"/>
                </a:lnTo>
                <a:lnTo>
                  <a:pt x="37277" y="127541"/>
                </a:lnTo>
                <a:lnTo>
                  <a:pt x="37455" y="127275"/>
                </a:lnTo>
                <a:lnTo>
                  <a:pt x="37898" y="124612"/>
                </a:lnTo>
                <a:lnTo>
                  <a:pt x="38253" y="121950"/>
                </a:lnTo>
                <a:lnTo>
                  <a:pt x="38431" y="122038"/>
                </a:lnTo>
                <a:lnTo>
                  <a:pt x="38786" y="121861"/>
                </a:lnTo>
                <a:lnTo>
                  <a:pt x="38786" y="121683"/>
                </a:lnTo>
                <a:lnTo>
                  <a:pt x="38609" y="121062"/>
                </a:lnTo>
                <a:lnTo>
                  <a:pt x="38431" y="120441"/>
                </a:lnTo>
                <a:lnTo>
                  <a:pt x="38875" y="116003"/>
                </a:lnTo>
                <a:lnTo>
                  <a:pt x="39052" y="111565"/>
                </a:lnTo>
                <a:lnTo>
                  <a:pt x="39940" y="109258"/>
                </a:lnTo>
                <a:lnTo>
                  <a:pt x="40739" y="106861"/>
                </a:lnTo>
                <a:lnTo>
                  <a:pt x="41892" y="104909"/>
                </a:lnTo>
                <a:lnTo>
                  <a:pt x="44910" y="101092"/>
                </a:lnTo>
                <a:lnTo>
                  <a:pt x="48549" y="97542"/>
                </a:lnTo>
                <a:lnTo>
                  <a:pt x="52543" y="94347"/>
                </a:lnTo>
                <a:lnTo>
                  <a:pt x="54584" y="92927"/>
                </a:lnTo>
                <a:lnTo>
                  <a:pt x="57602" y="91152"/>
                </a:lnTo>
                <a:lnTo>
                  <a:pt x="61507" y="87779"/>
                </a:lnTo>
                <a:lnTo>
                  <a:pt x="63282" y="84850"/>
                </a:lnTo>
                <a:lnTo>
                  <a:pt x="63637" y="82986"/>
                </a:lnTo>
                <a:lnTo>
                  <a:pt x="63726" y="82099"/>
                </a:lnTo>
                <a:lnTo>
                  <a:pt x="63549" y="81211"/>
                </a:lnTo>
                <a:lnTo>
                  <a:pt x="63105" y="80413"/>
                </a:lnTo>
                <a:lnTo>
                  <a:pt x="61418" y="79614"/>
                </a:lnTo>
                <a:lnTo>
                  <a:pt x="60531" y="79525"/>
                </a:lnTo>
                <a:lnTo>
                  <a:pt x="58312" y="79525"/>
                </a:lnTo>
                <a:lnTo>
                  <a:pt x="54141" y="80856"/>
                </a:lnTo>
                <a:lnTo>
                  <a:pt x="50590" y="83253"/>
                </a:lnTo>
                <a:lnTo>
                  <a:pt x="47484" y="86714"/>
                </a:lnTo>
                <a:lnTo>
                  <a:pt x="44910" y="90797"/>
                </a:lnTo>
                <a:lnTo>
                  <a:pt x="42691" y="95323"/>
                </a:lnTo>
                <a:lnTo>
                  <a:pt x="40295" y="102424"/>
                </a:lnTo>
                <a:lnTo>
                  <a:pt x="39230" y="106861"/>
                </a:lnTo>
                <a:lnTo>
                  <a:pt x="39141" y="107039"/>
                </a:lnTo>
                <a:lnTo>
                  <a:pt x="39141" y="106329"/>
                </a:lnTo>
                <a:lnTo>
                  <a:pt x="39141" y="105353"/>
                </a:lnTo>
                <a:lnTo>
                  <a:pt x="38964" y="100560"/>
                </a:lnTo>
                <a:lnTo>
                  <a:pt x="38697" y="95678"/>
                </a:lnTo>
                <a:lnTo>
                  <a:pt x="38875" y="95590"/>
                </a:lnTo>
                <a:lnTo>
                  <a:pt x="38786" y="95323"/>
                </a:lnTo>
                <a:lnTo>
                  <a:pt x="38697" y="95146"/>
                </a:lnTo>
                <a:lnTo>
                  <a:pt x="38609" y="94880"/>
                </a:lnTo>
                <a:lnTo>
                  <a:pt x="38165" y="89377"/>
                </a:lnTo>
                <a:lnTo>
                  <a:pt x="37543" y="83963"/>
                </a:lnTo>
                <a:lnTo>
                  <a:pt x="37721" y="81833"/>
                </a:lnTo>
                <a:lnTo>
                  <a:pt x="37898" y="79614"/>
                </a:lnTo>
                <a:lnTo>
                  <a:pt x="38520" y="77306"/>
                </a:lnTo>
                <a:lnTo>
                  <a:pt x="40472" y="72602"/>
                </a:lnTo>
                <a:lnTo>
                  <a:pt x="42957" y="67987"/>
                </a:lnTo>
                <a:lnTo>
                  <a:pt x="45886" y="63638"/>
                </a:lnTo>
                <a:lnTo>
                  <a:pt x="47573" y="61596"/>
                </a:lnTo>
                <a:lnTo>
                  <a:pt x="49880" y="58934"/>
                </a:lnTo>
                <a:lnTo>
                  <a:pt x="52809" y="54319"/>
                </a:lnTo>
                <a:lnTo>
                  <a:pt x="53697" y="50857"/>
                </a:lnTo>
                <a:lnTo>
                  <a:pt x="53608" y="48993"/>
                </a:lnTo>
                <a:lnTo>
                  <a:pt x="53519" y="48017"/>
                </a:lnTo>
                <a:lnTo>
                  <a:pt x="53076" y="47218"/>
                </a:lnTo>
                <a:lnTo>
                  <a:pt x="52454" y="46597"/>
                </a:lnTo>
                <a:lnTo>
                  <a:pt x="50768" y="46331"/>
                </a:lnTo>
                <a:lnTo>
                  <a:pt x="49880" y="46508"/>
                </a:lnTo>
                <a:lnTo>
                  <a:pt x="48017" y="47129"/>
                </a:lnTo>
                <a:lnTo>
                  <a:pt x="44733" y="49348"/>
                </a:lnTo>
                <a:lnTo>
                  <a:pt x="42159" y="52366"/>
                </a:lnTo>
                <a:lnTo>
                  <a:pt x="40029" y="56005"/>
                </a:lnTo>
                <a:lnTo>
                  <a:pt x="38520" y="60176"/>
                </a:lnTo>
                <a:lnTo>
                  <a:pt x="37455" y="64703"/>
                </a:lnTo>
                <a:lnTo>
                  <a:pt x="36478" y="71715"/>
                </a:lnTo>
                <a:lnTo>
                  <a:pt x="36390" y="76241"/>
                </a:lnTo>
                <a:lnTo>
                  <a:pt x="35946" y="73845"/>
                </a:lnTo>
                <a:lnTo>
                  <a:pt x="35502" y="71448"/>
                </a:lnTo>
                <a:lnTo>
                  <a:pt x="35502" y="71360"/>
                </a:lnTo>
                <a:lnTo>
                  <a:pt x="34260" y="64969"/>
                </a:lnTo>
                <a:lnTo>
                  <a:pt x="32751" y="58668"/>
                </a:lnTo>
                <a:lnTo>
                  <a:pt x="33106" y="55029"/>
                </a:lnTo>
                <a:lnTo>
                  <a:pt x="33372" y="51301"/>
                </a:lnTo>
                <a:lnTo>
                  <a:pt x="33904" y="49171"/>
                </a:lnTo>
                <a:lnTo>
                  <a:pt x="35325" y="45088"/>
                </a:lnTo>
                <a:lnTo>
                  <a:pt x="37188" y="41183"/>
                </a:lnTo>
                <a:lnTo>
                  <a:pt x="39585" y="37633"/>
                </a:lnTo>
                <a:lnTo>
                  <a:pt x="40916" y="35946"/>
                </a:lnTo>
                <a:lnTo>
                  <a:pt x="42957" y="33639"/>
                </a:lnTo>
                <a:lnTo>
                  <a:pt x="45443" y="29645"/>
                </a:lnTo>
                <a:lnTo>
                  <a:pt x="46241" y="26538"/>
                </a:lnTo>
                <a:lnTo>
                  <a:pt x="46241" y="24941"/>
                </a:lnTo>
                <a:lnTo>
                  <a:pt x="46064" y="24142"/>
                </a:lnTo>
                <a:lnTo>
                  <a:pt x="45709" y="23432"/>
                </a:lnTo>
                <a:lnTo>
                  <a:pt x="45176" y="22811"/>
                </a:lnTo>
                <a:lnTo>
                  <a:pt x="43668" y="22633"/>
                </a:lnTo>
                <a:lnTo>
                  <a:pt x="42957" y="22811"/>
                </a:lnTo>
                <a:lnTo>
                  <a:pt x="41271" y="23432"/>
                </a:lnTo>
                <a:lnTo>
                  <a:pt x="38342" y="25473"/>
                </a:lnTo>
                <a:lnTo>
                  <a:pt x="36123" y="28491"/>
                </a:lnTo>
                <a:lnTo>
                  <a:pt x="34437" y="32219"/>
                </a:lnTo>
                <a:lnTo>
                  <a:pt x="33194" y="36390"/>
                </a:lnTo>
                <a:lnTo>
                  <a:pt x="32396" y="40828"/>
                </a:lnTo>
                <a:lnTo>
                  <a:pt x="31863" y="47751"/>
                </a:lnTo>
                <a:lnTo>
                  <a:pt x="31863" y="52100"/>
                </a:lnTo>
                <a:lnTo>
                  <a:pt x="31774" y="53520"/>
                </a:lnTo>
                <a:lnTo>
                  <a:pt x="31774" y="54940"/>
                </a:lnTo>
                <a:lnTo>
                  <a:pt x="30443" y="50147"/>
                </a:lnTo>
                <a:lnTo>
                  <a:pt x="27425" y="40650"/>
                </a:lnTo>
                <a:lnTo>
                  <a:pt x="25739" y="35946"/>
                </a:lnTo>
                <a:lnTo>
                  <a:pt x="25739" y="35858"/>
                </a:lnTo>
                <a:lnTo>
                  <a:pt x="25828" y="35858"/>
                </a:lnTo>
                <a:lnTo>
                  <a:pt x="26005" y="32041"/>
                </a:lnTo>
                <a:lnTo>
                  <a:pt x="26094" y="28136"/>
                </a:lnTo>
                <a:lnTo>
                  <a:pt x="26094" y="27870"/>
                </a:lnTo>
                <a:lnTo>
                  <a:pt x="26183" y="27515"/>
                </a:lnTo>
                <a:lnTo>
                  <a:pt x="27070" y="24408"/>
                </a:lnTo>
                <a:lnTo>
                  <a:pt x="29911" y="18550"/>
                </a:lnTo>
                <a:lnTo>
                  <a:pt x="31774" y="15977"/>
                </a:lnTo>
                <a:lnTo>
                  <a:pt x="33372" y="13846"/>
                </a:lnTo>
                <a:lnTo>
                  <a:pt x="35236" y="10385"/>
                </a:lnTo>
                <a:lnTo>
                  <a:pt x="35857" y="7811"/>
                </a:lnTo>
                <a:lnTo>
                  <a:pt x="35680" y="6391"/>
                </a:lnTo>
                <a:lnTo>
                  <a:pt x="35591" y="5681"/>
                </a:lnTo>
                <a:lnTo>
                  <a:pt x="35236" y="5148"/>
                </a:lnTo>
                <a:lnTo>
                  <a:pt x="34703" y="4705"/>
                </a:lnTo>
                <a:lnTo>
                  <a:pt x="33461" y="4616"/>
                </a:lnTo>
                <a:lnTo>
                  <a:pt x="32839" y="4793"/>
                </a:lnTo>
                <a:lnTo>
                  <a:pt x="31597" y="5326"/>
                </a:lnTo>
                <a:lnTo>
                  <a:pt x="29467" y="7012"/>
                </a:lnTo>
                <a:lnTo>
                  <a:pt x="27780" y="9320"/>
                </a:lnTo>
                <a:lnTo>
                  <a:pt x="26538" y="12071"/>
                </a:lnTo>
                <a:lnTo>
                  <a:pt x="25295" y="16864"/>
                </a:lnTo>
                <a:lnTo>
                  <a:pt x="24763" y="23964"/>
                </a:lnTo>
                <a:lnTo>
                  <a:pt x="24852" y="27426"/>
                </a:lnTo>
                <a:lnTo>
                  <a:pt x="24852" y="27781"/>
                </a:lnTo>
                <a:lnTo>
                  <a:pt x="24763" y="28136"/>
                </a:lnTo>
                <a:lnTo>
                  <a:pt x="24585" y="30532"/>
                </a:lnTo>
                <a:lnTo>
                  <a:pt x="24674" y="33106"/>
                </a:lnTo>
                <a:lnTo>
                  <a:pt x="22278" y="27071"/>
                </a:lnTo>
                <a:lnTo>
                  <a:pt x="19615" y="21124"/>
                </a:lnTo>
                <a:lnTo>
                  <a:pt x="19437" y="20769"/>
                </a:lnTo>
                <a:lnTo>
                  <a:pt x="19260" y="20414"/>
                </a:lnTo>
                <a:lnTo>
                  <a:pt x="18727" y="19349"/>
                </a:lnTo>
                <a:lnTo>
                  <a:pt x="18195" y="18195"/>
                </a:lnTo>
                <a:lnTo>
                  <a:pt x="16952" y="15000"/>
                </a:lnTo>
                <a:lnTo>
                  <a:pt x="13757" y="8699"/>
                </a:lnTo>
                <a:lnTo>
                  <a:pt x="10740" y="4705"/>
                </a:lnTo>
                <a:lnTo>
                  <a:pt x="8609" y="2575"/>
                </a:lnTo>
                <a:lnTo>
                  <a:pt x="6124" y="977"/>
                </a:lnTo>
                <a:lnTo>
                  <a:pt x="3550" y="89"/>
                </a:lnTo>
                <a:lnTo>
                  <a:pt x="2219" y="1"/>
                </a:lnTo>
                <a:close/>
              </a:path>
            </a:pathLst>
          </a:custGeom>
          <a:solidFill>
            <a:srgbClr val="2EA1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 name="Google Shape;990;p37"/>
          <p:cNvSpPr txBox="1">
            <a:spLocks noGrp="1"/>
          </p:cNvSpPr>
          <p:nvPr>
            <p:ph type="title" idx="3"/>
          </p:nvPr>
        </p:nvSpPr>
        <p:spPr>
          <a:xfrm>
            <a:off x="1732725" y="2552140"/>
            <a:ext cx="2576516" cy="364800"/>
          </a:xfrm>
          <a:prstGeom prst="rect">
            <a:avLst/>
          </a:prstGeom>
        </p:spPr>
        <p:txBody>
          <a:bodyPr spcFirstLastPara="1" wrap="square" lIns="0" tIns="0" rIns="0" bIns="0" anchor="t" anchorCtr="0">
            <a:noAutofit/>
          </a:bodyPr>
          <a:lstStyle/>
          <a:p>
            <a:pPr lvl="0"/>
            <a:r>
              <a:rPr lang="en-US" sz="1600" dirty="0" err="1" smtClean="0"/>
              <a:t>Sujana</a:t>
            </a:r>
            <a:r>
              <a:rPr lang="en-US" sz="1600" dirty="0" smtClean="0"/>
              <a:t> </a:t>
            </a:r>
            <a:r>
              <a:rPr lang="en-US" sz="1600" dirty="0" smtClean="0"/>
              <a:t>(Sri </a:t>
            </a:r>
            <a:r>
              <a:rPr lang="en-US" sz="1600" dirty="0" err="1" smtClean="0"/>
              <a:t>Winarni</a:t>
            </a:r>
            <a:r>
              <a:rPr lang="en-US" sz="1600" dirty="0" smtClean="0"/>
              <a:t>, 2012)</a:t>
            </a:r>
            <a:endParaRPr sz="1600"/>
          </a:p>
        </p:txBody>
      </p:sp>
      <p:sp>
        <p:nvSpPr>
          <p:cNvPr id="991" name="Google Shape;991;p37"/>
          <p:cNvSpPr txBox="1">
            <a:spLocks noGrp="1"/>
          </p:cNvSpPr>
          <p:nvPr>
            <p:ph type="title" idx="4"/>
          </p:nvPr>
        </p:nvSpPr>
        <p:spPr>
          <a:xfrm>
            <a:off x="5274901" y="2510098"/>
            <a:ext cx="2141400" cy="364800"/>
          </a:xfrm>
          <a:prstGeom prst="rect">
            <a:avLst/>
          </a:prstGeom>
        </p:spPr>
        <p:txBody>
          <a:bodyPr spcFirstLastPara="1" wrap="square" lIns="0" tIns="0" rIns="0" bIns="0" anchor="t" anchorCtr="0">
            <a:noAutofit/>
          </a:bodyPr>
          <a:lstStyle/>
          <a:p>
            <a:pPr lvl="0"/>
            <a:r>
              <a:rPr lang="en-US" sz="1600" dirty="0" err="1" smtClean="0"/>
              <a:t>Menurut</a:t>
            </a:r>
            <a:r>
              <a:rPr lang="en-US" sz="1600" dirty="0" smtClean="0"/>
              <a:t> Muhammad </a:t>
            </a:r>
            <a:r>
              <a:rPr lang="en-US" sz="1600" dirty="0" err="1" smtClean="0"/>
              <a:t>Efendi</a:t>
            </a:r>
            <a:r>
              <a:rPr lang="en-US" sz="1600" dirty="0" smtClean="0"/>
              <a:t> (2013)</a:t>
            </a:r>
            <a:endParaRPr sz="1600"/>
          </a:p>
        </p:txBody>
      </p:sp>
      <p:sp>
        <p:nvSpPr>
          <p:cNvPr id="992" name="Google Shape;992;p37"/>
          <p:cNvSpPr txBox="1">
            <a:spLocks noGrp="1"/>
          </p:cNvSpPr>
          <p:nvPr>
            <p:ph type="subTitle" idx="6"/>
          </p:nvPr>
        </p:nvSpPr>
        <p:spPr>
          <a:xfrm>
            <a:off x="5286703" y="2926492"/>
            <a:ext cx="3720663" cy="826500"/>
          </a:xfrm>
          <a:prstGeom prst="rect">
            <a:avLst/>
          </a:prstGeom>
        </p:spPr>
        <p:txBody>
          <a:bodyPr spcFirstLastPara="1" wrap="square" lIns="0" tIns="0" rIns="0" bIns="0" anchor="t" anchorCtr="0">
            <a:noAutofit/>
          </a:bodyPr>
          <a:lstStyle/>
          <a:p>
            <a:pPr marL="0" indent="0">
              <a:buSzPts val="1100"/>
            </a:pPr>
            <a:r>
              <a:rPr lang="id-ID" sz="1200" dirty="0" smtClean="0"/>
              <a:t>lingkungan adalah sesuatu gejala alam yang ada disekitar kita, dimana terdapat interaksi antara faktor biotik (hidup) dan faktor abiotik (tak hidup) dimana lingkungan menyediakan rangsangan (stimulus) terhadap individu dan sebaliknya individu memberikan respons terhadap lingkungan. </a:t>
            </a:r>
          </a:p>
          <a:p>
            <a:pPr marL="0" lvl="0" indent="0" algn="l" rtl="0">
              <a:spcBef>
                <a:spcPts val="0"/>
              </a:spcBef>
              <a:spcAft>
                <a:spcPts val="0"/>
              </a:spcAft>
              <a:buClr>
                <a:schemeClr val="dk1"/>
              </a:buClr>
              <a:buSzPts val="1100"/>
              <a:buFont typeface="Arial"/>
              <a:buNone/>
            </a:pPr>
            <a:endParaRPr sz="1200"/>
          </a:p>
        </p:txBody>
      </p:sp>
      <p:sp>
        <p:nvSpPr>
          <p:cNvPr id="993" name="Google Shape;993;p37"/>
          <p:cNvSpPr txBox="1">
            <a:spLocks noGrp="1"/>
          </p:cNvSpPr>
          <p:nvPr>
            <p:ph type="subTitle" idx="7"/>
          </p:nvPr>
        </p:nvSpPr>
        <p:spPr>
          <a:xfrm>
            <a:off x="1732751" y="2768837"/>
            <a:ext cx="2954861" cy="826500"/>
          </a:xfrm>
          <a:prstGeom prst="rect">
            <a:avLst/>
          </a:prstGeom>
        </p:spPr>
        <p:txBody>
          <a:bodyPr spcFirstLastPara="1" wrap="square" lIns="0" tIns="0" rIns="0" bIns="0" anchor="t" anchorCtr="0">
            <a:noAutofit/>
          </a:bodyPr>
          <a:lstStyle/>
          <a:p>
            <a:pPr marL="0" indent="0">
              <a:buSzPts val="1100"/>
            </a:pPr>
            <a:r>
              <a:rPr lang="id-ID" sz="1200" dirty="0" smtClean="0"/>
              <a:t>sumber belajar bisa diartikan secara sempit dan secara luas, penegrtian secara sempit diarahkan pada bahan-bahan cetak sedangkan secara luas tidak lain adalah daya yang bisa dimanfaatkan guna kepentingan proses belajar mengajar, baik secara langsung maupun tidak langsung</a:t>
            </a:r>
          </a:p>
          <a:p>
            <a:pPr marL="0" lvl="0" indent="0" algn="l" rtl="0">
              <a:spcBef>
                <a:spcPts val="0"/>
              </a:spcBef>
              <a:spcAft>
                <a:spcPts val="0"/>
              </a:spcAft>
              <a:buClr>
                <a:schemeClr val="dk1"/>
              </a:buClr>
              <a:buSzPts val="1100"/>
              <a:buFont typeface="Arial"/>
              <a:buNone/>
            </a:pPr>
            <a:endParaRPr sz="1200"/>
          </a:p>
        </p:txBody>
      </p:sp>
      <p:sp>
        <p:nvSpPr>
          <p:cNvPr id="994" name="Google Shape;994;p37"/>
          <p:cNvSpPr/>
          <p:nvPr/>
        </p:nvSpPr>
        <p:spPr>
          <a:xfrm>
            <a:off x="1302002" y="2493523"/>
            <a:ext cx="233878" cy="468079"/>
          </a:xfrm>
          <a:custGeom>
            <a:avLst/>
            <a:gdLst/>
            <a:ahLst/>
            <a:cxnLst/>
            <a:rect l="l" t="t" r="r" b="b"/>
            <a:pathLst>
              <a:path w="63727" h="127542" extrusionOk="0">
                <a:moveTo>
                  <a:pt x="1509" y="1"/>
                </a:moveTo>
                <a:lnTo>
                  <a:pt x="444" y="533"/>
                </a:lnTo>
                <a:lnTo>
                  <a:pt x="89" y="1066"/>
                </a:lnTo>
                <a:lnTo>
                  <a:pt x="0" y="1776"/>
                </a:lnTo>
                <a:lnTo>
                  <a:pt x="178" y="2397"/>
                </a:lnTo>
                <a:lnTo>
                  <a:pt x="533" y="3728"/>
                </a:lnTo>
                <a:lnTo>
                  <a:pt x="2042" y="6036"/>
                </a:lnTo>
                <a:lnTo>
                  <a:pt x="5237" y="8699"/>
                </a:lnTo>
                <a:lnTo>
                  <a:pt x="7544" y="10119"/>
                </a:lnTo>
                <a:lnTo>
                  <a:pt x="9941" y="11805"/>
                </a:lnTo>
                <a:lnTo>
                  <a:pt x="14467" y="15799"/>
                </a:lnTo>
                <a:lnTo>
                  <a:pt x="16420" y="18107"/>
                </a:lnTo>
                <a:lnTo>
                  <a:pt x="18461" y="22367"/>
                </a:lnTo>
                <a:lnTo>
                  <a:pt x="22278" y="31154"/>
                </a:lnTo>
                <a:lnTo>
                  <a:pt x="23964" y="35591"/>
                </a:lnTo>
                <a:lnTo>
                  <a:pt x="22366" y="32662"/>
                </a:lnTo>
                <a:lnTo>
                  <a:pt x="18639" y="27426"/>
                </a:lnTo>
                <a:lnTo>
                  <a:pt x="15444" y="24231"/>
                </a:lnTo>
                <a:lnTo>
                  <a:pt x="13136" y="22633"/>
                </a:lnTo>
                <a:lnTo>
                  <a:pt x="10740" y="21568"/>
                </a:lnTo>
                <a:lnTo>
                  <a:pt x="8254" y="21213"/>
                </a:lnTo>
                <a:lnTo>
                  <a:pt x="7012" y="21302"/>
                </a:lnTo>
                <a:lnTo>
                  <a:pt x="6391" y="21391"/>
                </a:lnTo>
                <a:lnTo>
                  <a:pt x="5325" y="22101"/>
                </a:lnTo>
                <a:lnTo>
                  <a:pt x="5059" y="22722"/>
                </a:lnTo>
                <a:lnTo>
                  <a:pt x="5059" y="23343"/>
                </a:lnTo>
                <a:lnTo>
                  <a:pt x="5325" y="23964"/>
                </a:lnTo>
                <a:lnTo>
                  <a:pt x="5858" y="25296"/>
                </a:lnTo>
                <a:lnTo>
                  <a:pt x="7544" y="27337"/>
                </a:lnTo>
                <a:lnTo>
                  <a:pt x="11006" y="29556"/>
                </a:lnTo>
                <a:lnTo>
                  <a:pt x="13402" y="30621"/>
                </a:lnTo>
                <a:lnTo>
                  <a:pt x="16242" y="32041"/>
                </a:lnTo>
                <a:lnTo>
                  <a:pt x="21568" y="35858"/>
                </a:lnTo>
                <a:lnTo>
                  <a:pt x="23875" y="38165"/>
                </a:lnTo>
                <a:lnTo>
                  <a:pt x="24230" y="38698"/>
                </a:lnTo>
                <a:lnTo>
                  <a:pt x="24496" y="39142"/>
                </a:lnTo>
                <a:lnTo>
                  <a:pt x="25562" y="40917"/>
                </a:lnTo>
                <a:lnTo>
                  <a:pt x="26538" y="42692"/>
                </a:lnTo>
                <a:lnTo>
                  <a:pt x="28490" y="48550"/>
                </a:lnTo>
                <a:lnTo>
                  <a:pt x="31774" y="60443"/>
                </a:lnTo>
                <a:lnTo>
                  <a:pt x="33106" y="66478"/>
                </a:lnTo>
                <a:lnTo>
                  <a:pt x="32396" y="65235"/>
                </a:lnTo>
                <a:lnTo>
                  <a:pt x="31686" y="64170"/>
                </a:lnTo>
                <a:lnTo>
                  <a:pt x="29556" y="60354"/>
                </a:lnTo>
                <a:lnTo>
                  <a:pt x="24408" y="52899"/>
                </a:lnTo>
                <a:lnTo>
                  <a:pt x="19881" y="48283"/>
                </a:lnTo>
                <a:lnTo>
                  <a:pt x="16686" y="45976"/>
                </a:lnTo>
                <a:lnTo>
                  <a:pt x="13402" y="44467"/>
                </a:lnTo>
                <a:lnTo>
                  <a:pt x="9941" y="43934"/>
                </a:lnTo>
                <a:lnTo>
                  <a:pt x="8166" y="44201"/>
                </a:lnTo>
                <a:lnTo>
                  <a:pt x="7456" y="44378"/>
                </a:lnTo>
                <a:lnTo>
                  <a:pt x="6213" y="45354"/>
                </a:lnTo>
                <a:lnTo>
                  <a:pt x="6035" y="46064"/>
                </a:lnTo>
                <a:lnTo>
                  <a:pt x="6035" y="46863"/>
                </a:lnTo>
                <a:lnTo>
                  <a:pt x="6302" y="47662"/>
                </a:lnTo>
                <a:lnTo>
                  <a:pt x="7012" y="49171"/>
                </a:lnTo>
                <a:lnTo>
                  <a:pt x="9231" y="51390"/>
                </a:lnTo>
                <a:lnTo>
                  <a:pt x="13402" y="53786"/>
                </a:lnTo>
                <a:lnTo>
                  <a:pt x="16331" y="54940"/>
                </a:lnTo>
                <a:lnTo>
                  <a:pt x="19792" y="56360"/>
                </a:lnTo>
                <a:lnTo>
                  <a:pt x="24674" y="59289"/>
                </a:lnTo>
                <a:lnTo>
                  <a:pt x="27692" y="61596"/>
                </a:lnTo>
                <a:lnTo>
                  <a:pt x="29112" y="62928"/>
                </a:lnTo>
                <a:lnTo>
                  <a:pt x="29644" y="63638"/>
                </a:lnTo>
                <a:lnTo>
                  <a:pt x="30177" y="64259"/>
                </a:lnTo>
                <a:lnTo>
                  <a:pt x="32041" y="67366"/>
                </a:lnTo>
                <a:lnTo>
                  <a:pt x="33993" y="70383"/>
                </a:lnTo>
                <a:lnTo>
                  <a:pt x="35413" y="77927"/>
                </a:lnTo>
                <a:lnTo>
                  <a:pt x="36478" y="85560"/>
                </a:lnTo>
                <a:lnTo>
                  <a:pt x="36833" y="88667"/>
                </a:lnTo>
                <a:lnTo>
                  <a:pt x="37188" y="91773"/>
                </a:lnTo>
                <a:lnTo>
                  <a:pt x="37188" y="91773"/>
                </a:lnTo>
                <a:lnTo>
                  <a:pt x="35857" y="89643"/>
                </a:lnTo>
                <a:lnTo>
                  <a:pt x="34437" y="87602"/>
                </a:lnTo>
                <a:lnTo>
                  <a:pt x="32041" y="83164"/>
                </a:lnTo>
                <a:lnTo>
                  <a:pt x="27603" y="76419"/>
                </a:lnTo>
                <a:lnTo>
                  <a:pt x="24230" y="72247"/>
                </a:lnTo>
                <a:lnTo>
                  <a:pt x="20591" y="68697"/>
                </a:lnTo>
                <a:lnTo>
                  <a:pt x="16775" y="65857"/>
                </a:lnTo>
                <a:lnTo>
                  <a:pt x="12692" y="63993"/>
                </a:lnTo>
                <a:lnTo>
                  <a:pt x="8609" y="63372"/>
                </a:lnTo>
                <a:lnTo>
                  <a:pt x="6479" y="63638"/>
                </a:lnTo>
                <a:lnTo>
                  <a:pt x="5680" y="63904"/>
                </a:lnTo>
                <a:lnTo>
                  <a:pt x="4260" y="64969"/>
                </a:lnTo>
                <a:lnTo>
                  <a:pt x="4083" y="65768"/>
                </a:lnTo>
                <a:lnTo>
                  <a:pt x="4083" y="66744"/>
                </a:lnTo>
                <a:lnTo>
                  <a:pt x="4438" y="67543"/>
                </a:lnTo>
                <a:lnTo>
                  <a:pt x="5237" y="69318"/>
                </a:lnTo>
                <a:lnTo>
                  <a:pt x="7722" y="71892"/>
                </a:lnTo>
                <a:lnTo>
                  <a:pt x="12515" y="74555"/>
                </a:lnTo>
                <a:lnTo>
                  <a:pt x="15887" y="75886"/>
                </a:lnTo>
                <a:lnTo>
                  <a:pt x="18639" y="77040"/>
                </a:lnTo>
                <a:lnTo>
                  <a:pt x="23964" y="80324"/>
                </a:lnTo>
                <a:lnTo>
                  <a:pt x="28934" y="84318"/>
                </a:lnTo>
                <a:lnTo>
                  <a:pt x="33372" y="88933"/>
                </a:lnTo>
                <a:lnTo>
                  <a:pt x="35325" y="91418"/>
                </a:lnTo>
                <a:lnTo>
                  <a:pt x="36390" y="93016"/>
                </a:lnTo>
                <a:lnTo>
                  <a:pt x="37455" y="94613"/>
                </a:lnTo>
                <a:lnTo>
                  <a:pt x="37810" y="98962"/>
                </a:lnTo>
                <a:lnTo>
                  <a:pt x="38076" y="107838"/>
                </a:lnTo>
                <a:lnTo>
                  <a:pt x="37987" y="112187"/>
                </a:lnTo>
                <a:lnTo>
                  <a:pt x="37987" y="112275"/>
                </a:lnTo>
                <a:lnTo>
                  <a:pt x="37898" y="115293"/>
                </a:lnTo>
                <a:lnTo>
                  <a:pt x="37721" y="118311"/>
                </a:lnTo>
                <a:lnTo>
                  <a:pt x="36567" y="115648"/>
                </a:lnTo>
                <a:lnTo>
                  <a:pt x="35147" y="113074"/>
                </a:lnTo>
                <a:lnTo>
                  <a:pt x="33106" y="107926"/>
                </a:lnTo>
                <a:lnTo>
                  <a:pt x="29023" y="99850"/>
                </a:lnTo>
                <a:lnTo>
                  <a:pt x="25739" y="94791"/>
                </a:lnTo>
                <a:lnTo>
                  <a:pt x="22189" y="90264"/>
                </a:lnTo>
                <a:lnTo>
                  <a:pt x="18284" y="86537"/>
                </a:lnTo>
                <a:lnTo>
                  <a:pt x="14023" y="83874"/>
                </a:lnTo>
                <a:lnTo>
                  <a:pt x="9497" y="82454"/>
                </a:lnTo>
                <a:lnTo>
                  <a:pt x="7189" y="82454"/>
                </a:lnTo>
                <a:lnTo>
                  <a:pt x="6213" y="82543"/>
                </a:lnTo>
                <a:lnTo>
                  <a:pt x="4615" y="83430"/>
                </a:lnTo>
                <a:lnTo>
                  <a:pt x="4172" y="84406"/>
                </a:lnTo>
                <a:lnTo>
                  <a:pt x="4172" y="85294"/>
                </a:lnTo>
                <a:lnTo>
                  <a:pt x="4349" y="86270"/>
                </a:lnTo>
                <a:lnTo>
                  <a:pt x="5148" y="88312"/>
                </a:lnTo>
                <a:lnTo>
                  <a:pt x="7544" y="91507"/>
                </a:lnTo>
                <a:lnTo>
                  <a:pt x="12426" y="95146"/>
                </a:lnTo>
                <a:lnTo>
                  <a:pt x="15976" y="97098"/>
                </a:lnTo>
                <a:lnTo>
                  <a:pt x="18994" y="98873"/>
                </a:lnTo>
                <a:lnTo>
                  <a:pt x="24585" y="103311"/>
                </a:lnTo>
                <a:lnTo>
                  <a:pt x="29644" y="108548"/>
                </a:lnTo>
                <a:lnTo>
                  <a:pt x="33993" y="114406"/>
                </a:lnTo>
                <a:lnTo>
                  <a:pt x="35857" y="117423"/>
                </a:lnTo>
                <a:lnTo>
                  <a:pt x="36656" y="119021"/>
                </a:lnTo>
                <a:lnTo>
                  <a:pt x="37455" y="120618"/>
                </a:lnTo>
                <a:lnTo>
                  <a:pt x="37100" y="123814"/>
                </a:lnTo>
                <a:lnTo>
                  <a:pt x="36656" y="127009"/>
                </a:lnTo>
                <a:lnTo>
                  <a:pt x="36656" y="127364"/>
                </a:lnTo>
                <a:lnTo>
                  <a:pt x="37277" y="127541"/>
                </a:lnTo>
                <a:lnTo>
                  <a:pt x="37455" y="127275"/>
                </a:lnTo>
                <a:lnTo>
                  <a:pt x="37898" y="124612"/>
                </a:lnTo>
                <a:lnTo>
                  <a:pt x="38253" y="121950"/>
                </a:lnTo>
                <a:lnTo>
                  <a:pt x="38431" y="122038"/>
                </a:lnTo>
                <a:lnTo>
                  <a:pt x="38786" y="121861"/>
                </a:lnTo>
                <a:lnTo>
                  <a:pt x="38786" y="121683"/>
                </a:lnTo>
                <a:lnTo>
                  <a:pt x="38609" y="121062"/>
                </a:lnTo>
                <a:lnTo>
                  <a:pt x="38431" y="120441"/>
                </a:lnTo>
                <a:lnTo>
                  <a:pt x="38875" y="116003"/>
                </a:lnTo>
                <a:lnTo>
                  <a:pt x="39052" y="111565"/>
                </a:lnTo>
                <a:lnTo>
                  <a:pt x="39940" y="109258"/>
                </a:lnTo>
                <a:lnTo>
                  <a:pt x="40739" y="106861"/>
                </a:lnTo>
                <a:lnTo>
                  <a:pt x="41892" y="104909"/>
                </a:lnTo>
                <a:lnTo>
                  <a:pt x="44910" y="101092"/>
                </a:lnTo>
                <a:lnTo>
                  <a:pt x="48549" y="97542"/>
                </a:lnTo>
                <a:lnTo>
                  <a:pt x="52543" y="94347"/>
                </a:lnTo>
                <a:lnTo>
                  <a:pt x="54584" y="92927"/>
                </a:lnTo>
                <a:lnTo>
                  <a:pt x="57602" y="91152"/>
                </a:lnTo>
                <a:lnTo>
                  <a:pt x="61507" y="87779"/>
                </a:lnTo>
                <a:lnTo>
                  <a:pt x="63282" y="84850"/>
                </a:lnTo>
                <a:lnTo>
                  <a:pt x="63637" y="82986"/>
                </a:lnTo>
                <a:lnTo>
                  <a:pt x="63726" y="82099"/>
                </a:lnTo>
                <a:lnTo>
                  <a:pt x="63549" y="81211"/>
                </a:lnTo>
                <a:lnTo>
                  <a:pt x="63105" y="80413"/>
                </a:lnTo>
                <a:lnTo>
                  <a:pt x="61418" y="79614"/>
                </a:lnTo>
                <a:lnTo>
                  <a:pt x="60531" y="79525"/>
                </a:lnTo>
                <a:lnTo>
                  <a:pt x="58312" y="79525"/>
                </a:lnTo>
                <a:lnTo>
                  <a:pt x="54141" y="80856"/>
                </a:lnTo>
                <a:lnTo>
                  <a:pt x="50590" y="83253"/>
                </a:lnTo>
                <a:lnTo>
                  <a:pt x="47484" y="86714"/>
                </a:lnTo>
                <a:lnTo>
                  <a:pt x="44910" y="90797"/>
                </a:lnTo>
                <a:lnTo>
                  <a:pt x="42691" y="95323"/>
                </a:lnTo>
                <a:lnTo>
                  <a:pt x="40295" y="102424"/>
                </a:lnTo>
                <a:lnTo>
                  <a:pt x="39230" y="106861"/>
                </a:lnTo>
                <a:lnTo>
                  <a:pt x="39141" y="107039"/>
                </a:lnTo>
                <a:lnTo>
                  <a:pt x="39141" y="106329"/>
                </a:lnTo>
                <a:lnTo>
                  <a:pt x="39141" y="105353"/>
                </a:lnTo>
                <a:lnTo>
                  <a:pt x="38964" y="100560"/>
                </a:lnTo>
                <a:lnTo>
                  <a:pt x="38697" y="95678"/>
                </a:lnTo>
                <a:lnTo>
                  <a:pt x="38875" y="95590"/>
                </a:lnTo>
                <a:lnTo>
                  <a:pt x="38786" y="95323"/>
                </a:lnTo>
                <a:lnTo>
                  <a:pt x="38697" y="95146"/>
                </a:lnTo>
                <a:lnTo>
                  <a:pt x="38609" y="94880"/>
                </a:lnTo>
                <a:lnTo>
                  <a:pt x="38165" y="89377"/>
                </a:lnTo>
                <a:lnTo>
                  <a:pt x="37543" y="83963"/>
                </a:lnTo>
                <a:lnTo>
                  <a:pt x="37721" y="81833"/>
                </a:lnTo>
                <a:lnTo>
                  <a:pt x="37898" y="79614"/>
                </a:lnTo>
                <a:lnTo>
                  <a:pt x="38520" y="77306"/>
                </a:lnTo>
                <a:lnTo>
                  <a:pt x="40472" y="72602"/>
                </a:lnTo>
                <a:lnTo>
                  <a:pt x="42957" y="67987"/>
                </a:lnTo>
                <a:lnTo>
                  <a:pt x="45886" y="63638"/>
                </a:lnTo>
                <a:lnTo>
                  <a:pt x="47573" y="61596"/>
                </a:lnTo>
                <a:lnTo>
                  <a:pt x="49880" y="58934"/>
                </a:lnTo>
                <a:lnTo>
                  <a:pt x="52809" y="54319"/>
                </a:lnTo>
                <a:lnTo>
                  <a:pt x="53697" y="50857"/>
                </a:lnTo>
                <a:lnTo>
                  <a:pt x="53608" y="48993"/>
                </a:lnTo>
                <a:lnTo>
                  <a:pt x="53519" y="48017"/>
                </a:lnTo>
                <a:lnTo>
                  <a:pt x="53076" y="47218"/>
                </a:lnTo>
                <a:lnTo>
                  <a:pt x="52454" y="46597"/>
                </a:lnTo>
                <a:lnTo>
                  <a:pt x="50768" y="46331"/>
                </a:lnTo>
                <a:lnTo>
                  <a:pt x="49880" y="46508"/>
                </a:lnTo>
                <a:lnTo>
                  <a:pt x="48017" y="47129"/>
                </a:lnTo>
                <a:lnTo>
                  <a:pt x="44733" y="49348"/>
                </a:lnTo>
                <a:lnTo>
                  <a:pt x="42159" y="52366"/>
                </a:lnTo>
                <a:lnTo>
                  <a:pt x="40029" y="56005"/>
                </a:lnTo>
                <a:lnTo>
                  <a:pt x="38520" y="60176"/>
                </a:lnTo>
                <a:lnTo>
                  <a:pt x="37455" y="64703"/>
                </a:lnTo>
                <a:lnTo>
                  <a:pt x="36478" y="71715"/>
                </a:lnTo>
                <a:lnTo>
                  <a:pt x="36390" y="76241"/>
                </a:lnTo>
                <a:lnTo>
                  <a:pt x="35946" y="73845"/>
                </a:lnTo>
                <a:lnTo>
                  <a:pt x="35502" y="71448"/>
                </a:lnTo>
                <a:lnTo>
                  <a:pt x="35502" y="71360"/>
                </a:lnTo>
                <a:lnTo>
                  <a:pt x="34260" y="64969"/>
                </a:lnTo>
                <a:lnTo>
                  <a:pt x="32751" y="58668"/>
                </a:lnTo>
                <a:lnTo>
                  <a:pt x="33106" y="55029"/>
                </a:lnTo>
                <a:lnTo>
                  <a:pt x="33372" y="51301"/>
                </a:lnTo>
                <a:lnTo>
                  <a:pt x="33904" y="49171"/>
                </a:lnTo>
                <a:lnTo>
                  <a:pt x="35325" y="45088"/>
                </a:lnTo>
                <a:lnTo>
                  <a:pt x="37188" y="41183"/>
                </a:lnTo>
                <a:lnTo>
                  <a:pt x="39585" y="37633"/>
                </a:lnTo>
                <a:lnTo>
                  <a:pt x="40916" y="35946"/>
                </a:lnTo>
                <a:lnTo>
                  <a:pt x="42957" y="33639"/>
                </a:lnTo>
                <a:lnTo>
                  <a:pt x="45443" y="29645"/>
                </a:lnTo>
                <a:lnTo>
                  <a:pt x="46241" y="26538"/>
                </a:lnTo>
                <a:lnTo>
                  <a:pt x="46241" y="24941"/>
                </a:lnTo>
                <a:lnTo>
                  <a:pt x="46064" y="24142"/>
                </a:lnTo>
                <a:lnTo>
                  <a:pt x="45709" y="23432"/>
                </a:lnTo>
                <a:lnTo>
                  <a:pt x="45176" y="22811"/>
                </a:lnTo>
                <a:lnTo>
                  <a:pt x="43668" y="22633"/>
                </a:lnTo>
                <a:lnTo>
                  <a:pt x="42957" y="22811"/>
                </a:lnTo>
                <a:lnTo>
                  <a:pt x="41271" y="23432"/>
                </a:lnTo>
                <a:lnTo>
                  <a:pt x="38342" y="25473"/>
                </a:lnTo>
                <a:lnTo>
                  <a:pt x="36123" y="28491"/>
                </a:lnTo>
                <a:lnTo>
                  <a:pt x="34437" y="32219"/>
                </a:lnTo>
                <a:lnTo>
                  <a:pt x="33194" y="36390"/>
                </a:lnTo>
                <a:lnTo>
                  <a:pt x="32396" y="40828"/>
                </a:lnTo>
                <a:lnTo>
                  <a:pt x="31863" y="47751"/>
                </a:lnTo>
                <a:lnTo>
                  <a:pt x="31863" y="52100"/>
                </a:lnTo>
                <a:lnTo>
                  <a:pt x="31774" y="53520"/>
                </a:lnTo>
                <a:lnTo>
                  <a:pt x="31774" y="54940"/>
                </a:lnTo>
                <a:lnTo>
                  <a:pt x="30443" y="50147"/>
                </a:lnTo>
                <a:lnTo>
                  <a:pt x="27425" y="40650"/>
                </a:lnTo>
                <a:lnTo>
                  <a:pt x="25739" y="35946"/>
                </a:lnTo>
                <a:lnTo>
                  <a:pt x="25739" y="35858"/>
                </a:lnTo>
                <a:lnTo>
                  <a:pt x="25828" y="35858"/>
                </a:lnTo>
                <a:lnTo>
                  <a:pt x="26005" y="32041"/>
                </a:lnTo>
                <a:lnTo>
                  <a:pt x="26094" y="28136"/>
                </a:lnTo>
                <a:lnTo>
                  <a:pt x="26094" y="27870"/>
                </a:lnTo>
                <a:lnTo>
                  <a:pt x="26183" y="27515"/>
                </a:lnTo>
                <a:lnTo>
                  <a:pt x="27070" y="24408"/>
                </a:lnTo>
                <a:lnTo>
                  <a:pt x="29911" y="18550"/>
                </a:lnTo>
                <a:lnTo>
                  <a:pt x="31774" y="15977"/>
                </a:lnTo>
                <a:lnTo>
                  <a:pt x="33372" y="13846"/>
                </a:lnTo>
                <a:lnTo>
                  <a:pt x="35236" y="10385"/>
                </a:lnTo>
                <a:lnTo>
                  <a:pt x="35857" y="7811"/>
                </a:lnTo>
                <a:lnTo>
                  <a:pt x="35680" y="6391"/>
                </a:lnTo>
                <a:lnTo>
                  <a:pt x="35591" y="5681"/>
                </a:lnTo>
                <a:lnTo>
                  <a:pt x="35236" y="5148"/>
                </a:lnTo>
                <a:lnTo>
                  <a:pt x="34703" y="4705"/>
                </a:lnTo>
                <a:lnTo>
                  <a:pt x="33461" y="4616"/>
                </a:lnTo>
                <a:lnTo>
                  <a:pt x="32839" y="4793"/>
                </a:lnTo>
                <a:lnTo>
                  <a:pt x="31597" y="5326"/>
                </a:lnTo>
                <a:lnTo>
                  <a:pt x="29467" y="7012"/>
                </a:lnTo>
                <a:lnTo>
                  <a:pt x="27780" y="9320"/>
                </a:lnTo>
                <a:lnTo>
                  <a:pt x="26538" y="12071"/>
                </a:lnTo>
                <a:lnTo>
                  <a:pt x="25295" y="16864"/>
                </a:lnTo>
                <a:lnTo>
                  <a:pt x="24763" y="23964"/>
                </a:lnTo>
                <a:lnTo>
                  <a:pt x="24852" y="27426"/>
                </a:lnTo>
                <a:lnTo>
                  <a:pt x="24852" y="27781"/>
                </a:lnTo>
                <a:lnTo>
                  <a:pt x="24763" y="28136"/>
                </a:lnTo>
                <a:lnTo>
                  <a:pt x="24585" y="30532"/>
                </a:lnTo>
                <a:lnTo>
                  <a:pt x="24674" y="33106"/>
                </a:lnTo>
                <a:lnTo>
                  <a:pt x="22278" y="27071"/>
                </a:lnTo>
                <a:lnTo>
                  <a:pt x="19615" y="21124"/>
                </a:lnTo>
                <a:lnTo>
                  <a:pt x="19437" y="20769"/>
                </a:lnTo>
                <a:lnTo>
                  <a:pt x="19260" y="20414"/>
                </a:lnTo>
                <a:lnTo>
                  <a:pt x="18727" y="19349"/>
                </a:lnTo>
                <a:lnTo>
                  <a:pt x="18195" y="18195"/>
                </a:lnTo>
                <a:lnTo>
                  <a:pt x="16952" y="15000"/>
                </a:lnTo>
                <a:lnTo>
                  <a:pt x="13757" y="8699"/>
                </a:lnTo>
                <a:lnTo>
                  <a:pt x="10740" y="4705"/>
                </a:lnTo>
                <a:lnTo>
                  <a:pt x="8609" y="2575"/>
                </a:lnTo>
                <a:lnTo>
                  <a:pt x="6124" y="977"/>
                </a:lnTo>
                <a:lnTo>
                  <a:pt x="3550" y="89"/>
                </a:lnTo>
                <a:lnTo>
                  <a:pt x="2219" y="1"/>
                </a:lnTo>
                <a:close/>
              </a:path>
            </a:pathLst>
          </a:custGeom>
          <a:solidFill>
            <a:srgbClr val="2EA1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 name="Google Shape;995;p37"/>
          <p:cNvSpPr/>
          <p:nvPr/>
        </p:nvSpPr>
        <p:spPr>
          <a:xfrm>
            <a:off x="4917370" y="2483014"/>
            <a:ext cx="233878" cy="468079"/>
          </a:xfrm>
          <a:custGeom>
            <a:avLst/>
            <a:gdLst/>
            <a:ahLst/>
            <a:cxnLst/>
            <a:rect l="l" t="t" r="r" b="b"/>
            <a:pathLst>
              <a:path w="63727" h="127542" extrusionOk="0">
                <a:moveTo>
                  <a:pt x="1509" y="1"/>
                </a:moveTo>
                <a:lnTo>
                  <a:pt x="444" y="533"/>
                </a:lnTo>
                <a:lnTo>
                  <a:pt x="89" y="1066"/>
                </a:lnTo>
                <a:lnTo>
                  <a:pt x="0" y="1776"/>
                </a:lnTo>
                <a:lnTo>
                  <a:pt x="178" y="2397"/>
                </a:lnTo>
                <a:lnTo>
                  <a:pt x="533" y="3728"/>
                </a:lnTo>
                <a:lnTo>
                  <a:pt x="2042" y="6036"/>
                </a:lnTo>
                <a:lnTo>
                  <a:pt x="5237" y="8699"/>
                </a:lnTo>
                <a:lnTo>
                  <a:pt x="7544" y="10119"/>
                </a:lnTo>
                <a:lnTo>
                  <a:pt x="9941" y="11805"/>
                </a:lnTo>
                <a:lnTo>
                  <a:pt x="14467" y="15799"/>
                </a:lnTo>
                <a:lnTo>
                  <a:pt x="16420" y="18107"/>
                </a:lnTo>
                <a:lnTo>
                  <a:pt x="18461" y="22367"/>
                </a:lnTo>
                <a:lnTo>
                  <a:pt x="22278" y="31154"/>
                </a:lnTo>
                <a:lnTo>
                  <a:pt x="23964" y="35591"/>
                </a:lnTo>
                <a:lnTo>
                  <a:pt x="22366" y="32662"/>
                </a:lnTo>
                <a:lnTo>
                  <a:pt x="18639" y="27426"/>
                </a:lnTo>
                <a:lnTo>
                  <a:pt x="15444" y="24231"/>
                </a:lnTo>
                <a:lnTo>
                  <a:pt x="13136" y="22633"/>
                </a:lnTo>
                <a:lnTo>
                  <a:pt x="10740" y="21568"/>
                </a:lnTo>
                <a:lnTo>
                  <a:pt x="8254" y="21213"/>
                </a:lnTo>
                <a:lnTo>
                  <a:pt x="7012" y="21302"/>
                </a:lnTo>
                <a:lnTo>
                  <a:pt x="6391" y="21391"/>
                </a:lnTo>
                <a:lnTo>
                  <a:pt x="5325" y="22101"/>
                </a:lnTo>
                <a:lnTo>
                  <a:pt x="5059" y="22722"/>
                </a:lnTo>
                <a:lnTo>
                  <a:pt x="5059" y="23343"/>
                </a:lnTo>
                <a:lnTo>
                  <a:pt x="5325" y="23964"/>
                </a:lnTo>
                <a:lnTo>
                  <a:pt x="5858" y="25296"/>
                </a:lnTo>
                <a:lnTo>
                  <a:pt x="7544" y="27337"/>
                </a:lnTo>
                <a:lnTo>
                  <a:pt x="11006" y="29556"/>
                </a:lnTo>
                <a:lnTo>
                  <a:pt x="13402" y="30621"/>
                </a:lnTo>
                <a:lnTo>
                  <a:pt x="16242" y="32041"/>
                </a:lnTo>
                <a:lnTo>
                  <a:pt x="21568" y="35858"/>
                </a:lnTo>
                <a:lnTo>
                  <a:pt x="23875" y="38165"/>
                </a:lnTo>
                <a:lnTo>
                  <a:pt x="24230" y="38698"/>
                </a:lnTo>
                <a:lnTo>
                  <a:pt x="24496" y="39142"/>
                </a:lnTo>
                <a:lnTo>
                  <a:pt x="25562" y="40917"/>
                </a:lnTo>
                <a:lnTo>
                  <a:pt x="26538" y="42692"/>
                </a:lnTo>
                <a:lnTo>
                  <a:pt x="28490" y="48550"/>
                </a:lnTo>
                <a:lnTo>
                  <a:pt x="31774" y="60443"/>
                </a:lnTo>
                <a:lnTo>
                  <a:pt x="33106" y="66478"/>
                </a:lnTo>
                <a:lnTo>
                  <a:pt x="32396" y="65235"/>
                </a:lnTo>
                <a:lnTo>
                  <a:pt x="31686" y="64170"/>
                </a:lnTo>
                <a:lnTo>
                  <a:pt x="29556" y="60354"/>
                </a:lnTo>
                <a:lnTo>
                  <a:pt x="24408" y="52899"/>
                </a:lnTo>
                <a:lnTo>
                  <a:pt x="19881" y="48283"/>
                </a:lnTo>
                <a:lnTo>
                  <a:pt x="16686" y="45976"/>
                </a:lnTo>
                <a:lnTo>
                  <a:pt x="13402" y="44467"/>
                </a:lnTo>
                <a:lnTo>
                  <a:pt x="9941" y="43934"/>
                </a:lnTo>
                <a:lnTo>
                  <a:pt x="8166" y="44201"/>
                </a:lnTo>
                <a:lnTo>
                  <a:pt x="7456" y="44378"/>
                </a:lnTo>
                <a:lnTo>
                  <a:pt x="6213" y="45354"/>
                </a:lnTo>
                <a:lnTo>
                  <a:pt x="6035" y="46064"/>
                </a:lnTo>
                <a:lnTo>
                  <a:pt x="6035" y="46863"/>
                </a:lnTo>
                <a:lnTo>
                  <a:pt x="6302" y="47662"/>
                </a:lnTo>
                <a:lnTo>
                  <a:pt x="7012" y="49171"/>
                </a:lnTo>
                <a:lnTo>
                  <a:pt x="9231" y="51390"/>
                </a:lnTo>
                <a:lnTo>
                  <a:pt x="13402" y="53786"/>
                </a:lnTo>
                <a:lnTo>
                  <a:pt x="16331" y="54940"/>
                </a:lnTo>
                <a:lnTo>
                  <a:pt x="19792" y="56360"/>
                </a:lnTo>
                <a:lnTo>
                  <a:pt x="24674" y="59289"/>
                </a:lnTo>
                <a:lnTo>
                  <a:pt x="27692" y="61596"/>
                </a:lnTo>
                <a:lnTo>
                  <a:pt x="29112" y="62928"/>
                </a:lnTo>
                <a:lnTo>
                  <a:pt x="29644" y="63638"/>
                </a:lnTo>
                <a:lnTo>
                  <a:pt x="30177" y="64259"/>
                </a:lnTo>
                <a:lnTo>
                  <a:pt x="32041" y="67366"/>
                </a:lnTo>
                <a:lnTo>
                  <a:pt x="33993" y="70383"/>
                </a:lnTo>
                <a:lnTo>
                  <a:pt x="35413" y="77927"/>
                </a:lnTo>
                <a:lnTo>
                  <a:pt x="36478" y="85560"/>
                </a:lnTo>
                <a:lnTo>
                  <a:pt x="36833" y="88667"/>
                </a:lnTo>
                <a:lnTo>
                  <a:pt x="37188" y="91773"/>
                </a:lnTo>
                <a:lnTo>
                  <a:pt x="37188" y="91773"/>
                </a:lnTo>
                <a:lnTo>
                  <a:pt x="35857" y="89643"/>
                </a:lnTo>
                <a:lnTo>
                  <a:pt x="34437" y="87602"/>
                </a:lnTo>
                <a:lnTo>
                  <a:pt x="32041" y="83164"/>
                </a:lnTo>
                <a:lnTo>
                  <a:pt x="27603" y="76419"/>
                </a:lnTo>
                <a:lnTo>
                  <a:pt x="24230" y="72247"/>
                </a:lnTo>
                <a:lnTo>
                  <a:pt x="20591" y="68697"/>
                </a:lnTo>
                <a:lnTo>
                  <a:pt x="16775" y="65857"/>
                </a:lnTo>
                <a:lnTo>
                  <a:pt x="12692" y="63993"/>
                </a:lnTo>
                <a:lnTo>
                  <a:pt x="8609" y="63372"/>
                </a:lnTo>
                <a:lnTo>
                  <a:pt x="6479" y="63638"/>
                </a:lnTo>
                <a:lnTo>
                  <a:pt x="5680" y="63904"/>
                </a:lnTo>
                <a:lnTo>
                  <a:pt x="4260" y="64969"/>
                </a:lnTo>
                <a:lnTo>
                  <a:pt x="4083" y="65768"/>
                </a:lnTo>
                <a:lnTo>
                  <a:pt x="4083" y="66744"/>
                </a:lnTo>
                <a:lnTo>
                  <a:pt x="4438" y="67543"/>
                </a:lnTo>
                <a:lnTo>
                  <a:pt x="5237" y="69318"/>
                </a:lnTo>
                <a:lnTo>
                  <a:pt x="7722" y="71892"/>
                </a:lnTo>
                <a:lnTo>
                  <a:pt x="12515" y="74555"/>
                </a:lnTo>
                <a:lnTo>
                  <a:pt x="15887" y="75886"/>
                </a:lnTo>
                <a:lnTo>
                  <a:pt x="18639" y="77040"/>
                </a:lnTo>
                <a:lnTo>
                  <a:pt x="23964" y="80324"/>
                </a:lnTo>
                <a:lnTo>
                  <a:pt x="28934" y="84318"/>
                </a:lnTo>
                <a:lnTo>
                  <a:pt x="33372" y="88933"/>
                </a:lnTo>
                <a:lnTo>
                  <a:pt x="35325" y="91418"/>
                </a:lnTo>
                <a:lnTo>
                  <a:pt x="36390" y="93016"/>
                </a:lnTo>
                <a:lnTo>
                  <a:pt x="37455" y="94613"/>
                </a:lnTo>
                <a:lnTo>
                  <a:pt x="37810" y="98962"/>
                </a:lnTo>
                <a:lnTo>
                  <a:pt x="38076" y="107838"/>
                </a:lnTo>
                <a:lnTo>
                  <a:pt x="37987" y="112187"/>
                </a:lnTo>
                <a:lnTo>
                  <a:pt x="37987" y="112275"/>
                </a:lnTo>
                <a:lnTo>
                  <a:pt x="37898" y="115293"/>
                </a:lnTo>
                <a:lnTo>
                  <a:pt x="37721" y="118311"/>
                </a:lnTo>
                <a:lnTo>
                  <a:pt x="36567" y="115648"/>
                </a:lnTo>
                <a:lnTo>
                  <a:pt x="35147" y="113074"/>
                </a:lnTo>
                <a:lnTo>
                  <a:pt x="33106" y="107926"/>
                </a:lnTo>
                <a:lnTo>
                  <a:pt x="29023" y="99850"/>
                </a:lnTo>
                <a:lnTo>
                  <a:pt x="25739" y="94791"/>
                </a:lnTo>
                <a:lnTo>
                  <a:pt x="22189" y="90264"/>
                </a:lnTo>
                <a:lnTo>
                  <a:pt x="18284" y="86537"/>
                </a:lnTo>
                <a:lnTo>
                  <a:pt x="14023" y="83874"/>
                </a:lnTo>
                <a:lnTo>
                  <a:pt x="9497" y="82454"/>
                </a:lnTo>
                <a:lnTo>
                  <a:pt x="7189" y="82454"/>
                </a:lnTo>
                <a:lnTo>
                  <a:pt x="6213" y="82543"/>
                </a:lnTo>
                <a:lnTo>
                  <a:pt x="4615" y="83430"/>
                </a:lnTo>
                <a:lnTo>
                  <a:pt x="4172" y="84406"/>
                </a:lnTo>
                <a:lnTo>
                  <a:pt x="4172" y="85294"/>
                </a:lnTo>
                <a:lnTo>
                  <a:pt x="4349" y="86270"/>
                </a:lnTo>
                <a:lnTo>
                  <a:pt x="5148" y="88312"/>
                </a:lnTo>
                <a:lnTo>
                  <a:pt x="7544" y="91507"/>
                </a:lnTo>
                <a:lnTo>
                  <a:pt x="12426" y="95146"/>
                </a:lnTo>
                <a:lnTo>
                  <a:pt x="15976" y="97098"/>
                </a:lnTo>
                <a:lnTo>
                  <a:pt x="18994" y="98873"/>
                </a:lnTo>
                <a:lnTo>
                  <a:pt x="24585" y="103311"/>
                </a:lnTo>
                <a:lnTo>
                  <a:pt x="29644" y="108548"/>
                </a:lnTo>
                <a:lnTo>
                  <a:pt x="33993" y="114406"/>
                </a:lnTo>
                <a:lnTo>
                  <a:pt x="35857" y="117423"/>
                </a:lnTo>
                <a:lnTo>
                  <a:pt x="36656" y="119021"/>
                </a:lnTo>
                <a:lnTo>
                  <a:pt x="37455" y="120618"/>
                </a:lnTo>
                <a:lnTo>
                  <a:pt x="37100" y="123814"/>
                </a:lnTo>
                <a:lnTo>
                  <a:pt x="36656" y="127009"/>
                </a:lnTo>
                <a:lnTo>
                  <a:pt x="36656" y="127364"/>
                </a:lnTo>
                <a:lnTo>
                  <a:pt x="37277" y="127541"/>
                </a:lnTo>
                <a:lnTo>
                  <a:pt x="37455" y="127275"/>
                </a:lnTo>
                <a:lnTo>
                  <a:pt x="37898" y="124612"/>
                </a:lnTo>
                <a:lnTo>
                  <a:pt x="38253" y="121950"/>
                </a:lnTo>
                <a:lnTo>
                  <a:pt x="38431" y="122038"/>
                </a:lnTo>
                <a:lnTo>
                  <a:pt x="38786" y="121861"/>
                </a:lnTo>
                <a:lnTo>
                  <a:pt x="38786" y="121683"/>
                </a:lnTo>
                <a:lnTo>
                  <a:pt x="38609" y="121062"/>
                </a:lnTo>
                <a:lnTo>
                  <a:pt x="38431" y="120441"/>
                </a:lnTo>
                <a:lnTo>
                  <a:pt x="38875" y="116003"/>
                </a:lnTo>
                <a:lnTo>
                  <a:pt x="39052" y="111565"/>
                </a:lnTo>
                <a:lnTo>
                  <a:pt x="39940" y="109258"/>
                </a:lnTo>
                <a:lnTo>
                  <a:pt x="40739" y="106861"/>
                </a:lnTo>
                <a:lnTo>
                  <a:pt x="41892" y="104909"/>
                </a:lnTo>
                <a:lnTo>
                  <a:pt x="44910" y="101092"/>
                </a:lnTo>
                <a:lnTo>
                  <a:pt x="48549" y="97542"/>
                </a:lnTo>
                <a:lnTo>
                  <a:pt x="52543" y="94347"/>
                </a:lnTo>
                <a:lnTo>
                  <a:pt x="54584" y="92927"/>
                </a:lnTo>
                <a:lnTo>
                  <a:pt x="57602" y="91152"/>
                </a:lnTo>
                <a:lnTo>
                  <a:pt x="61507" y="87779"/>
                </a:lnTo>
                <a:lnTo>
                  <a:pt x="63282" y="84850"/>
                </a:lnTo>
                <a:lnTo>
                  <a:pt x="63637" y="82986"/>
                </a:lnTo>
                <a:lnTo>
                  <a:pt x="63726" y="82099"/>
                </a:lnTo>
                <a:lnTo>
                  <a:pt x="63549" y="81211"/>
                </a:lnTo>
                <a:lnTo>
                  <a:pt x="63105" y="80413"/>
                </a:lnTo>
                <a:lnTo>
                  <a:pt x="61418" y="79614"/>
                </a:lnTo>
                <a:lnTo>
                  <a:pt x="60531" y="79525"/>
                </a:lnTo>
                <a:lnTo>
                  <a:pt x="58312" y="79525"/>
                </a:lnTo>
                <a:lnTo>
                  <a:pt x="54141" y="80856"/>
                </a:lnTo>
                <a:lnTo>
                  <a:pt x="50590" y="83253"/>
                </a:lnTo>
                <a:lnTo>
                  <a:pt x="47484" y="86714"/>
                </a:lnTo>
                <a:lnTo>
                  <a:pt x="44910" y="90797"/>
                </a:lnTo>
                <a:lnTo>
                  <a:pt x="42691" y="95323"/>
                </a:lnTo>
                <a:lnTo>
                  <a:pt x="40295" y="102424"/>
                </a:lnTo>
                <a:lnTo>
                  <a:pt x="39230" y="106861"/>
                </a:lnTo>
                <a:lnTo>
                  <a:pt x="39141" y="107039"/>
                </a:lnTo>
                <a:lnTo>
                  <a:pt x="39141" y="106329"/>
                </a:lnTo>
                <a:lnTo>
                  <a:pt x="39141" y="105353"/>
                </a:lnTo>
                <a:lnTo>
                  <a:pt x="38964" y="100560"/>
                </a:lnTo>
                <a:lnTo>
                  <a:pt x="38697" y="95678"/>
                </a:lnTo>
                <a:lnTo>
                  <a:pt x="38875" y="95590"/>
                </a:lnTo>
                <a:lnTo>
                  <a:pt x="38786" y="95323"/>
                </a:lnTo>
                <a:lnTo>
                  <a:pt x="38697" y="95146"/>
                </a:lnTo>
                <a:lnTo>
                  <a:pt x="38609" y="94880"/>
                </a:lnTo>
                <a:lnTo>
                  <a:pt x="38165" y="89377"/>
                </a:lnTo>
                <a:lnTo>
                  <a:pt x="37543" y="83963"/>
                </a:lnTo>
                <a:lnTo>
                  <a:pt x="37721" y="81833"/>
                </a:lnTo>
                <a:lnTo>
                  <a:pt x="37898" y="79614"/>
                </a:lnTo>
                <a:lnTo>
                  <a:pt x="38520" y="77306"/>
                </a:lnTo>
                <a:lnTo>
                  <a:pt x="40472" y="72602"/>
                </a:lnTo>
                <a:lnTo>
                  <a:pt x="42957" y="67987"/>
                </a:lnTo>
                <a:lnTo>
                  <a:pt x="45886" y="63638"/>
                </a:lnTo>
                <a:lnTo>
                  <a:pt x="47573" y="61596"/>
                </a:lnTo>
                <a:lnTo>
                  <a:pt x="49880" y="58934"/>
                </a:lnTo>
                <a:lnTo>
                  <a:pt x="52809" y="54319"/>
                </a:lnTo>
                <a:lnTo>
                  <a:pt x="53697" y="50857"/>
                </a:lnTo>
                <a:lnTo>
                  <a:pt x="53608" y="48993"/>
                </a:lnTo>
                <a:lnTo>
                  <a:pt x="53519" y="48017"/>
                </a:lnTo>
                <a:lnTo>
                  <a:pt x="53076" y="47218"/>
                </a:lnTo>
                <a:lnTo>
                  <a:pt x="52454" y="46597"/>
                </a:lnTo>
                <a:lnTo>
                  <a:pt x="50768" y="46331"/>
                </a:lnTo>
                <a:lnTo>
                  <a:pt x="49880" y="46508"/>
                </a:lnTo>
                <a:lnTo>
                  <a:pt x="48017" y="47129"/>
                </a:lnTo>
                <a:lnTo>
                  <a:pt x="44733" y="49348"/>
                </a:lnTo>
                <a:lnTo>
                  <a:pt x="42159" y="52366"/>
                </a:lnTo>
                <a:lnTo>
                  <a:pt x="40029" y="56005"/>
                </a:lnTo>
                <a:lnTo>
                  <a:pt x="38520" y="60176"/>
                </a:lnTo>
                <a:lnTo>
                  <a:pt x="37455" y="64703"/>
                </a:lnTo>
                <a:lnTo>
                  <a:pt x="36478" y="71715"/>
                </a:lnTo>
                <a:lnTo>
                  <a:pt x="36390" y="76241"/>
                </a:lnTo>
                <a:lnTo>
                  <a:pt x="35946" y="73845"/>
                </a:lnTo>
                <a:lnTo>
                  <a:pt x="35502" y="71448"/>
                </a:lnTo>
                <a:lnTo>
                  <a:pt x="35502" y="71360"/>
                </a:lnTo>
                <a:lnTo>
                  <a:pt x="34260" y="64969"/>
                </a:lnTo>
                <a:lnTo>
                  <a:pt x="32751" y="58668"/>
                </a:lnTo>
                <a:lnTo>
                  <a:pt x="33106" y="55029"/>
                </a:lnTo>
                <a:lnTo>
                  <a:pt x="33372" y="51301"/>
                </a:lnTo>
                <a:lnTo>
                  <a:pt x="33904" y="49171"/>
                </a:lnTo>
                <a:lnTo>
                  <a:pt x="35325" y="45088"/>
                </a:lnTo>
                <a:lnTo>
                  <a:pt x="37188" y="41183"/>
                </a:lnTo>
                <a:lnTo>
                  <a:pt x="39585" y="37633"/>
                </a:lnTo>
                <a:lnTo>
                  <a:pt x="40916" y="35946"/>
                </a:lnTo>
                <a:lnTo>
                  <a:pt x="42957" y="33639"/>
                </a:lnTo>
                <a:lnTo>
                  <a:pt x="45443" y="29645"/>
                </a:lnTo>
                <a:lnTo>
                  <a:pt x="46241" y="26538"/>
                </a:lnTo>
                <a:lnTo>
                  <a:pt x="46241" y="24941"/>
                </a:lnTo>
                <a:lnTo>
                  <a:pt x="46064" y="24142"/>
                </a:lnTo>
                <a:lnTo>
                  <a:pt x="45709" y="23432"/>
                </a:lnTo>
                <a:lnTo>
                  <a:pt x="45176" y="22811"/>
                </a:lnTo>
                <a:lnTo>
                  <a:pt x="43668" y="22633"/>
                </a:lnTo>
                <a:lnTo>
                  <a:pt x="42957" y="22811"/>
                </a:lnTo>
                <a:lnTo>
                  <a:pt x="41271" y="23432"/>
                </a:lnTo>
                <a:lnTo>
                  <a:pt x="38342" y="25473"/>
                </a:lnTo>
                <a:lnTo>
                  <a:pt x="36123" y="28491"/>
                </a:lnTo>
                <a:lnTo>
                  <a:pt x="34437" y="32219"/>
                </a:lnTo>
                <a:lnTo>
                  <a:pt x="33194" y="36390"/>
                </a:lnTo>
                <a:lnTo>
                  <a:pt x="32396" y="40828"/>
                </a:lnTo>
                <a:lnTo>
                  <a:pt x="31863" y="47751"/>
                </a:lnTo>
                <a:lnTo>
                  <a:pt x="31863" y="52100"/>
                </a:lnTo>
                <a:lnTo>
                  <a:pt x="31774" y="53520"/>
                </a:lnTo>
                <a:lnTo>
                  <a:pt x="31774" y="54940"/>
                </a:lnTo>
                <a:lnTo>
                  <a:pt x="30443" y="50147"/>
                </a:lnTo>
                <a:lnTo>
                  <a:pt x="27425" y="40650"/>
                </a:lnTo>
                <a:lnTo>
                  <a:pt x="25739" y="35946"/>
                </a:lnTo>
                <a:lnTo>
                  <a:pt x="25739" y="35858"/>
                </a:lnTo>
                <a:lnTo>
                  <a:pt x="25828" y="35858"/>
                </a:lnTo>
                <a:lnTo>
                  <a:pt x="26005" y="32041"/>
                </a:lnTo>
                <a:lnTo>
                  <a:pt x="26094" y="28136"/>
                </a:lnTo>
                <a:lnTo>
                  <a:pt x="26094" y="27870"/>
                </a:lnTo>
                <a:lnTo>
                  <a:pt x="26183" y="27515"/>
                </a:lnTo>
                <a:lnTo>
                  <a:pt x="27070" y="24408"/>
                </a:lnTo>
                <a:lnTo>
                  <a:pt x="29911" y="18550"/>
                </a:lnTo>
                <a:lnTo>
                  <a:pt x="31774" y="15977"/>
                </a:lnTo>
                <a:lnTo>
                  <a:pt x="33372" y="13846"/>
                </a:lnTo>
                <a:lnTo>
                  <a:pt x="35236" y="10385"/>
                </a:lnTo>
                <a:lnTo>
                  <a:pt x="35857" y="7811"/>
                </a:lnTo>
                <a:lnTo>
                  <a:pt x="35680" y="6391"/>
                </a:lnTo>
                <a:lnTo>
                  <a:pt x="35591" y="5681"/>
                </a:lnTo>
                <a:lnTo>
                  <a:pt x="35236" y="5148"/>
                </a:lnTo>
                <a:lnTo>
                  <a:pt x="34703" y="4705"/>
                </a:lnTo>
                <a:lnTo>
                  <a:pt x="33461" y="4616"/>
                </a:lnTo>
                <a:lnTo>
                  <a:pt x="32839" y="4793"/>
                </a:lnTo>
                <a:lnTo>
                  <a:pt x="31597" y="5326"/>
                </a:lnTo>
                <a:lnTo>
                  <a:pt x="29467" y="7012"/>
                </a:lnTo>
                <a:lnTo>
                  <a:pt x="27780" y="9320"/>
                </a:lnTo>
                <a:lnTo>
                  <a:pt x="26538" y="12071"/>
                </a:lnTo>
                <a:lnTo>
                  <a:pt x="25295" y="16864"/>
                </a:lnTo>
                <a:lnTo>
                  <a:pt x="24763" y="23964"/>
                </a:lnTo>
                <a:lnTo>
                  <a:pt x="24852" y="27426"/>
                </a:lnTo>
                <a:lnTo>
                  <a:pt x="24852" y="27781"/>
                </a:lnTo>
                <a:lnTo>
                  <a:pt x="24763" y="28136"/>
                </a:lnTo>
                <a:lnTo>
                  <a:pt x="24585" y="30532"/>
                </a:lnTo>
                <a:lnTo>
                  <a:pt x="24674" y="33106"/>
                </a:lnTo>
                <a:lnTo>
                  <a:pt x="22278" y="27071"/>
                </a:lnTo>
                <a:lnTo>
                  <a:pt x="19615" y="21124"/>
                </a:lnTo>
                <a:lnTo>
                  <a:pt x="19437" y="20769"/>
                </a:lnTo>
                <a:lnTo>
                  <a:pt x="19260" y="20414"/>
                </a:lnTo>
                <a:lnTo>
                  <a:pt x="18727" y="19349"/>
                </a:lnTo>
                <a:lnTo>
                  <a:pt x="18195" y="18195"/>
                </a:lnTo>
                <a:lnTo>
                  <a:pt x="16952" y="15000"/>
                </a:lnTo>
                <a:lnTo>
                  <a:pt x="13757" y="8699"/>
                </a:lnTo>
                <a:lnTo>
                  <a:pt x="10740" y="4705"/>
                </a:lnTo>
                <a:lnTo>
                  <a:pt x="8609" y="2575"/>
                </a:lnTo>
                <a:lnTo>
                  <a:pt x="6124" y="977"/>
                </a:lnTo>
                <a:lnTo>
                  <a:pt x="3550" y="89"/>
                </a:lnTo>
                <a:lnTo>
                  <a:pt x="2219" y="1"/>
                </a:lnTo>
                <a:close/>
              </a:path>
            </a:pathLst>
          </a:custGeom>
          <a:solidFill>
            <a:srgbClr val="2EA1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96" name="Google Shape;996;p37"/>
          <p:cNvGrpSpPr/>
          <p:nvPr/>
        </p:nvGrpSpPr>
        <p:grpSpPr>
          <a:xfrm>
            <a:off x="-327247" y="-380708"/>
            <a:ext cx="2557287" cy="2575819"/>
            <a:chOff x="782425" y="1366650"/>
            <a:chExt cx="1051300" cy="1058875"/>
          </a:xfrm>
        </p:grpSpPr>
        <p:sp>
          <p:nvSpPr>
            <p:cNvPr id="997" name="Google Shape;997;p37"/>
            <p:cNvSpPr/>
            <p:nvPr/>
          </p:nvSpPr>
          <p:spPr>
            <a:xfrm>
              <a:off x="1018550" y="1536275"/>
              <a:ext cx="744150" cy="108125"/>
            </a:xfrm>
            <a:custGeom>
              <a:avLst/>
              <a:gdLst/>
              <a:ahLst/>
              <a:cxnLst/>
              <a:rect l="l" t="t" r="r" b="b"/>
              <a:pathLst>
                <a:path w="29766" h="4325" extrusionOk="0">
                  <a:moveTo>
                    <a:pt x="126" y="0"/>
                  </a:moveTo>
                  <a:cubicBezTo>
                    <a:pt x="44" y="0"/>
                    <a:pt x="1" y="137"/>
                    <a:pt x="80" y="182"/>
                  </a:cubicBezTo>
                  <a:cubicBezTo>
                    <a:pt x="3368" y="1825"/>
                    <a:pt x="6906" y="3168"/>
                    <a:pt x="10596" y="3482"/>
                  </a:cubicBezTo>
                  <a:cubicBezTo>
                    <a:pt x="11462" y="3558"/>
                    <a:pt x="12332" y="3591"/>
                    <a:pt x="13204" y="3591"/>
                  </a:cubicBezTo>
                  <a:cubicBezTo>
                    <a:pt x="14490" y="3591"/>
                    <a:pt x="15779" y="3519"/>
                    <a:pt x="17058" y="3407"/>
                  </a:cubicBezTo>
                  <a:cubicBezTo>
                    <a:pt x="19018" y="3247"/>
                    <a:pt x="20965" y="3005"/>
                    <a:pt x="22924" y="3005"/>
                  </a:cubicBezTo>
                  <a:cubicBezTo>
                    <a:pt x="22972" y="3005"/>
                    <a:pt x="23021" y="3005"/>
                    <a:pt x="23069" y="3005"/>
                  </a:cubicBezTo>
                  <a:cubicBezTo>
                    <a:pt x="25353" y="3018"/>
                    <a:pt x="27587" y="3394"/>
                    <a:pt x="29683" y="4323"/>
                  </a:cubicBezTo>
                  <a:cubicBezTo>
                    <a:pt x="29688" y="4324"/>
                    <a:pt x="29693" y="4325"/>
                    <a:pt x="29698" y="4325"/>
                  </a:cubicBezTo>
                  <a:cubicBezTo>
                    <a:pt x="29740" y="4325"/>
                    <a:pt x="29765" y="4282"/>
                    <a:pt x="29720" y="4260"/>
                  </a:cubicBezTo>
                  <a:cubicBezTo>
                    <a:pt x="27603" y="3102"/>
                    <a:pt x="25197" y="2762"/>
                    <a:pt x="22785" y="2762"/>
                  </a:cubicBezTo>
                  <a:cubicBezTo>
                    <a:pt x="21408" y="2762"/>
                    <a:pt x="20030" y="2873"/>
                    <a:pt x="18702" y="3005"/>
                  </a:cubicBezTo>
                  <a:cubicBezTo>
                    <a:pt x="16914" y="3177"/>
                    <a:pt x="15106" y="3312"/>
                    <a:pt x="13303" y="3312"/>
                  </a:cubicBezTo>
                  <a:cubicBezTo>
                    <a:pt x="10892" y="3312"/>
                    <a:pt x="8492" y="3070"/>
                    <a:pt x="6166" y="2353"/>
                  </a:cubicBezTo>
                  <a:cubicBezTo>
                    <a:pt x="4108" y="1713"/>
                    <a:pt x="2188" y="721"/>
                    <a:pt x="155" y="6"/>
                  </a:cubicBezTo>
                  <a:cubicBezTo>
                    <a:pt x="145" y="2"/>
                    <a:pt x="135" y="0"/>
                    <a:pt x="126"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 name="Google Shape;998;p37"/>
            <p:cNvSpPr/>
            <p:nvPr/>
          </p:nvSpPr>
          <p:spPr>
            <a:xfrm>
              <a:off x="1624125" y="1607825"/>
              <a:ext cx="97425" cy="56875"/>
            </a:xfrm>
            <a:custGeom>
              <a:avLst/>
              <a:gdLst/>
              <a:ahLst/>
              <a:cxnLst/>
              <a:rect l="l" t="t" r="r" b="b"/>
              <a:pathLst>
                <a:path w="3897" h="2275" extrusionOk="0">
                  <a:moveTo>
                    <a:pt x="200" y="1"/>
                  </a:moveTo>
                  <a:cubicBezTo>
                    <a:pt x="163" y="1"/>
                    <a:pt x="126" y="2"/>
                    <a:pt x="89" y="5"/>
                  </a:cubicBezTo>
                  <a:cubicBezTo>
                    <a:pt x="26" y="5"/>
                    <a:pt x="1" y="118"/>
                    <a:pt x="76" y="131"/>
                  </a:cubicBezTo>
                  <a:cubicBezTo>
                    <a:pt x="1482" y="432"/>
                    <a:pt x="2636" y="1461"/>
                    <a:pt x="3803" y="2264"/>
                  </a:cubicBezTo>
                  <a:cubicBezTo>
                    <a:pt x="3810" y="2271"/>
                    <a:pt x="3818" y="2274"/>
                    <a:pt x="3827" y="2274"/>
                  </a:cubicBezTo>
                  <a:cubicBezTo>
                    <a:pt x="3861" y="2274"/>
                    <a:pt x="3896" y="2219"/>
                    <a:pt x="3866" y="2189"/>
                  </a:cubicBezTo>
                  <a:cubicBezTo>
                    <a:pt x="3226" y="1687"/>
                    <a:pt x="2586" y="1185"/>
                    <a:pt x="1921" y="733"/>
                  </a:cubicBezTo>
                  <a:cubicBezTo>
                    <a:pt x="1423" y="389"/>
                    <a:pt x="825" y="1"/>
                    <a:pt x="200" y="1"/>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 name="Google Shape;999;p37"/>
            <p:cNvSpPr/>
            <p:nvPr/>
          </p:nvSpPr>
          <p:spPr>
            <a:xfrm>
              <a:off x="1539750" y="1557800"/>
              <a:ext cx="166825" cy="54075"/>
            </a:xfrm>
            <a:custGeom>
              <a:avLst/>
              <a:gdLst/>
              <a:ahLst/>
              <a:cxnLst/>
              <a:rect l="l" t="t" r="r" b="b"/>
              <a:pathLst>
                <a:path w="6673" h="2163" extrusionOk="0">
                  <a:moveTo>
                    <a:pt x="5967" y="1"/>
                  </a:moveTo>
                  <a:cubicBezTo>
                    <a:pt x="5139" y="1"/>
                    <a:pt x="4365" y="361"/>
                    <a:pt x="3614" y="776"/>
                  </a:cubicBezTo>
                  <a:cubicBezTo>
                    <a:pt x="3075" y="1065"/>
                    <a:pt x="2535" y="1366"/>
                    <a:pt x="1958" y="1592"/>
                  </a:cubicBezTo>
                  <a:cubicBezTo>
                    <a:pt x="1343" y="1830"/>
                    <a:pt x="715" y="1918"/>
                    <a:pt x="75" y="2031"/>
                  </a:cubicBezTo>
                  <a:cubicBezTo>
                    <a:pt x="0" y="2044"/>
                    <a:pt x="25" y="2132"/>
                    <a:pt x="88" y="2144"/>
                  </a:cubicBezTo>
                  <a:cubicBezTo>
                    <a:pt x="201" y="2156"/>
                    <a:pt x="312" y="2162"/>
                    <a:pt x="422" y="2162"/>
                  </a:cubicBezTo>
                  <a:cubicBezTo>
                    <a:pt x="2500" y="2162"/>
                    <a:pt x="4115" y="70"/>
                    <a:pt x="6150" y="70"/>
                  </a:cubicBezTo>
                  <a:cubicBezTo>
                    <a:pt x="6310" y="70"/>
                    <a:pt x="6473" y="83"/>
                    <a:pt x="6639" y="111"/>
                  </a:cubicBezTo>
                  <a:cubicBezTo>
                    <a:pt x="6642" y="113"/>
                    <a:pt x="6645" y="114"/>
                    <a:pt x="6648" y="114"/>
                  </a:cubicBezTo>
                  <a:cubicBezTo>
                    <a:pt x="6666" y="114"/>
                    <a:pt x="6673" y="86"/>
                    <a:pt x="6651" y="86"/>
                  </a:cubicBezTo>
                  <a:cubicBezTo>
                    <a:pt x="6419" y="27"/>
                    <a:pt x="6191" y="1"/>
                    <a:pt x="5967" y="1"/>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 name="Google Shape;1000;p37"/>
            <p:cNvSpPr/>
            <p:nvPr/>
          </p:nvSpPr>
          <p:spPr>
            <a:xfrm>
              <a:off x="1451150" y="1615100"/>
              <a:ext cx="174475" cy="115250"/>
            </a:xfrm>
            <a:custGeom>
              <a:avLst/>
              <a:gdLst/>
              <a:ahLst/>
              <a:cxnLst/>
              <a:rect l="l" t="t" r="r" b="b"/>
              <a:pathLst>
                <a:path w="6979" h="4610" extrusionOk="0">
                  <a:moveTo>
                    <a:pt x="131" y="0"/>
                  </a:moveTo>
                  <a:cubicBezTo>
                    <a:pt x="26" y="0"/>
                    <a:pt x="1" y="144"/>
                    <a:pt x="106" y="191"/>
                  </a:cubicBezTo>
                  <a:cubicBezTo>
                    <a:pt x="771" y="454"/>
                    <a:pt x="1411" y="680"/>
                    <a:pt x="1988" y="1107"/>
                  </a:cubicBezTo>
                  <a:cubicBezTo>
                    <a:pt x="2578" y="1534"/>
                    <a:pt x="3030" y="2073"/>
                    <a:pt x="3507" y="2613"/>
                  </a:cubicBezTo>
                  <a:cubicBezTo>
                    <a:pt x="4398" y="3629"/>
                    <a:pt x="5539" y="4407"/>
                    <a:pt x="6895" y="4608"/>
                  </a:cubicBezTo>
                  <a:cubicBezTo>
                    <a:pt x="6899" y="4609"/>
                    <a:pt x="6903" y="4609"/>
                    <a:pt x="6907" y="4609"/>
                  </a:cubicBezTo>
                  <a:cubicBezTo>
                    <a:pt x="6960" y="4609"/>
                    <a:pt x="6978" y="4532"/>
                    <a:pt x="6920" y="4520"/>
                  </a:cubicBezTo>
                  <a:cubicBezTo>
                    <a:pt x="5326" y="4232"/>
                    <a:pt x="4259" y="3140"/>
                    <a:pt x="3256" y="1973"/>
                  </a:cubicBezTo>
                  <a:cubicBezTo>
                    <a:pt x="2452" y="1069"/>
                    <a:pt x="1373" y="229"/>
                    <a:pt x="156" y="3"/>
                  </a:cubicBezTo>
                  <a:cubicBezTo>
                    <a:pt x="147" y="1"/>
                    <a:pt x="139" y="0"/>
                    <a:pt x="131"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 name="Google Shape;1001;p37"/>
            <p:cNvSpPr/>
            <p:nvPr/>
          </p:nvSpPr>
          <p:spPr>
            <a:xfrm>
              <a:off x="1529600" y="1666000"/>
              <a:ext cx="64025" cy="91350"/>
            </a:xfrm>
            <a:custGeom>
              <a:avLst/>
              <a:gdLst/>
              <a:ahLst/>
              <a:cxnLst/>
              <a:rect l="l" t="t" r="r" b="b"/>
              <a:pathLst>
                <a:path w="2561" h="3654" extrusionOk="0">
                  <a:moveTo>
                    <a:pt x="66" y="1"/>
                  </a:moveTo>
                  <a:cubicBezTo>
                    <a:pt x="33" y="1"/>
                    <a:pt x="0" y="48"/>
                    <a:pt x="30" y="87"/>
                  </a:cubicBezTo>
                  <a:cubicBezTo>
                    <a:pt x="268" y="476"/>
                    <a:pt x="569" y="803"/>
                    <a:pt x="770" y="1229"/>
                  </a:cubicBezTo>
                  <a:cubicBezTo>
                    <a:pt x="933" y="1568"/>
                    <a:pt x="1034" y="1920"/>
                    <a:pt x="1159" y="2271"/>
                  </a:cubicBezTo>
                  <a:cubicBezTo>
                    <a:pt x="1385" y="2923"/>
                    <a:pt x="1874" y="3350"/>
                    <a:pt x="2489" y="3651"/>
                  </a:cubicBezTo>
                  <a:cubicBezTo>
                    <a:pt x="2493" y="3653"/>
                    <a:pt x="2497" y="3653"/>
                    <a:pt x="2501" y="3653"/>
                  </a:cubicBezTo>
                  <a:cubicBezTo>
                    <a:pt x="2534" y="3653"/>
                    <a:pt x="2561" y="3611"/>
                    <a:pt x="2527" y="3589"/>
                  </a:cubicBezTo>
                  <a:cubicBezTo>
                    <a:pt x="2100" y="3325"/>
                    <a:pt x="1699" y="3011"/>
                    <a:pt x="1473" y="2560"/>
                  </a:cubicBezTo>
                  <a:cubicBezTo>
                    <a:pt x="1335" y="2296"/>
                    <a:pt x="1260" y="1995"/>
                    <a:pt x="1159" y="1706"/>
                  </a:cubicBezTo>
                  <a:cubicBezTo>
                    <a:pt x="958" y="1104"/>
                    <a:pt x="645" y="389"/>
                    <a:pt x="92" y="12"/>
                  </a:cubicBezTo>
                  <a:cubicBezTo>
                    <a:pt x="84" y="4"/>
                    <a:pt x="75" y="1"/>
                    <a:pt x="66" y="1"/>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 name="Google Shape;1002;p37"/>
            <p:cNvSpPr/>
            <p:nvPr/>
          </p:nvSpPr>
          <p:spPr>
            <a:xfrm>
              <a:off x="1310400" y="1457000"/>
              <a:ext cx="251000" cy="165250"/>
            </a:xfrm>
            <a:custGeom>
              <a:avLst/>
              <a:gdLst/>
              <a:ahLst/>
              <a:cxnLst/>
              <a:rect l="l" t="t" r="r" b="b"/>
              <a:pathLst>
                <a:path w="10040" h="6610" extrusionOk="0">
                  <a:moveTo>
                    <a:pt x="10002" y="0"/>
                  </a:moveTo>
                  <a:cubicBezTo>
                    <a:pt x="9999" y="0"/>
                    <a:pt x="9994" y="1"/>
                    <a:pt x="9990" y="2"/>
                  </a:cubicBezTo>
                  <a:cubicBezTo>
                    <a:pt x="8057" y="215"/>
                    <a:pt x="6501" y="1659"/>
                    <a:pt x="5209" y="2989"/>
                  </a:cubicBezTo>
                  <a:cubicBezTo>
                    <a:pt x="4481" y="3742"/>
                    <a:pt x="3778" y="4532"/>
                    <a:pt x="2975" y="5197"/>
                  </a:cubicBezTo>
                  <a:cubicBezTo>
                    <a:pt x="2084" y="5913"/>
                    <a:pt x="1206" y="6289"/>
                    <a:pt x="89" y="6452"/>
                  </a:cubicBezTo>
                  <a:cubicBezTo>
                    <a:pt x="1" y="6465"/>
                    <a:pt x="26" y="6603"/>
                    <a:pt x="114" y="6603"/>
                  </a:cubicBezTo>
                  <a:cubicBezTo>
                    <a:pt x="177" y="6607"/>
                    <a:pt x="240" y="6609"/>
                    <a:pt x="303" y="6609"/>
                  </a:cubicBezTo>
                  <a:cubicBezTo>
                    <a:pt x="2043" y="6609"/>
                    <a:pt x="3554" y="4968"/>
                    <a:pt x="4657" y="3817"/>
                  </a:cubicBezTo>
                  <a:cubicBezTo>
                    <a:pt x="6213" y="2186"/>
                    <a:pt x="7744" y="617"/>
                    <a:pt x="10002" y="65"/>
                  </a:cubicBezTo>
                  <a:cubicBezTo>
                    <a:pt x="10037" y="53"/>
                    <a:pt x="10040" y="0"/>
                    <a:pt x="10002"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 name="Google Shape;1003;p37"/>
            <p:cNvSpPr/>
            <p:nvPr/>
          </p:nvSpPr>
          <p:spPr>
            <a:xfrm>
              <a:off x="1489800" y="1414325"/>
              <a:ext cx="79400" cy="76575"/>
            </a:xfrm>
            <a:custGeom>
              <a:avLst/>
              <a:gdLst/>
              <a:ahLst/>
              <a:cxnLst/>
              <a:rect l="l" t="t" r="r" b="b"/>
              <a:pathLst>
                <a:path w="3176" h="3063" extrusionOk="0">
                  <a:moveTo>
                    <a:pt x="3127" y="0"/>
                  </a:moveTo>
                  <a:cubicBezTo>
                    <a:pt x="3123" y="0"/>
                    <a:pt x="3119" y="1"/>
                    <a:pt x="3115" y="2"/>
                  </a:cubicBezTo>
                  <a:cubicBezTo>
                    <a:pt x="2488" y="279"/>
                    <a:pt x="1860" y="605"/>
                    <a:pt x="1371" y="1094"/>
                  </a:cubicBezTo>
                  <a:cubicBezTo>
                    <a:pt x="844" y="1621"/>
                    <a:pt x="392" y="2324"/>
                    <a:pt x="28" y="2964"/>
                  </a:cubicBezTo>
                  <a:cubicBezTo>
                    <a:pt x="0" y="3010"/>
                    <a:pt x="40" y="3063"/>
                    <a:pt x="83" y="3063"/>
                  </a:cubicBezTo>
                  <a:cubicBezTo>
                    <a:pt x="99" y="3063"/>
                    <a:pt x="115" y="3056"/>
                    <a:pt x="128" y="3039"/>
                  </a:cubicBezTo>
                  <a:cubicBezTo>
                    <a:pt x="580" y="2475"/>
                    <a:pt x="919" y="1797"/>
                    <a:pt x="1408" y="1270"/>
                  </a:cubicBezTo>
                  <a:cubicBezTo>
                    <a:pt x="1898" y="743"/>
                    <a:pt x="2538" y="417"/>
                    <a:pt x="3153" y="65"/>
                  </a:cubicBezTo>
                  <a:cubicBezTo>
                    <a:pt x="3175" y="43"/>
                    <a:pt x="3158" y="0"/>
                    <a:pt x="3127"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 name="Google Shape;1004;p37"/>
            <p:cNvSpPr/>
            <p:nvPr/>
          </p:nvSpPr>
          <p:spPr>
            <a:xfrm>
              <a:off x="1053900" y="1443225"/>
              <a:ext cx="355350" cy="123950"/>
            </a:xfrm>
            <a:custGeom>
              <a:avLst/>
              <a:gdLst/>
              <a:ahLst/>
              <a:cxnLst/>
              <a:rect l="l" t="t" r="r" b="b"/>
              <a:pathLst>
                <a:path w="14214" h="4958" extrusionOk="0">
                  <a:moveTo>
                    <a:pt x="14176" y="1"/>
                  </a:moveTo>
                  <a:cubicBezTo>
                    <a:pt x="11666" y="252"/>
                    <a:pt x="9734" y="1971"/>
                    <a:pt x="7663" y="3251"/>
                  </a:cubicBezTo>
                  <a:cubicBezTo>
                    <a:pt x="6534" y="3941"/>
                    <a:pt x="5342" y="4481"/>
                    <a:pt x="4012" y="4657"/>
                  </a:cubicBezTo>
                  <a:cubicBezTo>
                    <a:pt x="3626" y="4711"/>
                    <a:pt x="3235" y="4736"/>
                    <a:pt x="2846" y="4736"/>
                  </a:cubicBezTo>
                  <a:cubicBezTo>
                    <a:pt x="2602" y="4736"/>
                    <a:pt x="2358" y="4726"/>
                    <a:pt x="2117" y="4707"/>
                  </a:cubicBezTo>
                  <a:cubicBezTo>
                    <a:pt x="1439" y="4657"/>
                    <a:pt x="812" y="4468"/>
                    <a:pt x="147" y="4343"/>
                  </a:cubicBezTo>
                  <a:cubicBezTo>
                    <a:pt x="142" y="4342"/>
                    <a:pt x="138" y="4342"/>
                    <a:pt x="134" y="4342"/>
                  </a:cubicBezTo>
                  <a:cubicBezTo>
                    <a:pt x="53" y="4342"/>
                    <a:pt x="0" y="4458"/>
                    <a:pt x="84" y="4493"/>
                  </a:cubicBezTo>
                  <a:cubicBezTo>
                    <a:pt x="823" y="4845"/>
                    <a:pt x="1740" y="4958"/>
                    <a:pt x="2608" y="4958"/>
                  </a:cubicBezTo>
                  <a:cubicBezTo>
                    <a:pt x="2918" y="4958"/>
                    <a:pt x="3222" y="4943"/>
                    <a:pt x="3510" y="4920"/>
                  </a:cubicBezTo>
                  <a:cubicBezTo>
                    <a:pt x="4739" y="4832"/>
                    <a:pt x="5881" y="4468"/>
                    <a:pt x="6961" y="3891"/>
                  </a:cubicBezTo>
                  <a:cubicBezTo>
                    <a:pt x="9370" y="2599"/>
                    <a:pt x="11378" y="465"/>
                    <a:pt x="14176" y="64"/>
                  </a:cubicBezTo>
                  <a:cubicBezTo>
                    <a:pt x="14214" y="51"/>
                    <a:pt x="14214" y="1"/>
                    <a:pt x="14176" y="1"/>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 name="Google Shape;1005;p37"/>
            <p:cNvSpPr/>
            <p:nvPr/>
          </p:nvSpPr>
          <p:spPr>
            <a:xfrm>
              <a:off x="1209925" y="1366650"/>
              <a:ext cx="187300" cy="180925"/>
            </a:xfrm>
            <a:custGeom>
              <a:avLst/>
              <a:gdLst/>
              <a:ahLst/>
              <a:cxnLst/>
              <a:rect l="l" t="t" r="r" b="b"/>
              <a:pathLst>
                <a:path w="7492" h="7237" extrusionOk="0">
                  <a:moveTo>
                    <a:pt x="7420" y="1"/>
                  </a:moveTo>
                  <a:cubicBezTo>
                    <a:pt x="7416" y="1"/>
                    <a:pt x="7412" y="1"/>
                    <a:pt x="7408" y="2"/>
                  </a:cubicBezTo>
                  <a:cubicBezTo>
                    <a:pt x="5827" y="617"/>
                    <a:pt x="4823" y="1997"/>
                    <a:pt x="3869" y="3327"/>
                  </a:cubicBezTo>
                  <a:cubicBezTo>
                    <a:pt x="2815" y="4808"/>
                    <a:pt x="1623" y="6126"/>
                    <a:pt x="67" y="7080"/>
                  </a:cubicBezTo>
                  <a:cubicBezTo>
                    <a:pt x="0" y="7113"/>
                    <a:pt x="33" y="7236"/>
                    <a:pt x="102" y="7236"/>
                  </a:cubicBezTo>
                  <a:cubicBezTo>
                    <a:pt x="111" y="7236"/>
                    <a:pt x="120" y="7234"/>
                    <a:pt x="130" y="7230"/>
                  </a:cubicBezTo>
                  <a:cubicBezTo>
                    <a:pt x="1535" y="6691"/>
                    <a:pt x="2665" y="5222"/>
                    <a:pt x="3543" y="4068"/>
                  </a:cubicBezTo>
                  <a:cubicBezTo>
                    <a:pt x="4673" y="2575"/>
                    <a:pt x="5614" y="830"/>
                    <a:pt x="7433" y="90"/>
                  </a:cubicBezTo>
                  <a:cubicBezTo>
                    <a:pt x="7492" y="78"/>
                    <a:pt x="7474" y="1"/>
                    <a:pt x="7420" y="1"/>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 name="Google Shape;1006;p37"/>
            <p:cNvSpPr/>
            <p:nvPr/>
          </p:nvSpPr>
          <p:spPr>
            <a:xfrm>
              <a:off x="1284050" y="1490375"/>
              <a:ext cx="137450" cy="19025"/>
            </a:xfrm>
            <a:custGeom>
              <a:avLst/>
              <a:gdLst/>
              <a:ahLst/>
              <a:cxnLst/>
              <a:rect l="l" t="t" r="r" b="b"/>
              <a:pathLst>
                <a:path w="5498" h="761" extrusionOk="0">
                  <a:moveTo>
                    <a:pt x="1637" y="0"/>
                  </a:moveTo>
                  <a:cubicBezTo>
                    <a:pt x="1075" y="0"/>
                    <a:pt x="499" y="85"/>
                    <a:pt x="51" y="336"/>
                  </a:cubicBezTo>
                  <a:cubicBezTo>
                    <a:pt x="1" y="374"/>
                    <a:pt x="13" y="462"/>
                    <a:pt x="89" y="462"/>
                  </a:cubicBezTo>
                  <a:cubicBezTo>
                    <a:pt x="603" y="424"/>
                    <a:pt x="1093" y="248"/>
                    <a:pt x="1620" y="223"/>
                  </a:cubicBezTo>
                  <a:cubicBezTo>
                    <a:pt x="1708" y="219"/>
                    <a:pt x="1796" y="217"/>
                    <a:pt x="1883" y="217"/>
                  </a:cubicBezTo>
                  <a:cubicBezTo>
                    <a:pt x="2306" y="217"/>
                    <a:pt x="2722" y="265"/>
                    <a:pt x="3138" y="349"/>
                  </a:cubicBezTo>
                  <a:cubicBezTo>
                    <a:pt x="3809" y="489"/>
                    <a:pt x="4460" y="760"/>
                    <a:pt x="5150" y="760"/>
                  </a:cubicBezTo>
                  <a:cubicBezTo>
                    <a:pt x="5260" y="760"/>
                    <a:pt x="5372" y="753"/>
                    <a:pt x="5485" y="738"/>
                  </a:cubicBezTo>
                  <a:cubicBezTo>
                    <a:pt x="5497" y="738"/>
                    <a:pt x="5497" y="700"/>
                    <a:pt x="5472" y="700"/>
                  </a:cubicBezTo>
                  <a:cubicBezTo>
                    <a:pt x="5430" y="702"/>
                    <a:pt x="5388" y="703"/>
                    <a:pt x="5345" y="703"/>
                  </a:cubicBezTo>
                  <a:cubicBezTo>
                    <a:pt x="4413" y="703"/>
                    <a:pt x="3523" y="193"/>
                    <a:pt x="2599" y="73"/>
                  </a:cubicBezTo>
                  <a:cubicBezTo>
                    <a:pt x="2303" y="30"/>
                    <a:pt x="1973" y="0"/>
                    <a:pt x="1637"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 name="Google Shape;1007;p37"/>
            <p:cNvSpPr/>
            <p:nvPr/>
          </p:nvSpPr>
          <p:spPr>
            <a:xfrm>
              <a:off x="1342400" y="1493375"/>
              <a:ext cx="72200" cy="44000"/>
            </a:xfrm>
            <a:custGeom>
              <a:avLst/>
              <a:gdLst/>
              <a:ahLst/>
              <a:cxnLst/>
              <a:rect l="l" t="t" r="r" b="b"/>
              <a:pathLst>
                <a:path w="2888" h="1760" extrusionOk="0">
                  <a:moveTo>
                    <a:pt x="220" y="0"/>
                  </a:moveTo>
                  <a:cubicBezTo>
                    <a:pt x="161" y="0"/>
                    <a:pt x="100" y="5"/>
                    <a:pt x="39" y="15"/>
                  </a:cubicBezTo>
                  <a:cubicBezTo>
                    <a:pt x="1" y="28"/>
                    <a:pt x="14" y="78"/>
                    <a:pt x="39" y="91"/>
                  </a:cubicBezTo>
                  <a:cubicBezTo>
                    <a:pt x="453" y="216"/>
                    <a:pt x="779" y="342"/>
                    <a:pt x="1105" y="618"/>
                  </a:cubicBezTo>
                  <a:cubicBezTo>
                    <a:pt x="1331" y="818"/>
                    <a:pt x="1532" y="1032"/>
                    <a:pt x="1758" y="1233"/>
                  </a:cubicBezTo>
                  <a:cubicBezTo>
                    <a:pt x="2084" y="1521"/>
                    <a:pt x="2423" y="1722"/>
                    <a:pt x="2862" y="1760"/>
                  </a:cubicBezTo>
                  <a:cubicBezTo>
                    <a:pt x="2875" y="1760"/>
                    <a:pt x="2887" y="1734"/>
                    <a:pt x="2862" y="1722"/>
                  </a:cubicBezTo>
                  <a:cubicBezTo>
                    <a:pt x="1888" y="1496"/>
                    <a:pt x="1263" y="0"/>
                    <a:pt x="220"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 name="Google Shape;1008;p37"/>
            <p:cNvSpPr/>
            <p:nvPr/>
          </p:nvSpPr>
          <p:spPr>
            <a:xfrm>
              <a:off x="1196450" y="1604025"/>
              <a:ext cx="222225" cy="131700"/>
            </a:xfrm>
            <a:custGeom>
              <a:avLst/>
              <a:gdLst/>
              <a:ahLst/>
              <a:cxnLst/>
              <a:rect l="l" t="t" r="r" b="b"/>
              <a:pathLst>
                <a:path w="8889" h="5268" extrusionOk="0">
                  <a:moveTo>
                    <a:pt x="123" y="0"/>
                  </a:moveTo>
                  <a:cubicBezTo>
                    <a:pt x="42" y="0"/>
                    <a:pt x="1" y="125"/>
                    <a:pt x="79" y="170"/>
                  </a:cubicBezTo>
                  <a:cubicBezTo>
                    <a:pt x="493" y="383"/>
                    <a:pt x="882" y="546"/>
                    <a:pt x="1234" y="860"/>
                  </a:cubicBezTo>
                  <a:cubicBezTo>
                    <a:pt x="1535" y="1123"/>
                    <a:pt x="1811" y="1437"/>
                    <a:pt x="2099" y="1726"/>
                  </a:cubicBezTo>
                  <a:cubicBezTo>
                    <a:pt x="2702" y="2353"/>
                    <a:pt x="3304" y="2943"/>
                    <a:pt x="4007" y="3457"/>
                  </a:cubicBezTo>
                  <a:cubicBezTo>
                    <a:pt x="5262" y="4347"/>
                    <a:pt x="6786" y="5268"/>
                    <a:pt x="8363" y="5268"/>
                  </a:cubicBezTo>
                  <a:cubicBezTo>
                    <a:pt x="8521" y="5268"/>
                    <a:pt x="8679" y="5259"/>
                    <a:pt x="8838" y="5239"/>
                  </a:cubicBezTo>
                  <a:cubicBezTo>
                    <a:pt x="8888" y="5227"/>
                    <a:pt x="8888" y="5164"/>
                    <a:pt x="8838" y="5164"/>
                  </a:cubicBezTo>
                  <a:cubicBezTo>
                    <a:pt x="8749" y="5170"/>
                    <a:pt x="8660" y="5173"/>
                    <a:pt x="8571" y="5173"/>
                  </a:cubicBezTo>
                  <a:cubicBezTo>
                    <a:pt x="6784" y="5173"/>
                    <a:pt x="4945" y="4005"/>
                    <a:pt x="3618" y="2905"/>
                  </a:cubicBezTo>
                  <a:cubicBezTo>
                    <a:pt x="2501" y="1977"/>
                    <a:pt x="1623" y="408"/>
                    <a:pt x="154" y="6"/>
                  </a:cubicBezTo>
                  <a:cubicBezTo>
                    <a:pt x="143" y="2"/>
                    <a:pt x="133" y="0"/>
                    <a:pt x="123"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 name="Google Shape;1009;p37"/>
            <p:cNvSpPr/>
            <p:nvPr/>
          </p:nvSpPr>
          <p:spPr>
            <a:xfrm>
              <a:off x="1303875" y="1691650"/>
              <a:ext cx="93775" cy="90750"/>
            </a:xfrm>
            <a:custGeom>
              <a:avLst/>
              <a:gdLst/>
              <a:ahLst/>
              <a:cxnLst/>
              <a:rect l="l" t="t" r="r" b="b"/>
              <a:pathLst>
                <a:path w="3751" h="3630" extrusionOk="0">
                  <a:moveTo>
                    <a:pt x="61" y="1"/>
                  </a:moveTo>
                  <a:cubicBezTo>
                    <a:pt x="20" y="1"/>
                    <a:pt x="1" y="56"/>
                    <a:pt x="24" y="90"/>
                  </a:cubicBezTo>
                  <a:cubicBezTo>
                    <a:pt x="325" y="467"/>
                    <a:pt x="626" y="781"/>
                    <a:pt x="852" y="1220"/>
                  </a:cubicBezTo>
                  <a:cubicBezTo>
                    <a:pt x="1040" y="1596"/>
                    <a:pt x="1216" y="2010"/>
                    <a:pt x="1467" y="2362"/>
                  </a:cubicBezTo>
                  <a:cubicBezTo>
                    <a:pt x="1969" y="3090"/>
                    <a:pt x="2809" y="3479"/>
                    <a:pt x="3650" y="3629"/>
                  </a:cubicBezTo>
                  <a:cubicBezTo>
                    <a:pt x="3713" y="3629"/>
                    <a:pt x="3751" y="3529"/>
                    <a:pt x="3675" y="3516"/>
                  </a:cubicBezTo>
                  <a:cubicBezTo>
                    <a:pt x="2596" y="3253"/>
                    <a:pt x="1793" y="2663"/>
                    <a:pt x="1291" y="1672"/>
                  </a:cubicBezTo>
                  <a:cubicBezTo>
                    <a:pt x="1002" y="1107"/>
                    <a:pt x="726" y="254"/>
                    <a:pt x="74" y="3"/>
                  </a:cubicBezTo>
                  <a:cubicBezTo>
                    <a:pt x="69" y="1"/>
                    <a:pt x="65" y="1"/>
                    <a:pt x="61" y="1"/>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 name="Google Shape;1010;p37"/>
            <p:cNvSpPr/>
            <p:nvPr/>
          </p:nvSpPr>
          <p:spPr>
            <a:xfrm>
              <a:off x="1342525" y="1749575"/>
              <a:ext cx="26975" cy="74550"/>
            </a:xfrm>
            <a:custGeom>
              <a:avLst/>
              <a:gdLst/>
              <a:ahLst/>
              <a:cxnLst/>
              <a:rect l="l" t="t" r="r" b="b"/>
              <a:pathLst>
                <a:path w="1079" h="2982" extrusionOk="0">
                  <a:moveTo>
                    <a:pt x="62" y="0"/>
                  </a:moveTo>
                  <a:cubicBezTo>
                    <a:pt x="30" y="0"/>
                    <a:pt x="1" y="39"/>
                    <a:pt x="21" y="70"/>
                  </a:cubicBezTo>
                  <a:cubicBezTo>
                    <a:pt x="184" y="384"/>
                    <a:pt x="335" y="622"/>
                    <a:pt x="372" y="998"/>
                  </a:cubicBezTo>
                  <a:cubicBezTo>
                    <a:pt x="398" y="1249"/>
                    <a:pt x="410" y="1513"/>
                    <a:pt x="448" y="1777"/>
                  </a:cubicBezTo>
                  <a:cubicBezTo>
                    <a:pt x="510" y="2228"/>
                    <a:pt x="674" y="2642"/>
                    <a:pt x="1000" y="2969"/>
                  </a:cubicBezTo>
                  <a:cubicBezTo>
                    <a:pt x="1009" y="2978"/>
                    <a:pt x="1019" y="2982"/>
                    <a:pt x="1029" y="2982"/>
                  </a:cubicBezTo>
                  <a:cubicBezTo>
                    <a:pt x="1057" y="2982"/>
                    <a:pt x="1078" y="2947"/>
                    <a:pt x="1050" y="2918"/>
                  </a:cubicBezTo>
                  <a:cubicBezTo>
                    <a:pt x="510" y="2304"/>
                    <a:pt x="636" y="1551"/>
                    <a:pt x="536" y="810"/>
                  </a:cubicBezTo>
                  <a:cubicBezTo>
                    <a:pt x="485" y="484"/>
                    <a:pt x="372" y="183"/>
                    <a:pt x="84" y="7"/>
                  </a:cubicBezTo>
                  <a:cubicBezTo>
                    <a:pt x="77" y="2"/>
                    <a:pt x="69" y="0"/>
                    <a:pt x="62"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 name="Google Shape;1011;p37"/>
            <p:cNvSpPr/>
            <p:nvPr/>
          </p:nvSpPr>
          <p:spPr>
            <a:xfrm>
              <a:off x="1336125" y="1692225"/>
              <a:ext cx="149675" cy="28325"/>
            </a:xfrm>
            <a:custGeom>
              <a:avLst/>
              <a:gdLst/>
              <a:ahLst/>
              <a:cxnLst/>
              <a:rect l="l" t="t" r="r" b="b"/>
              <a:pathLst>
                <a:path w="5987" h="1133" extrusionOk="0">
                  <a:moveTo>
                    <a:pt x="4890" y="0"/>
                  </a:moveTo>
                  <a:cubicBezTo>
                    <a:pt x="4329" y="0"/>
                    <a:pt x="3775" y="82"/>
                    <a:pt x="3226" y="306"/>
                  </a:cubicBezTo>
                  <a:cubicBezTo>
                    <a:pt x="2737" y="507"/>
                    <a:pt x="2272" y="795"/>
                    <a:pt x="1745" y="883"/>
                  </a:cubicBezTo>
                  <a:cubicBezTo>
                    <a:pt x="1599" y="906"/>
                    <a:pt x="1456" y="915"/>
                    <a:pt x="1314" y="915"/>
                  </a:cubicBezTo>
                  <a:cubicBezTo>
                    <a:pt x="906" y="915"/>
                    <a:pt x="508" y="839"/>
                    <a:pt x="89" y="783"/>
                  </a:cubicBezTo>
                  <a:cubicBezTo>
                    <a:pt x="26" y="783"/>
                    <a:pt x="1" y="883"/>
                    <a:pt x="64" y="908"/>
                  </a:cubicBezTo>
                  <a:cubicBezTo>
                    <a:pt x="396" y="1063"/>
                    <a:pt x="763" y="1133"/>
                    <a:pt x="1134" y="1133"/>
                  </a:cubicBezTo>
                  <a:cubicBezTo>
                    <a:pt x="1603" y="1133"/>
                    <a:pt x="2078" y="1022"/>
                    <a:pt x="2498" y="833"/>
                  </a:cubicBezTo>
                  <a:cubicBezTo>
                    <a:pt x="2988" y="620"/>
                    <a:pt x="3477" y="344"/>
                    <a:pt x="4004" y="231"/>
                  </a:cubicBezTo>
                  <a:cubicBezTo>
                    <a:pt x="4451" y="143"/>
                    <a:pt x="4910" y="123"/>
                    <a:pt x="5365" y="123"/>
                  </a:cubicBezTo>
                  <a:cubicBezTo>
                    <a:pt x="5561" y="123"/>
                    <a:pt x="5756" y="126"/>
                    <a:pt x="5949" y="130"/>
                  </a:cubicBezTo>
                  <a:cubicBezTo>
                    <a:pt x="5974" y="130"/>
                    <a:pt x="5987" y="93"/>
                    <a:pt x="5949" y="80"/>
                  </a:cubicBezTo>
                  <a:cubicBezTo>
                    <a:pt x="5593" y="32"/>
                    <a:pt x="5240" y="0"/>
                    <a:pt x="4890"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 name="Google Shape;1012;p37"/>
            <p:cNvSpPr/>
            <p:nvPr/>
          </p:nvSpPr>
          <p:spPr>
            <a:xfrm>
              <a:off x="1437925" y="1519150"/>
              <a:ext cx="127775" cy="18050"/>
            </a:xfrm>
            <a:custGeom>
              <a:avLst/>
              <a:gdLst/>
              <a:ahLst/>
              <a:cxnLst/>
              <a:rect l="l" t="t" r="r" b="b"/>
              <a:pathLst>
                <a:path w="5111" h="722" extrusionOk="0">
                  <a:moveTo>
                    <a:pt x="2636" y="0"/>
                  </a:moveTo>
                  <a:cubicBezTo>
                    <a:pt x="2605" y="0"/>
                    <a:pt x="2573" y="0"/>
                    <a:pt x="2542" y="1"/>
                  </a:cubicBezTo>
                  <a:cubicBezTo>
                    <a:pt x="1701" y="13"/>
                    <a:pt x="723" y="139"/>
                    <a:pt x="32" y="641"/>
                  </a:cubicBezTo>
                  <a:cubicBezTo>
                    <a:pt x="1" y="672"/>
                    <a:pt x="22" y="722"/>
                    <a:pt x="60" y="722"/>
                  </a:cubicBezTo>
                  <a:cubicBezTo>
                    <a:pt x="67" y="722"/>
                    <a:pt x="75" y="720"/>
                    <a:pt x="83" y="716"/>
                  </a:cubicBezTo>
                  <a:cubicBezTo>
                    <a:pt x="936" y="351"/>
                    <a:pt x="1869" y="134"/>
                    <a:pt x="2798" y="134"/>
                  </a:cubicBezTo>
                  <a:cubicBezTo>
                    <a:pt x="3563" y="134"/>
                    <a:pt x="4325" y="281"/>
                    <a:pt x="5039" y="616"/>
                  </a:cubicBezTo>
                  <a:cubicBezTo>
                    <a:pt x="5044" y="617"/>
                    <a:pt x="5048" y="618"/>
                    <a:pt x="5052" y="618"/>
                  </a:cubicBezTo>
                  <a:cubicBezTo>
                    <a:pt x="5084" y="618"/>
                    <a:pt x="5111" y="575"/>
                    <a:pt x="5077" y="553"/>
                  </a:cubicBezTo>
                  <a:cubicBezTo>
                    <a:pt x="4327" y="166"/>
                    <a:pt x="3483" y="0"/>
                    <a:pt x="2636"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 name="Google Shape;1013;p37"/>
            <p:cNvSpPr/>
            <p:nvPr/>
          </p:nvSpPr>
          <p:spPr>
            <a:xfrm>
              <a:off x="1491750" y="1634600"/>
              <a:ext cx="65900" cy="28275"/>
            </a:xfrm>
            <a:custGeom>
              <a:avLst/>
              <a:gdLst/>
              <a:ahLst/>
              <a:cxnLst/>
              <a:rect l="l" t="t" r="r" b="b"/>
              <a:pathLst>
                <a:path w="2636" h="1131" extrusionOk="0">
                  <a:moveTo>
                    <a:pt x="0" y="1"/>
                  </a:moveTo>
                  <a:lnTo>
                    <a:pt x="465" y="176"/>
                  </a:lnTo>
                  <a:cubicBezTo>
                    <a:pt x="1155" y="553"/>
                    <a:pt x="1883" y="879"/>
                    <a:pt x="2635" y="1130"/>
                  </a:cubicBezTo>
                  <a:cubicBezTo>
                    <a:pt x="1945" y="452"/>
                    <a:pt x="954" y="214"/>
                    <a:pt x="0" y="1"/>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 name="Google Shape;1014;p37"/>
            <p:cNvSpPr/>
            <p:nvPr/>
          </p:nvSpPr>
          <p:spPr>
            <a:xfrm>
              <a:off x="1484525" y="1628950"/>
              <a:ext cx="19775" cy="64350"/>
            </a:xfrm>
            <a:custGeom>
              <a:avLst/>
              <a:gdLst/>
              <a:ahLst/>
              <a:cxnLst/>
              <a:rect l="l" t="t" r="r" b="b"/>
              <a:pathLst>
                <a:path w="791" h="2574" extrusionOk="0">
                  <a:moveTo>
                    <a:pt x="1" y="1"/>
                  </a:moveTo>
                  <a:lnTo>
                    <a:pt x="38" y="101"/>
                  </a:lnTo>
                  <a:cubicBezTo>
                    <a:pt x="45" y="91"/>
                    <a:pt x="54" y="85"/>
                    <a:pt x="63" y="83"/>
                  </a:cubicBezTo>
                  <a:lnTo>
                    <a:pt x="63" y="83"/>
                  </a:lnTo>
                  <a:cubicBezTo>
                    <a:pt x="89" y="118"/>
                    <a:pt x="114" y="153"/>
                    <a:pt x="138" y="189"/>
                  </a:cubicBezTo>
                  <a:lnTo>
                    <a:pt x="138" y="189"/>
                  </a:lnTo>
                  <a:cubicBezTo>
                    <a:pt x="144" y="164"/>
                    <a:pt x="147" y="139"/>
                    <a:pt x="139" y="114"/>
                  </a:cubicBezTo>
                  <a:cubicBezTo>
                    <a:pt x="123" y="98"/>
                    <a:pt x="97" y="82"/>
                    <a:pt x="74" y="82"/>
                  </a:cubicBezTo>
                  <a:cubicBezTo>
                    <a:pt x="70" y="82"/>
                    <a:pt x="67" y="82"/>
                    <a:pt x="63" y="83"/>
                  </a:cubicBezTo>
                  <a:lnTo>
                    <a:pt x="63" y="83"/>
                  </a:lnTo>
                  <a:cubicBezTo>
                    <a:pt x="43" y="55"/>
                    <a:pt x="22" y="28"/>
                    <a:pt x="1" y="1"/>
                  </a:cubicBezTo>
                  <a:close/>
                  <a:moveTo>
                    <a:pt x="138" y="189"/>
                  </a:moveTo>
                  <a:cubicBezTo>
                    <a:pt x="135" y="201"/>
                    <a:pt x="130" y="214"/>
                    <a:pt x="126" y="227"/>
                  </a:cubicBezTo>
                  <a:cubicBezTo>
                    <a:pt x="26" y="704"/>
                    <a:pt x="189" y="1180"/>
                    <a:pt x="339" y="1645"/>
                  </a:cubicBezTo>
                  <a:cubicBezTo>
                    <a:pt x="452" y="1946"/>
                    <a:pt x="553" y="2260"/>
                    <a:pt x="653" y="2573"/>
                  </a:cubicBezTo>
                  <a:cubicBezTo>
                    <a:pt x="791" y="1747"/>
                    <a:pt x="603" y="878"/>
                    <a:pt x="138" y="189"/>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5" name="Google Shape;1015;p37"/>
            <p:cNvSpPr/>
            <p:nvPr/>
          </p:nvSpPr>
          <p:spPr>
            <a:xfrm>
              <a:off x="1562950" y="1694725"/>
              <a:ext cx="54925" cy="11300"/>
            </a:xfrm>
            <a:custGeom>
              <a:avLst/>
              <a:gdLst/>
              <a:ahLst/>
              <a:cxnLst/>
              <a:rect l="l" t="t" r="r" b="b"/>
              <a:pathLst>
                <a:path w="2197" h="452" extrusionOk="0">
                  <a:moveTo>
                    <a:pt x="973" y="1"/>
                  </a:moveTo>
                  <a:cubicBezTo>
                    <a:pt x="896" y="1"/>
                    <a:pt x="819" y="6"/>
                    <a:pt x="741" y="18"/>
                  </a:cubicBezTo>
                  <a:cubicBezTo>
                    <a:pt x="503" y="55"/>
                    <a:pt x="252" y="156"/>
                    <a:pt x="1" y="168"/>
                  </a:cubicBezTo>
                  <a:lnTo>
                    <a:pt x="164" y="218"/>
                  </a:lnTo>
                  <a:cubicBezTo>
                    <a:pt x="151" y="269"/>
                    <a:pt x="214" y="319"/>
                    <a:pt x="264" y="331"/>
                  </a:cubicBezTo>
                  <a:cubicBezTo>
                    <a:pt x="517" y="419"/>
                    <a:pt x="781" y="452"/>
                    <a:pt x="1049" y="452"/>
                  </a:cubicBezTo>
                  <a:cubicBezTo>
                    <a:pt x="1431" y="452"/>
                    <a:pt x="1820" y="385"/>
                    <a:pt x="2197" y="319"/>
                  </a:cubicBezTo>
                  <a:cubicBezTo>
                    <a:pt x="1804" y="160"/>
                    <a:pt x="1394" y="1"/>
                    <a:pt x="973" y="1"/>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6" name="Google Shape;1016;p37"/>
            <p:cNvSpPr/>
            <p:nvPr/>
          </p:nvSpPr>
          <p:spPr>
            <a:xfrm>
              <a:off x="1362800" y="1621750"/>
              <a:ext cx="55875" cy="35775"/>
            </a:xfrm>
            <a:custGeom>
              <a:avLst/>
              <a:gdLst/>
              <a:ahLst/>
              <a:cxnLst/>
              <a:rect l="l" t="t" r="r" b="b"/>
              <a:pathLst>
                <a:path w="2235" h="1431" extrusionOk="0">
                  <a:moveTo>
                    <a:pt x="1" y="0"/>
                  </a:moveTo>
                  <a:lnTo>
                    <a:pt x="26" y="176"/>
                  </a:lnTo>
                  <a:cubicBezTo>
                    <a:pt x="164" y="264"/>
                    <a:pt x="277" y="377"/>
                    <a:pt x="402" y="490"/>
                  </a:cubicBezTo>
                  <a:cubicBezTo>
                    <a:pt x="929" y="929"/>
                    <a:pt x="1582" y="1180"/>
                    <a:pt x="2234" y="1431"/>
                  </a:cubicBezTo>
                  <a:cubicBezTo>
                    <a:pt x="1594" y="803"/>
                    <a:pt x="879" y="188"/>
                    <a:pt x="1"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7" name="Google Shape;1017;p37"/>
            <p:cNvSpPr/>
            <p:nvPr/>
          </p:nvSpPr>
          <p:spPr>
            <a:xfrm>
              <a:off x="1378800" y="1590575"/>
              <a:ext cx="67175" cy="30575"/>
            </a:xfrm>
            <a:custGeom>
              <a:avLst/>
              <a:gdLst/>
              <a:ahLst/>
              <a:cxnLst/>
              <a:rect l="l" t="t" r="r" b="b"/>
              <a:pathLst>
                <a:path w="2687" h="1223" extrusionOk="0">
                  <a:moveTo>
                    <a:pt x="2561" y="0"/>
                  </a:moveTo>
                  <a:cubicBezTo>
                    <a:pt x="1955" y="0"/>
                    <a:pt x="1386" y="333"/>
                    <a:pt x="904" y="720"/>
                  </a:cubicBezTo>
                  <a:cubicBezTo>
                    <a:pt x="635" y="941"/>
                    <a:pt x="353" y="1185"/>
                    <a:pt x="25" y="1185"/>
                  </a:cubicBezTo>
                  <a:cubicBezTo>
                    <a:pt x="17" y="1185"/>
                    <a:pt x="9" y="1185"/>
                    <a:pt x="1" y="1184"/>
                  </a:cubicBezTo>
                  <a:lnTo>
                    <a:pt x="1" y="1184"/>
                  </a:lnTo>
                  <a:lnTo>
                    <a:pt x="779" y="1222"/>
                  </a:lnTo>
                  <a:cubicBezTo>
                    <a:pt x="1017" y="1197"/>
                    <a:pt x="1256" y="1109"/>
                    <a:pt x="1469" y="996"/>
                  </a:cubicBezTo>
                  <a:cubicBezTo>
                    <a:pt x="1682" y="871"/>
                    <a:pt x="1870" y="708"/>
                    <a:pt x="2059" y="544"/>
                  </a:cubicBezTo>
                  <a:cubicBezTo>
                    <a:pt x="2272" y="369"/>
                    <a:pt x="2485" y="181"/>
                    <a:pt x="2686" y="5"/>
                  </a:cubicBezTo>
                  <a:cubicBezTo>
                    <a:pt x="2644" y="2"/>
                    <a:pt x="2602" y="0"/>
                    <a:pt x="2561"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8" name="Google Shape;1018;p37"/>
            <p:cNvSpPr/>
            <p:nvPr/>
          </p:nvSpPr>
          <p:spPr>
            <a:xfrm>
              <a:off x="1467900" y="1566850"/>
              <a:ext cx="45525" cy="49575"/>
            </a:xfrm>
            <a:custGeom>
              <a:avLst/>
              <a:gdLst/>
              <a:ahLst/>
              <a:cxnLst/>
              <a:rect l="l" t="t" r="r" b="b"/>
              <a:pathLst>
                <a:path w="1821" h="1983" extrusionOk="0">
                  <a:moveTo>
                    <a:pt x="1820" y="0"/>
                  </a:moveTo>
                  <a:lnTo>
                    <a:pt x="1820" y="0"/>
                  </a:lnTo>
                  <a:cubicBezTo>
                    <a:pt x="1607" y="50"/>
                    <a:pt x="1393" y="101"/>
                    <a:pt x="1205" y="213"/>
                  </a:cubicBezTo>
                  <a:cubicBezTo>
                    <a:pt x="891" y="389"/>
                    <a:pt x="691" y="715"/>
                    <a:pt x="528" y="1042"/>
                  </a:cubicBezTo>
                  <a:cubicBezTo>
                    <a:pt x="364" y="1368"/>
                    <a:pt x="226" y="1719"/>
                    <a:pt x="1" y="1983"/>
                  </a:cubicBezTo>
                  <a:lnTo>
                    <a:pt x="126" y="1870"/>
                  </a:lnTo>
                  <a:cubicBezTo>
                    <a:pt x="402" y="1732"/>
                    <a:pt x="653" y="1506"/>
                    <a:pt x="816" y="1242"/>
                  </a:cubicBezTo>
                  <a:cubicBezTo>
                    <a:pt x="917" y="1079"/>
                    <a:pt x="979" y="891"/>
                    <a:pt x="1092" y="728"/>
                  </a:cubicBezTo>
                  <a:cubicBezTo>
                    <a:pt x="1268" y="439"/>
                    <a:pt x="1557" y="213"/>
                    <a:pt x="1820"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9" name="Google Shape;1019;p37"/>
            <p:cNvSpPr/>
            <p:nvPr/>
          </p:nvSpPr>
          <p:spPr>
            <a:xfrm>
              <a:off x="1531575" y="1610450"/>
              <a:ext cx="47400" cy="33600"/>
            </a:xfrm>
            <a:custGeom>
              <a:avLst/>
              <a:gdLst/>
              <a:ahLst/>
              <a:cxnLst/>
              <a:rect l="l" t="t" r="r" b="b"/>
              <a:pathLst>
                <a:path w="1896" h="1344" extrusionOk="0">
                  <a:moveTo>
                    <a:pt x="1" y="0"/>
                  </a:moveTo>
                  <a:lnTo>
                    <a:pt x="26" y="88"/>
                  </a:lnTo>
                  <a:cubicBezTo>
                    <a:pt x="528" y="666"/>
                    <a:pt x="1181" y="1105"/>
                    <a:pt x="1896" y="1343"/>
                  </a:cubicBezTo>
                  <a:cubicBezTo>
                    <a:pt x="1783" y="954"/>
                    <a:pt x="1494" y="628"/>
                    <a:pt x="1143" y="427"/>
                  </a:cubicBezTo>
                  <a:cubicBezTo>
                    <a:pt x="792" y="214"/>
                    <a:pt x="402" y="88"/>
                    <a:pt x="1"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0" name="Google Shape;1020;p37"/>
            <p:cNvSpPr/>
            <p:nvPr/>
          </p:nvSpPr>
          <p:spPr>
            <a:xfrm>
              <a:off x="1637925" y="1612650"/>
              <a:ext cx="30475" cy="48650"/>
            </a:xfrm>
            <a:custGeom>
              <a:avLst/>
              <a:gdLst/>
              <a:ahLst/>
              <a:cxnLst/>
              <a:rect l="l" t="t" r="r" b="b"/>
              <a:pathLst>
                <a:path w="1219" h="1946" extrusionOk="0">
                  <a:moveTo>
                    <a:pt x="152" y="0"/>
                  </a:moveTo>
                  <a:lnTo>
                    <a:pt x="1" y="25"/>
                  </a:lnTo>
                  <a:cubicBezTo>
                    <a:pt x="177" y="176"/>
                    <a:pt x="227" y="427"/>
                    <a:pt x="290" y="653"/>
                  </a:cubicBezTo>
                  <a:cubicBezTo>
                    <a:pt x="440" y="1130"/>
                    <a:pt x="691" y="1581"/>
                    <a:pt x="1030" y="1945"/>
                  </a:cubicBezTo>
                  <a:cubicBezTo>
                    <a:pt x="1218" y="1607"/>
                    <a:pt x="1143" y="1180"/>
                    <a:pt x="955" y="841"/>
                  </a:cubicBezTo>
                  <a:cubicBezTo>
                    <a:pt x="754" y="515"/>
                    <a:pt x="453" y="251"/>
                    <a:pt x="152"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1" name="Google Shape;1021;p37"/>
            <p:cNvSpPr/>
            <p:nvPr/>
          </p:nvSpPr>
          <p:spPr>
            <a:xfrm>
              <a:off x="1670875" y="1600050"/>
              <a:ext cx="50525" cy="17350"/>
            </a:xfrm>
            <a:custGeom>
              <a:avLst/>
              <a:gdLst/>
              <a:ahLst/>
              <a:cxnLst/>
              <a:rect l="l" t="t" r="r" b="b"/>
              <a:pathLst>
                <a:path w="2021" h="694" extrusionOk="0">
                  <a:moveTo>
                    <a:pt x="1599" y="0"/>
                  </a:moveTo>
                  <a:cubicBezTo>
                    <a:pt x="1013" y="0"/>
                    <a:pt x="425" y="225"/>
                    <a:pt x="1" y="630"/>
                  </a:cubicBezTo>
                  <a:lnTo>
                    <a:pt x="176" y="592"/>
                  </a:lnTo>
                  <a:cubicBezTo>
                    <a:pt x="294" y="664"/>
                    <a:pt x="427" y="694"/>
                    <a:pt x="563" y="694"/>
                  </a:cubicBezTo>
                  <a:cubicBezTo>
                    <a:pt x="760" y="694"/>
                    <a:pt x="964" y="631"/>
                    <a:pt x="1143" y="542"/>
                  </a:cubicBezTo>
                  <a:cubicBezTo>
                    <a:pt x="1444" y="391"/>
                    <a:pt x="1720" y="165"/>
                    <a:pt x="2021" y="40"/>
                  </a:cubicBezTo>
                  <a:cubicBezTo>
                    <a:pt x="1882" y="13"/>
                    <a:pt x="1741" y="0"/>
                    <a:pt x="1599"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 name="Google Shape;1022;p37"/>
            <p:cNvSpPr/>
            <p:nvPr/>
          </p:nvSpPr>
          <p:spPr>
            <a:xfrm>
              <a:off x="1590875" y="1559000"/>
              <a:ext cx="31725" cy="40175"/>
            </a:xfrm>
            <a:custGeom>
              <a:avLst/>
              <a:gdLst/>
              <a:ahLst/>
              <a:cxnLst/>
              <a:rect l="l" t="t" r="r" b="b"/>
              <a:pathLst>
                <a:path w="1269" h="1607" extrusionOk="0">
                  <a:moveTo>
                    <a:pt x="1268" y="0"/>
                  </a:moveTo>
                  <a:lnTo>
                    <a:pt x="1268" y="0"/>
                  </a:lnTo>
                  <a:cubicBezTo>
                    <a:pt x="1017" y="164"/>
                    <a:pt x="754" y="327"/>
                    <a:pt x="603" y="590"/>
                  </a:cubicBezTo>
                  <a:cubicBezTo>
                    <a:pt x="503" y="766"/>
                    <a:pt x="452" y="967"/>
                    <a:pt x="377" y="1155"/>
                  </a:cubicBezTo>
                  <a:cubicBezTo>
                    <a:pt x="312" y="1319"/>
                    <a:pt x="218" y="1482"/>
                    <a:pt x="70" y="1572"/>
                  </a:cubicBezTo>
                  <a:lnTo>
                    <a:pt x="70" y="1572"/>
                  </a:lnTo>
                  <a:lnTo>
                    <a:pt x="427" y="1393"/>
                  </a:lnTo>
                  <a:cubicBezTo>
                    <a:pt x="678" y="1268"/>
                    <a:pt x="829" y="1004"/>
                    <a:pt x="929" y="753"/>
                  </a:cubicBezTo>
                  <a:cubicBezTo>
                    <a:pt x="1030" y="490"/>
                    <a:pt x="1105" y="214"/>
                    <a:pt x="1268" y="0"/>
                  </a:cubicBezTo>
                  <a:close/>
                  <a:moveTo>
                    <a:pt x="70" y="1572"/>
                  </a:moveTo>
                  <a:lnTo>
                    <a:pt x="1" y="1607"/>
                  </a:lnTo>
                  <a:cubicBezTo>
                    <a:pt x="25" y="1597"/>
                    <a:pt x="48" y="1585"/>
                    <a:pt x="70" y="1572"/>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 name="Google Shape;1023;p37"/>
            <p:cNvSpPr/>
            <p:nvPr/>
          </p:nvSpPr>
          <p:spPr>
            <a:xfrm>
              <a:off x="1620050" y="1581450"/>
              <a:ext cx="43325" cy="9725"/>
            </a:xfrm>
            <a:custGeom>
              <a:avLst/>
              <a:gdLst/>
              <a:ahLst/>
              <a:cxnLst/>
              <a:rect l="l" t="t" r="r" b="b"/>
              <a:pathLst>
                <a:path w="1733" h="389" extrusionOk="0">
                  <a:moveTo>
                    <a:pt x="721" y="0"/>
                  </a:moveTo>
                  <a:cubicBezTo>
                    <a:pt x="532" y="0"/>
                    <a:pt x="342" y="36"/>
                    <a:pt x="176" y="131"/>
                  </a:cubicBezTo>
                  <a:lnTo>
                    <a:pt x="1" y="106"/>
                  </a:lnTo>
                  <a:lnTo>
                    <a:pt x="1" y="106"/>
                  </a:lnTo>
                  <a:cubicBezTo>
                    <a:pt x="328" y="293"/>
                    <a:pt x="699" y="389"/>
                    <a:pt x="1069" y="389"/>
                  </a:cubicBezTo>
                  <a:cubicBezTo>
                    <a:pt x="1294" y="389"/>
                    <a:pt x="1519" y="353"/>
                    <a:pt x="1732" y="282"/>
                  </a:cubicBezTo>
                  <a:cubicBezTo>
                    <a:pt x="1481" y="182"/>
                    <a:pt x="1231" y="69"/>
                    <a:pt x="967" y="18"/>
                  </a:cubicBezTo>
                  <a:cubicBezTo>
                    <a:pt x="887" y="7"/>
                    <a:pt x="804" y="0"/>
                    <a:pt x="721"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 name="Google Shape;1024;p37"/>
            <p:cNvSpPr/>
            <p:nvPr/>
          </p:nvSpPr>
          <p:spPr>
            <a:xfrm>
              <a:off x="1488300" y="1521975"/>
              <a:ext cx="30450" cy="19800"/>
            </a:xfrm>
            <a:custGeom>
              <a:avLst/>
              <a:gdLst/>
              <a:ahLst/>
              <a:cxnLst/>
              <a:rect l="l" t="t" r="r" b="b"/>
              <a:pathLst>
                <a:path w="1218" h="792" extrusionOk="0">
                  <a:moveTo>
                    <a:pt x="0" y="1"/>
                  </a:moveTo>
                  <a:lnTo>
                    <a:pt x="0" y="1"/>
                  </a:lnTo>
                  <a:cubicBezTo>
                    <a:pt x="314" y="377"/>
                    <a:pt x="741" y="653"/>
                    <a:pt x="1217" y="791"/>
                  </a:cubicBezTo>
                  <a:cubicBezTo>
                    <a:pt x="1077" y="346"/>
                    <a:pt x="630" y="21"/>
                    <a:pt x="162" y="21"/>
                  </a:cubicBezTo>
                  <a:cubicBezTo>
                    <a:pt x="129" y="21"/>
                    <a:pt x="96" y="22"/>
                    <a:pt x="63" y="26"/>
                  </a:cubicBezTo>
                  <a:lnTo>
                    <a:pt x="0" y="1"/>
                  </a:ln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 name="Google Shape;1025;p37"/>
            <p:cNvSpPr/>
            <p:nvPr/>
          </p:nvSpPr>
          <p:spPr>
            <a:xfrm>
              <a:off x="1501475" y="1498450"/>
              <a:ext cx="41750" cy="20175"/>
            </a:xfrm>
            <a:custGeom>
              <a:avLst/>
              <a:gdLst/>
              <a:ahLst/>
              <a:cxnLst/>
              <a:rect l="l" t="t" r="r" b="b"/>
              <a:pathLst>
                <a:path w="1670" h="807" extrusionOk="0">
                  <a:moveTo>
                    <a:pt x="1669" y="1"/>
                  </a:moveTo>
                  <a:cubicBezTo>
                    <a:pt x="1042" y="13"/>
                    <a:pt x="414" y="302"/>
                    <a:pt x="13" y="791"/>
                  </a:cubicBezTo>
                  <a:lnTo>
                    <a:pt x="0" y="804"/>
                  </a:lnTo>
                  <a:cubicBezTo>
                    <a:pt x="31" y="806"/>
                    <a:pt x="62" y="807"/>
                    <a:pt x="94" y="807"/>
                  </a:cubicBezTo>
                  <a:cubicBezTo>
                    <a:pt x="465" y="807"/>
                    <a:pt x="840" y="669"/>
                    <a:pt x="1130" y="415"/>
                  </a:cubicBezTo>
                  <a:cubicBezTo>
                    <a:pt x="1305" y="264"/>
                    <a:pt x="1456" y="76"/>
                    <a:pt x="1669" y="1"/>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 name="Google Shape;1026;p37"/>
            <p:cNvSpPr/>
            <p:nvPr/>
          </p:nvSpPr>
          <p:spPr>
            <a:xfrm>
              <a:off x="1455975" y="1462375"/>
              <a:ext cx="22625" cy="54925"/>
            </a:xfrm>
            <a:custGeom>
              <a:avLst/>
              <a:gdLst/>
              <a:ahLst/>
              <a:cxnLst/>
              <a:rect l="l" t="t" r="r" b="b"/>
              <a:pathLst>
                <a:path w="905" h="2197" extrusionOk="0">
                  <a:moveTo>
                    <a:pt x="904" y="0"/>
                  </a:moveTo>
                  <a:cubicBezTo>
                    <a:pt x="578" y="251"/>
                    <a:pt x="377" y="615"/>
                    <a:pt x="239" y="1004"/>
                  </a:cubicBezTo>
                  <a:cubicBezTo>
                    <a:pt x="114" y="1381"/>
                    <a:pt x="63" y="1795"/>
                    <a:pt x="1" y="2196"/>
                  </a:cubicBezTo>
                  <a:lnTo>
                    <a:pt x="339" y="1807"/>
                  </a:lnTo>
                  <a:cubicBezTo>
                    <a:pt x="678" y="1268"/>
                    <a:pt x="867" y="628"/>
                    <a:pt x="904"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 name="Google Shape;1027;p37"/>
            <p:cNvSpPr/>
            <p:nvPr/>
          </p:nvSpPr>
          <p:spPr>
            <a:xfrm>
              <a:off x="1404225" y="1548300"/>
              <a:ext cx="58050" cy="23575"/>
            </a:xfrm>
            <a:custGeom>
              <a:avLst/>
              <a:gdLst/>
              <a:ahLst/>
              <a:cxnLst/>
              <a:rect l="l" t="t" r="r" b="b"/>
              <a:pathLst>
                <a:path w="2322" h="943" extrusionOk="0">
                  <a:moveTo>
                    <a:pt x="2054" y="0"/>
                  </a:moveTo>
                  <a:cubicBezTo>
                    <a:pt x="1438" y="0"/>
                    <a:pt x="823" y="224"/>
                    <a:pt x="351" y="629"/>
                  </a:cubicBezTo>
                  <a:lnTo>
                    <a:pt x="0" y="943"/>
                  </a:lnTo>
                  <a:cubicBezTo>
                    <a:pt x="402" y="717"/>
                    <a:pt x="891" y="717"/>
                    <a:pt x="1330" y="579"/>
                  </a:cubicBezTo>
                  <a:cubicBezTo>
                    <a:pt x="1694" y="454"/>
                    <a:pt x="2008" y="228"/>
                    <a:pt x="2322" y="14"/>
                  </a:cubicBezTo>
                  <a:cubicBezTo>
                    <a:pt x="2233" y="5"/>
                    <a:pt x="2143" y="0"/>
                    <a:pt x="2054"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 name="Google Shape;1028;p37"/>
            <p:cNvSpPr/>
            <p:nvPr/>
          </p:nvSpPr>
          <p:spPr>
            <a:xfrm>
              <a:off x="1359675" y="1557425"/>
              <a:ext cx="21675" cy="49900"/>
            </a:xfrm>
            <a:custGeom>
              <a:avLst/>
              <a:gdLst/>
              <a:ahLst/>
              <a:cxnLst/>
              <a:rect l="l" t="t" r="r" b="b"/>
              <a:pathLst>
                <a:path w="867" h="1996" extrusionOk="0">
                  <a:moveTo>
                    <a:pt x="866" y="1"/>
                  </a:moveTo>
                  <a:lnTo>
                    <a:pt x="866" y="1"/>
                  </a:lnTo>
                  <a:cubicBezTo>
                    <a:pt x="552" y="352"/>
                    <a:pt x="226" y="729"/>
                    <a:pt x="163" y="1193"/>
                  </a:cubicBezTo>
                  <a:cubicBezTo>
                    <a:pt x="126" y="1469"/>
                    <a:pt x="163" y="1770"/>
                    <a:pt x="0" y="1996"/>
                  </a:cubicBezTo>
                  <a:lnTo>
                    <a:pt x="314" y="1858"/>
                  </a:lnTo>
                  <a:cubicBezTo>
                    <a:pt x="590" y="1268"/>
                    <a:pt x="778" y="641"/>
                    <a:pt x="866" y="1"/>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 name="Google Shape;1029;p37"/>
            <p:cNvSpPr/>
            <p:nvPr/>
          </p:nvSpPr>
          <p:spPr>
            <a:xfrm>
              <a:off x="1382875" y="1681850"/>
              <a:ext cx="29525" cy="33725"/>
            </a:xfrm>
            <a:custGeom>
              <a:avLst/>
              <a:gdLst/>
              <a:ahLst/>
              <a:cxnLst/>
              <a:rect l="l" t="t" r="r" b="b"/>
              <a:pathLst>
                <a:path w="1181" h="1349" extrusionOk="0">
                  <a:moveTo>
                    <a:pt x="1150" y="1"/>
                  </a:moveTo>
                  <a:cubicBezTo>
                    <a:pt x="1123" y="1"/>
                    <a:pt x="1098" y="12"/>
                    <a:pt x="1080" y="31"/>
                  </a:cubicBezTo>
                  <a:cubicBezTo>
                    <a:pt x="829" y="144"/>
                    <a:pt x="565" y="282"/>
                    <a:pt x="415" y="508"/>
                  </a:cubicBezTo>
                  <a:cubicBezTo>
                    <a:pt x="239" y="771"/>
                    <a:pt x="239" y="1135"/>
                    <a:pt x="1" y="1348"/>
                  </a:cubicBezTo>
                  <a:lnTo>
                    <a:pt x="164" y="1298"/>
                  </a:lnTo>
                  <a:cubicBezTo>
                    <a:pt x="365" y="1173"/>
                    <a:pt x="578" y="1035"/>
                    <a:pt x="704" y="834"/>
                  </a:cubicBezTo>
                  <a:cubicBezTo>
                    <a:pt x="804" y="671"/>
                    <a:pt x="854" y="482"/>
                    <a:pt x="967" y="332"/>
                  </a:cubicBezTo>
                  <a:cubicBezTo>
                    <a:pt x="1030" y="219"/>
                    <a:pt x="1130" y="131"/>
                    <a:pt x="1180" y="6"/>
                  </a:cubicBezTo>
                  <a:cubicBezTo>
                    <a:pt x="1170" y="2"/>
                    <a:pt x="1160" y="1"/>
                    <a:pt x="1150" y="1"/>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 name="Google Shape;1030;p37"/>
            <p:cNvSpPr/>
            <p:nvPr/>
          </p:nvSpPr>
          <p:spPr>
            <a:xfrm>
              <a:off x="1422725" y="1700475"/>
              <a:ext cx="27325" cy="8825"/>
            </a:xfrm>
            <a:custGeom>
              <a:avLst/>
              <a:gdLst/>
              <a:ahLst/>
              <a:cxnLst/>
              <a:rect l="l" t="t" r="r" b="b"/>
              <a:pathLst>
                <a:path w="1093" h="353" extrusionOk="0">
                  <a:moveTo>
                    <a:pt x="0" y="1"/>
                  </a:moveTo>
                  <a:lnTo>
                    <a:pt x="13" y="26"/>
                  </a:lnTo>
                  <a:cubicBezTo>
                    <a:pt x="139" y="177"/>
                    <a:pt x="327" y="252"/>
                    <a:pt x="515" y="302"/>
                  </a:cubicBezTo>
                  <a:cubicBezTo>
                    <a:pt x="703" y="340"/>
                    <a:pt x="904" y="352"/>
                    <a:pt x="1092" y="352"/>
                  </a:cubicBezTo>
                  <a:cubicBezTo>
                    <a:pt x="917" y="290"/>
                    <a:pt x="741" y="214"/>
                    <a:pt x="565" y="114"/>
                  </a:cubicBezTo>
                  <a:cubicBezTo>
                    <a:pt x="528" y="89"/>
                    <a:pt x="477" y="64"/>
                    <a:pt x="427" y="51"/>
                  </a:cubicBezTo>
                  <a:cubicBezTo>
                    <a:pt x="358" y="26"/>
                    <a:pt x="286" y="26"/>
                    <a:pt x="214" y="26"/>
                  </a:cubicBezTo>
                  <a:cubicBezTo>
                    <a:pt x="142" y="26"/>
                    <a:pt x="70" y="26"/>
                    <a:pt x="0" y="1"/>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 name="Google Shape;1031;p37"/>
            <p:cNvSpPr/>
            <p:nvPr/>
          </p:nvSpPr>
          <p:spPr>
            <a:xfrm>
              <a:off x="1371900" y="1721175"/>
              <a:ext cx="27625" cy="7775"/>
            </a:xfrm>
            <a:custGeom>
              <a:avLst/>
              <a:gdLst/>
              <a:ahLst/>
              <a:cxnLst/>
              <a:rect l="l" t="t" r="r" b="b"/>
              <a:pathLst>
                <a:path w="1105" h="311" extrusionOk="0">
                  <a:moveTo>
                    <a:pt x="720" y="0"/>
                  </a:moveTo>
                  <a:cubicBezTo>
                    <a:pt x="494" y="0"/>
                    <a:pt x="279" y="120"/>
                    <a:pt x="76" y="240"/>
                  </a:cubicBezTo>
                  <a:lnTo>
                    <a:pt x="1" y="265"/>
                  </a:lnTo>
                  <a:cubicBezTo>
                    <a:pt x="79" y="296"/>
                    <a:pt x="160" y="310"/>
                    <a:pt x="242" y="310"/>
                  </a:cubicBezTo>
                  <a:cubicBezTo>
                    <a:pt x="355" y="310"/>
                    <a:pt x="468" y="283"/>
                    <a:pt x="578" y="240"/>
                  </a:cubicBezTo>
                  <a:cubicBezTo>
                    <a:pt x="753" y="177"/>
                    <a:pt x="929" y="76"/>
                    <a:pt x="1105" y="1"/>
                  </a:cubicBezTo>
                  <a:lnTo>
                    <a:pt x="1105" y="1"/>
                  </a:lnTo>
                  <a:cubicBezTo>
                    <a:pt x="1067" y="14"/>
                    <a:pt x="1028" y="18"/>
                    <a:pt x="989" y="18"/>
                  </a:cubicBezTo>
                  <a:cubicBezTo>
                    <a:pt x="910" y="18"/>
                    <a:pt x="829" y="1"/>
                    <a:pt x="753" y="1"/>
                  </a:cubicBezTo>
                  <a:cubicBezTo>
                    <a:pt x="742" y="1"/>
                    <a:pt x="731" y="0"/>
                    <a:pt x="720"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 name="Google Shape;1032;p37"/>
            <p:cNvSpPr/>
            <p:nvPr/>
          </p:nvSpPr>
          <p:spPr>
            <a:xfrm>
              <a:off x="1305400" y="1684275"/>
              <a:ext cx="59000" cy="13975"/>
            </a:xfrm>
            <a:custGeom>
              <a:avLst/>
              <a:gdLst/>
              <a:ahLst/>
              <a:cxnLst/>
              <a:rect l="l" t="t" r="r" b="b"/>
              <a:pathLst>
                <a:path w="2360" h="559" extrusionOk="0">
                  <a:moveTo>
                    <a:pt x="777" y="0"/>
                  </a:moveTo>
                  <a:cubicBezTo>
                    <a:pt x="503" y="0"/>
                    <a:pt x="234" y="84"/>
                    <a:pt x="0" y="222"/>
                  </a:cubicBezTo>
                  <a:lnTo>
                    <a:pt x="0" y="398"/>
                  </a:lnTo>
                  <a:cubicBezTo>
                    <a:pt x="234" y="502"/>
                    <a:pt x="486" y="558"/>
                    <a:pt x="739" y="558"/>
                  </a:cubicBezTo>
                  <a:cubicBezTo>
                    <a:pt x="853" y="558"/>
                    <a:pt x="967" y="547"/>
                    <a:pt x="1079" y="523"/>
                  </a:cubicBezTo>
                  <a:cubicBezTo>
                    <a:pt x="1230" y="498"/>
                    <a:pt x="1368" y="448"/>
                    <a:pt x="1506" y="411"/>
                  </a:cubicBezTo>
                  <a:cubicBezTo>
                    <a:pt x="1795" y="310"/>
                    <a:pt x="2071" y="222"/>
                    <a:pt x="2359" y="134"/>
                  </a:cubicBezTo>
                  <a:cubicBezTo>
                    <a:pt x="2215" y="116"/>
                    <a:pt x="2071" y="116"/>
                    <a:pt x="1928" y="116"/>
                  </a:cubicBezTo>
                  <a:cubicBezTo>
                    <a:pt x="1785" y="116"/>
                    <a:pt x="1644" y="116"/>
                    <a:pt x="1506" y="97"/>
                  </a:cubicBezTo>
                  <a:cubicBezTo>
                    <a:pt x="1305" y="72"/>
                    <a:pt x="1117" y="22"/>
                    <a:pt x="929" y="9"/>
                  </a:cubicBezTo>
                  <a:cubicBezTo>
                    <a:pt x="878" y="3"/>
                    <a:pt x="828" y="0"/>
                    <a:pt x="777"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 name="Google Shape;1033;p37"/>
            <p:cNvSpPr/>
            <p:nvPr/>
          </p:nvSpPr>
          <p:spPr>
            <a:xfrm>
              <a:off x="1318250" y="1714925"/>
              <a:ext cx="11000" cy="43950"/>
            </a:xfrm>
            <a:custGeom>
              <a:avLst/>
              <a:gdLst/>
              <a:ahLst/>
              <a:cxnLst/>
              <a:rect l="l" t="t" r="r" b="b"/>
              <a:pathLst>
                <a:path w="440" h="1758" extrusionOk="0">
                  <a:moveTo>
                    <a:pt x="227" y="0"/>
                  </a:moveTo>
                  <a:lnTo>
                    <a:pt x="151" y="113"/>
                  </a:lnTo>
                  <a:cubicBezTo>
                    <a:pt x="176" y="314"/>
                    <a:pt x="89" y="515"/>
                    <a:pt x="63" y="715"/>
                  </a:cubicBezTo>
                  <a:cubicBezTo>
                    <a:pt x="1" y="1067"/>
                    <a:pt x="89" y="1418"/>
                    <a:pt x="176" y="1757"/>
                  </a:cubicBezTo>
                  <a:cubicBezTo>
                    <a:pt x="227" y="1569"/>
                    <a:pt x="277" y="1393"/>
                    <a:pt x="340" y="1205"/>
                  </a:cubicBezTo>
                  <a:cubicBezTo>
                    <a:pt x="365" y="1092"/>
                    <a:pt x="390" y="979"/>
                    <a:pt x="402" y="866"/>
                  </a:cubicBezTo>
                  <a:cubicBezTo>
                    <a:pt x="440" y="577"/>
                    <a:pt x="352" y="276"/>
                    <a:pt x="227"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 name="Google Shape;1034;p37"/>
            <p:cNvSpPr/>
            <p:nvPr/>
          </p:nvSpPr>
          <p:spPr>
            <a:xfrm>
              <a:off x="1373775" y="1762300"/>
              <a:ext cx="30150" cy="13100"/>
            </a:xfrm>
            <a:custGeom>
              <a:avLst/>
              <a:gdLst/>
              <a:ahLst/>
              <a:cxnLst/>
              <a:rect l="l" t="t" r="r" b="b"/>
              <a:pathLst>
                <a:path w="1206" h="524" extrusionOk="0">
                  <a:moveTo>
                    <a:pt x="1206" y="0"/>
                  </a:moveTo>
                  <a:lnTo>
                    <a:pt x="1206" y="0"/>
                  </a:lnTo>
                  <a:cubicBezTo>
                    <a:pt x="1121" y="35"/>
                    <a:pt x="1033" y="42"/>
                    <a:pt x="944" y="42"/>
                  </a:cubicBezTo>
                  <a:cubicBezTo>
                    <a:pt x="878" y="42"/>
                    <a:pt x="812" y="38"/>
                    <a:pt x="746" y="38"/>
                  </a:cubicBezTo>
                  <a:cubicBezTo>
                    <a:pt x="673" y="38"/>
                    <a:pt x="600" y="43"/>
                    <a:pt x="528" y="63"/>
                  </a:cubicBezTo>
                  <a:cubicBezTo>
                    <a:pt x="428" y="100"/>
                    <a:pt x="340" y="176"/>
                    <a:pt x="239" y="238"/>
                  </a:cubicBezTo>
                  <a:cubicBezTo>
                    <a:pt x="164" y="301"/>
                    <a:pt x="76" y="364"/>
                    <a:pt x="1" y="439"/>
                  </a:cubicBezTo>
                  <a:lnTo>
                    <a:pt x="64" y="489"/>
                  </a:lnTo>
                  <a:cubicBezTo>
                    <a:pt x="95" y="515"/>
                    <a:pt x="139" y="524"/>
                    <a:pt x="184" y="524"/>
                  </a:cubicBezTo>
                  <a:cubicBezTo>
                    <a:pt x="230" y="524"/>
                    <a:pt x="277" y="515"/>
                    <a:pt x="315" y="502"/>
                  </a:cubicBezTo>
                  <a:cubicBezTo>
                    <a:pt x="653" y="402"/>
                    <a:pt x="967" y="251"/>
                    <a:pt x="1206"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 name="Google Shape;1035;p37"/>
            <p:cNvSpPr/>
            <p:nvPr/>
          </p:nvSpPr>
          <p:spPr>
            <a:xfrm>
              <a:off x="1511825" y="1417500"/>
              <a:ext cx="10375" cy="38925"/>
            </a:xfrm>
            <a:custGeom>
              <a:avLst/>
              <a:gdLst/>
              <a:ahLst/>
              <a:cxnLst/>
              <a:rect l="l" t="t" r="r" b="b"/>
              <a:pathLst>
                <a:path w="415" h="1557" extrusionOk="0">
                  <a:moveTo>
                    <a:pt x="414" y="1"/>
                  </a:moveTo>
                  <a:cubicBezTo>
                    <a:pt x="302" y="202"/>
                    <a:pt x="189" y="402"/>
                    <a:pt x="88" y="603"/>
                  </a:cubicBezTo>
                  <a:cubicBezTo>
                    <a:pt x="63" y="666"/>
                    <a:pt x="25" y="729"/>
                    <a:pt x="13" y="791"/>
                  </a:cubicBezTo>
                  <a:cubicBezTo>
                    <a:pt x="0" y="892"/>
                    <a:pt x="25" y="980"/>
                    <a:pt x="38" y="1080"/>
                  </a:cubicBezTo>
                  <a:cubicBezTo>
                    <a:pt x="51" y="1231"/>
                    <a:pt x="51" y="1406"/>
                    <a:pt x="0" y="1557"/>
                  </a:cubicBezTo>
                  <a:lnTo>
                    <a:pt x="138" y="1444"/>
                  </a:lnTo>
                  <a:cubicBezTo>
                    <a:pt x="264" y="1281"/>
                    <a:pt x="364" y="1105"/>
                    <a:pt x="402" y="904"/>
                  </a:cubicBezTo>
                  <a:cubicBezTo>
                    <a:pt x="414" y="791"/>
                    <a:pt x="414" y="666"/>
                    <a:pt x="414" y="553"/>
                  </a:cubicBezTo>
                  <a:cubicBezTo>
                    <a:pt x="414" y="365"/>
                    <a:pt x="414" y="189"/>
                    <a:pt x="414" y="1"/>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 name="Google Shape;1036;p37"/>
            <p:cNvSpPr/>
            <p:nvPr/>
          </p:nvSpPr>
          <p:spPr>
            <a:xfrm>
              <a:off x="1270575" y="1621125"/>
              <a:ext cx="43625" cy="27925"/>
            </a:xfrm>
            <a:custGeom>
              <a:avLst/>
              <a:gdLst/>
              <a:ahLst/>
              <a:cxnLst/>
              <a:rect l="l" t="t" r="r" b="b"/>
              <a:pathLst>
                <a:path w="1745" h="1117" extrusionOk="0">
                  <a:moveTo>
                    <a:pt x="0" y="0"/>
                  </a:moveTo>
                  <a:lnTo>
                    <a:pt x="0" y="0"/>
                  </a:lnTo>
                  <a:cubicBezTo>
                    <a:pt x="389" y="602"/>
                    <a:pt x="1042" y="1017"/>
                    <a:pt x="1745" y="1117"/>
                  </a:cubicBezTo>
                  <a:cubicBezTo>
                    <a:pt x="1556" y="891"/>
                    <a:pt x="1356" y="690"/>
                    <a:pt x="1155" y="490"/>
                  </a:cubicBezTo>
                  <a:cubicBezTo>
                    <a:pt x="916" y="264"/>
                    <a:pt x="653" y="38"/>
                    <a:pt x="339" y="13"/>
                  </a:cubicBezTo>
                  <a:lnTo>
                    <a:pt x="0" y="0"/>
                  </a:ln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 name="Google Shape;1037;p37"/>
            <p:cNvSpPr/>
            <p:nvPr/>
          </p:nvSpPr>
          <p:spPr>
            <a:xfrm>
              <a:off x="1297875" y="1585675"/>
              <a:ext cx="32325" cy="35150"/>
            </a:xfrm>
            <a:custGeom>
              <a:avLst/>
              <a:gdLst/>
              <a:ahLst/>
              <a:cxnLst/>
              <a:rect l="l" t="t" r="r" b="b"/>
              <a:pathLst>
                <a:path w="1293" h="1406" extrusionOk="0">
                  <a:moveTo>
                    <a:pt x="1293" y="0"/>
                  </a:moveTo>
                  <a:cubicBezTo>
                    <a:pt x="966" y="113"/>
                    <a:pt x="678" y="301"/>
                    <a:pt x="427" y="540"/>
                  </a:cubicBezTo>
                  <a:cubicBezTo>
                    <a:pt x="326" y="640"/>
                    <a:pt x="238" y="740"/>
                    <a:pt x="176" y="866"/>
                  </a:cubicBezTo>
                  <a:cubicBezTo>
                    <a:pt x="113" y="1011"/>
                    <a:pt x="94" y="1174"/>
                    <a:pt x="40" y="1318"/>
                  </a:cubicBezTo>
                  <a:lnTo>
                    <a:pt x="40" y="1318"/>
                  </a:lnTo>
                  <a:cubicBezTo>
                    <a:pt x="403" y="1304"/>
                    <a:pt x="753" y="1079"/>
                    <a:pt x="916" y="753"/>
                  </a:cubicBezTo>
                  <a:cubicBezTo>
                    <a:pt x="1042" y="489"/>
                    <a:pt x="1067" y="176"/>
                    <a:pt x="1293" y="0"/>
                  </a:cubicBezTo>
                  <a:close/>
                  <a:moveTo>
                    <a:pt x="40" y="1318"/>
                  </a:moveTo>
                  <a:lnTo>
                    <a:pt x="40" y="1318"/>
                  </a:lnTo>
                  <a:cubicBezTo>
                    <a:pt x="39" y="1318"/>
                    <a:pt x="38" y="1318"/>
                    <a:pt x="38" y="1318"/>
                  </a:cubicBezTo>
                  <a:lnTo>
                    <a:pt x="0" y="1406"/>
                  </a:lnTo>
                  <a:cubicBezTo>
                    <a:pt x="15" y="1377"/>
                    <a:pt x="28" y="1348"/>
                    <a:pt x="40" y="1318"/>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 name="Google Shape;1038;p37"/>
            <p:cNvSpPr/>
            <p:nvPr/>
          </p:nvSpPr>
          <p:spPr>
            <a:xfrm>
              <a:off x="1359975" y="1505350"/>
              <a:ext cx="21375" cy="30775"/>
            </a:xfrm>
            <a:custGeom>
              <a:avLst/>
              <a:gdLst/>
              <a:ahLst/>
              <a:cxnLst/>
              <a:rect l="l" t="t" r="r" b="b"/>
              <a:pathLst>
                <a:path w="855" h="1231" extrusionOk="0">
                  <a:moveTo>
                    <a:pt x="1" y="1"/>
                  </a:moveTo>
                  <a:cubicBezTo>
                    <a:pt x="76" y="114"/>
                    <a:pt x="101" y="226"/>
                    <a:pt x="164" y="339"/>
                  </a:cubicBezTo>
                  <a:cubicBezTo>
                    <a:pt x="289" y="603"/>
                    <a:pt x="540" y="791"/>
                    <a:pt x="729" y="1004"/>
                  </a:cubicBezTo>
                  <a:cubicBezTo>
                    <a:pt x="791" y="1067"/>
                    <a:pt x="841" y="1143"/>
                    <a:pt x="854" y="1230"/>
                  </a:cubicBezTo>
                  <a:cubicBezTo>
                    <a:pt x="841" y="979"/>
                    <a:pt x="779" y="741"/>
                    <a:pt x="666" y="515"/>
                  </a:cubicBezTo>
                  <a:cubicBezTo>
                    <a:pt x="553" y="302"/>
                    <a:pt x="377" y="114"/>
                    <a:pt x="151" y="1"/>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 name="Google Shape;1039;p37"/>
            <p:cNvSpPr/>
            <p:nvPr/>
          </p:nvSpPr>
          <p:spPr>
            <a:xfrm>
              <a:off x="1351500" y="1430675"/>
              <a:ext cx="23575" cy="32350"/>
            </a:xfrm>
            <a:custGeom>
              <a:avLst/>
              <a:gdLst/>
              <a:ahLst/>
              <a:cxnLst/>
              <a:rect l="l" t="t" r="r" b="b"/>
              <a:pathLst>
                <a:path w="943" h="1294" extrusionOk="0">
                  <a:moveTo>
                    <a:pt x="942" y="1"/>
                  </a:moveTo>
                  <a:lnTo>
                    <a:pt x="942" y="1"/>
                  </a:lnTo>
                  <a:cubicBezTo>
                    <a:pt x="603" y="177"/>
                    <a:pt x="302" y="440"/>
                    <a:pt x="177" y="804"/>
                  </a:cubicBezTo>
                  <a:cubicBezTo>
                    <a:pt x="139" y="904"/>
                    <a:pt x="39" y="1193"/>
                    <a:pt x="1" y="1293"/>
                  </a:cubicBezTo>
                  <a:lnTo>
                    <a:pt x="252" y="1130"/>
                  </a:lnTo>
                  <a:cubicBezTo>
                    <a:pt x="478" y="1055"/>
                    <a:pt x="616" y="854"/>
                    <a:pt x="691" y="641"/>
                  </a:cubicBezTo>
                  <a:cubicBezTo>
                    <a:pt x="779" y="428"/>
                    <a:pt x="817" y="202"/>
                    <a:pt x="942" y="1"/>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 name="Google Shape;1040;p37"/>
            <p:cNvSpPr/>
            <p:nvPr/>
          </p:nvSpPr>
          <p:spPr>
            <a:xfrm>
              <a:off x="1317950" y="1399950"/>
              <a:ext cx="12575" cy="34850"/>
            </a:xfrm>
            <a:custGeom>
              <a:avLst/>
              <a:gdLst/>
              <a:ahLst/>
              <a:cxnLst/>
              <a:rect l="l" t="t" r="r" b="b"/>
              <a:pathLst>
                <a:path w="503" h="1394" extrusionOk="0">
                  <a:moveTo>
                    <a:pt x="502" y="0"/>
                  </a:moveTo>
                  <a:cubicBezTo>
                    <a:pt x="163" y="364"/>
                    <a:pt x="0" y="866"/>
                    <a:pt x="50" y="1355"/>
                  </a:cubicBezTo>
                  <a:lnTo>
                    <a:pt x="101" y="1393"/>
                  </a:lnTo>
                  <a:cubicBezTo>
                    <a:pt x="188" y="1205"/>
                    <a:pt x="276" y="1004"/>
                    <a:pt x="326" y="791"/>
                  </a:cubicBezTo>
                  <a:cubicBezTo>
                    <a:pt x="389" y="527"/>
                    <a:pt x="389" y="251"/>
                    <a:pt x="502"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 name="Google Shape;1041;p37"/>
            <p:cNvSpPr/>
            <p:nvPr/>
          </p:nvSpPr>
          <p:spPr>
            <a:xfrm>
              <a:off x="1343675" y="1392875"/>
              <a:ext cx="32650" cy="13900"/>
            </a:xfrm>
            <a:custGeom>
              <a:avLst/>
              <a:gdLst/>
              <a:ahLst/>
              <a:cxnLst/>
              <a:rect l="l" t="t" r="r" b="b"/>
              <a:pathLst>
                <a:path w="1306" h="556" extrusionOk="0">
                  <a:moveTo>
                    <a:pt x="1211" y="1"/>
                  </a:moveTo>
                  <a:cubicBezTo>
                    <a:pt x="843" y="1"/>
                    <a:pt x="254" y="241"/>
                    <a:pt x="13" y="471"/>
                  </a:cubicBezTo>
                  <a:lnTo>
                    <a:pt x="0" y="547"/>
                  </a:lnTo>
                  <a:cubicBezTo>
                    <a:pt x="38" y="553"/>
                    <a:pt x="76" y="556"/>
                    <a:pt x="114" y="556"/>
                  </a:cubicBezTo>
                  <a:cubicBezTo>
                    <a:pt x="314" y="556"/>
                    <a:pt x="511" y="477"/>
                    <a:pt x="690" y="371"/>
                  </a:cubicBezTo>
                  <a:cubicBezTo>
                    <a:pt x="891" y="258"/>
                    <a:pt x="1092" y="107"/>
                    <a:pt x="1305" y="7"/>
                  </a:cubicBezTo>
                  <a:cubicBezTo>
                    <a:pt x="1276" y="3"/>
                    <a:pt x="1244" y="1"/>
                    <a:pt x="1211" y="1"/>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 name="Google Shape;1042;p37"/>
            <p:cNvSpPr/>
            <p:nvPr/>
          </p:nvSpPr>
          <p:spPr>
            <a:xfrm>
              <a:off x="1169250" y="1654050"/>
              <a:ext cx="102600" cy="102225"/>
            </a:xfrm>
            <a:custGeom>
              <a:avLst/>
              <a:gdLst/>
              <a:ahLst/>
              <a:cxnLst/>
              <a:rect l="l" t="t" r="r" b="b"/>
              <a:pathLst>
                <a:path w="4104" h="4089" extrusionOk="0">
                  <a:moveTo>
                    <a:pt x="2467" y="0"/>
                  </a:moveTo>
                  <a:cubicBezTo>
                    <a:pt x="2355" y="0"/>
                    <a:pt x="2242" y="24"/>
                    <a:pt x="2146" y="76"/>
                  </a:cubicBezTo>
                  <a:cubicBezTo>
                    <a:pt x="1807" y="277"/>
                    <a:pt x="1782" y="1281"/>
                    <a:pt x="1782" y="1281"/>
                  </a:cubicBezTo>
                  <a:cubicBezTo>
                    <a:pt x="1782" y="1281"/>
                    <a:pt x="1619" y="779"/>
                    <a:pt x="1267" y="553"/>
                  </a:cubicBezTo>
                  <a:cubicBezTo>
                    <a:pt x="1156" y="474"/>
                    <a:pt x="1034" y="419"/>
                    <a:pt x="905" y="419"/>
                  </a:cubicBezTo>
                  <a:cubicBezTo>
                    <a:pt x="788" y="419"/>
                    <a:pt x="665" y="464"/>
                    <a:pt x="540" y="578"/>
                  </a:cubicBezTo>
                  <a:cubicBezTo>
                    <a:pt x="276" y="816"/>
                    <a:pt x="314" y="1218"/>
                    <a:pt x="515" y="1444"/>
                  </a:cubicBezTo>
                  <a:cubicBezTo>
                    <a:pt x="791" y="1758"/>
                    <a:pt x="1242" y="1908"/>
                    <a:pt x="1242" y="1908"/>
                  </a:cubicBezTo>
                  <a:cubicBezTo>
                    <a:pt x="1242" y="1908"/>
                    <a:pt x="0" y="2109"/>
                    <a:pt x="389" y="2937"/>
                  </a:cubicBezTo>
                  <a:cubicBezTo>
                    <a:pt x="476" y="3132"/>
                    <a:pt x="660" y="3222"/>
                    <a:pt x="872" y="3222"/>
                  </a:cubicBezTo>
                  <a:cubicBezTo>
                    <a:pt x="1181" y="3222"/>
                    <a:pt x="1552" y="3033"/>
                    <a:pt x="1782" y="2699"/>
                  </a:cubicBezTo>
                  <a:lnTo>
                    <a:pt x="1782" y="2699"/>
                  </a:lnTo>
                  <a:cubicBezTo>
                    <a:pt x="1769" y="2987"/>
                    <a:pt x="1845" y="3489"/>
                    <a:pt x="1970" y="3740"/>
                  </a:cubicBezTo>
                  <a:cubicBezTo>
                    <a:pt x="2066" y="3933"/>
                    <a:pt x="2280" y="4088"/>
                    <a:pt x="2488" y="4088"/>
                  </a:cubicBezTo>
                  <a:cubicBezTo>
                    <a:pt x="2552" y="4088"/>
                    <a:pt x="2614" y="4074"/>
                    <a:pt x="2673" y="4041"/>
                  </a:cubicBezTo>
                  <a:cubicBezTo>
                    <a:pt x="2836" y="3966"/>
                    <a:pt x="2924" y="3765"/>
                    <a:pt x="2974" y="3590"/>
                  </a:cubicBezTo>
                  <a:cubicBezTo>
                    <a:pt x="3074" y="3176"/>
                    <a:pt x="2836" y="2787"/>
                    <a:pt x="2660" y="2398"/>
                  </a:cubicBezTo>
                  <a:lnTo>
                    <a:pt x="2660" y="2398"/>
                  </a:lnTo>
                  <a:cubicBezTo>
                    <a:pt x="2866" y="2519"/>
                    <a:pt x="3155" y="2618"/>
                    <a:pt x="3411" y="2618"/>
                  </a:cubicBezTo>
                  <a:cubicBezTo>
                    <a:pt x="3578" y="2618"/>
                    <a:pt x="3731" y="2577"/>
                    <a:pt x="3840" y="2473"/>
                  </a:cubicBezTo>
                  <a:cubicBezTo>
                    <a:pt x="4103" y="2209"/>
                    <a:pt x="4091" y="1707"/>
                    <a:pt x="3802" y="1469"/>
                  </a:cubicBezTo>
                  <a:cubicBezTo>
                    <a:pt x="3660" y="1351"/>
                    <a:pt x="3496" y="1289"/>
                    <a:pt x="3301" y="1289"/>
                  </a:cubicBezTo>
                  <a:cubicBezTo>
                    <a:pt x="3102" y="1289"/>
                    <a:pt x="2871" y="1354"/>
                    <a:pt x="2598" y="1494"/>
                  </a:cubicBezTo>
                  <a:cubicBezTo>
                    <a:pt x="2911" y="1218"/>
                    <a:pt x="3087" y="879"/>
                    <a:pt x="3074" y="452"/>
                  </a:cubicBezTo>
                  <a:cubicBezTo>
                    <a:pt x="3065" y="170"/>
                    <a:pt x="2765" y="0"/>
                    <a:pt x="2467" y="0"/>
                  </a:cubicBezTo>
                  <a:close/>
                </a:path>
              </a:pathLst>
            </a:custGeom>
            <a:solidFill>
              <a:srgbClr val="F5A1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 name="Google Shape;1043;p37"/>
            <p:cNvSpPr/>
            <p:nvPr/>
          </p:nvSpPr>
          <p:spPr>
            <a:xfrm>
              <a:off x="1217400" y="1710275"/>
              <a:ext cx="9650" cy="12050"/>
            </a:xfrm>
            <a:custGeom>
              <a:avLst/>
              <a:gdLst/>
              <a:ahLst/>
              <a:cxnLst/>
              <a:rect l="l" t="t" r="r" b="b"/>
              <a:pathLst>
                <a:path w="386" h="482" extrusionOk="0">
                  <a:moveTo>
                    <a:pt x="126" y="1"/>
                  </a:moveTo>
                  <a:cubicBezTo>
                    <a:pt x="64" y="1"/>
                    <a:pt x="0" y="95"/>
                    <a:pt x="57" y="161"/>
                  </a:cubicBezTo>
                  <a:cubicBezTo>
                    <a:pt x="132" y="249"/>
                    <a:pt x="195" y="337"/>
                    <a:pt x="232" y="437"/>
                  </a:cubicBezTo>
                  <a:cubicBezTo>
                    <a:pt x="243" y="468"/>
                    <a:pt x="271" y="482"/>
                    <a:pt x="300" y="482"/>
                  </a:cubicBezTo>
                  <a:cubicBezTo>
                    <a:pt x="343" y="482"/>
                    <a:pt x="385" y="452"/>
                    <a:pt x="370" y="400"/>
                  </a:cubicBezTo>
                  <a:cubicBezTo>
                    <a:pt x="333" y="261"/>
                    <a:pt x="270" y="136"/>
                    <a:pt x="182" y="36"/>
                  </a:cubicBezTo>
                  <a:cubicBezTo>
                    <a:pt x="167" y="11"/>
                    <a:pt x="147" y="1"/>
                    <a:pt x="12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 name="Google Shape;1044;p37"/>
            <p:cNvSpPr/>
            <p:nvPr/>
          </p:nvSpPr>
          <p:spPr>
            <a:xfrm>
              <a:off x="1217875" y="1706575"/>
              <a:ext cx="13950" cy="7050"/>
            </a:xfrm>
            <a:custGeom>
              <a:avLst/>
              <a:gdLst/>
              <a:ahLst/>
              <a:cxnLst/>
              <a:rect l="l" t="t" r="r" b="b"/>
              <a:pathLst>
                <a:path w="558" h="282" extrusionOk="0">
                  <a:moveTo>
                    <a:pt x="159" y="0"/>
                  </a:moveTo>
                  <a:cubicBezTo>
                    <a:pt x="98" y="0"/>
                    <a:pt x="45" y="23"/>
                    <a:pt x="13" y="83"/>
                  </a:cubicBezTo>
                  <a:cubicBezTo>
                    <a:pt x="0" y="108"/>
                    <a:pt x="0" y="133"/>
                    <a:pt x="25" y="146"/>
                  </a:cubicBezTo>
                  <a:cubicBezTo>
                    <a:pt x="63" y="169"/>
                    <a:pt x="105" y="173"/>
                    <a:pt x="146" y="173"/>
                  </a:cubicBezTo>
                  <a:cubicBezTo>
                    <a:pt x="174" y="173"/>
                    <a:pt x="201" y="171"/>
                    <a:pt x="226" y="171"/>
                  </a:cubicBezTo>
                  <a:cubicBezTo>
                    <a:pt x="314" y="184"/>
                    <a:pt x="389" y="221"/>
                    <a:pt x="452" y="271"/>
                  </a:cubicBezTo>
                  <a:cubicBezTo>
                    <a:pt x="464" y="279"/>
                    <a:pt x="475" y="282"/>
                    <a:pt x="485" y="282"/>
                  </a:cubicBezTo>
                  <a:cubicBezTo>
                    <a:pt x="530" y="282"/>
                    <a:pt x="558" y="224"/>
                    <a:pt x="527" y="184"/>
                  </a:cubicBezTo>
                  <a:cubicBezTo>
                    <a:pt x="459" y="107"/>
                    <a:pt x="291" y="0"/>
                    <a:pt x="15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 name="Google Shape;1045;p37"/>
            <p:cNvSpPr/>
            <p:nvPr/>
          </p:nvSpPr>
          <p:spPr>
            <a:xfrm>
              <a:off x="1228525" y="1701750"/>
              <a:ext cx="16025" cy="4250"/>
            </a:xfrm>
            <a:custGeom>
              <a:avLst/>
              <a:gdLst/>
              <a:ahLst/>
              <a:cxnLst/>
              <a:rect l="l" t="t" r="r" b="b"/>
              <a:pathLst>
                <a:path w="641" h="170" extrusionOk="0">
                  <a:moveTo>
                    <a:pt x="264" y="0"/>
                  </a:moveTo>
                  <a:cubicBezTo>
                    <a:pt x="189" y="13"/>
                    <a:pt x="101" y="0"/>
                    <a:pt x="38" y="50"/>
                  </a:cubicBezTo>
                  <a:cubicBezTo>
                    <a:pt x="1" y="63"/>
                    <a:pt x="1" y="113"/>
                    <a:pt x="38" y="138"/>
                  </a:cubicBezTo>
                  <a:cubicBezTo>
                    <a:pt x="76" y="163"/>
                    <a:pt x="117" y="170"/>
                    <a:pt x="159" y="170"/>
                  </a:cubicBezTo>
                  <a:cubicBezTo>
                    <a:pt x="202" y="170"/>
                    <a:pt x="245" y="163"/>
                    <a:pt x="289" y="163"/>
                  </a:cubicBezTo>
                  <a:cubicBezTo>
                    <a:pt x="377" y="151"/>
                    <a:pt x="478" y="138"/>
                    <a:pt x="565" y="126"/>
                  </a:cubicBezTo>
                  <a:cubicBezTo>
                    <a:pt x="641" y="113"/>
                    <a:pt x="628" y="0"/>
                    <a:pt x="55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 name="Google Shape;1046;p37"/>
            <p:cNvSpPr/>
            <p:nvPr/>
          </p:nvSpPr>
          <p:spPr>
            <a:xfrm>
              <a:off x="1215050" y="1696725"/>
              <a:ext cx="18575" cy="12025"/>
            </a:xfrm>
            <a:custGeom>
              <a:avLst/>
              <a:gdLst/>
              <a:ahLst/>
              <a:cxnLst/>
              <a:rect l="l" t="t" r="r" b="b"/>
              <a:pathLst>
                <a:path w="743" h="481" extrusionOk="0">
                  <a:moveTo>
                    <a:pt x="629" y="0"/>
                  </a:moveTo>
                  <a:cubicBezTo>
                    <a:pt x="616" y="0"/>
                    <a:pt x="603" y="4"/>
                    <a:pt x="590" y="13"/>
                  </a:cubicBezTo>
                  <a:cubicBezTo>
                    <a:pt x="477" y="101"/>
                    <a:pt x="352" y="176"/>
                    <a:pt x="213" y="239"/>
                  </a:cubicBezTo>
                  <a:cubicBezTo>
                    <a:pt x="163" y="276"/>
                    <a:pt x="0" y="339"/>
                    <a:pt x="63" y="440"/>
                  </a:cubicBezTo>
                  <a:cubicBezTo>
                    <a:pt x="81" y="469"/>
                    <a:pt x="108" y="480"/>
                    <a:pt x="139" y="480"/>
                  </a:cubicBezTo>
                  <a:cubicBezTo>
                    <a:pt x="213" y="480"/>
                    <a:pt x="307" y="416"/>
                    <a:pt x="352" y="389"/>
                  </a:cubicBezTo>
                  <a:cubicBezTo>
                    <a:pt x="464" y="314"/>
                    <a:pt x="577" y="226"/>
                    <a:pt x="690" y="138"/>
                  </a:cubicBezTo>
                  <a:cubicBezTo>
                    <a:pt x="742" y="87"/>
                    <a:pt x="691" y="0"/>
                    <a:pt x="6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 name="Google Shape;1047;p37"/>
            <p:cNvSpPr/>
            <p:nvPr/>
          </p:nvSpPr>
          <p:spPr>
            <a:xfrm>
              <a:off x="1223250" y="1683925"/>
              <a:ext cx="8575" cy="7975"/>
            </a:xfrm>
            <a:custGeom>
              <a:avLst/>
              <a:gdLst/>
              <a:ahLst/>
              <a:cxnLst/>
              <a:rect l="l" t="t" r="r" b="b"/>
              <a:pathLst>
                <a:path w="343" h="319" extrusionOk="0">
                  <a:moveTo>
                    <a:pt x="247" y="0"/>
                  </a:moveTo>
                  <a:cubicBezTo>
                    <a:pt x="235" y="0"/>
                    <a:pt x="223" y="3"/>
                    <a:pt x="212" y="10"/>
                  </a:cubicBezTo>
                  <a:cubicBezTo>
                    <a:pt x="136" y="61"/>
                    <a:pt x="49" y="148"/>
                    <a:pt x="11" y="236"/>
                  </a:cubicBezTo>
                  <a:cubicBezTo>
                    <a:pt x="1" y="277"/>
                    <a:pt x="32" y="318"/>
                    <a:pt x="65" y="318"/>
                  </a:cubicBezTo>
                  <a:cubicBezTo>
                    <a:pt x="72" y="318"/>
                    <a:pt x="79" y="316"/>
                    <a:pt x="86" y="312"/>
                  </a:cubicBezTo>
                  <a:cubicBezTo>
                    <a:pt x="187" y="274"/>
                    <a:pt x="262" y="186"/>
                    <a:pt x="312" y="111"/>
                  </a:cubicBezTo>
                  <a:cubicBezTo>
                    <a:pt x="343" y="60"/>
                    <a:pt x="299" y="0"/>
                    <a:pt x="24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 name="Google Shape;1048;p37"/>
            <p:cNvSpPr/>
            <p:nvPr/>
          </p:nvSpPr>
          <p:spPr>
            <a:xfrm>
              <a:off x="1209400" y="1691700"/>
              <a:ext cx="13500" cy="15100"/>
            </a:xfrm>
            <a:custGeom>
              <a:avLst/>
              <a:gdLst/>
              <a:ahLst/>
              <a:cxnLst/>
              <a:rect l="l" t="t" r="r" b="b"/>
              <a:pathLst>
                <a:path w="540" h="604" extrusionOk="0">
                  <a:moveTo>
                    <a:pt x="432" y="1"/>
                  </a:moveTo>
                  <a:cubicBezTo>
                    <a:pt x="395" y="1"/>
                    <a:pt x="357" y="35"/>
                    <a:pt x="364" y="88"/>
                  </a:cubicBezTo>
                  <a:cubicBezTo>
                    <a:pt x="377" y="176"/>
                    <a:pt x="264" y="289"/>
                    <a:pt x="201" y="339"/>
                  </a:cubicBezTo>
                  <a:cubicBezTo>
                    <a:pt x="151" y="390"/>
                    <a:pt x="63" y="427"/>
                    <a:pt x="25" y="503"/>
                  </a:cubicBezTo>
                  <a:cubicBezTo>
                    <a:pt x="0" y="553"/>
                    <a:pt x="38" y="590"/>
                    <a:pt x="88" y="603"/>
                  </a:cubicBezTo>
                  <a:cubicBezTo>
                    <a:pt x="93" y="603"/>
                    <a:pt x="98" y="604"/>
                    <a:pt x="103" y="604"/>
                  </a:cubicBezTo>
                  <a:cubicBezTo>
                    <a:pt x="212" y="604"/>
                    <a:pt x="329" y="474"/>
                    <a:pt x="389" y="402"/>
                  </a:cubicBezTo>
                  <a:cubicBezTo>
                    <a:pt x="465" y="302"/>
                    <a:pt x="540" y="176"/>
                    <a:pt x="490" y="51"/>
                  </a:cubicBezTo>
                  <a:cubicBezTo>
                    <a:pt x="480" y="16"/>
                    <a:pt x="456" y="1"/>
                    <a:pt x="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 name="Google Shape;1049;p37"/>
            <p:cNvSpPr/>
            <p:nvPr/>
          </p:nvSpPr>
          <p:spPr>
            <a:xfrm>
              <a:off x="1208450" y="1704375"/>
              <a:ext cx="15075" cy="10300"/>
            </a:xfrm>
            <a:custGeom>
              <a:avLst/>
              <a:gdLst/>
              <a:ahLst/>
              <a:cxnLst/>
              <a:rect l="l" t="t" r="r" b="b"/>
              <a:pathLst>
                <a:path w="603" h="412" extrusionOk="0">
                  <a:moveTo>
                    <a:pt x="133" y="1"/>
                  </a:moveTo>
                  <a:cubicBezTo>
                    <a:pt x="104" y="1"/>
                    <a:pt x="76" y="7"/>
                    <a:pt x="51" y="21"/>
                  </a:cubicBezTo>
                  <a:cubicBezTo>
                    <a:pt x="1" y="46"/>
                    <a:pt x="13" y="96"/>
                    <a:pt x="26" y="121"/>
                  </a:cubicBezTo>
                  <a:cubicBezTo>
                    <a:pt x="88" y="184"/>
                    <a:pt x="176" y="196"/>
                    <a:pt x="252" y="221"/>
                  </a:cubicBezTo>
                  <a:cubicBezTo>
                    <a:pt x="327" y="272"/>
                    <a:pt x="402" y="322"/>
                    <a:pt x="465" y="385"/>
                  </a:cubicBezTo>
                  <a:cubicBezTo>
                    <a:pt x="481" y="403"/>
                    <a:pt x="498" y="411"/>
                    <a:pt x="514" y="411"/>
                  </a:cubicBezTo>
                  <a:cubicBezTo>
                    <a:pt x="563" y="411"/>
                    <a:pt x="603" y="341"/>
                    <a:pt x="565" y="284"/>
                  </a:cubicBezTo>
                  <a:cubicBezTo>
                    <a:pt x="481" y="178"/>
                    <a:pt x="289" y="1"/>
                    <a:pt x="13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 name="Google Shape;1050;p37"/>
            <p:cNvSpPr/>
            <p:nvPr/>
          </p:nvSpPr>
          <p:spPr>
            <a:xfrm>
              <a:off x="1208150" y="1706750"/>
              <a:ext cx="11625" cy="16750"/>
            </a:xfrm>
            <a:custGeom>
              <a:avLst/>
              <a:gdLst/>
              <a:ahLst/>
              <a:cxnLst/>
              <a:rect l="l" t="t" r="r" b="b"/>
              <a:pathLst>
                <a:path w="465" h="670" extrusionOk="0">
                  <a:moveTo>
                    <a:pt x="100" y="1"/>
                  </a:moveTo>
                  <a:cubicBezTo>
                    <a:pt x="50" y="1"/>
                    <a:pt x="0" y="51"/>
                    <a:pt x="25" y="101"/>
                  </a:cubicBezTo>
                  <a:cubicBezTo>
                    <a:pt x="75" y="189"/>
                    <a:pt x="176" y="252"/>
                    <a:pt x="238" y="327"/>
                  </a:cubicBezTo>
                  <a:cubicBezTo>
                    <a:pt x="301" y="428"/>
                    <a:pt x="339" y="528"/>
                    <a:pt x="364" y="628"/>
                  </a:cubicBezTo>
                  <a:cubicBezTo>
                    <a:pt x="364" y="657"/>
                    <a:pt x="384" y="670"/>
                    <a:pt x="407" y="670"/>
                  </a:cubicBezTo>
                  <a:cubicBezTo>
                    <a:pt x="434" y="670"/>
                    <a:pt x="464" y="650"/>
                    <a:pt x="464" y="616"/>
                  </a:cubicBezTo>
                  <a:cubicBezTo>
                    <a:pt x="452" y="490"/>
                    <a:pt x="427" y="365"/>
                    <a:pt x="364" y="252"/>
                  </a:cubicBezTo>
                  <a:cubicBezTo>
                    <a:pt x="314" y="164"/>
                    <a:pt x="213" y="26"/>
                    <a:pt x="10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 name="Google Shape;1051;p37"/>
            <p:cNvSpPr/>
            <p:nvPr/>
          </p:nvSpPr>
          <p:spPr>
            <a:xfrm>
              <a:off x="1511500" y="1556625"/>
              <a:ext cx="66550" cy="62600"/>
            </a:xfrm>
            <a:custGeom>
              <a:avLst/>
              <a:gdLst/>
              <a:ahLst/>
              <a:cxnLst/>
              <a:rect l="l" t="t" r="r" b="b"/>
              <a:pathLst>
                <a:path w="2662" h="2504" extrusionOk="0">
                  <a:moveTo>
                    <a:pt x="1289" y="0"/>
                  </a:moveTo>
                  <a:cubicBezTo>
                    <a:pt x="1150" y="0"/>
                    <a:pt x="998" y="68"/>
                    <a:pt x="917" y="183"/>
                  </a:cubicBezTo>
                  <a:cubicBezTo>
                    <a:pt x="766" y="397"/>
                    <a:pt x="1030" y="986"/>
                    <a:pt x="1030" y="986"/>
                  </a:cubicBezTo>
                  <a:cubicBezTo>
                    <a:pt x="1030" y="986"/>
                    <a:pt x="791" y="735"/>
                    <a:pt x="515" y="698"/>
                  </a:cubicBezTo>
                  <a:cubicBezTo>
                    <a:pt x="483" y="693"/>
                    <a:pt x="451" y="690"/>
                    <a:pt x="419" y="690"/>
                  </a:cubicBezTo>
                  <a:cubicBezTo>
                    <a:pt x="290" y="690"/>
                    <a:pt x="169" y="740"/>
                    <a:pt x="89" y="911"/>
                  </a:cubicBezTo>
                  <a:cubicBezTo>
                    <a:pt x="1" y="1124"/>
                    <a:pt x="139" y="1350"/>
                    <a:pt x="315" y="1426"/>
                  </a:cubicBezTo>
                  <a:cubicBezTo>
                    <a:pt x="471" y="1504"/>
                    <a:pt x="648" y="1519"/>
                    <a:pt x="758" y="1519"/>
                  </a:cubicBezTo>
                  <a:cubicBezTo>
                    <a:pt x="824" y="1519"/>
                    <a:pt x="867" y="1513"/>
                    <a:pt x="867" y="1513"/>
                  </a:cubicBezTo>
                  <a:lnTo>
                    <a:pt x="867" y="1513"/>
                  </a:lnTo>
                  <a:cubicBezTo>
                    <a:pt x="867" y="1513"/>
                    <a:pt x="177" y="1965"/>
                    <a:pt x="641" y="2354"/>
                  </a:cubicBezTo>
                  <a:cubicBezTo>
                    <a:pt x="700" y="2407"/>
                    <a:pt x="768" y="2431"/>
                    <a:pt x="840" y="2431"/>
                  </a:cubicBezTo>
                  <a:cubicBezTo>
                    <a:pt x="1073" y="2431"/>
                    <a:pt x="1339" y="2176"/>
                    <a:pt x="1406" y="1840"/>
                  </a:cubicBezTo>
                  <a:cubicBezTo>
                    <a:pt x="1469" y="2015"/>
                    <a:pt x="1657" y="2291"/>
                    <a:pt x="1795" y="2404"/>
                  </a:cubicBezTo>
                  <a:cubicBezTo>
                    <a:pt x="1866" y="2469"/>
                    <a:pt x="1966" y="2503"/>
                    <a:pt x="2062" y="2503"/>
                  </a:cubicBezTo>
                  <a:cubicBezTo>
                    <a:pt x="2154" y="2503"/>
                    <a:pt x="2242" y="2472"/>
                    <a:pt x="2297" y="2404"/>
                  </a:cubicBezTo>
                  <a:cubicBezTo>
                    <a:pt x="2373" y="2304"/>
                    <a:pt x="2373" y="2166"/>
                    <a:pt x="2347" y="2053"/>
                  </a:cubicBezTo>
                  <a:cubicBezTo>
                    <a:pt x="2297" y="1777"/>
                    <a:pt x="2046" y="1614"/>
                    <a:pt x="1845" y="1426"/>
                  </a:cubicBezTo>
                  <a:lnTo>
                    <a:pt x="1845" y="1426"/>
                  </a:lnTo>
                  <a:cubicBezTo>
                    <a:pt x="1876" y="1429"/>
                    <a:pt x="1908" y="1430"/>
                    <a:pt x="1942" y="1430"/>
                  </a:cubicBezTo>
                  <a:cubicBezTo>
                    <a:pt x="2184" y="1430"/>
                    <a:pt x="2484" y="1348"/>
                    <a:pt x="2561" y="1150"/>
                  </a:cubicBezTo>
                  <a:cubicBezTo>
                    <a:pt x="2661" y="924"/>
                    <a:pt x="2511" y="635"/>
                    <a:pt x="2272" y="560"/>
                  </a:cubicBezTo>
                  <a:cubicBezTo>
                    <a:pt x="2227" y="548"/>
                    <a:pt x="2183" y="542"/>
                    <a:pt x="2139" y="542"/>
                  </a:cubicBezTo>
                  <a:cubicBezTo>
                    <a:pt x="1948" y="542"/>
                    <a:pt x="1763" y="654"/>
                    <a:pt x="1569" y="899"/>
                  </a:cubicBezTo>
                  <a:cubicBezTo>
                    <a:pt x="1682" y="660"/>
                    <a:pt x="1682" y="409"/>
                    <a:pt x="1569" y="158"/>
                  </a:cubicBezTo>
                  <a:cubicBezTo>
                    <a:pt x="1518" y="49"/>
                    <a:pt x="1408" y="0"/>
                    <a:pt x="1289" y="0"/>
                  </a:cubicBezTo>
                  <a:close/>
                </a:path>
              </a:pathLst>
            </a:custGeom>
            <a:solidFill>
              <a:srgbClr val="F5A1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 name="Google Shape;1052;p37"/>
            <p:cNvSpPr/>
            <p:nvPr/>
          </p:nvSpPr>
          <p:spPr>
            <a:xfrm>
              <a:off x="1544925" y="1593200"/>
              <a:ext cx="10550" cy="7650"/>
            </a:xfrm>
            <a:custGeom>
              <a:avLst/>
              <a:gdLst/>
              <a:ahLst/>
              <a:cxnLst/>
              <a:rect l="l" t="t" r="r" b="b"/>
              <a:pathLst>
                <a:path w="422" h="306" extrusionOk="0">
                  <a:moveTo>
                    <a:pt x="141" y="0"/>
                  </a:moveTo>
                  <a:cubicBezTo>
                    <a:pt x="58" y="0"/>
                    <a:pt x="1" y="145"/>
                    <a:pt x="119" y="188"/>
                  </a:cubicBezTo>
                  <a:cubicBezTo>
                    <a:pt x="170" y="214"/>
                    <a:pt x="220" y="251"/>
                    <a:pt x="270" y="289"/>
                  </a:cubicBezTo>
                  <a:cubicBezTo>
                    <a:pt x="282" y="300"/>
                    <a:pt x="296" y="305"/>
                    <a:pt x="312" y="305"/>
                  </a:cubicBezTo>
                  <a:cubicBezTo>
                    <a:pt x="363" y="305"/>
                    <a:pt x="422" y="249"/>
                    <a:pt x="383" y="201"/>
                  </a:cubicBezTo>
                  <a:cubicBezTo>
                    <a:pt x="320" y="126"/>
                    <a:pt x="258" y="63"/>
                    <a:pt x="182" y="13"/>
                  </a:cubicBezTo>
                  <a:cubicBezTo>
                    <a:pt x="168" y="4"/>
                    <a:pt x="154" y="0"/>
                    <a:pt x="14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 name="Google Shape;1053;p37"/>
            <p:cNvSpPr/>
            <p:nvPr/>
          </p:nvSpPr>
          <p:spPr>
            <a:xfrm>
              <a:off x="1544750" y="1590400"/>
              <a:ext cx="11225" cy="4900"/>
            </a:xfrm>
            <a:custGeom>
              <a:avLst/>
              <a:gdLst/>
              <a:ahLst/>
              <a:cxnLst/>
              <a:rect l="l" t="t" r="r" b="b"/>
              <a:pathLst>
                <a:path w="449" h="196" extrusionOk="0">
                  <a:moveTo>
                    <a:pt x="230" y="1"/>
                  </a:moveTo>
                  <a:cubicBezTo>
                    <a:pt x="170" y="1"/>
                    <a:pt x="111" y="16"/>
                    <a:pt x="51" y="50"/>
                  </a:cubicBezTo>
                  <a:cubicBezTo>
                    <a:pt x="14" y="75"/>
                    <a:pt x="1" y="125"/>
                    <a:pt x="26" y="162"/>
                  </a:cubicBezTo>
                  <a:cubicBezTo>
                    <a:pt x="26" y="162"/>
                    <a:pt x="26" y="175"/>
                    <a:pt x="39" y="175"/>
                  </a:cubicBezTo>
                  <a:cubicBezTo>
                    <a:pt x="53" y="190"/>
                    <a:pt x="72" y="196"/>
                    <a:pt x="91" y="196"/>
                  </a:cubicBezTo>
                  <a:cubicBezTo>
                    <a:pt x="104" y="196"/>
                    <a:pt x="116" y="193"/>
                    <a:pt x="126" y="188"/>
                  </a:cubicBezTo>
                  <a:cubicBezTo>
                    <a:pt x="183" y="159"/>
                    <a:pt x="232" y="145"/>
                    <a:pt x="285" y="145"/>
                  </a:cubicBezTo>
                  <a:cubicBezTo>
                    <a:pt x="303" y="145"/>
                    <a:pt x="321" y="147"/>
                    <a:pt x="340" y="150"/>
                  </a:cubicBezTo>
                  <a:cubicBezTo>
                    <a:pt x="344" y="151"/>
                    <a:pt x="348" y="151"/>
                    <a:pt x="352" y="151"/>
                  </a:cubicBezTo>
                  <a:cubicBezTo>
                    <a:pt x="409" y="151"/>
                    <a:pt x="449" y="72"/>
                    <a:pt x="390" y="37"/>
                  </a:cubicBezTo>
                  <a:cubicBezTo>
                    <a:pt x="337" y="13"/>
                    <a:pt x="283" y="1"/>
                    <a:pt x="23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 name="Google Shape;1054;p37"/>
            <p:cNvSpPr/>
            <p:nvPr/>
          </p:nvSpPr>
          <p:spPr>
            <a:xfrm>
              <a:off x="1549775" y="1582425"/>
              <a:ext cx="11125" cy="6900"/>
            </a:xfrm>
            <a:custGeom>
              <a:avLst/>
              <a:gdLst/>
              <a:ahLst/>
              <a:cxnLst/>
              <a:rect l="l" t="t" r="r" b="b"/>
              <a:pathLst>
                <a:path w="445" h="276" extrusionOk="0">
                  <a:moveTo>
                    <a:pt x="353" y="0"/>
                  </a:moveTo>
                  <a:cubicBezTo>
                    <a:pt x="345" y="0"/>
                    <a:pt x="336" y="2"/>
                    <a:pt x="327" y="5"/>
                  </a:cubicBezTo>
                  <a:cubicBezTo>
                    <a:pt x="227" y="55"/>
                    <a:pt x="64" y="92"/>
                    <a:pt x="13" y="205"/>
                  </a:cubicBezTo>
                  <a:cubicBezTo>
                    <a:pt x="1" y="230"/>
                    <a:pt x="26" y="256"/>
                    <a:pt x="51" y="268"/>
                  </a:cubicBezTo>
                  <a:cubicBezTo>
                    <a:pt x="65" y="273"/>
                    <a:pt x="80" y="275"/>
                    <a:pt x="95" y="275"/>
                  </a:cubicBezTo>
                  <a:cubicBezTo>
                    <a:pt x="198" y="275"/>
                    <a:pt x="313" y="172"/>
                    <a:pt x="390" y="118"/>
                  </a:cubicBezTo>
                  <a:cubicBezTo>
                    <a:pt x="445" y="73"/>
                    <a:pt x="413" y="0"/>
                    <a:pt x="35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 name="Google Shape;1055;p37"/>
            <p:cNvSpPr/>
            <p:nvPr/>
          </p:nvSpPr>
          <p:spPr>
            <a:xfrm>
              <a:off x="1542325" y="1582700"/>
              <a:ext cx="10600" cy="11800"/>
            </a:xfrm>
            <a:custGeom>
              <a:avLst/>
              <a:gdLst/>
              <a:ahLst/>
              <a:cxnLst/>
              <a:rect l="l" t="t" r="r" b="b"/>
              <a:pathLst>
                <a:path w="424" h="472" extrusionOk="0">
                  <a:moveTo>
                    <a:pt x="329" y="0"/>
                  </a:moveTo>
                  <a:cubicBezTo>
                    <a:pt x="304" y="0"/>
                    <a:pt x="278" y="10"/>
                    <a:pt x="261" y="31"/>
                  </a:cubicBezTo>
                  <a:cubicBezTo>
                    <a:pt x="198" y="132"/>
                    <a:pt x="111" y="232"/>
                    <a:pt x="48" y="332"/>
                  </a:cubicBezTo>
                  <a:cubicBezTo>
                    <a:pt x="1" y="399"/>
                    <a:pt x="67" y="472"/>
                    <a:pt x="135" y="472"/>
                  </a:cubicBezTo>
                  <a:cubicBezTo>
                    <a:pt x="157" y="472"/>
                    <a:pt x="180" y="464"/>
                    <a:pt x="198" y="445"/>
                  </a:cubicBezTo>
                  <a:cubicBezTo>
                    <a:pt x="299" y="345"/>
                    <a:pt x="349" y="219"/>
                    <a:pt x="399" y="94"/>
                  </a:cubicBezTo>
                  <a:cubicBezTo>
                    <a:pt x="424" y="36"/>
                    <a:pt x="378" y="0"/>
                    <a:pt x="3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 name="Google Shape;1056;p37"/>
            <p:cNvSpPr/>
            <p:nvPr/>
          </p:nvSpPr>
          <p:spPr>
            <a:xfrm>
              <a:off x="1543200" y="1575250"/>
              <a:ext cx="5050" cy="7375"/>
            </a:xfrm>
            <a:custGeom>
              <a:avLst/>
              <a:gdLst/>
              <a:ahLst/>
              <a:cxnLst/>
              <a:rect l="l" t="t" r="r" b="b"/>
              <a:pathLst>
                <a:path w="202" h="295" extrusionOk="0">
                  <a:moveTo>
                    <a:pt x="134" y="0"/>
                  </a:moveTo>
                  <a:cubicBezTo>
                    <a:pt x="107" y="0"/>
                    <a:pt x="79" y="13"/>
                    <a:pt x="63" y="41"/>
                  </a:cubicBezTo>
                  <a:cubicBezTo>
                    <a:pt x="25" y="91"/>
                    <a:pt x="0" y="154"/>
                    <a:pt x="0" y="229"/>
                  </a:cubicBezTo>
                  <a:cubicBezTo>
                    <a:pt x="9" y="265"/>
                    <a:pt x="44" y="294"/>
                    <a:pt x="77" y="294"/>
                  </a:cubicBezTo>
                  <a:cubicBezTo>
                    <a:pt x="90" y="294"/>
                    <a:pt x="103" y="290"/>
                    <a:pt x="113" y="279"/>
                  </a:cubicBezTo>
                  <a:cubicBezTo>
                    <a:pt x="176" y="216"/>
                    <a:pt x="188" y="154"/>
                    <a:pt x="201" y="66"/>
                  </a:cubicBezTo>
                  <a:cubicBezTo>
                    <a:pt x="201" y="23"/>
                    <a:pt x="169" y="0"/>
                    <a:pt x="13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 name="Google Shape;1057;p37"/>
            <p:cNvSpPr/>
            <p:nvPr/>
          </p:nvSpPr>
          <p:spPr>
            <a:xfrm>
              <a:off x="1538800" y="1582425"/>
              <a:ext cx="7875" cy="12750"/>
            </a:xfrm>
            <a:custGeom>
              <a:avLst/>
              <a:gdLst/>
              <a:ahLst/>
              <a:cxnLst/>
              <a:rect l="l" t="t" r="r" b="b"/>
              <a:pathLst>
                <a:path w="315" h="510" extrusionOk="0">
                  <a:moveTo>
                    <a:pt x="169" y="1"/>
                  </a:moveTo>
                  <a:cubicBezTo>
                    <a:pt x="118" y="1"/>
                    <a:pt x="72" y="57"/>
                    <a:pt x="101" y="105"/>
                  </a:cubicBezTo>
                  <a:cubicBezTo>
                    <a:pt x="164" y="218"/>
                    <a:pt x="1" y="331"/>
                    <a:pt x="13" y="444"/>
                  </a:cubicBezTo>
                  <a:cubicBezTo>
                    <a:pt x="13" y="476"/>
                    <a:pt x="41" y="509"/>
                    <a:pt x="82" y="509"/>
                  </a:cubicBezTo>
                  <a:cubicBezTo>
                    <a:pt x="88" y="509"/>
                    <a:pt x="94" y="508"/>
                    <a:pt x="101" y="507"/>
                  </a:cubicBezTo>
                  <a:cubicBezTo>
                    <a:pt x="264" y="469"/>
                    <a:pt x="314" y="130"/>
                    <a:pt x="214" y="17"/>
                  </a:cubicBezTo>
                  <a:cubicBezTo>
                    <a:pt x="200" y="6"/>
                    <a:pt x="184" y="1"/>
                    <a:pt x="16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 name="Google Shape;1058;p37"/>
            <p:cNvSpPr/>
            <p:nvPr/>
          </p:nvSpPr>
          <p:spPr>
            <a:xfrm>
              <a:off x="1538500" y="1591975"/>
              <a:ext cx="12700" cy="5400"/>
            </a:xfrm>
            <a:custGeom>
              <a:avLst/>
              <a:gdLst/>
              <a:ahLst/>
              <a:cxnLst/>
              <a:rect l="l" t="t" r="r" b="b"/>
              <a:pathLst>
                <a:path w="508" h="216" extrusionOk="0">
                  <a:moveTo>
                    <a:pt x="175" y="0"/>
                  </a:moveTo>
                  <a:cubicBezTo>
                    <a:pt x="115" y="0"/>
                    <a:pt x="60" y="19"/>
                    <a:pt x="25" y="74"/>
                  </a:cubicBezTo>
                  <a:cubicBezTo>
                    <a:pt x="0" y="99"/>
                    <a:pt x="25" y="137"/>
                    <a:pt x="50" y="150"/>
                  </a:cubicBezTo>
                  <a:cubicBezTo>
                    <a:pt x="80" y="172"/>
                    <a:pt x="106" y="177"/>
                    <a:pt x="135" y="177"/>
                  </a:cubicBezTo>
                  <a:cubicBezTo>
                    <a:pt x="155" y="177"/>
                    <a:pt x="176" y="175"/>
                    <a:pt x="201" y="175"/>
                  </a:cubicBezTo>
                  <a:cubicBezTo>
                    <a:pt x="264" y="175"/>
                    <a:pt x="326" y="187"/>
                    <a:pt x="389" y="212"/>
                  </a:cubicBezTo>
                  <a:cubicBezTo>
                    <a:pt x="396" y="215"/>
                    <a:pt x="402" y="216"/>
                    <a:pt x="409" y="216"/>
                  </a:cubicBezTo>
                  <a:cubicBezTo>
                    <a:pt x="472" y="216"/>
                    <a:pt x="508" y="109"/>
                    <a:pt x="439" y="74"/>
                  </a:cubicBezTo>
                  <a:cubicBezTo>
                    <a:pt x="371" y="44"/>
                    <a:pt x="267" y="0"/>
                    <a:pt x="17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 name="Google Shape;1059;p37"/>
            <p:cNvSpPr/>
            <p:nvPr/>
          </p:nvSpPr>
          <p:spPr>
            <a:xfrm>
              <a:off x="1538800" y="1593950"/>
              <a:ext cx="12100" cy="9150"/>
            </a:xfrm>
            <a:custGeom>
              <a:avLst/>
              <a:gdLst/>
              <a:ahLst/>
              <a:cxnLst/>
              <a:rect l="l" t="t" r="r" b="b"/>
              <a:pathLst>
                <a:path w="484" h="366" extrusionOk="0">
                  <a:moveTo>
                    <a:pt x="120" y="0"/>
                  </a:moveTo>
                  <a:cubicBezTo>
                    <a:pt x="101" y="0"/>
                    <a:pt x="82" y="3"/>
                    <a:pt x="63" y="8"/>
                  </a:cubicBezTo>
                  <a:cubicBezTo>
                    <a:pt x="26" y="20"/>
                    <a:pt x="1" y="83"/>
                    <a:pt x="38" y="121"/>
                  </a:cubicBezTo>
                  <a:cubicBezTo>
                    <a:pt x="88" y="171"/>
                    <a:pt x="151" y="171"/>
                    <a:pt x="214" y="209"/>
                  </a:cubicBezTo>
                  <a:cubicBezTo>
                    <a:pt x="289" y="246"/>
                    <a:pt x="339" y="284"/>
                    <a:pt x="390" y="347"/>
                  </a:cubicBezTo>
                  <a:cubicBezTo>
                    <a:pt x="399" y="360"/>
                    <a:pt x="411" y="365"/>
                    <a:pt x="422" y="365"/>
                  </a:cubicBezTo>
                  <a:cubicBezTo>
                    <a:pt x="454" y="365"/>
                    <a:pt x="483" y="321"/>
                    <a:pt x="465" y="284"/>
                  </a:cubicBezTo>
                  <a:cubicBezTo>
                    <a:pt x="420" y="172"/>
                    <a:pt x="275" y="0"/>
                    <a:pt x="12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 name="Google Shape;1060;p37"/>
            <p:cNvSpPr/>
            <p:nvPr/>
          </p:nvSpPr>
          <p:spPr>
            <a:xfrm>
              <a:off x="1273700" y="1606075"/>
              <a:ext cx="117375" cy="116625"/>
            </a:xfrm>
            <a:custGeom>
              <a:avLst/>
              <a:gdLst/>
              <a:ahLst/>
              <a:cxnLst/>
              <a:rect l="l" t="t" r="r" b="b"/>
              <a:pathLst>
                <a:path w="4695" h="4665" extrusionOk="0">
                  <a:moveTo>
                    <a:pt x="2578" y="0"/>
                  </a:moveTo>
                  <a:cubicBezTo>
                    <a:pt x="2402" y="0"/>
                    <a:pt x="2221" y="54"/>
                    <a:pt x="2084" y="163"/>
                  </a:cubicBezTo>
                  <a:cubicBezTo>
                    <a:pt x="1733" y="439"/>
                    <a:pt x="1883" y="1581"/>
                    <a:pt x="1883" y="1581"/>
                  </a:cubicBezTo>
                  <a:cubicBezTo>
                    <a:pt x="1883" y="1581"/>
                    <a:pt x="1607" y="1054"/>
                    <a:pt x="1168" y="853"/>
                  </a:cubicBezTo>
                  <a:cubicBezTo>
                    <a:pt x="1051" y="795"/>
                    <a:pt x="932" y="757"/>
                    <a:pt x="815" y="757"/>
                  </a:cubicBezTo>
                  <a:cubicBezTo>
                    <a:pt x="655" y="757"/>
                    <a:pt x="497" y="828"/>
                    <a:pt x="352" y="1016"/>
                  </a:cubicBezTo>
                  <a:cubicBezTo>
                    <a:pt x="89" y="1317"/>
                    <a:pt x="202" y="1769"/>
                    <a:pt x="465" y="1995"/>
                  </a:cubicBezTo>
                  <a:cubicBezTo>
                    <a:pt x="842" y="2309"/>
                    <a:pt x="1381" y="2397"/>
                    <a:pt x="1381" y="2397"/>
                  </a:cubicBezTo>
                  <a:cubicBezTo>
                    <a:pt x="1381" y="2397"/>
                    <a:pt x="1" y="2848"/>
                    <a:pt x="591" y="3727"/>
                  </a:cubicBezTo>
                  <a:cubicBezTo>
                    <a:pt x="705" y="3891"/>
                    <a:pt x="878" y="3967"/>
                    <a:pt x="1071" y="3967"/>
                  </a:cubicBezTo>
                  <a:cubicBezTo>
                    <a:pt x="1452" y="3967"/>
                    <a:pt x="1909" y="3674"/>
                    <a:pt x="2134" y="3200"/>
                  </a:cubicBezTo>
                  <a:cubicBezTo>
                    <a:pt x="2159" y="3526"/>
                    <a:pt x="2347" y="4091"/>
                    <a:pt x="2536" y="4354"/>
                  </a:cubicBezTo>
                  <a:cubicBezTo>
                    <a:pt x="2657" y="4536"/>
                    <a:pt x="2886" y="4664"/>
                    <a:pt x="3103" y="4664"/>
                  </a:cubicBezTo>
                  <a:cubicBezTo>
                    <a:pt x="3200" y="4664"/>
                    <a:pt x="3295" y="4638"/>
                    <a:pt x="3376" y="4580"/>
                  </a:cubicBezTo>
                  <a:cubicBezTo>
                    <a:pt x="3552" y="4455"/>
                    <a:pt x="3627" y="4216"/>
                    <a:pt x="3640" y="4003"/>
                  </a:cubicBezTo>
                  <a:cubicBezTo>
                    <a:pt x="3690" y="3513"/>
                    <a:pt x="3339" y="3112"/>
                    <a:pt x="3075" y="2710"/>
                  </a:cubicBezTo>
                  <a:lnTo>
                    <a:pt x="3075" y="2710"/>
                  </a:lnTo>
                  <a:cubicBezTo>
                    <a:pt x="3272" y="2780"/>
                    <a:pt x="3517" y="2831"/>
                    <a:pt x="3751" y="2831"/>
                  </a:cubicBezTo>
                  <a:cubicBezTo>
                    <a:pt x="4024" y="2831"/>
                    <a:pt x="4282" y="2761"/>
                    <a:pt x="4431" y="2572"/>
                  </a:cubicBezTo>
                  <a:cubicBezTo>
                    <a:pt x="4694" y="2233"/>
                    <a:pt x="4569" y="1669"/>
                    <a:pt x="4205" y="1443"/>
                  </a:cubicBezTo>
                  <a:cubicBezTo>
                    <a:pt x="4062" y="1357"/>
                    <a:pt x="3912" y="1313"/>
                    <a:pt x="3751" y="1313"/>
                  </a:cubicBezTo>
                  <a:cubicBezTo>
                    <a:pt x="3487" y="1313"/>
                    <a:pt x="3192" y="1432"/>
                    <a:pt x="2849" y="1681"/>
                  </a:cubicBezTo>
                  <a:cubicBezTo>
                    <a:pt x="3151" y="1317"/>
                    <a:pt x="3289" y="903"/>
                    <a:pt x="3201" y="426"/>
                  </a:cubicBezTo>
                  <a:cubicBezTo>
                    <a:pt x="3146" y="145"/>
                    <a:pt x="2868" y="0"/>
                    <a:pt x="2578" y="0"/>
                  </a:cubicBezTo>
                  <a:close/>
                </a:path>
              </a:pathLst>
            </a:custGeom>
            <a:solidFill>
              <a:srgbClr val="F5A1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 name="Google Shape;1061;p37"/>
            <p:cNvSpPr/>
            <p:nvPr/>
          </p:nvSpPr>
          <p:spPr>
            <a:xfrm>
              <a:off x="1329700" y="1672600"/>
              <a:ext cx="11800" cy="12275"/>
            </a:xfrm>
            <a:custGeom>
              <a:avLst/>
              <a:gdLst/>
              <a:ahLst/>
              <a:cxnLst/>
              <a:rect l="l" t="t" r="r" b="b"/>
              <a:pathLst>
                <a:path w="472" h="491" extrusionOk="0">
                  <a:moveTo>
                    <a:pt x="135" y="1"/>
                  </a:moveTo>
                  <a:cubicBezTo>
                    <a:pt x="63" y="1"/>
                    <a:pt x="1" y="91"/>
                    <a:pt x="70" y="150"/>
                  </a:cubicBezTo>
                  <a:cubicBezTo>
                    <a:pt x="170" y="250"/>
                    <a:pt x="258" y="338"/>
                    <a:pt x="333" y="451"/>
                  </a:cubicBezTo>
                  <a:cubicBezTo>
                    <a:pt x="345" y="479"/>
                    <a:pt x="365" y="490"/>
                    <a:pt x="385" y="490"/>
                  </a:cubicBezTo>
                  <a:cubicBezTo>
                    <a:pt x="428" y="490"/>
                    <a:pt x="472" y="439"/>
                    <a:pt x="446" y="388"/>
                  </a:cubicBezTo>
                  <a:cubicBezTo>
                    <a:pt x="396" y="250"/>
                    <a:pt x="308" y="112"/>
                    <a:pt x="195" y="24"/>
                  </a:cubicBezTo>
                  <a:cubicBezTo>
                    <a:pt x="176" y="8"/>
                    <a:pt x="155" y="1"/>
                    <a:pt x="13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 name="Google Shape;1062;p37"/>
            <p:cNvSpPr/>
            <p:nvPr/>
          </p:nvSpPr>
          <p:spPr>
            <a:xfrm>
              <a:off x="1329550" y="1668025"/>
              <a:ext cx="16425" cy="5950"/>
            </a:xfrm>
            <a:custGeom>
              <a:avLst/>
              <a:gdLst/>
              <a:ahLst/>
              <a:cxnLst/>
              <a:rect l="l" t="t" r="r" b="b"/>
              <a:pathLst>
                <a:path w="657" h="238" extrusionOk="0">
                  <a:moveTo>
                    <a:pt x="218" y="1"/>
                  </a:moveTo>
                  <a:cubicBezTo>
                    <a:pt x="135" y="1"/>
                    <a:pt x="50" y="20"/>
                    <a:pt x="13" y="94"/>
                  </a:cubicBezTo>
                  <a:cubicBezTo>
                    <a:pt x="0" y="132"/>
                    <a:pt x="13" y="157"/>
                    <a:pt x="38" y="170"/>
                  </a:cubicBezTo>
                  <a:cubicBezTo>
                    <a:pt x="57" y="176"/>
                    <a:pt x="76" y="178"/>
                    <a:pt x="95" y="178"/>
                  </a:cubicBezTo>
                  <a:cubicBezTo>
                    <a:pt x="151" y="178"/>
                    <a:pt x="208" y="157"/>
                    <a:pt x="264" y="157"/>
                  </a:cubicBezTo>
                  <a:cubicBezTo>
                    <a:pt x="364" y="157"/>
                    <a:pt x="452" y="182"/>
                    <a:pt x="540" y="232"/>
                  </a:cubicBezTo>
                  <a:cubicBezTo>
                    <a:pt x="547" y="236"/>
                    <a:pt x="554" y="237"/>
                    <a:pt x="562" y="237"/>
                  </a:cubicBezTo>
                  <a:cubicBezTo>
                    <a:pt x="608" y="237"/>
                    <a:pt x="657" y="177"/>
                    <a:pt x="603" y="144"/>
                  </a:cubicBezTo>
                  <a:cubicBezTo>
                    <a:pt x="515" y="69"/>
                    <a:pt x="415" y="19"/>
                    <a:pt x="302" y="6"/>
                  </a:cubicBezTo>
                  <a:cubicBezTo>
                    <a:pt x="275" y="3"/>
                    <a:pt x="247" y="1"/>
                    <a:pt x="21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 name="Google Shape;1063;p37"/>
            <p:cNvSpPr/>
            <p:nvPr/>
          </p:nvSpPr>
          <p:spPr>
            <a:xfrm>
              <a:off x="1340525" y="1658725"/>
              <a:ext cx="18100" cy="6375"/>
            </a:xfrm>
            <a:custGeom>
              <a:avLst/>
              <a:gdLst/>
              <a:ahLst/>
              <a:cxnLst/>
              <a:rect l="l" t="t" r="r" b="b"/>
              <a:pathLst>
                <a:path w="724" h="255" extrusionOk="0">
                  <a:moveTo>
                    <a:pt x="627" y="1"/>
                  </a:moveTo>
                  <a:cubicBezTo>
                    <a:pt x="623" y="1"/>
                    <a:pt x="620" y="1"/>
                    <a:pt x="616" y="2"/>
                  </a:cubicBezTo>
                  <a:cubicBezTo>
                    <a:pt x="503" y="27"/>
                    <a:pt x="402" y="40"/>
                    <a:pt x="289" y="65"/>
                  </a:cubicBezTo>
                  <a:cubicBezTo>
                    <a:pt x="201" y="77"/>
                    <a:pt x="101" y="77"/>
                    <a:pt x="38" y="140"/>
                  </a:cubicBezTo>
                  <a:cubicBezTo>
                    <a:pt x="1" y="178"/>
                    <a:pt x="26" y="228"/>
                    <a:pt x="63" y="240"/>
                  </a:cubicBezTo>
                  <a:cubicBezTo>
                    <a:pt x="87" y="250"/>
                    <a:pt x="111" y="254"/>
                    <a:pt x="135" y="254"/>
                  </a:cubicBezTo>
                  <a:cubicBezTo>
                    <a:pt x="203" y="254"/>
                    <a:pt x="272" y="225"/>
                    <a:pt x="327" y="215"/>
                  </a:cubicBezTo>
                  <a:cubicBezTo>
                    <a:pt x="440" y="190"/>
                    <a:pt x="540" y="153"/>
                    <a:pt x="641" y="127"/>
                  </a:cubicBezTo>
                  <a:cubicBezTo>
                    <a:pt x="724" y="104"/>
                    <a:pt x="694" y="1"/>
                    <a:pt x="62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 name="Google Shape;1064;p37"/>
            <p:cNvSpPr/>
            <p:nvPr/>
          </p:nvSpPr>
          <p:spPr>
            <a:xfrm>
              <a:off x="1327350" y="1655275"/>
              <a:ext cx="17525" cy="15100"/>
            </a:xfrm>
            <a:custGeom>
              <a:avLst/>
              <a:gdLst/>
              <a:ahLst/>
              <a:cxnLst/>
              <a:rect l="l" t="t" r="r" b="b"/>
              <a:pathLst>
                <a:path w="701" h="604" extrusionOk="0">
                  <a:moveTo>
                    <a:pt x="604" y="0"/>
                  </a:moveTo>
                  <a:cubicBezTo>
                    <a:pt x="587" y="0"/>
                    <a:pt x="568" y="8"/>
                    <a:pt x="553" y="27"/>
                  </a:cubicBezTo>
                  <a:cubicBezTo>
                    <a:pt x="452" y="127"/>
                    <a:pt x="339" y="215"/>
                    <a:pt x="239" y="303"/>
                  </a:cubicBezTo>
                  <a:cubicBezTo>
                    <a:pt x="151" y="366"/>
                    <a:pt x="13" y="429"/>
                    <a:pt x="1" y="542"/>
                  </a:cubicBezTo>
                  <a:cubicBezTo>
                    <a:pt x="1" y="567"/>
                    <a:pt x="26" y="592"/>
                    <a:pt x="38" y="592"/>
                  </a:cubicBezTo>
                  <a:cubicBezTo>
                    <a:pt x="56" y="600"/>
                    <a:pt x="75" y="603"/>
                    <a:pt x="93" y="603"/>
                  </a:cubicBezTo>
                  <a:cubicBezTo>
                    <a:pt x="190" y="603"/>
                    <a:pt x="289" y="504"/>
                    <a:pt x="352" y="441"/>
                  </a:cubicBezTo>
                  <a:cubicBezTo>
                    <a:pt x="465" y="353"/>
                    <a:pt x="565" y="240"/>
                    <a:pt x="653" y="127"/>
                  </a:cubicBezTo>
                  <a:cubicBezTo>
                    <a:pt x="700" y="71"/>
                    <a:pt x="656" y="0"/>
                    <a:pt x="60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 name="Google Shape;1065;p37"/>
            <p:cNvSpPr/>
            <p:nvPr/>
          </p:nvSpPr>
          <p:spPr>
            <a:xfrm>
              <a:off x="1332425" y="1640775"/>
              <a:ext cx="8300" cy="9400"/>
            </a:xfrm>
            <a:custGeom>
              <a:avLst/>
              <a:gdLst/>
              <a:ahLst/>
              <a:cxnLst/>
              <a:rect l="l" t="t" r="r" b="b"/>
              <a:pathLst>
                <a:path w="332" h="376" extrusionOk="0">
                  <a:moveTo>
                    <a:pt x="243" y="1"/>
                  </a:moveTo>
                  <a:cubicBezTo>
                    <a:pt x="229" y="1"/>
                    <a:pt x="214" y="6"/>
                    <a:pt x="199" y="17"/>
                  </a:cubicBezTo>
                  <a:cubicBezTo>
                    <a:pt x="124" y="93"/>
                    <a:pt x="36" y="193"/>
                    <a:pt x="11" y="293"/>
                  </a:cubicBezTo>
                  <a:cubicBezTo>
                    <a:pt x="1" y="334"/>
                    <a:pt x="41" y="375"/>
                    <a:pt x="83" y="375"/>
                  </a:cubicBezTo>
                  <a:cubicBezTo>
                    <a:pt x="93" y="375"/>
                    <a:pt x="102" y="373"/>
                    <a:pt x="111" y="369"/>
                  </a:cubicBezTo>
                  <a:cubicBezTo>
                    <a:pt x="199" y="318"/>
                    <a:pt x="262" y="205"/>
                    <a:pt x="312" y="105"/>
                  </a:cubicBezTo>
                  <a:cubicBezTo>
                    <a:pt x="331" y="57"/>
                    <a:pt x="291" y="1"/>
                    <a:pt x="24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 name="Google Shape;1066;p37"/>
            <p:cNvSpPr/>
            <p:nvPr/>
          </p:nvSpPr>
          <p:spPr>
            <a:xfrm>
              <a:off x="1319550" y="1651375"/>
              <a:ext cx="12850" cy="18125"/>
            </a:xfrm>
            <a:custGeom>
              <a:avLst/>
              <a:gdLst/>
              <a:ahLst/>
              <a:cxnLst/>
              <a:rect l="l" t="t" r="r" b="b"/>
              <a:pathLst>
                <a:path w="514" h="725" extrusionOk="0">
                  <a:moveTo>
                    <a:pt x="392" y="1"/>
                  </a:moveTo>
                  <a:cubicBezTo>
                    <a:pt x="351" y="1"/>
                    <a:pt x="309" y="34"/>
                    <a:pt x="325" y="83"/>
                  </a:cubicBezTo>
                  <a:cubicBezTo>
                    <a:pt x="388" y="321"/>
                    <a:pt x="87" y="459"/>
                    <a:pt x="11" y="635"/>
                  </a:cubicBezTo>
                  <a:cubicBezTo>
                    <a:pt x="0" y="669"/>
                    <a:pt x="30" y="724"/>
                    <a:pt x="64" y="724"/>
                  </a:cubicBezTo>
                  <a:cubicBezTo>
                    <a:pt x="68" y="724"/>
                    <a:pt x="71" y="724"/>
                    <a:pt x="74" y="723"/>
                  </a:cubicBezTo>
                  <a:cubicBezTo>
                    <a:pt x="225" y="710"/>
                    <a:pt x="325" y="559"/>
                    <a:pt x="388" y="447"/>
                  </a:cubicBezTo>
                  <a:cubicBezTo>
                    <a:pt x="463" y="321"/>
                    <a:pt x="513" y="170"/>
                    <a:pt x="451" y="32"/>
                  </a:cubicBezTo>
                  <a:cubicBezTo>
                    <a:pt x="437" y="10"/>
                    <a:pt x="415" y="1"/>
                    <a:pt x="39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 name="Google Shape;1067;p37"/>
            <p:cNvSpPr/>
            <p:nvPr/>
          </p:nvSpPr>
          <p:spPr>
            <a:xfrm>
              <a:off x="1318575" y="1667425"/>
              <a:ext cx="17900" cy="9300"/>
            </a:xfrm>
            <a:custGeom>
              <a:avLst/>
              <a:gdLst/>
              <a:ahLst/>
              <a:cxnLst/>
              <a:rect l="l" t="t" r="r" b="b"/>
              <a:pathLst>
                <a:path w="716" h="372" extrusionOk="0">
                  <a:moveTo>
                    <a:pt x="151" y="1"/>
                  </a:moveTo>
                  <a:cubicBezTo>
                    <a:pt x="111" y="1"/>
                    <a:pt x="72" y="9"/>
                    <a:pt x="38" y="30"/>
                  </a:cubicBezTo>
                  <a:cubicBezTo>
                    <a:pt x="13" y="43"/>
                    <a:pt x="0" y="106"/>
                    <a:pt x="25" y="131"/>
                  </a:cubicBezTo>
                  <a:cubicBezTo>
                    <a:pt x="101" y="181"/>
                    <a:pt x="188" y="181"/>
                    <a:pt x="276" y="206"/>
                  </a:cubicBezTo>
                  <a:cubicBezTo>
                    <a:pt x="377" y="231"/>
                    <a:pt x="477" y="281"/>
                    <a:pt x="565" y="357"/>
                  </a:cubicBezTo>
                  <a:cubicBezTo>
                    <a:pt x="578" y="367"/>
                    <a:pt x="593" y="372"/>
                    <a:pt x="607" y="372"/>
                  </a:cubicBezTo>
                  <a:cubicBezTo>
                    <a:pt x="662" y="372"/>
                    <a:pt x="715" y="306"/>
                    <a:pt x="665" y="256"/>
                  </a:cubicBezTo>
                  <a:cubicBezTo>
                    <a:pt x="578" y="168"/>
                    <a:pt x="477" y="106"/>
                    <a:pt x="364" y="56"/>
                  </a:cubicBezTo>
                  <a:cubicBezTo>
                    <a:pt x="306" y="31"/>
                    <a:pt x="227" y="1"/>
                    <a:pt x="15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 name="Google Shape;1068;p37"/>
            <p:cNvSpPr/>
            <p:nvPr/>
          </p:nvSpPr>
          <p:spPr>
            <a:xfrm>
              <a:off x="1318575" y="1670375"/>
              <a:ext cx="15275" cy="16925"/>
            </a:xfrm>
            <a:custGeom>
              <a:avLst/>
              <a:gdLst/>
              <a:ahLst/>
              <a:cxnLst/>
              <a:rect l="l" t="t" r="r" b="b"/>
              <a:pathLst>
                <a:path w="611" h="677" extrusionOk="0">
                  <a:moveTo>
                    <a:pt x="88" y="0"/>
                  </a:moveTo>
                  <a:cubicBezTo>
                    <a:pt x="25" y="0"/>
                    <a:pt x="0" y="63"/>
                    <a:pt x="38" y="113"/>
                  </a:cubicBezTo>
                  <a:cubicBezTo>
                    <a:pt x="113" y="201"/>
                    <a:pt x="226" y="239"/>
                    <a:pt x="301" y="327"/>
                  </a:cubicBezTo>
                  <a:cubicBezTo>
                    <a:pt x="389" y="414"/>
                    <a:pt x="452" y="515"/>
                    <a:pt x="502" y="640"/>
                  </a:cubicBezTo>
                  <a:cubicBezTo>
                    <a:pt x="512" y="666"/>
                    <a:pt x="533" y="677"/>
                    <a:pt x="553" y="677"/>
                  </a:cubicBezTo>
                  <a:cubicBezTo>
                    <a:pt x="582" y="677"/>
                    <a:pt x="610" y="653"/>
                    <a:pt x="603" y="615"/>
                  </a:cubicBezTo>
                  <a:cubicBezTo>
                    <a:pt x="565" y="477"/>
                    <a:pt x="515" y="339"/>
                    <a:pt x="427" y="226"/>
                  </a:cubicBezTo>
                  <a:cubicBezTo>
                    <a:pt x="339" y="126"/>
                    <a:pt x="214" y="0"/>
                    <a:pt x="8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 name="Google Shape;1069;p37"/>
            <p:cNvSpPr/>
            <p:nvPr/>
          </p:nvSpPr>
          <p:spPr>
            <a:xfrm>
              <a:off x="1148775" y="1519650"/>
              <a:ext cx="113975" cy="116000"/>
            </a:xfrm>
            <a:custGeom>
              <a:avLst/>
              <a:gdLst/>
              <a:ahLst/>
              <a:cxnLst/>
              <a:rect l="l" t="t" r="r" b="b"/>
              <a:pathLst>
                <a:path w="4559" h="4640" extrusionOk="0">
                  <a:moveTo>
                    <a:pt x="1403" y="1"/>
                  </a:moveTo>
                  <a:cubicBezTo>
                    <a:pt x="1314" y="1"/>
                    <a:pt x="1216" y="22"/>
                    <a:pt x="1108" y="69"/>
                  </a:cubicBezTo>
                  <a:cubicBezTo>
                    <a:pt x="744" y="219"/>
                    <a:pt x="631" y="683"/>
                    <a:pt x="769" y="997"/>
                  </a:cubicBezTo>
                  <a:cubicBezTo>
                    <a:pt x="944" y="1449"/>
                    <a:pt x="1384" y="1775"/>
                    <a:pt x="1384" y="1775"/>
                  </a:cubicBezTo>
                  <a:cubicBezTo>
                    <a:pt x="1384" y="1775"/>
                    <a:pt x="1246" y="1752"/>
                    <a:pt x="1060" y="1752"/>
                  </a:cubicBezTo>
                  <a:cubicBezTo>
                    <a:pt x="649" y="1752"/>
                    <a:pt x="1" y="1865"/>
                    <a:pt x="79" y="2591"/>
                  </a:cubicBezTo>
                  <a:cubicBezTo>
                    <a:pt x="116" y="2938"/>
                    <a:pt x="444" y="3124"/>
                    <a:pt x="838" y="3124"/>
                  </a:cubicBezTo>
                  <a:cubicBezTo>
                    <a:pt x="1113" y="3124"/>
                    <a:pt x="1421" y="3033"/>
                    <a:pt x="1685" y="2842"/>
                  </a:cubicBezTo>
                  <a:lnTo>
                    <a:pt x="1685" y="2842"/>
                  </a:lnTo>
                  <a:cubicBezTo>
                    <a:pt x="1559" y="3143"/>
                    <a:pt x="1459" y="3720"/>
                    <a:pt x="1509" y="4034"/>
                  </a:cubicBezTo>
                  <a:cubicBezTo>
                    <a:pt x="1545" y="4342"/>
                    <a:pt x="1804" y="4639"/>
                    <a:pt x="2098" y="4639"/>
                  </a:cubicBezTo>
                  <a:cubicBezTo>
                    <a:pt x="2115" y="4639"/>
                    <a:pt x="2132" y="4638"/>
                    <a:pt x="2149" y="4636"/>
                  </a:cubicBezTo>
                  <a:cubicBezTo>
                    <a:pt x="2363" y="4599"/>
                    <a:pt x="2538" y="4423"/>
                    <a:pt x="2651" y="4235"/>
                  </a:cubicBezTo>
                  <a:cubicBezTo>
                    <a:pt x="2915" y="3833"/>
                    <a:pt x="2789" y="3319"/>
                    <a:pt x="2739" y="2829"/>
                  </a:cubicBezTo>
                  <a:lnTo>
                    <a:pt x="2739" y="2829"/>
                  </a:lnTo>
                  <a:cubicBezTo>
                    <a:pt x="2995" y="3106"/>
                    <a:pt x="3410" y="3391"/>
                    <a:pt x="3772" y="3391"/>
                  </a:cubicBezTo>
                  <a:cubicBezTo>
                    <a:pt x="3854" y="3391"/>
                    <a:pt x="3933" y="3376"/>
                    <a:pt x="4006" y="3344"/>
                  </a:cubicBezTo>
                  <a:cubicBezTo>
                    <a:pt x="4395" y="3156"/>
                    <a:pt x="4559" y="2603"/>
                    <a:pt x="4333" y="2240"/>
                  </a:cubicBezTo>
                  <a:cubicBezTo>
                    <a:pt x="4154" y="1942"/>
                    <a:pt x="3867" y="1794"/>
                    <a:pt x="3420" y="1794"/>
                  </a:cubicBezTo>
                  <a:cubicBezTo>
                    <a:pt x="3301" y="1794"/>
                    <a:pt x="3170" y="1804"/>
                    <a:pt x="3028" y="1825"/>
                  </a:cubicBezTo>
                  <a:cubicBezTo>
                    <a:pt x="3454" y="1637"/>
                    <a:pt x="3768" y="1336"/>
                    <a:pt x="3906" y="872"/>
                  </a:cubicBezTo>
                  <a:cubicBezTo>
                    <a:pt x="4031" y="474"/>
                    <a:pt x="3600" y="107"/>
                    <a:pt x="3182" y="107"/>
                  </a:cubicBezTo>
                  <a:cubicBezTo>
                    <a:pt x="3138" y="107"/>
                    <a:pt x="3095" y="111"/>
                    <a:pt x="3053" y="119"/>
                  </a:cubicBezTo>
                  <a:cubicBezTo>
                    <a:pt x="2601" y="207"/>
                    <a:pt x="2212" y="1286"/>
                    <a:pt x="2212" y="1286"/>
                  </a:cubicBezTo>
                  <a:cubicBezTo>
                    <a:pt x="2212" y="1286"/>
                    <a:pt x="2212" y="683"/>
                    <a:pt x="1923" y="307"/>
                  </a:cubicBezTo>
                  <a:cubicBezTo>
                    <a:pt x="1789" y="128"/>
                    <a:pt x="1624" y="1"/>
                    <a:pt x="1403" y="1"/>
                  </a:cubicBezTo>
                  <a:close/>
                </a:path>
              </a:pathLst>
            </a:custGeom>
            <a:solidFill>
              <a:srgbClr val="F5A1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 name="Google Shape;1070;p37"/>
            <p:cNvSpPr/>
            <p:nvPr/>
          </p:nvSpPr>
          <p:spPr>
            <a:xfrm>
              <a:off x="1198725" y="1580950"/>
              <a:ext cx="6625" cy="14475"/>
            </a:xfrm>
            <a:custGeom>
              <a:avLst/>
              <a:gdLst/>
              <a:ahLst/>
              <a:cxnLst/>
              <a:rect l="l" t="t" r="r" b="b"/>
              <a:pathLst>
                <a:path w="265" h="579" extrusionOk="0">
                  <a:moveTo>
                    <a:pt x="101" y="1"/>
                  </a:moveTo>
                  <a:cubicBezTo>
                    <a:pt x="76" y="1"/>
                    <a:pt x="63" y="13"/>
                    <a:pt x="38" y="26"/>
                  </a:cubicBezTo>
                  <a:cubicBezTo>
                    <a:pt x="13" y="51"/>
                    <a:pt x="1" y="89"/>
                    <a:pt x="13" y="126"/>
                  </a:cubicBezTo>
                  <a:cubicBezTo>
                    <a:pt x="63" y="252"/>
                    <a:pt x="101" y="365"/>
                    <a:pt x="114" y="503"/>
                  </a:cubicBezTo>
                  <a:cubicBezTo>
                    <a:pt x="114" y="553"/>
                    <a:pt x="145" y="578"/>
                    <a:pt x="178" y="578"/>
                  </a:cubicBezTo>
                  <a:cubicBezTo>
                    <a:pt x="211" y="578"/>
                    <a:pt x="245" y="553"/>
                    <a:pt x="252" y="503"/>
                  </a:cubicBezTo>
                  <a:cubicBezTo>
                    <a:pt x="264" y="365"/>
                    <a:pt x="252" y="214"/>
                    <a:pt x="201" y="76"/>
                  </a:cubicBezTo>
                  <a:cubicBezTo>
                    <a:pt x="189" y="38"/>
                    <a:pt x="151" y="1"/>
                    <a:pt x="1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 name="Google Shape;1071;p37"/>
            <p:cNvSpPr/>
            <p:nvPr/>
          </p:nvSpPr>
          <p:spPr>
            <a:xfrm>
              <a:off x="1199675" y="1577200"/>
              <a:ext cx="13925" cy="10450"/>
            </a:xfrm>
            <a:custGeom>
              <a:avLst/>
              <a:gdLst/>
              <a:ahLst/>
              <a:cxnLst/>
              <a:rect l="l" t="t" r="r" b="b"/>
              <a:pathLst>
                <a:path w="557" h="418" extrusionOk="0">
                  <a:moveTo>
                    <a:pt x="139" y="0"/>
                  </a:moveTo>
                  <a:cubicBezTo>
                    <a:pt x="100" y="0"/>
                    <a:pt x="61" y="12"/>
                    <a:pt x="25" y="38"/>
                  </a:cubicBezTo>
                  <a:cubicBezTo>
                    <a:pt x="0" y="50"/>
                    <a:pt x="13" y="88"/>
                    <a:pt x="25" y="113"/>
                  </a:cubicBezTo>
                  <a:cubicBezTo>
                    <a:pt x="76" y="163"/>
                    <a:pt x="163" y="176"/>
                    <a:pt x="239" y="201"/>
                  </a:cubicBezTo>
                  <a:cubicBezTo>
                    <a:pt x="314" y="251"/>
                    <a:pt x="389" y="314"/>
                    <a:pt x="439" y="389"/>
                  </a:cubicBezTo>
                  <a:cubicBezTo>
                    <a:pt x="451" y="409"/>
                    <a:pt x="468" y="418"/>
                    <a:pt x="485" y="418"/>
                  </a:cubicBezTo>
                  <a:cubicBezTo>
                    <a:pt x="521" y="418"/>
                    <a:pt x="557" y="378"/>
                    <a:pt x="540" y="327"/>
                  </a:cubicBezTo>
                  <a:cubicBezTo>
                    <a:pt x="489" y="205"/>
                    <a:pt x="307" y="0"/>
                    <a:pt x="13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 name="Google Shape;1072;p37"/>
            <p:cNvSpPr/>
            <p:nvPr/>
          </p:nvSpPr>
          <p:spPr>
            <a:xfrm>
              <a:off x="1213475" y="1576050"/>
              <a:ext cx="17475" cy="6525"/>
            </a:xfrm>
            <a:custGeom>
              <a:avLst/>
              <a:gdLst/>
              <a:ahLst/>
              <a:cxnLst/>
              <a:rect l="l" t="t" r="r" b="b"/>
              <a:pathLst>
                <a:path w="699" h="261" extrusionOk="0">
                  <a:moveTo>
                    <a:pt x="112" y="0"/>
                  </a:moveTo>
                  <a:cubicBezTo>
                    <a:pt x="91" y="0"/>
                    <a:pt x="71" y="3"/>
                    <a:pt x="51" y="9"/>
                  </a:cubicBezTo>
                  <a:cubicBezTo>
                    <a:pt x="0" y="9"/>
                    <a:pt x="0" y="59"/>
                    <a:pt x="25" y="96"/>
                  </a:cubicBezTo>
                  <a:cubicBezTo>
                    <a:pt x="88" y="172"/>
                    <a:pt x="189" y="172"/>
                    <a:pt x="276" y="197"/>
                  </a:cubicBezTo>
                  <a:cubicBezTo>
                    <a:pt x="377" y="222"/>
                    <a:pt x="490" y="247"/>
                    <a:pt x="590" y="260"/>
                  </a:cubicBezTo>
                  <a:cubicBezTo>
                    <a:pt x="595" y="260"/>
                    <a:pt x="600" y="261"/>
                    <a:pt x="605" y="261"/>
                  </a:cubicBezTo>
                  <a:cubicBezTo>
                    <a:pt x="681" y="261"/>
                    <a:pt x="699" y="170"/>
                    <a:pt x="628" y="147"/>
                  </a:cubicBezTo>
                  <a:cubicBezTo>
                    <a:pt x="527" y="109"/>
                    <a:pt x="415" y="84"/>
                    <a:pt x="314" y="46"/>
                  </a:cubicBezTo>
                  <a:cubicBezTo>
                    <a:pt x="247" y="27"/>
                    <a:pt x="179" y="0"/>
                    <a:pt x="11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 name="Google Shape;1073;p37"/>
            <p:cNvSpPr/>
            <p:nvPr/>
          </p:nvSpPr>
          <p:spPr>
            <a:xfrm>
              <a:off x="1198725" y="1570200"/>
              <a:ext cx="21825" cy="8025"/>
            </a:xfrm>
            <a:custGeom>
              <a:avLst/>
              <a:gdLst/>
              <a:ahLst/>
              <a:cxnLst/>
              <a:rect l="l" t="t" r="r" b="b"/>
              <a:pathLst>
                <a:path w="873" h="321" extrusionOk="0">
                  <a:moveTo>
                    <a:pt x="764" y="1"/>
                  </a:moveTo>
                  <a:cubicBezTo>
                    <a:pt x="756" y="1"/>
                    <a:pt x="749" y="2"/>
                    <a:pt x="741" y="4"/>
                  </a:cubicBezTo>
                  <a:cubicBezTo>
                    <a:pt x="615" y="42"/>
                    <a:pt x="477" y="67"/>
                    <a:pt x="352" y="92"/>
                  </a:cubicBezTo>
                  <a:cubicBezTo>
                    <a:pt x="239" y="117"/>
                    <a:pt x="101" y="105"/>
                    <a:pt x="26" y="192"/>
                  </a:cubicBezTo>
                  <a:cubicBezTo>
                    <a:pt x="1" y="230"/>
                    <a:pt x="13" y="255"/>
                    <a:pt x="38" y="280"/>
                  </a:cubicBezTo>
                  <a:cubicBezTo>
                    <a:pt x="78" y="310"/>
                    <a:pt x="125" y="320"/>
                    <a:pt x="174" y="320"/>
                  </a:cubicBezTo>
                  <a:cubicBezTo>
                    <a:pt x="251" y="320"/>
                    <a:pt x="334" y="296"/>
                    <a:pt x="402" y="280"/>
                  </a:cubicBezTo>
                  <a:cubicBezTo>
                    <a:pt x="540" y="243"/>
                    <a:pt x="666" y="192"/>
                    <a:pt x="804" y="142"/>
                  </a:cubicBezTo>
                  <a:cubicBezTo>
                    <a:pt x="872" y="108"/>
                    <a:pt x="837" y="1"/>
                    <a:pt x="76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 name="Google Shape;1074;p37"/>
            <p:cNvSpPr/>
            <p:nvPr/>
          </p:nvSpPr>
          <p:spPr>
            <a:xfrm>
              <a:off x="1212900" y="1555525"/>
              <a:ext cx="10875" cy="6675"/>
            </a:xfrm>
            <a:custGeom>
              <a:avLst/>
              <a:gdLst/>
              <a:ahLst/>
              <a:cxnLst/>
              <a:rect l="l" t="t" r="r" b="b"/>
              <a:pathLst>
                <a:path w="435" h="267" extrusionOk="0">
                  <a:moveTo>
                    <a:pt x="324" y="0"/>
                  </a:moveTo>
                  <a:cubicBezTo>
                    <a:pt x="320" y="0"/>
                    <a:pt x="316" y="1"/>
                    <a:pt x="312" y="1"/>
                  </a:cubicBezTo>
                  <a:cubicBezTo>
                    <a:pt x="212" y="26"/>
                    <a:pt x="86" y="77"/>
                    <a:pt x="23" y="165"/>
                  </a:cubicBezTo>
                  <a:cubicBezTo>
                    <a:pt x="0" y="199"/>
                    <a:pt x="9" y="266"/>
                    <a:pt x="60" y="266"/>
                  </a:cubicBezTo>
                  <a:cubicBezTo>
                    <a:pt x="64" y="266"/>
                    <a:pt x="69" y="266"/>
                    <a:pt x="74" y="265"/>
                  </a:cubicBezTo>
                  <a:cubicBezTo>
                    <a:pt x="187" y="265"/>
                    <a:pt x="299" y="190"/>
                    <a:pt x="387" y="127"/>
                  </a:cubicBezTo>
                  <a:cubicBezTo>
                    <a:pt x="434" y="80"/>
                    <a:pt x="382" y="0"/>
                    <a:pt x="32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 name="Google Shape;1075;p37"/>
            <p:cNvSpPr/>
            <p:nvPr/>
          </p:nvSpPr>
          <p:spPr>
            <a:xfrm>
              <a:off x="1192150" y="1560550"/>
              <a:ext cx="17575" cy="13225"/>
            </a:xfrm>
            <a:custGeom>
              <a:avLst/>
              <a:gdLst/>
              <a:ahLst/>
              <a:cxnLst/>
              <a:rect l="l" t="t" r="r" b="b"/>
              <a:pathLst>
                <a:path w="703" h="529" extrusionOk="0">
                  <a:moveTo>
                    <a:pt x="630" y="1"/>
                  </a:moveTo>
                  <a:cubicBezTo>
                    <a:pt x="600" y="1"/>
                    <a:pt x="571" y="17"/>
                    <a:pt x="565" y="51"/>
                  </a:cubicBezTo>
                  <a:cubicBezTo>
                    <a:pt x="552" y="164"/>
                    <a:pt x="414" y="240"/>
                    <a:pt x="326" y="277"/>
                  </a:cubicBezTo>
                  <a:cubicBezTo>
                    <a:pt x="239" y="327"/>
                    <a:pt x="126" y="327"/>
                    <a:pt x="50" y="403"/>
                  </a:cubicBezTo>
                  <a:cubicBezTo>
                    <a:pt x="0" y="440"/>
                    <a:pt x="25" y="503"/>
                    <a:pt x="75" y="516"/>
                  </a:cubicBezTo>
                  <a:cubicBezTo>
                    <a:pt x="97" y="524"/>
                    <a:pt x="121" y="528"/>
                    <a:pt x="146" y="528"/>
                  </a:cubicBezTo>
                  <a:cubicBezTo>
                    <a:pt x="264" y="528"/>
                    <a:pt x="407" y="442"/>
                    <a:pt x="489" y="390"/>
                  </a:cubicBezTo>
                  <a:cubicBezTo>
                    <a:pt x="602" y="302"/>
                    <a:pt x="703" y="215"/>
                    <a:pt x="703" y="64"/>
                  </a:cubicBezTo>
                  <a:cubicBezTo>
                    <a:pt x="703" y="23"/>
                    <a:pt x="666" y="1"/>
                    <a:pt x="63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 name="Google Shape;1076;p37"/>
            <p:cNvSpPr/>
            <p:nvPr/>
          </p:nvSpPr>
          <p:spPr>
            <a:xfrm>
              <a:off x="1190875" y="1571200"/>
              <a:ext cx="13300" cy="14475"/>
            </a:xfrm>
            <a:custGeom>
              <a:avLst/>
              <a:gdLst/>
              <a:ahLst/>
              <a:cxnLst/>
              <a:rect l="l" t="t" r="r" b="b"/>
              <a:pathLst>
                <a:path w="532" h="579" extrusionOk="0">
                  <a:moveTo>
                    <a:pt x="94" y="1"/>
                  </a:moveTo>
                  <a:cubicBezTo>
                    <a:pt x="88" y="1"/>
                    <a:pt x="82" y="1"/>
                    <a:pt x="76" y="2"/>
                  </a:cubicBezTo>
                  <a:cubicBezTo>
                    <a:pt x="39" y="2"/>
                    <a:pt x="1" y="39"/>
                    <a:pt x="13" y="77"/>
                  </a:cubicBezTo>
                  <a:cubicBezTo>
                    <a:pt x="51" y="165"/>
                    <a:pt x="139" y="203"/>
                    <a:pt x="214" y="278"/>
                  </a:cubicBezTo>
                  <a:cubicBezTo>
                    <a:pt x="290" y="353"/>
                    <a:pt x="352" y="441"/>
                    <a:pt x="390" y="541"/>
                  </a:cubicBezTo>
                  <a:cubicBezTo>
                    <a:pt x="403" y="568"/>
                    <a:pt x="425" y="579"/>
                    <a:pt x="448" y="579"/>
                  </a:cubicBezTo>
                  <a:cubicBezTo>
                    <a:pt x="490" y="579"/>
                    <a:pt x="532" y="540"/>
                    <a:pt x="515" y="491"/>
                  </a:cubicBezTo>
                  <a:cubicBezTo>
                    <a:pt x="478" y="378"/>
                    <a:pt x="428" y="278"/>
                    <a:pt x="352" y="178"/>
                  </a:cubicBezTo>
                  <a:cubicBezTo>
                    <a:pt x="293" y="106"/>
                    <a:pt x="199" y="1"/>
                    <a:pt x="9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 name="Google Shape;1077;p37"/>
            <p:cNvSpPr/>
            <p:nvPr/>
          </p:nvSpPr>
          <p:spPr>
            <a:xfrm>
              <a:off x="1189750" y="1573275"/>
              <a:ext cx="8700" cy="20850"/>
            </a:xfrm>
            <a:custGeom>
              <a:avLst/>
              <a:gdLst/>
              <a:ahLst/>
              <a:cxnLst/>
              <a:rect l="l" t="t" r="r" b="b"/>
              <a:pathLst>
                <a:path w="348" h="834" extrusionOk="0">
                  <a:moveTo>
                    <a:pt x="85" y="0"/>
                  </a:moveTo>
                  <a:cubicBezTo>
                    <a:pt x="47" y="0"/>
                    <a:pt x="0" y="43"/>
                    <a:pt x="21" y="95"/>
                  </a:cubicBezTo>
                  <a:cubicBezTo>
                    <a:pt x="46" y="195"/>
                    <a:pt x="121" y="283"/>
                    <a:pt x="146" y="383"/>
                  </a:cubicBezTo>
                  <a:cubicBezTo>
                    <a:pt x="196" y="509"/>
                    <a:pt x="196" y="647"/>
                    <a:pt x="184" y="772"/>
                  </a:cubicBezTo>
                  <a:cubicBezTo>
                    <a:pt x="176" y="810"/>
                    <a:pt x="205" y="834"/>
                    <a:pt x="234" y="834"/>
                  </a:cubicBezTo>
                  <a:cubicBezTo>
                    <a:pt x="254" y="834"/>
                    <a:pt x="274" y="823"/>
                    <a:pt x="284" y="797"/>
                  </a:cubicBezTo>
                  <a:cubicBezTo>
                    <a:pt x="347" y="559"/>
                    <a:pt x="347" y="170"/>
                    <a:pt x="109" y="7"/>
                  </a:cubicBezTo>
                  <a:cubicBezTo>
                    <a:pt x="102" y="2"/>
                    <a:pt x="94" y="0"/>
                    <a:pt x="8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 name="Google Shape;1078;p37"/>
            <p:cNvSpPr/>
            <p:nvPr/>
          </p:nvSpPr>
          <p:spPr>
            <a:xfrm>
              <a:off x="1301000" y="1494050"/>
              <a:ext cx="87250" cy="81300"/>
            </a:xfrm>
            <a:custGeom>
              <a:avLst/>
              <a:gdLst/>
              <a:ahLst/>
              <a:cxnLst/>
              <a:rect l="l" t="t" r="r" b="b"/>
              <a:pathLst>
                <a:path w="3490" h="3252" extrusionOk="0">
                  <a:moveTo>
                    <a:pt x="1656" y="0"/>
                  </a:moveTo>
                  <a:cubicBezTo>
                    <a:pt x="1467" y="0"/>
                    <a:pt x="1261" y="96"/>
                    <a:pt x="1155" y="252"/>
                  </a:cubicBezTo>
                  <a:cubicBezTo>
                    <a:pt x="967" y="540"/>
                    <a:pt x="1343" y="1318"/>
                    <a:pt x="1343" y="1318"/>
                  </a:cubicBezTo>
                  <a:cubicBezTo>
                    <a:pt x="1343" y="1318"/>
                    <a:pt x="1017" y="1005"/>
                    <a:pt x="666" y="955"/>
                  </a:cubicBezTo>
                  <a:cubicBezTo>
                    <a:pt x="631" y="951"/>
                    <a:pt x="598" y="949"/>
                    <a:pt x="565" y="949"/>
                  </a:cubicBezTo>
                  <a:cubicBezTo>
                    <a:pt x="371" y="949"/>
                    <a:pt x="210" y="1021"/>
                    <a:pt x="113" y="1268"/>
                  </a:cubicBezTo>
                  <a:cubicBezTo>
                    <a:pt x="1" y="1544"/>
                    <a:pt x="189" y="1833"/>
                    <a:pt x="427" y="1933"/>
                  </a:cubicBezTo>
                  <a:cubicBezTo>
                    <a:pt x="623" y="2013"/>
                    <a:pt x="841" y="2030"/>
                    <a:pt x="989" y="2030"/>
                  </a:cubicBezTo>
                  <a:cubicBezTo>
                    <a:pt x="1096" y="2030"/>
                    <a:pt x="1168" y="2021"/>
                    <a:pt x="1168" y="2021"/>
                  </a:cubicBezTo>
                  <a:lnTo>
                    <a:pt x="1168" y="2021"/>
                  </a:lnTo>
                  <a:cubicBezTo>
                    <a:pt x="1168" y="2021"/>
                    <a:pt x="289" y="2649"/>
                    <a:pt x="917" y="3138"/>
                  </a:cubicBezTo>
                  <a:cubicBezTo>
                    <a:pt x="993" y="3198"/>
                    <a:pt x="1078" y="3226"/>
                    <a:pt x="1166" y="3226"/>
                  </a:cubicBezTo>
                  <a:cubicBezTo>
                    <a:pt x="1481" y="3226"/>
                    <a:pt x="1827" y="2872"/>
                    <a:pt x="1895" y="2410"/>
                  </a:cubicBezTo>
                  <a:cubicBezTo>
                    <a:pt x="1983" y="2636"/>
                    <a:pt x="2247" y="2987"/>
                    <a:pt x="2435" y="3138"/>
                  </a:cubicBezTo>
                  <a:cubicBezTo>
                    <a:pt x="2532" y="3211"/>
                    <a:pt x="2655" y="3251"/>
                    <a:pt x="2773" y="3251"/>
                  </a:cubicBezTo>
                  <a:cubicBezTo>
                    <a:pt x="2900" y="3251"/>
                    <a:pt x="3022" y="3204"/>
                    <a:pt x="3100" y="3100"/>
                  </a:cubicBezTo>
                  <a:cubicBezTo>
                    <a:pt x="3188" y="2975"/>
                    <a:pt x="3188" y="2787"/>
                    <a:pt x="3150" y="2636"/>
                  </a:cubicBezTo>
                  <a:cubicBezTo>
                    <a:pt x="3062" y="2272"/>
                    <a:pt x="2724" y="2071"/>
                    <a:pt x="2448" y="1846"/>
                  </a:cubicBezTo>
                  <a:lnTo>
                    <a:pt x="2448" y="1846"/>
                  </a:lnTo>
                  <a:cubicBezTo>
                    <a:pt x="2464" y="1846"/>
                    <a:pt x="2481" y="1846"/>
                    <a:pt x="2499" y="1846"/>
                  </a:cubicBezTo>
                  <a:cubicBezTo>
                    <a:pt x="2832" y="1846"/>
                    <a:pt x="3269" y="1730"/>
                    <a:pt x="3376" y="1431"/>
                  </a:cubicBezTo>
                  <a:cubicBezTo>
                    <a:pt x="3489" y="1130"/>
                    <a:pt x="3276" y="754"/>
                    <a:pt x="2962" y="678"/>
                  </a:cubicBezTo>
                  <a:cubicBezTo>
                    <a:pt x="2910" y="666"/>
                    <a:pt x="2859" y="660"/>
                    <a:pt x="2808" y="660"/>
                  </a:cubicBezTo>
                  <a:cubicBezTo>
                    <a:pt x="2549" y="660"/>
                    <a:pt x="2298" y="822"/>
                    <a:pt x="2046" y="1168"/>
                  </a:cubicBezTo>
                  <a:cubicBezTo>
                    <a:pt x="2184" y="842"/>
                    <a:pt x="2184" y="503"/>
                    <a:pt x="2008" y="189"/>
                  </a:cubicBezTo>
                  <a:cubicBezTo>
                    <a:pt x="1937" y="58"/>
                    <a:pt x="1802" y="0"/>
                    <a:pt x="1656" y="0"/>
                  </a:cubicBezTo>
                  <a:close/>
                </a:path>
              </a:pathLst>
            </a:custGeom>
            <a:solidFill>
              <a:srgbClr val="F5A1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 name="Google Shape;1079;p37"/>
            <p:cNvSpPr/>
            <p:nvPr/>
          </p:nvSpPr>
          <p:spPr>
            <a:xfrm>
              <a:off x="1346650" y="1542675"/>
              <a:ext cx="12050" cy="8425"/>
            </a:xfrm>
            <a:custGeom>
              <a:avLst/>
              <a:gdLst/>
              <a:ahLst/>
              <a:cxnLst/>
              <a:rect l="l" t="t" r="r" b="b"/>
              <a:pathLst>
                <a:path w="482" h="337" extrusionOk="0">
                  <a:moveTo>
                    <a:pt x="134" y="0"/>
                  </a:moveTo>
                  <a:cubicBezTo>
                    <a:pt x="48" y="0"/>
                    <a:pt x="0" y="134"/>
                    <a:pt x="107" y="177"/>
                  </a:cubicBezTo>
                  <a:cubicBezTo>
                    <a:pt x="195" y="214"/>
                    <a:pt x="270" y="252"/>
                    <a:pt x="333" y="315"/>
                  </a:cubicBezTo>
                  <a:cubicBezTo>
                    <a:pt x="351" y="330"/>
                    <a:pt x="370" y="336"/>
                    <a:pt x="387" y="336"/>
                  </a:cubicBezTo>
                  <a:cubicBezTo>
                    <a:pt x="442" y="336"/>
                    <a:pt x="481" y="271"/>
                    <a:pt x="433" y="214"/>
                  </a:cubicBezTo>
                  <a:cubicBezTo>
                    <a:pt x="371" y="126"/>
                    <a:pt x="283" y="64"/>
                    <a:pt x="182" y="13"/>
                  </a:cubicBezTo>
                  <a:cubicBezTo>
                    <a:pt x="166" y="4"/>
                    <a:pt x="149" y="0"/>
                    <a:pt x="13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 name="Google Shape;1080;p37"/>
            <p:cNvSpPr/>
            <p:nvPr/>
          </p:nvSpPr>
          <p:spPr>
            <a:xfrm>
              <a:off x="1345975" y="1538675"/>
              <a:ext cx="12975" cy="5375"/>
            </a:xfrm>
            <a:custGeom>
              <a:avLst/>
              <a:gdLst/>
              <a:ahLst/>
              <a:cxnLst/>
              <a:rect l="l" t="t" r="r" b="b"/>
              <a:pathLst>
                <a:path w="519" h="215" extrusionOk="0">
                  <a:moveTo>
                    <a:pt x="285" y="0"/>
                  </a:moveTo>
                  <a:cubicBezTo>
                    <a:pt x="150" y="0"/>
                    <a:pt x="0" y="37"/>
                    <a:pt x="9" y="161"/>
                  </a:cubicBezTo>
                  <a:cubicBezTo>
                    <a:pt x="21" y="186"/>
                    <a:pt x="34" y="199"/>
                    <a:pt x="46" y="211"/>
                  </a:cubicBezTo>
                  <a:cubicBezTo>
                    <a:pt x="58" y="213"/>
                    <a:pt x="68" y="214"/>
                    <a:pt x="78" y="214"/>
                  </a:cubicBezTo>
                  <a:cubicBezTo>
                    <a:pt x="123" y="214"/>
                    <a:pt x="156" y="194"/>
                    <a:pt x="197" y="173"/>
                  </a:cubicBezTo>
                  <a:cubicBezTo>
                    <a:pt x="253" y="145"/>
                    <a:pt x="310" y="131"/>
                    <a:pt x="366" y="131"/>
                  </a:cubicBezTo>
                  <a:cubicBezTo>
                    <a:pt x="385" y="131"/>
                    <a:pt x="404" y="133"/>
                    <a:pt x="423" y="136"/>
                  </a:cubicBezTo>
                  <a:cubicBezTo>
                    <a:pt x="428" y="137"/>
                    <a:pt x="432" y="137"/>
                    <a:pt x="437" y="137"/>
                  </a:cubicBezTo>
                  <a:cubicBezTo>
                    <a:pt x="501" y="137"/>
                    <a:pt x="519" y="58"/>
                    <a:pt x="460" y="23"/>
                  </a:cubicBezTo>
                  <a:cubicBezTo>
                    <a:pt x="422" y="10"/>
                    <a:pt x="355" y="0"/>
                    <a:pt x="28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 name="Google Shape;1081;p37"/>
            <p:cNvSpPr/>
            <p:nvPr/>
          </p:nvSpPr>
          <p:spPr>
            <a:xfrm>
              <a:off x="1352450" y="1527425"/>
              <a:ext cx="12650" cy="8450"/>
            </a:xfrm>
            <a:custGeom>
              <a:avLst/>
              <a:gdLst/>
              <a:ahLst/>
              <a:cxnLst/>
              <a:rect l="l" t="t" r="r" b="b"/>
              <a:pathLst>
                <a:path w="506" h="338" extrusionOk="0">
                  <a:moveTo>
                    <a:pt x="422" y="0"/>
                  </a:moveTo>
                  <a:cubicBezTo>
                    <a:pt x="412" y="0"/>
                    <a:pt x="401" y="3"/>
                    <a:pt x="390" y="9"/>
                  </a:cubicBezTo>
                  <a:cubicBezTo>
                    <a:pt x="314" y="59"/>
                    <a:pt x="252" y="96"/>
                    <a:pt x="176" y="134"/>
                  </a:cubicBezTo>
                  <a:cubicBezTo>
                    <a:pt x="101" y="172"/>
                    <a:pt x="38" y="184"/>
                    <a:pt x="13" y="260"/>
                  </a:cubicBezTo>
                  <a:cubicBezTo>
                    <a:pt x="1" y="285"/>
                    <a:pt x="1" y="335"/>
                    <a:pt x="38" y="335"/>
                  </a:cubicBezTo>
                  <a:cubicBezTo>
                    <a:pt x="50" y="337"/>
                    <a:pt x="61" y="338"/>
                    <a:pt x="72" y="338"/>
                  </a:cubicBezTo>
                  <a:cubicBezTo>
                    <a:pt x="213" y="338"/>
                    <a:pt x="359" y="203"/>
                    <a:pt x="452" y="121"/>
                  </a:cubicBezTo>
                  <a:cubicBezTo>
                    <a:pt x="505" y="79"/>
                    <a:pt x="478" y="0"/>
                    <a:pt x="42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 name="Google Shape;1082;p37"/>
            <p:cNvSpPr/>
            <p:nvPr/>
          </p:nvSpPr>
          <p:spPr>
            <a:xfrm>
              <a:off x="1342725" y="1528275"/>
              <a:ext cx="12050" cy="14775"/>
            </a:xfrm>
            <a:custGeom>
              <a:avLst/>
              <a:gdLst/>
              <a:ahLst/>
              <a:cxnLst/>
              <a:rect l="l" t="t" r="r" b="b"/>
              <a:pathLst>
                <a:path w="482" h="591" extrusionOk="0">
                  <a:moveTo>
                    <a:pt x="386" y="1"/>
                  </a:moveTo>
                  <a:cubicBezTo>
                    <a:pt x="363" y="1"/>
                    <a:pt x="340" y="12"/>
                    <a:pt x="327" y="37"/>
                  </a:cubicBezTo>
                  <a:cubicBezTo>
                    <a:pt x="264" y="150"/>
                    <a:pt x="189" y="263"/>
                    <a:pt x="113" y="376"/>
                  </a:cubicBezTo>
                  <a:cubicBezTo>
                    <a:pt x="76" y="426"/>
                    <a:pt x="1" y="527"/>
                    <a:pt x="88" y="577"/>
                  </a:cubicBezTo>
                  <a:cubicBezTo>
                    <a:pt x="105" y="586"/>
                    <a:pt x="121" y="591"/>
                    <a:pt x="138" y="591"/>
                  </a:cubicBezTo>
                  <a:cubicBezTo>
                    <a:pt x="294" y="591"/>
                    <a:pt x="431" y="191"/>
                    <a:pt x="465" y="100"/>
                  </a:cubicBezTo>
                  <a:cubicBezTo>
                    <a:pt x="481" y="42"/>
                    <a:pt x="432" y="1"/>
                    <a:pt x="3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 name="Google Shape;1083;p37"/>
            <p:cNvSpPr/>
            <p:nvPr/>
          </p:nvSpPr>
          <p:spPr>
            <a:xfrm>
              <a:off x="1342725" y="1518900"/>
              <a:ext cx="5550" cy="8675"/>
            </a:xfrm>
            <a:custGeom>
              <a:avLst/>
              <a:gdLst/>
              <a:ahLst/>
              <a:cxnLst/>
              <a:rect l="l" t="t" r="r" b="b"/>
              <a:pathLst>
                <a:path w="222" h="347" extrusionOk="0">
                  <a:moveTo>
                    <a:pt x="151" y="0"/>
                  </a:moveTo>
                  <a:cubicBezTo>
                    <a:pt x="127" y="0"/>
                    <a:pt x="103" y="11"/>
                    <a:pt x="88" y="36"/>
                  </a:cubicBezTo>
                  <a:cubicBezTo>
                    <a:pt x="38" y="111"/>
                    <a:pt x="1" y="212"/>
                    <a:pt x="26" y="299"/>
                  </a:cubicBezTo>
                  <a:cubicBezTo>
                    <a:pt x="26" y="330"/>
                    <a:pt x="53" y="346"/>
                    <a:pt x="81" y="346"/>
                  </a:cubicBezTo>
                  <a:cubicBezTo>
                    <a:pt x="98" y="346"/>
                    <a:pt x="116" y="339"/>
                    <a:pt x="126" y="324"/>
                  </a:cubicBezTo>
                  <a:cubicBezTo>
                    <a:pt x="189" y="262"/>
                    <a:pt x="214" y="161"/>
                    <a:pt x="214" y="73"/>
                  </a:cubicBezTo>
                  <a:cubicBezTo>
                    <a:pt x="222" y="28"/>
                    <a:pt x="187" y="0"/>
                    <a:pt x="15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 name="Google Shape;1084;p37"/>
            <p:cNvSpPr/>
            <p:nvPr/>
          </p:nvSpPr>
          <p:spPr>
            <a:xfrm>
              <a:off x="1338325" y="1528600"/>
              <a:ext cx="7250" cy="15750"/>
            </a:xfrm>
            <a:custGeom>
              <a:avLst/>
              <a:gdLst/>
              <a:ahLst/>
              <a:cxnLst/>
              <a:rect l="l" t="t" r="r" b="b"/>
              <a:pathLst>
                <a:path w="290" h="630" extrusionOk="0">
                  <a:moveTo>
                    <a:pt x="154" y="1"/>
                  </a:moveTo>
                  <a:cubicBezTo>
                    <a:pt x="108" y="1"/>
                    <a:pt x="61" y="54"/>
                    <a:pt x="89" y="100"/>
                  </a:cubicBezTo>
                  <a:cubicBezTo>
                    <a:pt x="189" y="250"/>
                    <a:pt x="1" y="413"/>
                    <a:pt x="1" y="551"/>
                  </a:cubicBezTo>
                  <a:cubicBezTo>
                    <a:pt x="1" y="595"/>
                    <a:pt x="39" y="629"/>
                    <a:pt x="73" y="629"/>
                  </a:cubicBezTo>
                  <a:cubicBezTo>
                    <a:pt x="79" y="629"/>
                    <a:pt x="84" y="628"/>
                    <a:pt x="89" y="627"/>
                  </a:cubicBezTo>
                  <a:cubicBezTo>
                    <a:pt x="202" y="576"/>
                    <a:pt x="252" y="438"/>
                    <a:pt x="264" y="325"/>
                  </a:cubicBezTo>
                  <a:cubicBezTo>
                    <a:pt x="289" y="213"/>
                    <a:pt x="289" y="100"/>
                    <a:pt x="202" y="24"/>
                  </a:cubicBezTo>
                  <a:cubicBezTo>
                    <a:pt x="188" y="8"/>
                    <a:pt x="171" y="1"/>
                    <a:pt x="15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 name="Google Shape;1085;p37"/>
            <p:cNvSpPr/>
            <p:nvPr/>
          </p:nvSpPr>
          <p:spPr>
            <a:xfrm>
              <a:off x="1337700" y="1541100"/>
              <a:ext cx="15550" cy="5450"/>
            </a:xfrm>
            <a:custGeom>
              <a:avLst/>
              <a:gdLst/>
              <a:ahLst/>
              <a:cxnLst/>
              <a:rect l="l" t="t" r="r" b="b"/>
              <a:pathLst>
                <a:path w="622" h="218" extrusionOk="0">
                  <a:moveTo>
                    <a:pt x="216" y="0"/>
                  </a:moveTo>
                  <a:cubicBezTo>
                    <a:pt x="137" y="0"/>
                    <a:pt x="66" y="23"/>
                    <a:pt x="26" y="89"/>
                  </a:cubicBezTo>
                  <a:cubicBezTo>
                    <a:pt x="1" y="114"/>
                    <a:pt x="13" y="152"/>
                    <a:pt x="51" y="164"/>
                  </a:cubicBezTo>
                  <a:cubicBezTo>
                    <a:pt x="78" y="180"/>
                    <a:pt x="105" y="185"/>
                    <a:pt x="133" y="185"/>
                  </a:cubicBezTo>
                  <a:cubicBezTo>
                    <a:pt x="170" y="185"/>
                    <a:pt x="209" y="177"/>
                    <a:pt x="252" y="177"/>
                  </a:cubicBezTo>
                  <a:cubicBezTo>
                    <a:pt x="340" y="177"/>
                    <a:pt x="415" y="189"/>
                    <a:pt x="490" y="214"/>
                  </a:cubicBezTo>
                  <a:cubicBezTo>
                    <a:pt x="497" y="217"/>
                    <a:pt x="504" y="218"/>
                    <a:pt x="510" y="218"/>
                  </a:cubicBezTo>
                  <a:cubicBezTo>
                    <a:pt x="576" y="218"/>
                    <a:pt x="621" y="112"/>
                    <a:pt x="553" y="89"/>
                  </a:cubicBezTo>
                  <a:cubicBezTo>
                    <a:pt x="470" y="51"/>
                    <a:pt x="334" y="0"/>
                    <a:pt x="21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 name="Google Shape;1086;p37"/>
            <p:cNvSpPr/>
            <p:nvPr/>
          </p:nvSpPr>
          <p:spPr>
            <a:xfrm>
              <a:off x="1338325" y="1543800"/>
              <a:ext cx="15250" cy="10675"/>
            </a:xfrm>
            <a:custGeom>
              <a:avLst/>
              <a:gdLst/>
              <a:ahLst/>
              <a:cxnLst/>
              <a:rect l="l" t="t" r="r" b="b"/>
              <a:pathLst>
                <a:path w="610" h="427" extrusionOk="0">
                  <a:moveTo>
                    <a:pt x="112" y="0"/>
                  </a:moveTo>
                  <a:cubicBezTo>
                    <a:pt x="96" y="0"/>
                    <a:pt x="79" y="2"/>
                    <a:pt x="64" y="6"/>
                  </a:cubicBezTo>
                  <a:cubicBezTo>
                    <a:pt x="13" y="31"/>
                    <a:pt x="1" y="94"/>
                    <a:pt x="51" y="132"/>
                  </a:cubicBezTo>
                  <a:cubicBezTo>
                    <a:pt x="126" y="182"/>
                    <a:pt x="214" y="182"/>
                    <a:pt x="302" y="232"/>
                  </a:cubicBezTo>
                  <a:cubicBezTo>
                    <a:pt x="377" y="270"/>
                    <a:pt x="453" y="332"/>
                    <a:pt x="515" y="408"/>
                  </a:cubicBezTo>
                  <a:cubicBezTo>
                    <a:pt x="525" y="421"/>
                    <a:pt x="537" y="426"/>
                    <a:pt x="548" y="426"/>
                  </a:cubicBezTo>
                  <a:cubicBezTo>
                    <a:pt x="580" y="426"/>
                    <a:pt x="609" y="382"/>
                    <a:pt x="591" y="345"/>
                  </a:cubicBezTo>
                  <a:cubicBezTo>
                    <a:pt x="540" y="245"/>
                    <a:pt x="465" y="157"/>
                    <a:pt x="377" y="94"/>
                  </a:cubicBezTo>
                  <a:cubicBezTo>
                    <a:pt x="303" y="52"/>
                    <a:pt x="202" y="0"/>
                    <a:pt x="11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 name="Google Shape;1087;p37"/>
            <p:cNvSpPr/>
            <p:nvPr/>
          </p:nvSpPr>
          <p:spPr>
            <a:xfrm>
              <a:off x="1395125" y="1542900"/>
              <a:ext cx="74050" cy="70050"/>
            </a:xfrm>
            <a:custGeom>
              <a:avLst/>
              <a:gdLst/>
              <a:ahLst/>
              <a:cxnLst/>
              <a:rect l="l" t="t" r="r" b="b"/>
              <a:pathLst>
                <a:path w="2962" h="2802" extrusionOk="0">
                  <a:moveTo>
                    <a:pt x="1088" y="1"/>
                  </a:moveTo>
                  <a:cubicBezTo>
                    <a:pt x="899" y="1"/>
                    <a:pt x="689" y="154"/>
                    <a:pt x="628" y="356"/>
                  </a:cubicBezTo>
                  <a:cubicBezTo>
                    <a:pt x="540" y="632"/>
                    <a:pt x="1042" y="1171"/>
                    <a:pt x="1042" y="1171"/>
                  </a:cubicBezTo>
                  <a:cubicBezTo>
                    <a:pt x="1042" y="1171"/>
                    <a:pt x="773" y="1037"/>
                    <a:pt x="504" y="1037"/>
                  </a:cubicBezTo>
                  <a:cubicBezTo>
                    <a:pt x="465" y="1037"/>
                    <a:pt x="427" y="1040"/>
                    <a:pt x="389" y="1046"/>
                  </a:cubicBezTo>
                  <a:cubicBezTo>
                    <a:pt x="201" y="1084"/>
                    <a:pt x="38" y="1171"/>
                    <a:pt x="13" y="1435"/>
                  </a:cubicBezTo>
                  <a:cubicBezTo>
                    <a:pt x="0" y="1699"/>
                    <a:pt x="226" y="1887"/>
                    <a:pt x="439" y="1912"/>
                  </a:cubicBezTo>
                  <a:cubicBezTo>
                    <a:pt x="466" y="1914"/>
                    <a:pt x="492" y="1915"/>
                    <a:pt x="518" y="1915"/>
                  </a:cubicBezTo>
                  <a:cubicBezTo>
                    <a:pt x="803" y="1915"/>
                    <a:pt x="1067" y="1799"/>
                    <a:pt x="1067" y="1799"/>
                  </a:cubicBezTo>
                  <a:lnTo>
                    <a:pt x="1067" y="1799"/>
                  </a:lnTo>
                  <a:cubicBezTo>
                    <a:pt x="1067" y="1799"/>
                    <a:pt x="502" y="2527"/>
                    <a:pt x="1130" y="2778"/>
                  </a:cubicBezTo>
                  <a:cubicBezTo>
                    <a:pt x="1173" y="2794"/>
                    <a:pt x="1216" y="2802"/>
                    <a:pt x="1258" y="2802"/>
                  </a:cubicBezTo>
                  <a:cubicBezTo>
                    <a:pt x="1568" y="2802"/>
                    <a:pt x="1823" y="2379"/>
                    <a:pt x="1757" y="1937"/>
                  </a:cubicBezTo>
                  <a:lnTo>
                    <a:pt x="1757" y="1937"/>
                  </a:lnTo>
                  <a:cubicBezTo>
                    <a:pt x="1895" y="2100"/>
                    <a:pt x="2184" y="2326"/>
                    <a:pt x="2384" y="2401"/>
                  </a:cubicBezTo>
                  <a:cubicBezTo>
                    <a:pt x="2436" y="2421"/>
                    <a:pt x="2492" y="2430"/>
                    <a:pt x="2548" y="2430"/>
                  </a:cubicBezTo>
                  <a:cubicBezTo>
                    <a:pt x="2708" y="2430"/>
                    <a:pt x="2865" y="2353"/>
                    <a:pt x="2912" y="2213"/>
                  </a:cubicBezTo>
                  <a:cubicBezTo>
                    <a:pt x="2962" y="2075"/>
                    <a:pt x="2912" y="1937"/>
                    <a:pt x="2849" y="1811"/>
                  </a:cubicBezTo>
                  <a:cubicBezTo>
                    <a:pt x="2686" y="1535"/>
                    <a:pt x="2359" y="1460"/>
                    <a:pt x="2071" y="1335"/>
                  </a:cubicBezTo>
                  <a:cubicBezTo>
                    <a:pt x="2359" y="1259"/>
                    <a:pt x="2723" y="1046"/>
                    <a:pt x="2736" y="770"/>
                  </a:cubicBezTo>
                  <a:cubicBezTo>
                    <a:pt x="2748" y="500"/>
                    <a:pt x="2497" y="255"/>
                    <a:pt x="2229" y="255"/>
                  </a:cubicBezTo>
                  <a:cubicBezTo>
                    <a:pt x="2222" y="255"/>
                    <a:pt x="2215" y="255"/>
                    <a:pt x="2209" y="255"/>
                  </a:cubicBezTo>
                  <a:cubicBezTo>
                    <a:pt x="1933" y="268"/>
                    <a:pt x="1732" y="469"/>
                    <a:pt x="1581" y="883"/>
                  </a:cubicBezTo>
                  <a:cubicBezTo>
                    <a:pt x="1606" y="582"/>
                    <a:pt x="1531" y="306"/>
                    <a:pt x="1305" y="92"/>
                  </a:cubicBezTo>
                  <a:cubicBezTo>
                    <a:pt x="1245" y="28"/>
                    <a:pt x="1168" y="1"/>
                    <a:pt x="1088" y="1"/>
                  </a:cubicBezTo>
                  <a:close/>
                </a:path>
              </a:pathLst>
            </a:custGeom>
            <a:solidFill>
              <a:srgbClr val="F5A1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 name="Google Shape;1088;p37"/>
            <p:cNvSpPr/>
            <p:nvPr/>
          </p:nvSpPr>
          <p:spPr>
            <a:xfrm>
              <a:off x="1435150" y="1580900"/>
              <a:ext cx="11550" cy="6225"/>
            </a:xfrm>
            <a:custGeom>
              <a:avLst/>
              <a:gdLst/>
              <a:ahLst/>
              <a:cxnLst/>
              <a:rect l="l" t="t" r="r" b="b"/>
              <a:pathLst>
                <a:path w="462" h="249" extrusionOk="0">
                  <a:moveTo>
                    <a:pt x="135" y="1"/>
                  </a:moveTo>
                  <a:cubicBezTo>
                    <a:pt x="27" y="1"/>
                    <a:pt x="1" y="179"/>
                    <a:pt x="131" y="191"/>
                  </a:cubicBezTo>
                  <a:cubicBezTo>
                    <a:pt x="206" y="191"/>
                    <a:pt x="282" y="216"/>
                    <a:pt x="357" y="241"/>
                  </a:cubicBezTo>
                  <a:cubicBezTo>
                    <a:pt x="366" y="246"/>
                    <a:pt x="375" y="248"/>
                    <a:pt x="384" y="248"/>
                  </a:cubicBezTo>
                  <a:cubicBezTo>
                    <a:pt x="440" y="248"/>
                    <a:pt x="462" y="149"/>
                    <a:pt x="407" y="116"/>
                  </a:cubicBezTo>
                  <a:cubicBezTo>
                    <a:pt x="332" y="66"/>
                    <a:pt x="244" y="28"/>
                    <a:pt x="156" y="3"/>
                  </a:cubicBezTo>
                  <a:cubicBezTo>
                    <a:pt x="149" y="1"/>
                    <a:pt x="142" y="1"/>
                    <a:pt x="13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 name="Google Shape;1089;p37"/>
            <p:cNvSpPr/>
            <p:nvPr/>
          </p:nvSpPr>
          <p:spPr>
            <a:xfrm>
              <a:off x="1434025" y="1576525"/>
              <a:ext cx="11000" cy="6775"/>
            </a:xfrm>
            <a:custGeom>
              <a:avLst/>
              <a:gdLst/>
              <a:ahLst/>
              <a:cxnLst/>
              <a:rect l="l" t="t" r="r" b="b"/>
              <a:pathLst>
                <a:path w="440" h="271" extrusionOk="0">
                  <a:moveTo>
                    <a:pt x="314" y="0"/>
                  </a:moveTo>
                  <a:cubicBezTo>
                    <a:pt x="199" y="0"/>
                    <a:pt x="81" y="51"/>
                    <a:pt x="13" y="153"/>
                  </a:cubicBezTo>
                  <a:cubicBezTo>
                    <a:pt x="0" y="178"/>
                    <a:pt x="0" y="215"/>
                    <a:pt x="13" y="241"/>
                  </a:cubicBezTo>
                  <a:cubicBezTo>
                    <a:pt x="27" y="261"/>
                    <a:pt x="48" y="271"/>
                    <a:pt x="71" y="271"/>
                  </a:cubicBezTo>
                  <a:cubicBezTo>
                    <a:pt x="89" y="271"/>
                    <a:pt x="109" y="264"/>
                    <a:pt x="126" y="253"/>
                  </a:cubicBezTo>
                  <a:cubicBezTo>
                    <a:pt x="163" y="241"/>
                    <a:pt x="188" y="190"/>
                    <a:pt x="226" y="178"/>
                  </a:cubicBezTo>
                  <a:cubicBezTo>
                    <a:pt x="276" y="140"/>
                    <a:pt x="327" y="128"/>
                    <a:pt x="377" y="115"/>
                  </a:cubicBezTo>
                  <a:cubicBezTo>
                    <a:pt x="439" y="115"/>
                    <a:pt x="414" y="15"/>
                    <a:pt x="352" y="2"/>
                  </a:cubicBezTo>
                  <a:cubicBezTo>
                    <a:pt x="339" y="1"/>
                    <a:pt x="326" y="0"/>
                    <a:pt x="31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 name="Google Shape;1090;p37"/>
            <p:cNvSpPr/>
            <p:nvPr/>
          </p:nvSpPr>
          <p:spPr>
            <a:xfrm>
              <a:off x="1437475" y="1565475"/>
              <a:ext cx="9775" cy="9600"/>
            </a:xfrm>
            <a:custGeom>
              <a:avLst/>
              <a:gdLst/>
              <a:ahLst/>
              <a:cxnLst/>
              <a:rect l="l" t="t" r="r" b="b"/>
              <a:pathLst>
                <a:path w="391" h="384" extrusionOk="0">
                  <a:moveTo>
                    <a:pt x="303" y="1"/>
                  </a:moveTo>
                  <a:cubicBezTo>
                    <a:pt x="289" y="1"/>
                    <a:pt x="275" y="6"/>
                    <a:pt x="264" y="18"/>
                  </a:cubicBezTo>
                  <a:cubicBezTo>
                    <a:pt x="201" y="80"/>
                    <a:pt x="151" y="130"/>
                    <a:pt x="88" y="181"/>
                  </a:cubicBezTo>
                  <a:cubicBezTo>
                    <a:pt x="38" y="231"/>
                    <a:pt x="13" y="256"/>
                    <a:pt x="0" y="331"/>
                  </a:cubicBezTo>
                  <a:cubicBezTo>
                    <a:pt x="0" y="353"/>
                    <a:pt x="19" y="384"/>
                    <a:pt x="40" y="384"/>
                  </a:cubicBezTo>
                  <a:cubicBezTo>
                    <a:pt x="44" y="384"/>
                    <a:pt x="47" y="383"/>
                    <a:pt x="50" y="381"/>
                  </a:cubicBezTo>
                  <a:cubicBezTo>
                    <a:pt x="189" y="369"/>
                    <a:pt x="289" y="193"/>
                    <a:pt x="352" y="93"/>
                  </a:cubicBezTo>
                  <a:cubicBezTo>
                    <a:pt x="390" y="54"/>
                    <a:pt x="347" y="1"/>
                    <a:pt x="30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 name="Google Shape;1091;p37"/>
            <p:cNvSpPr/>
            <p:nvPr/>
          </p:nvSpPr>
          <p:spPr>
            <a:xfrm>
              <a:off x="1431500" y="1568750"/>
              <a:ext cx="7100" cy="14225"/>
            </a:xfrm>
            <a:custGeom>
              <a:avLst/>
              <a:gdLst/>
              <a:ahLst/>
              <a:cxnLst/>
              <a:rect l="l" t="t" r="r" b="b"/>
              <a:pathLst>
                <a:path w="284" h="569" extrusionOk="0">
                  <a:moveTo>
                    <a:pt x="205" y="0"/>
                  </a:moveTo>
                  <a:cubicBezTo>
                    <a:pt x="175" y="0"/>
                    <a:pt x="144" y="16"/>
                    <a:pt x="139" y="50"/>
                  </a:cubicBezTo>
                  <a:cubicBezTo>
                    <a:pt x="101" y="188"/>
                    <a:pt x="38" y="313"/>
                    <a:pt x="13" y="451"/>
                  </a:cubicBezTo>
                  <a:cubicBezTo>
                    <a:pt x="1" y="489"/>
                    <a:pt x="13" y="539"/>
                    <a:pt x="51" y="564"/>
                  </a:cubicBezTo>
                  <a:lnTo>
                    <a:pt x="76" y="564"/>
                  </a:lnTo>
                  <a:cubicBezTo>
                    <a:pt x="86" y="567"/>
                    <a:pt x="96" y="569"/>
                    <a:pt x="106" y="569"/>
                  </a:cubicBezTo>
                  <a:cubicBezTo>
                    <a:pt x="137" y="569"/>
                    <a:pt x="167" y="555"/>
                    <a:pt x="177" y="526"/>
                  </a:cubicBezTo>
                  <a:cubicBezTo>
                    <a:pt x="252" y="388"/>
                    <a:pt x="277" y="225"/>
                    <a:pt x="277" y="75"/>
                  </a:cubicBezTo>
                  <a:cubicBezTo>
                    <a:pt x="284" y="26"/>
                    <a:pt x="244" y="0"/>
                    <a:pt x="20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 name="Google Shape;1092;p37"/>
            <p:cNvSpPr/>
            <p:nvPr/>
          </p:nvSpPr>
          <p:spPr>
            <a:xfrm>
              <a:off x="1426800" y="1562525"/>
              <a:ext cx="4725" cy="8000"/>
            </a:xfrm>
            <a:custGeom>
              <a:avLst/>
              <a:gdLst/>
              <a:ahLst/>
              <a:cxnLst/>
              <a:rect l="l" t="t" r="r" b="b"/>
              <a:pathLst>
                <a:path w="189" h="320" extrusionOk="0">
                  <a:moveTo>
                    <a:pt x="99" y="1"/>
                  </a:moveTo>
                  <a:cubicBezTo>
                    <a:pt x="70" y="1"/>
                    <a:pt x="38" y="16"/>
                    <a:pt x="26" y="48"/>
                  </a:cubicBezTo>
                  <a:cubicBezTo>
                    <a:pt x="13" y="123"/>
                    <a:pt x="1" y="211"/>
                    <a:pt x="38" y="286"/>
                  </a:cubicBezTo>
                  <a:cubicBezTo>
                    <a:pt x="50" y="309"/>
                    <a:pt x="70" y="319"/>
                    <a:pt x="90" y="319"/>
                  </a:cubicBezTo>
                  <a:cubicBezTo>
                    <a:pt x="114" y="319"/>
                    <a:pt x="138" y="306"/>
                    <a:pt x="151" y="286"/>
                  </a:cubicBezTo>
                  <a:cubicBezTo>
                    <a:pt x="189" y="211"/>
                    <a:pt x="189" y="123"/>
                    <a:pt x="164" y="48"/>
                  </a:cubicBezTo>
                  <a:cubicBezTo>
                    <a:pt x="157" y="16"/>
                    <a:pt x="129" y="1"/>
                    <a:pt x="9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 name="Google Shape;1093;p37"/>
            <p:cNvSpPr/>
            <p:nvPr/>
          </p:nvSpPr>
          <p:spPr>
            <a:xfrm>
              <a:off x="1425700" y="1571425"/>
              <a:ext cx="8350" cy="14025"/>
            </a:xfrm>
            <a:custGeom>
              <a:avLst/>
              <a:gdLst/>
              <a:ahLst/>
              <a:cxnLst/>
              <a:rect l="l" t="t" r="r" b="b"/>
              <a:pathLst>
                <a:path w="334" h="561" extrusionOk="0">
                  <a:moveTo>
                    <a:pt x="109" y="1"/>
                  </a:moveTo>
                  <a:cubicBezTo>
                    <a:pt x="53" y="1"/>
                    <a:pt x="0" y="74"/>
                    <a:pt x="45" y="118"/>
                  </a:cubicBezTo>
                  <a:cubicBezTo>
                    <a:pt x="158" y="219"/>
                    <a:pt x="45" y="394"/>
                    <a:pt x="82" y="507"/>
                  </a:cubicBezTo>
                  <a:cubicBezTo>
                    <a:pt x="91" y="534"/>
                    <a:pt x="119" y="561"/>
                    <a:pt x="148" y="561"/>
                  </a:cubicBezTo>
                  <a:cubicBezTo>
                    <a:pt x="160" y="561"/>
                    <a:pt x="172" y="556"/>
                    <a:pt x="183" y="545"/>
                  </a:cubicBezTo>
                  <a:cubicBezTo>
                    <a:pt x="333" y="445"/>
                    <a:pt x="296" y="93"/>
                    <a:pt x="132" y="5"/>
                  </a:cubicBezTo>
                  <a:cubicBezTo>
                    <a:pt x="125" y="2"/>
                    <a:pt x="117" y="1"/>
                    <a:pt x="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 name="Google Shape;1094;p37"/>
            <p:cNvSpPr/>
            <p:nvPr/>
          </p:nvSpPr>
          <p:spPr>
            <a:xfrm>
              <a:off x="1427750" y="1580975"/>
              <a:ext cx="13500" cy="5750"/>
            </a:xfrm>
            <a:custGeom>
              <a:avLst/>
              <a:gdLst/>
              <a:ahLst/>
              <a:cxnLst/>
              <a:rect l="l" t="t" r="r" b="b"/>
              <a:pathLst>
                <a:path w="540" h="230" extrusionOk="0">
                  <a:moveTo>
                    <a:pt x="319" y="0"/>
                  </a:moveTo>
                  <a:cubicBezTo>
                    <a:pt x="190" y="0"/>
                    <a:pt x="40" y="33"/>
                    <a:pt x="13" y="150"/>
                  </a:cubicBezTo>
                  <a:cubicBezTo>
                    <a:pt x="0" y="176"/>
                    <a:pt x="25" y="213"/>
                    <a:pt x="50" y="226"/>
                  </a:cubicBezTo>
                  <a:cubicBezTo>
                    <a:pt x="62" y="228"/>
                    <a:pt x="73" y="229"/>
                    <a:pt x="83" y="229"/>
                  </a:cubicBezTo>
                  <a:cubicBezTo>
                    <a:pt x="127" y="229"/>
                    <a:pt x="160" y="209"/>
                    <a:pt x="201" y="188"/>
                  </a:cubicBezTo>
                  <a:cubicBezTo>
                    <a:pt x="276" y="163"/>
                    <a:pt x="352" y="150"/>
                    <a:pt x="439" y="150"/>
                  </a:cubicBezTo>
                  <a:cubicBezTo>
                    <a:pt x="515" y="150"/>
                    <a:pt x="540" y="25"/>
                    <a:pt x="452" y="12"/>
                  </a:cubicBezTo>
                  <a:cubicBezTo>
                    <a:pt x="417" y="5"/>
                    <a:pt x="369" y="0"/>
                    <a:pt x="31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 name="Google Shape;1095;p37"/>
            <p:cNvSpPr/>
            <p:nvPr/>
          </p:nvSpPr>
          <p:spPr>
            <a:xfrm>
              <a:off x="1428375" y="1583725"/>
              <a:ext cx="15225" cy="6925"/>
            </a:xfrm>
            <a:custGeom>
              <a:avLst/>
              <a:gdLst/>
              <a:ahLst/>
              <a:cxnLst/>
              <a:rect l="l" t="t" r="r" b="b"/>
              <a:pathLst>
                <a:path w="609" h="277" extrusionOk="0">
                  <a:moveTo>
                    <a:pt x="181" y="0"/>
                  </a:moveTo>
                  <a:cubicBezTo>
                    <a:pt x="133" y="0"/>
                    <a:pt x="88" y="12"/>
                    <a:pt x="51" y="40"/>
                  </a:cubicBezTo>
                  <a:cubicBezTo>
                    <a:pt x="0" y="78"/>
                    <a:pt x="13" y="141"/>
                    <a:pt x="63" y="166"/>
                  </a:cubicBezTo>
                  <a:cubicBezTo>
                    <a:pt x="91" y="175"/>
                    <a:pt x="119" y="178"/>
                    <a:pt x="147" y="178"/>
                  </a:cubicBezTo>
                  <a:cubicBezTo>
                    <a:pt x="177" y="178"/>
                    <a:pt x="207" y="175"/>
                    <a:pt x="238" y="175"/>
                  </a:cubicBezTo>
                  <a:cubicBezTo>
                    <a:pt x="255" y="175"/>
                    <a:pt x="272" y="176"/>
                    <a:pt x="289" y="178"/>
                  </a:cubicBezTo>
                  <a:cubicBezTo>
                    <a:pt x="364" y="191"/>
                    <a:pt x="440" y="229"/>
                    <a:pt x="515" y="266"/>
                  </a:cubicBezTo>
                  <a:cubicBezTo>
                    <a:pt x="524" y="274"/>
                    <a:pt x="534" y="277"/>
                    <a:pt x="543" y="277"/>
                  </a:cubicBezTo>
                  <a:cubicBezTo>
                    <a:pt x="581" y="277"/>
                    <a:pt x="608" y="221"/>
                    <a:pt x="578" y="191"/>
                  </a:cubicBezTo>
                  <a:cubicBezTo>
                    <a:pt x="493" y="106"/>
                    <a:pt x="323" y="0"/>
                    <a:pt x="18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 name="Google Shape;1096;p37"/>
            <p:cNvSpPr/>
            <p:nvPr/>
          </p:nvSpPr>
          <p:spPr>
            <a:xfrm>
              <a:off x="1082975" y="2229725"/>
              <a:ext cx="86300" cy="102900"/>
            </a:xfrm>
            <a:custGeom>
              <a:avLst/>
              <a:gdLst/>
              <a:ahLst/>
              <a:cxnLst/>
              <a:rect l="l" t="t" r="r" b="b"/>
              <a:pathLst>
                <a:path w="3452" h="4116" extrusionOk="0">
                  <a:moveTo>
                    <a:pt x="816" y="1"/>
                  </a:moveTo>
                  <a:lnTo>
                    <a:pt x="364" y="277"/>
                  </a:lnTo>
                  <a:cubicBezTo>
                    <a:pt x="113" y="666"/>
                    <a:pt x="0" y="1105"/>
                    <a:pt x="75" y="1569"/>
                  </a:cubicBezTo>
                  <a:cubicBezTo>
                    <a:pt x="201" y="2260"/>
                    <a:pt x="552" y="3075"/>
                    <a:pt x="1054" y="3602"/>
                  </a:cubicBezTo>
                  <a:cubicBezTo>
                    <a:pt x="1352" y="3923"/>
                    <a:pt x="1842" y="4115"/>
                    <a:pt x="2299" y="4115"/>
                  </a:cubicBezTo>
                  <a:cubicBezTo>
                    <a:pt x="2861" y="4115"/>
                    <a:pt x="3372" y="3825"/>
                    <a:pt x="3413" y="3125"/>
                  </a:cubicBezTo>
                  <a:cubicBezTo>
                    <a:pt x="3451" y="2448"/>
                    <a:pt x="3037" y="1845"/>
                    <a:pt x="2660" y="1331"/>
                  </a:cubicBezTo>
                  <a:cubicBezTo>
                    <a:pt x="2196" y="704"/>
                    <a:pt x="1631" y="89"/>
                    <a:pt x="816" y="1"/>
                  </a:cubicBezTo>
                  <a:close/>
                </a:path>
              </a:pathLst>
            </a:custGeom>
            <a:solidFill>
              <a:srgbClr val="E740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 name="Google Shape;1097;p37"/>
            <p:cNvSpPr/>
            <p:nvPr/>
          </p:nvSpPr>
          <p:spPr>
            <a:xfrm>
              <a:off x="1082650" y="2226025"/>
              <a:ext cx="38300" cy="31750"/>
            </a:xfrm>
            <a:custGeom>
              <a:avLst/>
              <a:gdLst/>
              <a:ahLst/>
              <a:cxnLst/>
              <a:rect l="l" t="t" r="r" b="b"/>
              <a:pathLst>
                <a:path w="1532" h="1270" extrusionOk="0">
                  <a:moveTo>
                    <a:pt x="820" y="1"/>
                  </a:moveTo>
                  <a:cubicBezTo>
                    <a:pt x="735" y="1"/>
                    <a:pt x="643" y="22"/>
                    <a:pt x="540" y="74"/>
                  </a:cubicBezTo>
                  <a:cubicBezTo>
                    <a:pt x="452" y="99"/>
                    <a:pt x="377" y="149"/>
                    <a:pt x="314" y="212"/>
                  </a:cubicBezTo>
                  <a:cubicBezTo>
                    <a:pt x="214" y="312"/>
                    <a:pt x="164" y="450"/>
                    <a:pt x="113" y="588"/>
                  </a:cubicBezTo>
                  <a:cubicBezTo>
                    <a:pt x="63" y="726"/>
                    <a:pt x="1" y="864"/>
                    <a:pt x="1" y="1015"/>
                  </a:cubicBezTo>
                  <a:cubicBezTo>
                    <a:pt x="1" y="1115"/>
                    <a:pt x="38" y="1241"/>
                    <a:pt x="139" y="1266"/>
                  </a:cubicBezTo>
                  <a:cubicBezTo>
                    <a:pt x="149" y="1268"/>
                    <a:pt x="160" y="1270"/>
                    <a:pt x="170" y="1270"/>
                  </a:cubicBezTo>
                  <a:cubicBezTo>
                    <a:pt x="257" y="1270"/>
                    <a:pt x="332" y="1180"/>
                    <a:pt x="377" y="1090"/>
                  </a:cubicBezTo>
                  <a:cubicBezTo>
                    <a:pt x="477" y="927"/>
                    <a:pt x="528" y="739"/>
                    <a:pt x="540" y="550"/>
                  </a:cubicBezTo>
                  <a:cubicBezTo>
                    <a:pt x="628" y="714"/>
                    <a:pt x="753" y="852"/>
                    <a:pt x="917" y="939"/>
                  </a:cubicBezTo>
                  <a:cubicBezTo>
                    <a:pt x="944" y="958"/>
                    <a:pt x="972" y="969"/>
                    <a:pt x="999" y="969"/>
                  </a:cubicBezTo>
                  <a:cubicBezTo>
                    <a:pt x="1009" y="969"/>
                    <a:pt x="1019" y="968"/>
                    <a:pt x="1030" y="964"/>
                  </a:cubicBezTo>
                  <a:cubicBezTo>
                    <a:pt x="1080" y="952"/>
                    <a:pt x="1105" y="889"/>
                    <a:pt x="1105" y="839"/>
                  </a:cubicBezTo>
                  <a:cubicBezTo>
                    <a:pt x="1092" y="776"/>
                    <a:pt x="1067" y="739"/>
                    <a:pt x="1030" y="688"/>
                  </a:cubicBezTo>
                  <a:lnTo>
                    <a:pt x="841" y="437"/>
                  </a:lnTo>
                  <a:lnTo>
                    <a:pt x="841" y="437"/>
                  </a:lnTo>
                  <a:cubicBezTo>
                    <a:pt x="967" y="488"/>
                    <a:pt x="1080" y="538"/>
                    <a:pt x="1205" y="601"/>
                  </a:cubicBezTo>
                  <a:cubicBezTo>
                    <a:pt x="1256" y="621"/>
                    <a:pt x="1308" y="642"/>
                    <a:pt x="1359" y="642"/>
                  </a:cubicBezTo>
                  <a:cubicBezTo>
                    <a:pt x="1370" y="642"/>
                    <a:pt x="1382" y="641"/>
                    <a:pt x="1393" y="638"/>
                  </a:cubicBezTo>
                  <a:cubicBezTo>
                    <a:pt x="1456" y="638"/>
                    <a:pt x="1519" y="588"/>
                    <a:pt x="1531" y="525"/>
                  </a:cubicBezTo>
                  <a:cubicBezTo>
                    <a:pt x="1531" y="475"/>
                    <a:pt x="1494" y="425"/>
                    <a:pt x="1456" y="387"/>
                  </a:cubicBezTo>
                  <a:cubicBezTo>
                    <a:pt x="1275" y="216"/>
                    <a:pt x="1087" y="1"/>
                    <a:pt x="820" y="1"/>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 name="Google Shape;1098;p37"/>
            <p:cNvSpPr/>
            <p:nvPr/>
          </p:nvSpPr>
          <p:spPr>
            <a:xfrm>
              <a:off x="976300" y="2222525"/>
              <a:ext cx="65900" cy="102025"/>
            </a:xfrm>
            <a:custGeom>
              <a:avLst/>
              <a:gdLst/>
              <a:ahLst/>
              <a:cxnLst/>
              <a:rect l="l" t="t" r="r" b="b"/>
              <a:pathLst>
                <a:path w="2636" h="4081" extrusionOk="0">
                  <a:moveTo>
                    <a:pt x="1406" y="0"/>
                  </a:moveTo>
                  <a:lnTo>
                    <a:pt x="929" y="63"/>
                  </a:lnTo>
                  <a:cubicBezTo>
                    <a:pt x="565" y="289"/>
                    <a:pt x="302" y="603"/>
                    <a:pt x="189" y="1004"/>
                  </a:cubicBezTo>
                  <a:cubicBezTo>
                    <a:pt x="26" y="1632"/>
                    <a:pt x="0" y="2435"/>
                    <a:pt x="214" y="3062"/>
                  </a:cubicBezTo>
                  <a:cubicBezTo>
                    <a:pt x="399" y="3602"/>
                    <a:pt x="999" y="4080"/>
                    <a:pt x="1550" y="4080"/>
                  </a:cubicBezTo>
                  <a:cubicBezTo>
                    <a:pt x="1857" y="4080"/>
                    <a:pt x="2150" y="3932"/>
                    <a:pt x="2347" y="3564"/>
                  </a:cubicBezTo>
                  <a:cubicBezTo>
                    <a:pt x="2636" y="3024"/>
                    <a:pt x="2523" y="2372"/>
                    <a:pt x="2410" y="1795"/>
                  </a:cubicBezTo>
                  <a:cubicBezTo>
                    <a:pt x="2272" y="1104"/>
                    <a:pt x="2033" y="389"/>
                    <a:pt x="1406" y="0"/>
                  </a:cubicBezTo>
                  <a:close/>
                </a:path>
              </a:pathLst>
            </a:custGeom>
            <a:solidFill>
              <a:srgbClr val="C02A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 name="Google Shape;1099;p37"/>
            <p:cNvSpPr/>
            <p:nvPr/>
          </p:nvSpPr>
          <p:spPr>
            <a:xfrm>
              <a:off x="984450" y="2218000"/>
              <a:ext cx="38300" cy="23425"/>
            </a:xfrm>
            <a:custGeom>
              <a:avLst/>
              <a:gdLst/>
              <a:ahLst/>
              <a:cxnLst/>
              <a:rect l="l" t="t" r="r" b="b"/>
              <a:pathLst>
                <a:path w="1532" h="937" extrusionOk="0">
                  <a:moveTo>
                    <a:pt x="804" y="1"/>
                  </a:moveTo>
                  <a:cubicBezTo>
                    <a:pt x="745" y="1"/>
                    <a:pt x="683" y="12"/>
                    <a:pt x="628" y="31"/>
                  </a:cubicBezTo>
                  <a:cubicBezTo>
                    <a:pt x="503" y="81"/>
                    <a:pt x="415" y="181"/>
                    <a:pt x="314" y="269"/>
                  </a:cubicBezTo>
                  <a:cubicBezTo>
                    <a:pt x="214" y="369"/>
                    <a:pt x="114" y="457"/>
                    <a:pt x="63" y="583"/>
                  </a:cubicBezTo>
                  <a:cubicBezTo>
                    <a:pt x="13" y="658"/>
                    <a:pt x="1" y="771"/>
                    <a:pt x="76" y="834"/>
                  </a:cubicBezTo>
                  <a:cubicBezTo>
                    <a:pt x="101" y="855"/>
                    <a:pt x="130" y="863"/>
                    <a:pt x="161" y="863"/>
                  </a:cubicBezTo>
                  <a:cubicBezTo>
                    <a:pt x="222" y="863"/>
                    <a:pt x="289" y="830"/>
                    <a:pt x="340" y="796"/>
                  </a:cubicBezTo>
                  <a:cubicBezTo>
                    <a:pt x="490" y="683"/>
                    <a:pt x="603" y="558"/>
                    <a:pt x="691" y="407"/>
                  </a:cubicBezTo>
                  <a:cubicBezTo>
                    <a:pt x="691" y="570"/>
                    <a:pt x="741" y="733"/>
                    <a:pt x="842" y="871"/>
                  </a:cubicBezTo>
                  <a:cubicBezTo>
                    <a:pt x="867" y="896"/>
                    <a:pt x="892" y="934"/>
                    <a:pt x="929" y="934"/>
                  </a:cubicBezTo>
                  <a:cubicBezTo>
                    <a:pt x="935" y="935"/>
                    <a:pt x="940" y="936"/>
                    <a:pt x="945" y="936"/>
                  </a:cubicBezTo>
                  <a:cubicBezTo>
                    <a:pt x="987" y="936"/>
                    <a:pt x="1020" y="892"/>
                    <a:pt x="1042" y="859"/>
                  </a:cubicBezTo>
                  <a:cubicBezTo>
                    <a:pt x="1055" y="809"/>
                    <a:pt x="1042" y="758"/>
                    <a:pt x="1030" y="708"/>
                  </a:cubicBezTo>
                  <a:cubicBezTo>
                    <a:pt x="1017" y="608"/>
                    <a:pt x="992" y="520"/>
                    <a:pt x="980" y="432"/>
                  </a:cubicBezTo>
                  <a:lnTo>
                    <a:pt x="980" y="432"/>
                  </a:lnTo>
                  <a:cubicBezTo>
                    <a:pt x="1055" y="520"/>
                    <a:pt x="1130" y="608"/>
                    <a:pt x="1218" y="696"/>
                  </a:cubicBezTo>
                  <a:cubicBezTo>
                    <a:pt x="1256" y="733"/>
                    <a:pt x="1293" y="784"/>
                    <a:pt x="1356" y="809"/>
                  </a:cubicBezTo>
                  <a:cubicBezTo>
                    <a:pt x="1368" y="812"/>
                    <a:pt x="1381" y="813"/>
                    <a:pt x="1395" y="813"/>
                  </a:cubicBezTo>
                  <a:cubicBezTo>
                    <a:pt x="1439" y="813"/>
                    <a:pt x="1487" y="797"/>
                    <a:pt x="1507" y="758"/>
                  </a:cubicBezTo>
                  <a:cubicBezTo>
                    <a:pt x="1532" y="721"/>
                    <a:pt x="1519" y="658"/>
                    <a:pt x="1494" y="620"/>
                  </a:cubicBezTo>
                  <a:cubicBezTo>
                    <a:pt x="1395" y="349"/>
                    <a:pt x="1297" y="5"/>
                    <a:pt x="889" y="5"/>
                  </a:cubicBezTo>
                  <a:cubicBezTo>
                    <a:pt x="881" y="5"/>
                    <a:pt x="874" y="5"/>
                    <a:pt x="867" y="6"/>
                  </a:cubicBezTo>
                  <a:cubicBezTo>
                    <a:pt x="846" y="2"/>
                    <a:pt x="825" y="1"/>
                    <a:pt x="804" y="1"/>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0" name="Google Shape;1100;p37"/>
            <p:cNvSpPr/>
            <p:nvPr/>
          </p:nvSpPr>
          <p:spPr>
            <a:xfrm>
              <a:off x="858225" y="2152875"/>
              <a:ext cx="66650" cy="92250"/>
            </a:xfrm>
            <a:custGeom>
              <a:avLst/>
              <a:gdLst/>
              <a:ahLst/>
              <a:cxnLst/>
              <a:rect l="l" t="t" r="r" b="b"/>
              <a:pathLst>
                <a:path w="2666" h="3690" extrusionOk="0">
                  <a:moveTo>
                    <a:pt x="1862" y="0"/>
                  </a:moveTo>
                  <a:cubicBezTo>
                    <a:pt x="1473" y="38"/>
                    <a:pt x="1122" y="214"/>
                    <a:pt x="871" y="502"/>
                  </a:cubicBezTo>
                  <a:cubicBezTo>
                    <a:pt x="482" y="954"/>
                    <a:pt x="143" y="1632"/>
                    <a:pt x="80" y="2234"/>
                  </a:cubicBezTo>
                  <a:cubicBezTo>
                    <a:pt x="1" y="2879"/>
                    <a:pt x="495" y="3689"/>
                    <a:pt x="1133" y="3689"/>
                  </a:cubicBezTo>
                  <a:cubicBezTo>
                    <a:pt x="1302" y="3689"/>
                    <a:pt x="1481" y="3633"/>
                    <a:pt x="1662" y="3501"/>
                  </a:cubicBezTo>
                  <a:cubicBezTo>
                    <a:pt x="2113" y="3163"/>
                    <a:pt x="2289" y="2560"/>
                    <a:pt x="2414" y="2046"/>
                  </a:cubicBezTo>
                  <a:cubicBezTo>
                    <a:pt x="2565" y="1406"/>
                    <a:pt x="2665" y="716"/>
                    <a:pt x="2276" y="138"/>
                  </a:cubicBezTo>
                  <a:lnTo>
                    <a:pt x="1862" y="0"/>
                  </a:lnTo>
                  <a:close/>
                </a:path>
              </a:pathLst>
            </a:custGeom>
            <a:solidFill>
              <a:srgbClr val="E740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1" name="Google Shape;1101;p37"/>
            <p:cNvSpPr/>
            <p:nvPr/>
          </p:nvSpPr>
          <p:spPr>
            <a:xfrm>
              <a:off x="886900" y="2148750"/>
              <a:ext cx="34825" cy="24375"/>
            </a:xfrm>
            <a:custGeom>
              <a:avLst/>
              <a:gdLst/>
              <a:ahLst/>
              <a:cxnLst/>
              <a:rect l="l" t="t" r="r" b="b"/>
              <a:pathLst>
                <a:path w="1393" h="975" extrusionOk="0">
                  <a:moveTo>
                    <a:pt x="776" y="0"/>
                  </a:moveTo>
                  <a:cubicBezTo>
                    <a:pt x="666" y="0"/>
                    <a:pt x="565" y="44"/>
                    <a:pt x="464" y="78"/>
                  </a:cubicBezTo>
                  <a:cubicBezTo>
                    <a:pt x="339" y="115"/>
                    <a:pt x="226" y="153"/>
                    <a:pt x="126" y="228"/>
                  </a:cubicBezTo>
                  <a:cubicBezTo>
                    <a:pt x="63" y="291"/>
                    <a:pt x="0" y="379"/>
                    <a:pt x="38" y="454"/>
                  </a:cubicBezTo>
                  <a:cubicBezTo>
                    <a:pt x="64" y="506"/>
                    <a:pt x="127" y="528"/>
                    <a:pt x="192" y="528"/>
                  </a:cubicBezTo>
                  <a:cubicBezTo>
                    <a:pt x="221" y="528"/>
                    <a:pt x="250" y="524"/>
                    <a:pt x="276" y="517"/>
                  </a:cubicBezTo>
                  <a:cubicBezTo>
                    <a:pt x="439" y="492"/>
                    <a:pt x="590" y="429"/>
                    <a:pt x="715" y="328"/>
                  </a:cubicBezTo>
                  <a:lnTo>
                    <a:pt x="715" y="328"/>
                  </a:lnTo>
                  <a:cubicBezTo>
                    <a:pt x="653" y="479"/>
                    <a:pt x="640" y="630"/>
                    <a:pt x="665" y="793"/>
                  </a:cubicBezTo>
                  <a:cubicBezTo>
                    <a:pt x="678" y="818"/>
                    <a:pt x="678" y="856"/>
                    <a:pt x="715" y="868"/>
                  </a:cubicBezTo>
                  <a:cubicBezTo>
                    <a:pt x="728" y="881"/>
                    <a:pt x="743" y="887"/>
                    <a:pt x="758" y="887"/>
                  </a:cubicBezTo>
                  <a:cubicBezTo>
                    <a:pt x="786" y="887"/>
                    <a:pt x="816" y="868"/>
                    <a:pt x="841" y="843"/>
                  </a:cubicBezTo>
                  <a:cubicBezTo>
                    <a:pt x="866" y="818"/>
                    <a:pt x="878" y="768"/>
                    <a:pt x="891" y="718"/>
                  </a:cubicBezTo>
                  <a:cubicBezTo>
                    <a:pt x="916" y="642"/>
                    <a:pt x="929" y="554"/>
                    <a:pt x="954" y="467"/>
                  </a:cubicBezTo>
                  <a:cubicBezTo>
                    <a:pt x="979" y="579"/>
                    <a:pt x="1016" y="680"/>
                    <a:pt x="1042" y="780"/>
                  </a:cubicBezTo>
                  <a:cubicBezTo>
                    <a:pt x="1067" y="830"/>
                    <a:pt x="1079" y="893"/>
                    <a:pt x="1117" y="931"/>
                  </a:cubicBezTo>
                  <a:cubicBezTo>
                    <a:pt x="1141" y="955"/>
                    <a:pt x="1177" y="975"/>
                    <a:pt x="1212" y="975"/>
                  </a:cubicBezTo>
                  <a:cubicBezTo>
                    <a:pt x="1231" y="975"/>
                    <a:pt x="1250" y="969"/>
                    <a:pt x="1267" y="956"/>
                  </a:cubicBezTo>
                  <a:cubicBezTo>
                    <a:pt x="1305" y="931"/>
                    <a:pt x="1305" y="881"/>
                    <a:pt x="1318" y="830"/>
                  </a:cubicBezTo>
                  <a:cubicBezTo>
                    <a:pt x="1330" y="554"/>
                    <a:pt x="1393" y="228"/>
                    <a:pt x="1029" y="78"/>
                  </a:cubicBezTo>
                  <a:cubicBezTo>
                    <a:pt x="966" y="27"/>
                    <a:pt x="891" y="15"/>
                    <a:pt x="816" y="2"/>
                  </a:cubicBezTo>
                  <a:cubicBezTo>
                    <a:pt x="802" y="1"/>
                    <a:pt x="789" y="0"/>
                    <a:pt x="776"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2" name="Google Shape;1102;p37"/>
            <p:cNvSpPr/>
            <p:nvPr/>
          </p:nvSpPr>
          <p:spPr>
            <a:xfrm>
              <a:off x="1059425" y="2077500"/>
              <a:ext cx="99275" cy="77325"/>
            </a:xfrm>
            <a:custGeom>
              <a:avLst/>
              <a:gdLst/>
              <a:ahLst/>
              <a:cxnLst/>
              <a:rect l="l" t="t" r="r" b="b"/>
              <a:pathLst>
                <a:path w="3971" h="3093" extrusionOk="0">
                  <a:moveTo>
                    <a:pt x="838" y="1"/>
                  </a:moveTo>
                  <a:cubicBezTo>
                    <a:pt x="670" y="1"/>
                    <a:pt x="499" y="25"/>
                    <a:pt x="327" y="79"/>
                  </a:cubicBezTo>
                  <a:lnTo>
                    <a:pt x="64" y="480"/>
                  </a:lnTo>
                  <a:cubicBezTo>
                    <a:pt x="1" y="895"/>
                    <a:pt x="64" y="1309"/>
                    <a:pt x="302" y="1660"/>
                  </a:cubicBezTo>
                  <a:cubicBezTo>
                    <a:pt x="653" y="2187"/>
                    <a:pt x="1256" y="2739"/>
                    <a:pt x="1871" y="2990"/>
                  </a:cubicBezTo>
                  <a:cubicBezTo>
                    <a:pt x="2036" y="3059"/>
                    <a:pt x="2224" y="3092"/>
                    <a:pt x="2416" y="3092"/>
                  </a:cubicBezTo>
                  <a:cubicBezTo>
                    <a:pt x="3168" y="3092"/>
                    <a:pt x="3970" y="2581"/>
                    <a:pt x="3640" y="1710"/>
                  </a:cubicBezTo>
                  <a:cubicBezTo>
                    <a:pt x="3427" y="1146"/>
                    <a:pt x="2862" y="794"/>
                    <a:pt x="2348" y="506"/>
                  </a:cubicBezTo>
                  <a:cubicBezTo>
                    <a:pt x="1880" y="239"/>
                    <a:pt x="1370" y="1"/>
                    <a:pt x="838" y="1"/>
                  </a:cubicBezTo>
                  <a:close/>
                </a:path>
              </a:pathLst>
            </a:custGeom>
            <a:solidFill>
              <a:srgbClr val="C02A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3" name="Google Shape;1103;p37"/>
            <p:cNvSpPr/>
            <p:nvPr/>
          </p:nvSpPr>
          <p:spPr>
            <a:xfrm>
              <a:off x="1056600" y="2075625"/>
              <a:ext cx="29525" cy="33450"/>
            </a:xfrm>
            <a:custGeom>
              <a:avLst/>
              <a:gdLst/>
              <a:ahLst/>
              <a:cxnLst/>
              <a:rect l="l" t="t" r="r" b="b"/>
              <a:pathLst>
                <a:path w="1181" h="1338" extrusionOk="0">
                  <a:moveTo>
                    <a:pt x="569" y="0"/>
                  </a:moveTo>
                  <a:cubicBezTo>
                    <a:pt x="434" y="0"/>
                    <a:pt x="302" y="51"/>
                    <a:pt x="177" y="204"/>
                  </a:cubicBezTo>
                  <a:cubicBezTo>
                    <a:pt x="114" y="254"/>
                    <a:pt x="76" y="317"/>
                    <a:pt x="51" y="392"/>
                  </a:cubicBezTo>
                  <a:cubicBezTo>
                    <a:pt x="1" y="518"/>
                    <a:pt x="1" y="656"/>
                    <a:pt x="14" y="794"/>
                  </a:cubicBezTo>
                  <a:cubicBezTo>
                    <a:pt x="14" y="919"/>
                    <a:pt x="26" y="1057"/>
                    <a:pt x="76" y="1183"/>
                  </a:cubicBezTo>
                  <a:cubicBezTo>
                    <a:pt x="109" y="1260"/>
                    <a:pt x="172" y="1338"/>
                    <a:pt x="246" y="1338"/>
                  </a:cubicBezTo>
                  <a:cubicBezTo>
                    <a:pt x="256" y="1338"/>
                    <a:pt x="267" y="1336"/>
                    <a:pt x="277" y="1334"/>
                  </a:cubicBezTo>
                  <a:cubicBezTo>
                    <a:pt x="377" y="1321"/>
                    <a:pt x="415" y="1208"/>
                    <a:pt x="428" y="1108"/>
                  </a:cubicBezTo>
                  <a:cubicBezTo>
                    <a:pt x="440" y="932"/>
                    <a:pt x="415" y="756"/>
                    <a:pt x="352" y="593"/>
                  </a:cubicBezTo>
                  <a:lnTo>
                    <a:pt x="352" y="593"/>
                  </a:lnTo>
                  <a:cubicBezTo>
                    <a:pt x="490" y="706"/>
                    <a:pt x="641" y="769"/>
                    <a:pt x="817" y="781"/>
                  </a:cubicBezTo>
                  <a:cubicBezTo>
                    <a:pt x="854" y="781"/>
                    <a:pt x="892" y="781"/>
                    <a:pt x="917" y="769"/>
                  </a:cubicBezTo>
                  <a:cubicBezTo>
                    <a:pt x="955" y="731"/>
                    <a:pt x="955" y="668"/>
                    <a:pt x="930" y="631"/>
                  </a:cubicBezTo>
                  <a:cubicBezTo>
                    <a:pt x="904" y="581"/>
                    <a:pt x="854" y="555"/>
                    <a:pt x="817" y="530"/>
                  </a:cubicBezTo>
                  <a:cubicBezTo>
                    <a:pt x="729" y="493"/>
                    <a:pt x="654" y="443"/>
                    <a:pt x="566" y="392"/>
                  </a:cubicBezTo>
                  <a:lnTo>
                    <a:pt x="917" y="392"/>
                  </a:lnTo>
                  <a:cubicBezTo>
                    <a:pt x="980" y="392"/>
                    <a:pt x="1043" y="392"/>
                    <a:pt x="1093" y="355"/>
                  </a:cubicBezTo>
                  <a:cubicBezTo>
                    <a:pt x="1143" y="330"/>
                    <a:pt x="1181" y="267"/>
                    <a:pt x="1168" y="217"/>
                  </a:cubicBezTo>
                  <a:cubicBezTo>
                    <a:pt x="1143" y="166"/>
                    <a:pt x="1093" y="141"/>
                    <a:pt x="1055" y="129"/>
                  </a:cubicBezTo>
                  <a:cubicBezTo>
                    <a:pt x="897" y="74"/>
                    <a:pt x="732" y="0"/>
                    <a:pt x="569"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4" name="Google Shape;1104;p37"/>
            <p:cNvSpPr/>
            <p:nvPr/>
          </p:nvSpPr>
          <p:spPr>
            <a:xfrm>
              <a:off x="922350" y="1777350"/>
              <a:ext cx="176825" cy="463375"/>
            </a:xfrm>
            <a:custGeom>
              <a:avLst/>
              <a:gdLst/>
              <a:ahLst/>
              <a:cxnLst/>
              <a:rect l="l" t="t" r="r" b="b"/>
              <a:pathLst>
                <a:path w="7073" h="18535" extrusionOk="0">
                  <a:moveTo>
                    <a:pt x="163" y="0"/>
                  </a:moveTo>
                  <a:cubicBezTo>
                    <a:pt x="126" y="0"/>
                    <a:pt x="88" y="26"/>
                    <a:pt x="88" y="76"/>
                  </a:cubicBezTo>
                  <a:cubicBezTo>
                    <a:pt x="0" y="3426"/>
                    <a:pt x="753" y="6865"/>
                    <a:pt x="1920" y="9989"/>
                  </a:cubicBezTo>
                  <a:cubicBezTo>
                    <a:pt x="3087" y="13089"/>
                    <a:pt x="4781" y="16038"/>
                    <a:pt x="6990" y="18522"/>
                  </a:cubicBezTo>
                  <a:cubicBezTo>
                    <a:pt x="6998" y="18531"/>
                    <a:pt x="7007" y="18534"/>
                    <a:pt x="7015" y="18534"/>
                  </a:cubicBezTo>
                  <a:cubicBezTo>
                    <a:pt x="7046" y="18534"/>
                    <a:pt x="7072" y="18489"/>
                    <a:pt x="7053" y="18460"/>
                  </a:cubicBezTo>
                  <a:cubicBezTo>
                    <a:pt x="4944" y="15824"/>
                    <a:pt x="3225" y="12938"/>
                    <a:pt x="2058" y="9763"/>
                  </a:cubicBezTo>
                  <a:cubicBezTo>
                    <a:pt x="904" y="6626"/>
                    <a:pt x="402" y="3401"/>
                    <a:pt x="238" y="76"/>
                  </a:cubicBezTo>
                  <a:cubicBezTo>
                    <a:pt x="238" y="26"/>
                    <a:pt x="201" y="0"/>
                    <a:pt x="163"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5" name="Google Shape;1105;p37"/>
            <p:cNvSpPr/>
            <p:nvPr/>
          </p:nvSpPr>
          <p:spPr>
            <a:xfrm>
              <a:off x="970975" y="2020050"/>
              <a:ext cx="37975" cy="207800"/>
            </a:xfrm>
            <a:custGeom>
              <a:avLst/>
              <a:gdLst/>
              <a:ahLst/>
              <a:cxnLst/>
              <a:rect l="l" t="t" r="r" b="b"/>
              <a:pathLst>
                <a:path w="1519" h="8312" extrusionOk="0">
                  <a:moveTo>
                    <a:pt x="24" y="0"/>
                  </a:moveTo>
                  <a:cubicBezTo>
                    <a:pt x="12" y="0"/>
                    <a:pt x="0" y="10"/>
                    <a:pt x="0" y="30"/>
                  </a:cubicBezTo>
                  <a:cubicBezTo>
                    <a:pt x="176" y="1373"/>
                    <a:pt x="502" y="2703"/>
                    <a:pt x="715" y="4033"/>
                  </a:cubicBezTo>
                  <a:cubicBezTo>
                    <a:pt x="828" y="4711"/>
                    <a:pt x="929" y="5376"/>
                    <a:pt x="1029" y="6041"/>
                  </a:cubicBezTo>
                  <a:cubicBezTo>
                    <a:pt x="1130" y="6769"/>
                    <a:pt x="1142" y="7547"/>
                    <a:pt x="1343" y="8262"/>
                  </a:cubicBezTo>
                  <a:cubicBezTo>
                    <a:pt x="1354" y="8296"/>
                    <a:pt x="1385" y="8312"/>
                    <a:pt x="1416" y="8312"/>
                  </a:cubicBezTo>
                  <a:cubicBezTo>
                    <a:pt x="1454" y="8312"/>
                    <a:pt x="1493" y="8286"/>
                    <a:pt x="1493" y="8237"/>
                  </a:cubicBezTo>
                  <a:cubicBezTo>
                    <a:pt x="1519" y="7597"/>
                    <a:pt x="1355" y="6920"/>
                    <a:pt x="1268" y="6292"/>
                  </a:cubicBezTo>
                  <a:cubicBezTo>
                    <a:pt x="1167" y="5589"/>
                    <a:pt x="1054" y="4887"/>
                    <a:pt x="929" y="4184"/>
                  </a:cubicBezTo>
                  <a:cubicBezTo>
                    <a:pt x="690" y="2804"/>
                    <a:pt x="477" y="1360"/>
                    <a:pt x="50" y="18"/>
                  </a:cubicBezTo>
                  <a:cubicBezTo>
                    <a:pt x="45" y="6"/>
                    <a:pt x="34" y="0"/>
                    <a:pt x="24"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6" name="Google Shape;1106;p37"/>
            <p:cNvSpPr/>
            <p:nvPr/>
          </p:nvSpPr>
          <p:spPr>
            <a:xfrm>
              <a:off x="944100" y="1932900"/>
              <a:ext cx="125375" cy="160150"/>
            </a:xfrm>
            <a:custGeom>
              <a:avLst/>
              <a:gdLst/>
              <a:ahLst/>
              <a:cxnLst/>
              <a:rect l="l" t="t" r="r" b="b"/>
              <a:pathLst>
                <a:path w="5015" h="6406" extrusionOk="0">
                  <a:moveTo>
                    <a:pt x="59" y="0"/>
                  </a:moveTo>
                  <a:cubicBezTo>
                    <a:pt x="31" y="0"/>
                    <a:pt x="1" y="22"/>
                    <a:pt x="8" y="53"/>
                  </a:cubicBezTo>
                  <a:cubicBezTo>
                    <a:pt x="335" y="1370"/>
                    <a:pt x="987" y="2512"/>
                    <a:pt x="1853" y="3541"/>
                  </a:cubicBezTo>
                  <a:cubicBezTo>
                    <a:pt x="2719" y="4570"/>
                    <a:pt x="3748" y="5599"/>
                    <a:pt x="4840" y="6390"/>
                  </a:cubicBezTo>
                  <a:cubicBezTo>
                    <a:pt x="4855" y="6401"/>
                    <a:pt x="4871" y="6406"/>
                    <a:pt x="4887" y="6406"/>
                  </a:cubicBezTo>
                  <a:cubicBezTo>
                    <a:pt x="4958" y="6406"/>
                    <a:pt x="5015" y="6304"/>
                    <a:pt x="4953" y="6252"/>
                  </a:cubicBezTo>
                  <a:cubicBezTo>
                    <a:pt x="4049" y="5323"/>
                    <a:pt x="3008" y="4558"/>
                    <a:pt x="2154" y="3579"/>
                  </a:cubicBezTo>
                  <a:cubicBezTo>
                    <a:pt x="1238" y="2550"/>
                    <a:pt x="498" y="1358"/>
                    <a:pt x="96" y="28"/>
                  </a:cubicBezTo>
                  <a:cubicBezTo>
                    <a:pt x="92" y="9"/>
                    <a:pt x="76" y="0"/>
                    <a:pt x="59"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7" name="Google Shape;1107;p37"/>
            <p:cNvSpPr/>
            <p:nvPr/>
          </p:nvSpPr>
          <p:spPr>
            <a:xfrm>
              <a:off x="950250" y="1943550"/>
              <a:ext cx="45525" cy="20025"/>
            </a:xfrm>
            <a:custGeom>
              <a:avLst/>
              <a:gdLst/>
              <a:ahLst/>
              <a:cxnLst/>
              <a:rect l="l" t="t" r="r" b="b"/>
              <a:pathLst>
                <a:path w="1821" h="801" extrusionOk="0">
                  <a:moveTo>
                    <a:pt x="467" y="0"/>
                  </a:moveTo>
                  <a:cubicBezTo>
                    <a:pt x="309" y="0"/>
                    <a:pt x="152" y="21"/>
                    <a:pt x="1" y="66"/>
                  </a:cubicBezTo>
                  <a:cubicBezTo>
                    <a:pt x="328" y="513"/>
                    <a:pt x="854" y="801"/>
                    <a:pt x="1295" y="801"/>
                  </a:cubicBezTo>
                  <a:cubicBezTo>
                    <a:pt x="1498" y="801"/>
                    <a:pt x="1682" y="740"/>
                    <a:pt x="1820" y="606"/>
                  </a:cubicBezTo>
                  <a:cubicBezTo>
                    <a:pt x="1485" y="222"/>
                    <a:pt x="974" y="0"/>
                    <a:pt x="467"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8" name="Google Shape;1108;p37"/>
            <p:cNvSpPr/>
            <p:nvPr/>
          </p:nvSpPr>
          <p:spPr>
            <a:xfrm>
              <a:off x="938650" y="1895750"/>
              <a:ext cx="70300" cy="30650"/>
            </a:xfrm>
            <a:custGeom>
              <a:avLst/>
              <a:gdLst/>
              <a:ahLst/>
              <a:cxnLst/>
              <a:rect l="l" t="t" r="r" b="b"/>
              <a:pathLst>
                <a:path w="2812" h="1226" extrusionOk="0">
                  <a:moveTo>
                    <a:pt x="710" y="0"/>
                  </a:moveTo>
                  <a:cubicBezTo>
                    <a:pt x="470" y="0"/>
                    <a:pt x="231" y="31"/>
                    <a:pt x="1" y="96"/>
                  </a:cubicBezTo>
                  <a:cubicBezTo>
                    <a:pt x="506" y="789"/>
                    <a:pt x="1315" y="1226"/>
                    <a:pt x="1993" y="1226"/>
                  </a:cubicBezTo>
                  <a:cubicBezTo>
                    <a:pt x="2309" y="1226"/>
                    <a:pt x="2596" y="1131"/>
                    <a:pt x="2812" y="924"/>
                  </a:cubicBezTo>
                  <a:cubicBezTo>
                    <a:pt x="2292" y="337"/>
                    <a:pt x="1498" y="0"/>
                    <a:pt x="710"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9" name="Google Shape;1109;p37"/>
            <p:cNvSpPr/>
            <p:nvPr/>
          </p:nvSpPr>
          <p:spPr>
            <a:xfrm>
              <a:off x="970025" y="1983425"/>
              <a:ext cx="65275" cy="23100"/>
            </a:xfrm>
            <a:custGeom>
              <a:avLst/>
              <a:gdLst/>
              <a:ahLst/>
              <a:cxnLst/>
              <a:rect l="l" t="t" r="r" b="b"/>
              <a:pathLst>
                <a:path w="2611" h="924" extrusionOk="0">
                  <a:moveTo>
                    <a:pt x="1170" y="0"/>
                  </a:moveTo>
                  <a:cubicBezTo>
                    <a:pt x="763" y="0"/>
                    <a:pt x="356" y="96"/>
                    <a:pt x="0" y="291"/>
                  </a:cubicBezTo>
                  <a:cubicBezTo>
                    <a:pt x="464" y="699"/>
                    <a:pt x="1072" y="924"/>
                    <a:pt x="1601" y="924"/>
                  </a:cubicBezTo>
                  <a:cubicBezTo>
                    <a:pt x="2031" y="924"/>
                    <a:pt x="2408" y="775"/>
                    <a:pt x="2611" y="454"/>
                  </a:cubicBezTo>
                  <a:cubicBezTo>
                    <a:pt x="2198" y="153"/>
                    <a:pt x="1684" y="0"/>
                    <a:pt x="1170"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0" name="Google Shape;1110;p37"/>
            <p:cNvSpPr/>
            <p:nvPr/>
          </p:nvSpPr>
          <p:spPr>
            <a:xfrm>
              <a:off x="937075" y="1989425"/>
              <a:ext cx="55550" cy="48125"/>
            </a:xfrm>
            <a:custGeom>
              <a:avLst/>
              <a:gdLst/>
              <a:ahLst/>
              <a:cxnLst/>
              <a:rect l="l" t="t" r="r" b="b"/>
              <a:pathLst>
                <a:path w="2222" h="1925" extrusionOk="0">
                  <a:moveTo>
                    <a:pt x="1" y="0"/>
                  </a:moveTo>
                  <a:lnTo>
                    <a:pt x="1" y="0"/>
                  </a:lnTo>
                  <a:cubicBezTo>
                    <a:pt x="229" y="1042"/>
                    <a:pt x="1076" y="1925"/>
                    <a:pt x="1862" y="1925"/>
                  </a:cubicBezTo>
                  <a:cubicBezTo>
                    <a:pt x="1984" y="1925"/>
                    <a:pt x="2105" y="1903"/>
                    <a:pt x="2222" y="1858"/>
                  </a:cubicBezTo>
                  <a:cubicBezTo>
                    <a:pt x="1908" y="891"/>
                    <a:pt x="1017" y="138"/>
                    <a:pt x="1"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1" name="Google Shape;1111;p37"/>
            <p:cNvSpPr/>
            <p:nvPr/>
          </p:nvSpPr>
          <p:spPr>
            <a:xfrm>
              <a:off x="1012700" y="2154750"/>
              <a:ext cx="33575" cy="65275"/>
            </a:xfrm>
            <a:custGeom>
              <a:avLst/>
              <a:gdLst/>
              <a:ahLst/>
              <a:cxnLst/>
              <a:rect l="l" t="t" r="r" b="b"/>
              <a:pathLst>
                <a:path w="1343" h="2611" extrusionOk="0">
                  <a:moveTo>
                    <a:pt x="916" y="1"/>
                  </a:moveTo>
                  <a:lnTo>
                    <a:pt x="916" y="1"/>
                  </a:lnTo>
                  <a:cubicBezTo>
                    <a:pt x="163" y="829"/>
                    <a:pt x="0" y="2134"/>
                    <a:pt x="703" y="2611"/>
                  </a:cubicBezTo>
                  <a:cubicBezTo>
                    <a:pt x="1255" y="1870"/>
                    <a:pt x="1343" y="816"/>
                    <a:pt x="916" y="1"/>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2" name="Google Shape;1112;p37"/>
            <p:cNvSpPr/>
            <p:nvPr/>
          </p:nvSpPr>
          <p:spPr>
            <a:xfrm>
              <a:off x="877175" y="1914450"/>
              <a:ext cx="58050" cy="70300"/>
            </a:xfrm>
            <a:custGeom>
              <a:avLst/>
              <a:gdLst/>
              <a:ahLst/>
              <a:cxnLst/>
              <a:rect l="l" t="t" r="r" b="b"/>
              <a:pathLst>
                <a:path w="2322" h="2812" extrusionOk="0">
                  <a:moveTo>
                    <a:pt x="2322" y="0"/>
                  </a:moveTo>
                  <a:lnTo>
                    <a:pt x="2322" y="0"/>
                  </a:lnTo>
                  <a:cubicBezTo>
                    <a:pt x="966" y="477"/>
                    <a:pt x="0" y="1857"/>
                    <a:pt x="502" y="2811"/>
                  </a:cubicBezTo>
                  <a:cubicBezTo>
                    <a:pt x="1569" y="2322"/>
                    <a:pt x="2309" y="1180"/>
                    <a:pt x="2322"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3" name="Google Shape;1113;p37"/>
            <p:cNvSpPr/>
            <p:nvPr/>
          </p:nvSpPr>
          <p:spPr>
            <a:xfrm>
              <a:off x="1013325" y="2035925"/>
              <a:ext cx="51150" cy="18000"/>
            </a:xfrm>
            <a:custGeom>
              <a:avLst/>
              <a:gdLst/>
              <a:ahLst/>
              <a:cxnLst/>
              <a:rect l="l" t="t" r="r" b="b"/>
              <a:pathLst>
                <a:path w="2046" h="720" extrusionOk="0">
                  <a:moveTo>
                    <a:pt x="911" y="0"/>
                  </a:moveTo>
                  <a:cubicBezTo>
                    <a:pt x="594" y="0"/>
                    <a:pt x="277" y="74"/>
                    <a:pt x="0" y="224"/>
                  </a:cubicBezTo>
                  <a:cubicBezTo>
                    <a:pt x="360" y="542"/>
                    <a:pt x="835" y="719"/>
                    <a:pt x="1249" y="719"/>
                  </a:cubicBezTo>
                  <a:cubicBezTo>
                    <a:pt x="1586" y="719"/>
                    <a:pt x="1883" y="602"/>
                    <a:pt x="2046" y="349"/>
                  </a:cubicBezTo>
                  <a:cubicBezTo>
                    <a:pt x="1716" y="118"/>
                    <a:pt x="1313" y="0"/>
                    <a:pt x="911"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4" name="Google Shape;1114;p37"/>
            <p:cNvSpPr/>
            <p:nvPr/>
          </p:nvSpPr>
          <p:spPr>
            <a:xfrm>
              <a:off x="1055975" y="2178650"/>
              <a:ext cx="51175" cy="17875"/>
            </a:xfrm>
            <a:custGeom>
              <a:avLst/>
              <a:gdLst/>
              <a:ahLst/>
              <a:cxnLst/>
              <a:rect l="l" t="t" r="r" b="b"/>
              <a:pathLst>
                <a:path w="2047" h="715" extrusionOk="0">
                  <a:moveTo>
                    <a:pt x="912" y="1"/>
                  </a:moveTo>
                  <a:cubicBezTo>
                    <a:pt x="594" y="1"/>
                    <a:pt x="278" y="75"/>
                    <a:pt x="1" y="224"/>
                  </a:cubicBezTo>
                  <a:cubicBezTo>
                    <a:pt x="360" y="541"/>
                    <a:pt x="832" y="715"/>
                    <a:pt x="1245" y="715"/>
                  </a:cubicBezTo>
                  <a:cubicBezTo>
                    <a:pt x="1584" y="715"/>
                    <a:pt x="1882" y="598"/>
                    <a:pt x="2046" y="350"/>
                  </a:cubicBezTo>
                  <a:cubicBezTo>
                    <a:pt x="1717" y="119"/>
                    <a:pt x="1314" y="1"/>
                    <a:pt x="912" y="1"/>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5" name="Google Shape;1115;p37"/>
            <p:cNvSpPr/>
            <p:nvPr/>
          </p:nvSpPr>
          <p:spPr>
            <a:xfrm>
              <a:off x="989800" y="2116175"/>
              <a:ext cx="42375" cy="30675"/>
            </a:xfrm>
            <a:custGeom>
              <a:avLst/>
              <a:gdLst/>
              <a:ahLst/>
              <a:cxnLst/>
              <a:rect l="l" t="t" r="r" b="b"/>
              <a:pathLst>
                <a:path w="1695" h="1227" extrusionOk="0">
                  <a:moveTo>
                    <a:pt x="0" y="0"/>
                  </a:moveTo>
                  <a:cubicBezTo>
                    <a:pt x="229" y="687"/>
                    <a:pt x="837" y="1227"/>
                    <a:pt x="1375" y="1227"/>
                  </a:cubicBezTo>
                  <a:cubicBezTo>
                    <a:pt x="1486" y="1227"/>
                    <a:pt x="1593" y="1204"/>
                    <a:pt x="1694" y="1155"/>
                  </a:cubicBezTo>
                  <a:cubicBezTo>
                    <a:pt x="1406" y="490"/>
                    <a:pt x="728" y="25"/>
                    <a:pt x="0"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6" name="Google Shape;1116;p37"/>
            <p:cNvSpPr/>
            <p:nvPr/>
          </p:nvSpPr>
          <p:spPr>
            <a:xfrm>
              <a:off x="929875" y="2054675"/>
              <a:ext cx="36725" cy="43425"/>
            </a:xfrm>
            <a:custGeom>
              <a:avLst/>
              <a:gdLst/>
              <a:ahLst/>
              <a:cxnLst/>
              <a:rect l="l" t="t" r="r" b="b"/>
              <a:pathLst>
                <a:path w="1469" h="1737" extrusionOk="0">
                  <a:moveTo>
                    <a:pt x="0" y="1"/>
                  </a:moveTo>
                  <a:lnTo>
                    <a:pt x="0" y="1"/>
                  </a:lnTo>
                  <a:cubicBezTo>
                    <a:pt x="47" y="895"/>
                    <a:pt x="653" y="1736"/>
                    <a:pt x="1310" y="1736"/>
                  </a:cubicBezTo>
                  <a:cubicBezTo>
                    <a:pt x="1363" y="1736"/>
                    <a:pt x="1416" y="1731"/>
                    <a:pt x="1468" y="1720"/>
                  </a:cubicBezTo>
                  <a:cubicBezTo>
                    <a:pt x="1356" y="942"/>
                    <a:pt x="766" y="239"/>
                    <a:pt x="0" y="1"/>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7" name="Google Shape;1117;p37"/>
            <p:cNvSpPr/>
            <p:nvPr/>
          </p:nvSpPr>
          <p:spPr>
            <a:xfrm>
              <a:off x="918000" y="2108625"/>
              <a:ext cx="26325" cy="38650"/>
            </a:xfrm>
            <a:custGeom>
              <a:avLst/>
              <a:gdLst/>
              <a:ahLst/>
              <a:cxnLst/>
              <a:rect l="l" t="t" r="r" b="b"/>
              <a:pathLst>
                <a:path w="1053" h="1546" extrusionOk="0">
                  <a:moveTo>
                    <a:pt x="74" y="1"/>
                  </a:moveTo>
                  <a:lnTo>
                    <a:pt x="74" y="1"/>
                  </a:lnTo>
                  <a:cubicBezTo>
                    <a:pt x="0" y="761"/>
                    <a:pt x="442" y="1546"/>
                    <a:pt x="1013" y="1546"/>
                  </a:cubicBezTo>
                  <a:cubicBezTo>
                    <a:pt x="1026" y="1546"/>
                    <a:pt x="1039" y="1545"/>
                    <a:pt x="1052" y="1544"/>
                  </a:cubicBezTo>
                  <a:cubicBezTo>
                    <a:pt x="1052" y="904"/>
                    <a:pt x="663" y="277"/>
                    <a:pt x="74" y="1"/>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8" name="Google Shape;1118;p37"/>
            <p:cNvSpPr/>
            <p:nvPr/>
          </p:nvSpPr>
          <p:spPr>
            <a:xfrm>
              <a:off x="1016450" y="2056250"/>
              <a:ext cx="28575" cy="47400"/>
            </a:xfrm>
            <a:custGeom>
              <a:avLst/>
              <a:gdLst/>
              <a:ahLst/>
              <a:cxnLst/>
              <a:rect l="l" t="t" r="r" b="b"/>
              <a:pathLst>
                <a:path w="1143" h="1896" extrusionOk="0">
                  <a:moveTo>
                    <a:pt x="239" y="0"/>
                  </a:moveTo>
                  <a:lnTo>
                    <a:pt x="239" y="0"/>
                  </a:lnTo>
                  <a:cubicBezTo>
                    <a:pt x="1" y="841"/>
                    <a:pt x="365" y="1807"/>
                    <a:pt x="1017" y="1895"/>
                  </a:cubicBezTo>
                  <a:cubicBezTo>
                    <a:pt x="1143" y="1180"/>
                    <a:pt x="816" y="414"/>
                    <a:pt x="239"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9" name="Google Shape;1119;p37"/>
            <p:cNvSpPr/>
            <p:nvPr/>
          </p:nvSpPr>
          <p:spPr>
            <a:xfrm>
              <a:off x="1047525" y="2202450"/>
              <a:ext cx="25750" cy="51150"/>
            </a:xfrm>
            <a:custGeom>
              <a:avLst/>
              <a:gdLst/>
              <a:ahLst/>
              <a:cxnLst/>
              <a:rect l="l" t="t" r="r" b="b"/>
              <a:pathLst>
                <a:path w="1030" h="2046" extrusionOk="0">
                  <a:moveTo>
                    <a:pt x="690" y="0"/>
                  </a:moveTo>
                  <a:lnTo>
                    <a:pt x="690" y="0"/>
                  </a:lnTo>
                  <a:cubicBezTo>
                    <a:pt x="113" y="653"/>
                    <a:pt x="0" y="1682"/>
                    <a:pt x="552" y="2046"/>
                  </a:cubicBezTo>
                  <a:cubicBezTo>
                    <a:pt x="979" y="1456"/>
                    <a:pt x="1029" y="628"/>
                    <a:pt x="690"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0" name="Google Shape;1120;p37"/>
            <p:cNvSpPr/>
            <p:nvPr/>
          </p:nvSpPr>
          <p:spPr>
            <a:xfrm>
              <a:off x="1137875" y="2025175"/>
              <a:ext cx="86600" cy="105400"/>
            </a:xfrm>
            <a:custGeom>
              <a:avLst/>
              <a:gdLst/>
              <a:ahLst/>
              <a:cxnLst/>
              <a:rect l="l" t="t" r="r" b="b"/>
              <a:pathLst>
                <a:path w="3464" h="4216" extrusionOk="0">
                  <a:moveTo>
                    <a:pt x="803" y="1"/>
                  </a:moveTo>
                  <a:lnTo>
                    <a:pt x="364" y="290"/>
                  </a:lnTo>
                  <a:cubicBezTo>
                    <a:pt x="113" y="679"/>
                    <a:pt x="0" y="1130"/>
                    <a:pt x="88" y="1595"/>
                  </a:cubicBezTo>
                  <a:cubicBezTo>
                    <a:pt x="201" y="2310"/>
                    <a:pt x="565" y="3151"/>
                    <a:pt x="1067" y="3690"/>
                  </a:cubicBezTo>
                  <a:cubicBezTo>
                    <a:pt x="1371" y="4018"/>
                    <a:pt x="1867" y="4216"/>
                    <a:pt x="2325" y="4216"/>
                  </a:cubicBezTo>
                  <a:cubicBezTo>
                    <a:pt x="2886" y="4216"/>
                    <a:pt x="3391" y="3919"/>
                    <a:pt x="3426" y="3201"/>
                  </a:cubicBezTo>
                  <a:cubicBezTo>
                    <a:pt x="3464" y="2523"/>
                    <a:pt x="3049" y="1896"/>
                    <a:pt x="2660" y="1369"/>
                  </a:cubicBezTo>
                  <a:cubicBezTo>
                    <a:pt x="2196" y="729"/>
                    <a:pt x="1631" y="101"/>
                    <a:pt x="803" y="1"/>
                  </a:cubicBezTo>
                  <a:close/>
                </a:path>
              </a:pathLst>
            </a:custGeom>
            <a:solidFill>
              <a:srgbClr val="E740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1" name="Google Shape;1121;p37"/>
            <p:cNvSpPr/>
            <p:nvPr/>
          </p:nvSpPr>
          <p:spPr>
            <a:xfrm>
              <a:off x="1137550" y="2021525"/>
              <a:ext cx="38300" cy="32325"/>
            </a:xfrm>
            <a:custGeom>
              <a:avLst/>
              <a:gdLst/>
              <a:ahLst/>
              <a:cxnLst/>
              <a:rect l="l" t="t" r="r" b="b"/>
              <a:pathLst>
                <a:path w="1532" h="1293" extrusionOk="0">
                  <a:moveTo>
                    <a:pt x="802" y="1"/>
                  </a:moveTo>
                  <a:cubicBezTo>
                    <a:pt x="719" y="1"/>
                    <a:pt x="628" y="22"/>
                    <a:pt x="528" y="72"/>
                  </a:cubicBezTo>
                  <a:cubicBezTo>
                    <a:pt x="452" y="97"/>
                    <a:pt x="377" y="147"/>
                    <a:pt x="314" y="210"/>
                  </a:cubicBezTo>
                  <a:cubicBezTo>
                    <a:pt x="214" y="323"/>
                    <a:pt x="164" y="461"/>
                    <a:pt x="101" y="599"/>
                  </a:cubicBezTo>
                  <a:cubicBezTo>
                    <a:pt x="51" y="737"/>
                    <a:pt x="1" y="887"/>
                    <a:pt x="1" y="1038"/>
                  </a:cubicBezTo>
                  <a:cubicBezTo>
                    <a:pt x="1" y="1138"/>
                    <a:pt x="38" y="1264"/>
                    <a:pt x="139" y="1289"/>
                  </a:cubicBezTo>
                  <a:cubicBezTo>
                    <a:pt x="149" y="1292"/>
                    <a:pt x="160" y="1293"/>
                    <a:pt x="170" y="1293"/>
                  </a:cubicBezTo>
                  <a:cubicBezTo>
                    <a:pt x="257" y="1293"/>
                    <a:pt x="332" y="1203"/>
                    <a:pt x="377" y="1113"/>
                  </a:cubicBezTo>
                  <a:cubicBezTo>
                    <a:pt x="477" y="950"/>
                    <a:pt x="528" y="749"/>
                    <a:pt x="540" y="561"/>
                  </a:cubicBezTo>
                  <a:cubicBezTo>
                    <a:pt x="615" y="724"/>
                    <a:pt x="754" y="875"/>
                    <a:pt x="917" y="963"/>
                  </a:cubicBezTo>
                  <a:cubicBezTo>
                    <a:pt x="944" y="981"/>
                    <a:pt x="972" y="993"/>
                    <a:pt x="999" y="993"/>
                  </a:cubicBezTo>
                  <a:cubicBezTo>
                    <a:pt x="1009" y="993"/>
                    <a:pt x="1019" y="991"/>
                    <a:pt x="1030" y="988"/>
                  </a:cubicBezTo>
                  <a:cubicBezTo>
                    <a:pt x="1080" y="975"/>
                    <a:pt x="1105" y="912"/>
                    <a:pt x="1105" y="850"/>
                  </a:cubicBezTo>
                  <a:cubicBezTo>
                    <a:pt x="1092" y="800"/>
                    <a:pt x="1055" y="749"/>
                    <a:pt x="1030" y="712"/>
                  </a:cubicBezTo>
                  <a:cubicBezTo>
                    <a:pt x="967" y="624"/>
                    <a:pt x="904" y="536"/>
                    <a:pt x="841" y="448"/>
                  </a:cubicBezTo>
                  <a:lnTo>
                    <a:pt x="841" y="448"/>
                  </a:lnTo>
                  <a:cubicBezTo>
                    <a:pt x="967" y="498"/>
                    <a:pt x="1080" y="561"/>
                    <a:pt x="1205" y="611"/>
                  </a:cubicBezTo>
                  <a:cubicBezTo>
                    <a:pt x="1268" y="636"/>
                    <a:pt x="1331" y="661"/>
                    <a:pt x="1393" y="661"/>
                  </a:cubicBezTo>
                  <a:cubicBezTo>
                    <a:pt x="1456" y="649"/>
                    <a:pt x="1519" y="611"/>
                    <a:pt x="1519" y="536"/>
                  </a:cubicBezTo>
                  <a:cubicBezTo>
                    <a:pt x="1532" y="486"/>
                    <a:pt x="1494" y="436"/>
                    <a:pt x="1444" y="398"/>
                  </a:cubicBezTo>
                  <a:cubicBezTo>
                    <a:pt x="1271" y="225"/>
                    <a:pt x="1076" y="1"/>
                    <a:pt x="802" y="1"/>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2" name="Google Shape;1122;p37"/>
            <p:cNvSpPr/>
            <p:nvPr/>
          </p:nvSpPr>
          <p:spPr>
            <a:xfrm>
              <a:off x="951050" y="1576750"/>
              <a:ext cx="202950" cy="459725"/>
            </a:xfrm>
            <a:custGeom>
              <a:avLst/>
              <a:gdLst/>
              <a:ahLst/>
              <a:cxnLst/>
              <a:rect l="l" t="t" r="r" b="b"/>
              <a:pathLst>
                <a:path w="8118" h="18389" extrusionOk="0">
                  <a:moveTo>
                    <a:pt x="69" y="1"/>
                  </a:moveTo>
                  <a:cubicBezTo>
                    <a:pt x="33" y="1"/>
                    <a:pt x="0" y="26"/>
                    <a:pt x="7" y="81"/>
                  </a:cubicBezTo>
                  <a:cubicBezTo>
                    <a:pt x="195" y="3369"/>
                    <a:pt x="1211" y="6644"/>
                    <a:pt x="2529" y="9643"/>
                  </a:cubicBezTo>
                  <a:cubicBezTo>
                    <a:pt x="3922" y="12793"/>
                    <a:pt x="5766" y="15780"/>
                    <a:pt x="8038" y="18377"/>
                  </a:cubicBezTo>
                  <a:cubicBezTo>
                    <a:pt x="8046" y="18385"/>
                    <a:pt x="8055" y="18389"/>
                    <a:pt x="8063" y="18389"/>
                  </a:cubicBezTo>
                  <a:cubicBezTo>
                    <a:pt x="8093" y="18389"/>
                    <a:pt x="8117" y="18344"/>
                    <a:pt x="8088" y="18314"/>
                  </a:cubicBezTo>
                  <a:cubicBezTo>
                    <a:pt x="6005" y="15642"/>
                    <a:pt x="4160" y="12806"/>
                    <a:pt x="2780" y="9706"/>
                  </a:cubicBezTo>
                  <a:cubicBezTo>
                    <a:pt x="1412" y="6619"/>
                    <a:pt x="596" y="3419"/>
                    <a:pt x="157" y="81"/>
                  </a:cubicBezTo>
                  <a:cubicBezTo>
                    <a:pt x="151" y="29"/>
                    <a:pt x="108" y="1"/>
                    <a:pt x="69" y="1"/>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3" name="Google Shape;1123;p37"/>
            <p:cNvSpPr/>
            <p:nvPr/>
          </p:nvSpPr>
          <p:spPr>
            <a:xfrm>
              <a:off x="1104300" y="1991625"/>
              <a:ext cx="25425" cy="52400"/>
            </a:xfrm>
            <a:custGeom>
              <a:avLst/>
              <a:gdLst/>
              <a:ahLst/>
              <a:cxnLst/>
              <a:rect l="l" t="t" r="r" b="b"/>
              <a:pathLst>
                <a:path w="1017" h="2096" extrusionOk="0">
                  <a:moveTo>
                    <a:pt x="678" y="0"/>
                  </a:moveTo>
                  <a:cubicBezTo>
                    <a:pt x="101" y="678"/>
                    <a:pt x="0" y="1719"/>
                    <a:pt x="553" y="2096"/>
                  </a:cubicBezTo>
                  <a:cubicBezTo>
                    <a:pt x="979" y="1494"/>
                    <a:pt x="1017" y="653"/>
                    <a:pt x="678"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4" name="Google Shape;1124;p37"/>
            <p:cNvSpPr/>
            <p:nvPr/>
          </p:nvSpPr>
          <p:spPr>
            <a:xfrm>
              <a:off x="1062875" y="1946125"/>
              <a:ext cx="32350" cy="65900"/>
            </a:xfrm>
            <a:custGeom>
              <a:avLst/>
              <a:gdLst/>
              <a:ahLst/>
              <a:cxnLst/>
              <a:rect l="l" t="t" r="r" b="b"/>
              <a:pathLst>
                <a:path w="1294" h="2636" extrusionOk="0">
                  <a:moveTo>
                    <a:pt x="854" y="1"/>
                  </a:moveTo>
                  <a:cubicBezTo>
                    <a:pt x="126" y="841"/>
                    <a:pt x="1" y="2172"/>
                    <a:pt x="704" y="2636"/>
                  </a:cubicBezTo>
                  <a:cubicBezTo>
                    <a:pt x="1231" y="1883"/>
                    <a:pt x="1293" y="816"/>
                    <a:pt x="854" y="1"/>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5" name="Google Shape;1125;p37"/>
            <p:cNvSpPr/>
            <p:nvPr/>
          </p:nvSpPr>
          <p:spPr>
            <a:xfrm>
              <a:off x="1012375" y="1866750"/>
              <a:ext cx="42700" cy="87250"/>
            </a:xfrm>
            <a:custGeom>
              <a:avLst/>
              <a:gdLst/>
              <a:ahLst/>
              <a:cxnLst/>
              <a:rect l="l" t="t" r="r" b="b"/>
              <a:pathLst>
                <a:path w="1708" h="3490" extrusionOk="0">
                  <a:moveTo>
                    <a:pt x="1130" y="1"/>
                  </a:moveTo>
                  <a:cubicBezTo>
                    <a:pt x="176" y="1118"/>
                    <a:pt x="1" y="2875"/>
                    <a:pt x="929" y="3489"/>
                  </a:cubicBezTo>
                  <a:cubicBezTo>
                    <a:pt x="1632" y="2498"/>
                    <a:pt x="1707" y="1080"/>
                    <a:pt x="1130" y="1"/>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6" name="Google Shape;1126;p37"/>
            <p:cNvSpPr/>
            <p:nvPr/>
          </p:nvSpPr>
          <p:spPr>
            <a:xfrm>
              <a:off x="970350" y="1794300"/>
              <a:ext cx="49575" cy="94750"/>
            </a:xfrm>
            <a:custGeom>
              <a:avLst/>
              <a:gdLst/>
              <a:ahLst/>
              <a:cxnLst/>
              <a:rect l="l" t="t" r="r" b="b"/>
              <a:pathLst>
                <a:path w="1983" h="3790" extrusionOk="0">
                  <a:moveTo>
                    <a:pt x="1418" y="0"/>
                  </a:moveTo>
                  <a:lnTo>
                    <a:pt x="1418" y="0"/>
                  </a:lnTo>
                  <a:cubicBezTo>
                    <a:pt x="289" y="1155"/>
                    <a:pt x="0" y="3062"/>
                    <a:pt x="966" y="3790"/>
                  </a:cubicBezTo>
                  <a:cubicBezTo>
                    <a:pt x="1795" y="2748"/>
                    <a:pt x="1983" y="1217"/>
                    <a:pt x="1418"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7" name="Google Shape;1127;p37"/>
            <p:cNvSpPr/>
            <p:nvPr/>
          </p:nvSpPr>
          <p:spPr>
            <a:xfrm>
              <a:off x="925150" y="1693900"/>
              <a:ext cx="62775" cy="113600"/>
            </a:xfrm>
            <a:custGeom>
              <a:avLst/>
              <a:gdLst/>
              <a:ahLst/>
              <a:cxnLst/>
              <a:rect l="l" t="t" r="r" b="b"/>
              <a:pathLst>
                <a:path w="2511" h="4544" extrusionOk="0">
                  <a:moveTo>
                    <a:pt x="1908" y="0"/>
                  </a:moveTo>
                  <a:lnTo>
                    <a:pt x="1908" y="0"/>
                  </a:lnTo>
                  <a:cubicBezTo>
                    <a:pt x="478" y="1318"/>
                    <a:pt x="1" y="3602"/>
                    <a:pt x="1130" y="4543"/>
                  </a:cubicBezTo>
                  <a:cubicBezTo>
                    <a:pt x="2197" y="3351"/>
                    <a:pt x="2511" y="1506"/>
                    <a:pt x="1908"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8" name="Google Shape;1128;p37"/>
            <p:cNvSpPr/>
            <p:nvPr/>
          </p:nvSpPr>
          <p:spPr>
            <a:xfrm>
              <a:off x="959350" y="1620175"/>
              <a:ext cx="81925" cy="81275"/>
            </a:xfrm>
            <a:custGeom>
              <a:avLst/>
              <a:gdLst/>
              <a:ahLst/>
              <a:cxnLst/>
              <a:rect l="l" t="t" r="r" b="b"/>
              <a:pathLst>
                <a:path w="3277" h="3251" extrusionOk="0">
                  <a:moveTo>
                    <a:pt x="1" y="0"/>
                  </a:moveTo>
                  <a:lnTo>
                    <a:pt x="1" y="0"/>
                  </a:lnTo>
                  <a:cubicBezTo>
                    <a:pt x="26" y="1494"/>
                    <a:pt x="1344" y="3000"/>
                    <a:pt x="3276" y="3251"/>
                  </a:cubicBezTo>
                  <a:cubicBezTo>
                    <a:pt x="2887" y="1669"/>
                    <a:pt x="1569" y="352"/>
                    <a:pt x="1"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9" name="Google Shape;1129;p37"/>
            <p:cNvSpPr/>
            <p:nvPr/>
          </p:nvSpPr>
          <p:spPr>
            <a:xfrm>
              <a:off x="992300" y="1757575"/>
              <a:ext cx="83150" cy="61225"/>
            </a:xfrm>
            <a:custGeom>
              <a:avLst/>
              <a:gdLst/>
              <a:ahLst/>
              <a:cxnLst/>
              <a:rect l="l" t="t" r="r" b="b"/>
              <a:pathLst>
                <a:path w="3326" h="2449" extrusionOk="0">
                  <a:moveTo>
                    <a:pt x="0" y="1"/>
                  </a:moveTo>
                  <a:lnTo>
                    <a:pt x="0" y="1"/>
                  </a:lnTo>
                  <a:cubicBezTo>
                    <a:pt x="210" y="1298"/>
                    <a:pt x="1539" y="2449"/>
                    <a:pt x="3244" y="2449"/>
                  </a:cubicBezTo>
                  <a:cubicBezTo>
                    <a:pt x="3271" y="2449"/>
                    <a:pt x="3298" y="2448"/>
                    <a:pt x="3326" y="2448"/>
                  </a:cubicBezTo>
                  <a:cubicBezTo>
                    <a:pt x="2786" y="1105"/>
                    <a:pt x="1431" y="114"/>
                    <a:pt x="0" y="1"/>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0" name="Google Shape;1130;p37"/>
            <p:cNvSpPr/>
            <p:nvPr/>
          </p:nvSpPr>
          <p:spPr>
            <a:xfrm>
              <a:off x="1031825" y="1847200"/>
              <a:ext cx="86625" cy="39050"/>
            </a:xfrm>
            <a:custGeom>
              <a:avLst/>
              <a:gdLst/>
              <a:ahLst/>
              <a:cxnLst/>
              <a:rect l="l" t="t" r="r" b="b"/>
              <a:pathLst>
                <a:path w="3465" h="1562" extrusionOk="0">
                  <a:moveTo>
                    <a:pt x="589" y="1"/>
                  </a:moveTo>
                  <a:cubicBezTo>
                    <a:pt x="392" y="1"/>
                    <a:pt x="195" y="19"/>
                    <a:pt x="1" y="55"/>
                  </a:cubicBezTo>
                  <a:cubicBezTo>
                    <a:pt x="381" y="936"/>
                    <a:pt x="1393" y="1562"/>
                    <a:pt x="2558" y="1562"/>
                  </a:cubicBezTo>
                  <a:cubicBezTo>
                    <a:pt x="2853" y="1562"/>
                    <a:pt x="3157" y="1522"/>
                    <a:pt x="3464" y="1435"/>
                  </a:cubicBezTo>
                  <a:cubicBezTo>
                    <a:pt x="2794" y="543"/>
                    <a:pt x="1684" y="1"/>
                    <a:pt x="589" y="1"/>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1" name="Google Shape;1131;p37"/>
            <p:cNvSpPr/>
            <p:nvPr/>
          </p:nvSpPr>
          <p:spPr>
            <a:xfrm>
              <a:off x="1072300" y="1921650"/>
              <a:ext cx="69675" cy="31375"/>
            </a:xfrm>
            <a:custGeom>
              <a:avLst/>
              <a:gdLst/>
              <a:ahLst/>
              <a:cxnLst/>
              <a:rect l="l" t="t" r="r" b="b"/>
              <a:pathLst>
                <a:path w="2787" h="1255" extrusionOk="0">
                  <a:moveTo>
                    <a:pt x="457" y="0"/>
                  </a:moveTo>
                  <a:cubicBezTo>
                    <a:pt x="304" y="0"/>
                    <a:pt x="151" y="13"/>
                    <a:pt x="0" y="39"/>
                  </a:cubicBezTo>
                  <a:cubicBezTo>
                    <a:pt x="311" y="751"/>
                    <a:pt x="1128" y="1255"/>
                    <a:pt x="2065" y="1255"/>
                  </a:cubicBezTo>
                  <a:cubicBezTo>
                    <a:pt x="2300" y="1255"/>
                    <a:pt x="2542" y="1223"/>
                    <a:pt x="2786" y="1155"/>
                  </a:cubicBezTo>
                  <a:cubicBezTo>
                    <a:pt x="2251" y="427"/>
                    <a:pt x="1349" y="0"/>
                    <a:pt x="457"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2" name="Google Shape;1132;p37"/>
            <p:cNvSpPr/>
            <p:nvPr/>
          </p:nvSpPr>
          <p:spPr>
            <a:xfrm>
              <a:off x="1107750" y="1974025"/>
              <a:ext cx="68725" cy="24175"/>
            </a:xfrm>
            <a:custGeom>
              <a:avLst/>
              <a:gdLst/>
              <a:ahLst/>
              <a:cxnLst/>
              <a:rect l="l" t="t" r="r" b="b"/>
              <a:pathLst>
                <a:path w="2749" h="967" extrusionOk="0">
                  <a:moveTo>
                    <a:pt x="908" y="0"/>
                  </a:moveTo>
                  <a:cubicBezTo>
                    <a:pt x="599" y="0"/>
                    <a:pt x="290" y="54"/>
                    <a:pt x="0" y="165"/>
                  </a:cubicBezTo>
                  <a:cubicBezTo>
                    <a:pt x="339" y="661"/>
                    <a:pt x="967" y="966"/>
                    <a:pt x="1657" y="966"/>
                  </a:cubicBezTo>
                  <a:cubicBezTo>
                    <a:pt x="2015" y="966"/>
                    <a:pt x="2389" y="884"/>
                    <a:pt x="2749" y="704"/>
                  </a:cubicBezTo>
                  <a:cubicBezTo>
                    <a:pt x="2251" y="250"/>
                    <a:pt x="1577" y="0"/>
                    <a:pt x="908"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3" name="Google Shape;1133;p37"/>
            <p:cNvSpPr/>
            <p:nvPr/>
          </p:nvSpPr>
          <p:spPr>
            <a:xfrm>
              <a:off x="953075" y="2105825"/>
              <a:ext cx="35800" cy="43000"/>
            </a:xfrm>
            <a:custGeom>
              <a:avLst/>
              <a:gdLst/>
              <a:ahLst/>
              <a:cxnLst/>
              <a:rect l="l" t="t" r="r" b="b"/>
              <a:pathLst>
                <a:path w="1432" h="1720" extrusionOk="0">
                  <a:moveTo>
                    <a:pt x="1431" y="0"/>
                  </a:moveTo>
                  <a:cubicBezTo>
                    <a:pt x="603" y="289"/>
                    <a:pt x="1" y="1129"/>
                    <a:pt x="302" y="1719"/>
                  </a:cubicBezTo>
                  <a:cubicBezTo>
                    <a:pt x="967" y="1418"/>
                    <a:pt x="1419" y="728"/>
                    <a:pt x="1431"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4" name="Google Shape;1134;p37"/>
            <p:cNvSpPr/>
            <p:nvPr/>
          </p:nvSpPr>
          <p:spPr>
            <a:xfrm>
              <a:off x="881550" y="2088550"/>
              <a:ext cx="42700" cy="31725"/>
            </a:xfrm>
            <a:custGeom>
              <a:avLst/>
              <a:gdLst/>
              <a:ahLst/>
              <a:cxnLst/>
              <a:rect l="l" t="t" r="r" b="b"/>
              <a:pathLst>
                <a:path w="1708" h="1269" extrusionOk="0">
                  <a:moveTo>
                    <a:pt x="1707" y="1"/>
                  </a:moveTo>
                  <a:lnTo>
                    <a:pt x="1707" y="1"/>
                  </a:lnTo>
                  <a:cubicBezTo>
                    <a:pt x="829" y="13"/>
                    <a:pt x="1" y="628"/>
                    <a:pt x="101" y="1268"/>
                  </a:cubicBezTo>
                  <a:cubicBezTo>
                    <a:pt x="816" y="1193"/>
                    <a:pt x="1469" y="678"/>
                    <a:pt x="1707" y="1"/>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5" name="Google Shape;1135;p37"/>
            <p:cNvSpPr/>
            <p:nvPr/>
          </p:nvSpPr>
          <p:spPr>
            <a:xfrm>
              <a:off x="878775" y="2022025"/>
              <a:ext cx="54575" cy="38950"/>
            </a:xfrm>
            <a:custGeom>
              <a:avLst/>
              <a:gdLst/>
              <a:ahLst/>
              <a:cxnLst/>
              <a:rect l="l" t="t" r="r" b="b"/>
              <a:pathLst>
                <a:path w="2183" h="1558" extrusionOk="0">
                  <a:moveTo>
                    <a:pt x="2128" y="1"/>
                  </a:moveTo>
                  <a:cubicBezTo>
                    <a:pt x="1043" y="1"/>
                    <a:pt x="1" y="743"/>
                    <a:pt x="112" y="1558"/>
                  </a:cubicBezTo>
                  <a:cubicBezTo>
                    <a:pt x="1015" y="1482"/>
                    <a:pt x="1856" y="842"/>
                    <a:pt x="2182" y="1"/>
                  </a:cubicBezTo>
                  <a:cubicBezTo>
                    <a:pt x="2164" y="1"/>
                    <a:pt x="2146" y="1"/>
                    <a:pt x="2128" y="1"/>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6" name="Google Shape;1136;p37"/>
            <p:cNvSpPr/>
            <p:nvPr/>
          </p:nvSpPr>
          <p:spPr>
            <a:xfrm>
              <a:off x="960925" y="2168250"/>
              <a:ext cx="35800" cy="43000"/>
            </a:xfrm>
            <a:custGeom>
              <a:avLst/>
              <a:gdLst/>
              <a:ahLst/>
              <a:cxnLst/>
              <a:rect l="l" t="t" r="r" b="b"/>
              <a:pathLst>
                <a:path w="1432" h="1720" extrusionOk="0">
                  <a:moveTo>
                    <a:pt x="1431" y="0"/>
                  </a:moveTo>
                  <a:lnTo>
                    <a:pt x="1431" y="0"/>
                  </a:lnTo>
                  <a:cubicBezTo>
                    <a:pt x="603" y="289"/>
                    <a:pt x="1" y="1130"/>
                    <a:pt x="314" y="1719"/>
                  </a:cubicBezTo>
                  <a:cubicBezTo>
                    <a:pt x="967" y="1418"/>
                    <a:pt x="1419" y="716"/>
                    <a:pt x="1431"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7" name="Google Shape;1137;p37"/>
            <p:cNvSpPr/>
            <p:nvPr/>
          </p:nvSpPr>
          <p:spPr>
            <a:xfrm>
              <a:off x="904100" y="1870400"/>
              <a:ext cx="35525" cy="290525"/>
            </a:xfrm>
            <a:custGeom>
              <a:avLst/>
              <a:gdLst/>
              <a:ahLst/>
              <a:cxnLst/>
              <a:rect l="l" t="t" r="r" b="b"/>
              <a:pathLst>
                <a:path w="1421" h="11621" extrusionOk="0">
                  <a:moveTo>
                    <a:pt x="1161" y="1"/>
                  </a:moveTo>
                  <a:cubicBezTo>
                    <a:pt x="1142" y="1"/>
                    <a:pt x="1126" y="13"/>
                    <a:pt x="1132" y="43"/>
                  </a:cubicBezTo>
                  <a:cubicBezTo>
                    <a:pt x="1245" y="1950"/>
                    <a:pt x="1245" y="3870"/>
                    <a:pt x="1081" y="5765"/>
                  </a:cubicBezTo>
                  <a:cubicBezTo>
                    <a:pt x="906" y="7735"/>
                    <a:pt x="504" y="9630"/>
                    <a:pt x="15" y="11550"/>
                  </a:cubicBezTo>
                  <a:cubicBezTo>
                    <a:pt x="0" y="11594"/>
                    <a:pt x="36" y="11621"/>
                    <a:pt x="74" y="11621"/>
                  </a:cubicBezTo>
                  <a:cubicBezTo>
                    <a:pt x="102" y="11621"/>
                    <a:pt x="130" y="11607"/>
                    <a:pt x="140" y="11575"/>
                  </a:cubicBezTo>
                  <a:cubicBezTo>
                    <a:pt x="805" y="9793"/>
                    <a:pt x="1094" y="7848"/>
                    <a:pt x="1257" y="5954"/>
                  </a:cubicBezTo>
                  <a:cubicBezTo>
                    <a:pt x="1420" y="3983"/>
                    <a:pt x="1408" y="2013"/>
                    <a:pt x="1207" y="43"/>
                  </a:cubicBezTo>
                  <a:cubicBezTo>
                    <a:pt x="1207" y="17"/>
                    <a:pt x="1182" y="1"/>
                    <a:pt x="1161" y="1"/>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8" name="Google Shape;1138;p37"/>
            <p:cNvSpPr/>
            <p:nvPr/>
          </p:nvSpPr>
          <p:spPr>
            <a:xfrm>
              <a:off x="841075" y="1636450"/>
              <a:ext cx="621200" cy="344275"/>
            </a:xfrm>
            <a:custGeom>
              <a:avLst/>
              <a:gdLst/>
              <a:ahLst/>
              <a:cxnLst/>
              <a:rect l="l" t="t" r="r" b="b"/>
              <a:pathLst>
                <a:path w="24848" h="13771" extrusionOk="0">
                  <a:moveTo>
                    <a:pt x="3356" y="0"/>
                  </a:moveTo>
                  <a:cubicBezTo>
                    <a:pt x="2100" y="0"/>
                    <a:pt x="931" y="50"/>
                    <a:pt x="1" y="153"/>
                  </a:cubicBezTo>
                  <a:cubicBezTo>
                    <a:pt x="1055" y="5787"/>
                    <a:pt x="4669" y="9928"/>
                    <a:pt x="9262" y="11999"/>
                  </a:cubicBezTo>
                  <a:cubicBezTo>
                    <a:pt x="12028" y="13242"/>
                    <a:pt x="15134" y="13771"/>
                    <a:pt x="18370" y="13771"/>
                  </a:cubicBezTo>
                  <a:cubicBezTo>
                    <a:pt x="20492" y="13771"/>
                    <a:pt x="22671" y="13543"/>
                    <a:pt x="24848" y="13141"/>
                  </a:cubicBezTo>
                  <a:cubicBezTo>
                    <a:pt x="22275" y="7732"/>
                    <a:pt x="17858" y="3566"/>
                    <a:pt x="12700" y="1144"/>
                  </a:cubicBezTo>
                  <a:cubicBezTo>
                    <a:pt x="11091" y="395"/>
                    <a:pt x="6877" y="0"/>
                    <a:pt x="3356" y="0"/>
                  </a:cubicBezTo>
                  <a:close/>
                </a:path>
              </a:pathLst>
            </a:custGeom>
            <a:solidFill>
              <a:srgbClr val="095E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9" name="Google Shape;1139;p37"/>
            <p:cNvSpPr/>
            <p:nvPr/>
          </p:nvSpPr>
          <p:spPr>
            <a:xfrm>
              <a:off x="838900" y="1637125"/>
              <a:ext cx="624625" cy="331300"/>
            </a:xfrm>
            <a:custGeom>
              <a:avLst/>
              <a:gdLst/>
              <a:ahLst/>
              <a:cxnLst/>
              <a:rect l="l" t="t" r="r" b="b"/>
              <a:pathLst>
                <a:path w="24985" h="13252" extrusionOk="0">
                  <a:moveTo>
                    <a:pt x="188" y="0"/>
                  </a:moveTo>
                  <a:lnTo>
                    <a:pt x="0" y="239"/>
                  </a:lnTo>
                  <a:cubicBezTo>
                    <a:pt x="9387" y="7680"/>
                    <a:pt x="24734" y="13201"/>
                    <a:pt x="24884" y="13252"/>
                  </a:cubicBezTo>
                  <a:lnTo>
                    <a:pt x="24985" y="12976"/>
                  </a:lnTo>
                  <a:cubicBezTo>
                    <a:pt x="24834" y="12913"/>
                    <a:pt x="9525" y="7416"/>
                    <a:pt x="188" y="0"/>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0" name="Google Shape;1140;p37"/>
            <p:cNvSpPr/>
            <p:nvPr/>
          </p:nvSpPr>
          <p:spPr>
            <a:xfrm>
              <a:off x="1372225" y="1917275"/>
              <a:ext cx="68725" cy="16650"/>
            </a:xfrm>
            <a:custGeom>
              <a:avLst/>
              <a:gdLst/>
              <a:ahLst/>
              <a:cxnLst/>
              <a:rect l="l" t="t" r="r" b="b"/>
              <a:pathLst>
                <a:path w="2749" h="666" extrusionOk="0">
                  <a:moveTo>
                    <a:pt x="2598" y="0"/>
                  </a:moveTo>
                  <a:cubicBezTo>
                    <a:pt x="2460" y="25"/>
                    <a:pt x="2322" y="50"/>
                    <a:pt x="2196" y="75"/>
                  </a:cubicBezTo>
                  <a:cubicBezTo>
                    <a:pt x="1431" y="201"/>
                    <a:pt x="816" y="301"/>
                    <a:pt x="0" y="364"/>
                  </a:cubicBezTo>
                  <a:lnTo>
                    <a:pt x="25" y="665"/>
                  </a:lnTo>
                  <a:cubicBezTo>
                    <a:pt x="63" y="653"/>
                    <a:pt x="113" y="653"/>
                    <a:pt x="151" y="653"/>
                  </a:cubicBezTo>
                  <a:cubicBezTo>
                    <a:pt x="151" y="640"/>
                    <a:pt x="138" y="615"/>
                    <a:pt x="138" y="603"/>
                  </a:cubicBezTo>
                  <a:lnTo>
                    <a:pt x="427" y="515"/>
                  </a:lnTo>
                  <a:cubicBezTo>
                    <a:pt x="439" y="552"/>
                    <a:pt x="452" y="590"/>
                    <a:pt x="464" y="615"/>
                  </a:cubicBezTo>
                  <a:cubicBezTo>
                    <a:pt x="1092" y="552"/>
                    <a:pt x="1631" y="464"/>
                    <a:pt x="2246" y="364"/>
                  </a:cubicBezTo>
                  <a:cubicBezTo>
                    <a:pt x="2397" y="339"/>
                    <a:pt x="2573" y="314"/>
                    <a:pt x="2748" y="276"/>
                  </a:cubicBezTo>
                  <a:cubicBezTo>
                    <a:pt x="2698" y="188"/>
                    <a:pt x="2648" y="88"/>
                    <a:pt x="2598" y="0"/>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1" name="Google Shape;1141;p37"/>
            <p:cNvSpPr/>
            <p:nvPr/>
          </p:nvSpPr>
          <p:spPr>
            <a:xfrm>
              <a:off x="1312600" y="1888725"/>
              <a:ext cx="110775" cy="20100"/>
            </a:xfrm>
            <a:custGeom>
              <a:avLst/>
              <a:gdLst/>
              <a:ahLst/>
              <a:cxnLst/>
              <a:rect l="l" t="t" r="r" b="b"/>
              <a:pathLst>
                <a:path w="4431" h="804" extrusionOk="0">
                  <a:moveTo>
                    <a:pt x="4255" y="0"/>
                  </a:moveTo>
                  <a:cubicBezTo>
                    <a:pt x="2649" y="339"/>
                    <a:pt x="1419" y="490"/>
                    <a:pt x="1" y="502"/>
                  </a:cubicBezTo>
                  <a:lnTo>
                    <a:pt x="13" y="803"/>
                  </a:lnTo>
                  <a:lnTo>
                    <a:pt x="76" y="803"/>
                  </a:lnTo>
                  <a:lnTo>
                    <a:pt x="302" y="690"/>
                  </a:lnTo>
                  <a:cubicBezTo>
                    <a:pt x="315" y="728"/>
                    <a:pt x="340" y="766"/>
                    <a:pt x="352" y="803"/>
                  </a:cubicBezTo>
                  <a:cubicBezTo>
                    <a:pt x="1682" y="766"/>
                    <a:pt x="2875" y="603"/>
                    <a:pt x="4431" y="264"/>
                  </a:cubicBezTo>
                  <a:cubicBezTo>
                    <a:pt x="4368" y="176"/>
                    <a:pt x="4318" y="88"/>
                    <a:pt x="4255" y="0"/>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2" name="Google Shape;1142;p37"/>
            <p:cNvSpPr/>
            <p:nvPr/>
          </p:nvSpPr>
          <p:spPr>
            <a:xfrm>
              <a:off x="1262725" y="1885575"/>
              <a:ext cx="975" cy="1925"/>
            </a:xfrm>
            <a:custGeom>
              <a:avLst/>
              <a:gdLst/>
              <a:ahLst/>
              <a:cxnLst/>
              <a:rect l="l" t="t" r="r" b="b"/>
              <a:pathLst>
                <a:path w="39" h="77" extrusionOk="0">
                  <a:moveTo>
                    <a:pt x="1" y="1"/>
                  </a:moveTo>
                  <a:lnTo>
                    <a:pt x="1" y="76"/>
                  </a:lnTo>
                  <a:lnTo>
                    <a:pt x="38" y="76"/>
                  </a:lnTo>
                  <a:cubicBezTo>
                    <a:pt x="26" y="51"/>
                    <a:pt x="13" y="26"/>
                    <a:pt x="1" y="1"/>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3" name="Google Shape;1143;p37"/>
            <p:cNvSpPr/>
            <p:nvPr/>
          </p:nvSpPr>
          <p:spPr>
            <a:xfrm>
              <a:off x="1262425" y="1859550"/>
              <a:ext cx="140875" cy="27625"/>
            </a:xfrm>
            <a:custGeom>
              <a:avLst/>
              <a:gdLst/>
              <a:ahLst/>
              <a:cxnLst/>
              <a:rect l="l" t="t" r="r" b="b"/>
              <a:pathLst>
                <a:path w="5635" h="1105" extrusionOk="0">
                  <a:moveTo>
                    <a:pt x="5434" y="0"/>
                  </a:moveTo>
                  <a:cubicBezTo>
                    <a:pt x="3602" y="502"/>
                    <a:pt x="1782" y="778"/>
                    <a:pt x="0" y="816"/>
                  </a:cubicBezTo>
                  <a:lnTo>
                    <a:pt x="13" y="1017"/>
                  </a:lnTo>
                  <a:lnTo>
                    <a:pt x="276" y="891"/>
                  </a:lnTo>
                  <a:cubicBezTo>
                    <a:pt x="301" y="966"/>
                    <a:pt x="339" y="1029"/>
                    <a:pt x="376" y="1105"/>
                  </a:cubicBezTo>
                  <a:cubicBezTo>
                    <a:pt x="2096" y="1029"/>
                    <a:pt x="3865" y="741"/>
                    <a:pt x="5634" y="264"/>
                  </a:cubicBezTo>
                  <a:cubicBezTo>
                    <a:pt x="5572" y="176"/>
                    <a:pt x="5496" y="88"/>
                    <a:pt x="5434" y="0"/>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4" name="Google Shape;1144;p37"/>
            <p:cNvSpPr/>
            <p:nvPr/>
          </p:nvSpPr>
          <p:spPr>
            <a:xfrm>
              <a:off x="1199350" y="1822200"/>
              <a:ext cx="174150" cy="34225"/>
            </a:xfrm>
            <a:custGeom>
              <a:avLst/>
              <a:gdLst/>
              <a:ahLst/>
              <a:cxnLst/>
              <a:rect l="l" t="t" r="r" b="b"/>
              <a:pathLst>
                <a:path w="6966" h="1369" extrusionOk="0">
                  <a:moveTo>
                    <a:pt x="6752" y="1"/>
                  </a:moveTo>
                  <a:cubicBezTo>
                    <a:pt x="4542" y="705"/>
                    <a:pt x="2355" y="1069"/>
                    <a:pt x="215" y="1069"/>
                  </a:cubicBezTo>
                  <a:cubicBezTo>
                    <a:pt x="143" y="1069"/>
                    <a:pt x="72" y="1068"/>
                    <a:pt x="1" y="1068"/>
                  </a:cubicBezTo>
                  <a:lnTo>
                    <a:pt x="1" y="1206"/>
                  </a:lnTo>
                  <a:lnTo>
                    <a:pt x="201" y="1130"/>
                  </a:lnTo>
                  <a:cubicBezTo>
                    <a:pt x="227" y="1206"/>
                    <a:pt x="264" y="1281"/>
                    <a:pt x="302" y="1369"/>
                  </a:cubicBezTo>
                  <a:cubicBezTo>
                    <a:pt x="2485" y="1356"/>
                    <a:pt x="4719" y="980"/>
                    <a:pt x="6965" y="252"/>
                  </a:cubicBezTo>
                  <a:cubicBezTo>
                    <a:pt x="6890" y="164"/>
                    <a:pt x="6815" y="89"/>
                    <a:pt x="6752" y="1"/>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5" name="Google Shape;1145;p37"/>
            <p:cNvSpPr/>
            <p:nvPr/>
          </p:nvSpPr>
          <p:spPr>
            <a:xfrm>
              <a:off x="1148525" y="1788950"/>
              <a:ext cx="194225" cy="44900"/>
            </a:xfrm>
            <a:custGeom>
              <a:avLst/>
              <a:gdLst/>
              <a:ahLst/>
              <a:cxnLst/>
              <a:rect l="l" t="t" r="r" b="b"/>
              <a:pathLst>
                <a:path w="7769" h="1796" extrusionOk="0">
                  <a:moveTo>
                    <a:pt x="7518" y="1"/>
                  </a:moveTo>
                  <a:cubicBezTo>
                    <a:pt x="4757" y="716"/>
                    <a:pt x="2234" y="1231"/>
                    <a:pt x="1" y="1519"/>
                  </a:cubicBezTo>
                  <a:lnTo>
                    <a:pt x="26" y="1670"/>
                  </a:lnTo>
                  <a:lnTo>
                    <a:pt x="164" y="1632"/>
                  </a:lnTo>
                  <a:cubicBezTo>
                    <a:pt x="189" y="1682"/>
                    <a:pt x="202" y="1732"/>
                    <a:pt x="227" y="1795"/>
                  </a:cubicBezTo>
                  <a:cubicBezTo>
                    <a:pt x="2473" y="1494"/>
                    <a:pt x="4995" y="967"/>
                    <a:pt x="7769" y="252"/>
                  </a:cubicBezTo>
                  <a:cubicBezTo>
                    <a:pt x="7681" y="164"/>
                    <a:pt x="7605" y="76"/>
                    <a:pt x="7518" y="1"/>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6" name="Google Shape;1146;p37"/>
            <p:cNvSpPr/>
            <p:nvPr/>
          </p:nvSpPr>
          <p:spPr>
            <a:xfrm>
              <a:off x="1089550" y="1759475"/>
              <a:ext cx="221825" cy="42675"/>
            </a:xfrm>
            <a:custGeom>
              <a:avLst/>
              <a:gdLst/>
              <a:ahLst/>
              <a:cxnLst/>
              <a:rect l="l" t="t" r="r" b="b"/>
              <a:pathLst>
                <a:path w="8873" h="1707" extrusionOk="0">
                  <a:moveTo>
                    <a:pt x="8597" y="0"/>
                  </a:moveTo>
                  <a:cubicBezTo>
                    <a:pt x="5710" y="753"/>
                    <a:pt x="2824" y="1230"/>
                    <a:pt x="1" y="1406"/>
                  </a:cubicBezTo>
                  <a:lnTo>
                    <a:pt x="13" y="1707"/>
                  </a:lnTo>
                  <a:cubicBezTo>
                    <a:pt x="51" y="1707"/>
                    <a:pt x="76" y="1694"/>
                    <a:pt x="101" y="1694"/>
                  </a:cubicBezTo>
                  <a:cubicBezTo>
                    <a:pt x="101" y="1657"/>
                    <a:pt x="88" y="1631"/>
                    <a:pt x="76" y="1594"/>
                  </a:cubicBezTo>
                  <a:lnTo>
                    <a:pt x="365" y="1519"/>
                  </a:lnTo>
                  <a:cubicBezTo>
                    <a:pt x="377" y="1569"/>
                    <a:pt x="402" y="1619"/>
                    <a:pt x="415" y="1669"/>
                  </a:cubicBezTo>
                  <a:cubicBezTo>
                    <a:pt x="3188" y="1468"/>
                    <a:pt x="6037" y="991"/>
                    <a:pt x="8873" y="239"/>
                  </a:cubicBezTo>
                  <a:cubicBezTo>
                    <a:pt x="8785" y="163"/>
                    <a:pt x="8684" y="88"/>
                    <a:pt x="8597" y="0"/>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7" name="Google Shape;1147;p37"/>
            <p:cNvSpPr/>
            <p:nvPr/>
          </p:nvSpPr>
          <p:spPr>
            <a:xfrm>
              <a:off x="1036225" y="1722125"/>
              <a:ext cx="228400" cy="50850"/>
            </a:xfrm>
            <a:custGeom>
              <a:avLst/>
              <a:gdLst/>
              <a:ahLst/>
              <a:cxnLst/>
              <a:rect l="l" t="t" r="r" b="b"/>
              <a:pathLst>
                <a:path w="9136" h="2034" extrusionOk="0">
                  <a:moveTo>
                    <a:pt x="8810" y="1"/>
                  </a:moveTo>
                  <a:cubicBezTo>
                    <a:pt x="7040" y="390"/>
                    <a:pt x="5183" y="754"/>
                    <a:pt x="3363" y="1093"/>
                  </a:cubicBezTo>
                  <a:cubicBezTo>
                    <a:pt x="2259" y="1306"/>
                    <a:pt x="1105" y="1519"/>
                    <a:pt x="0" y="1745"/>
                  </a:cubicBezTo>
                  <a:lnTo>
                    <a:pt x="50" y="2034"/>
                  </a:lnTo>
                  <a:lnTo>
                    <a:pt x="63" y="2034"/>
                  </a:lnTo>
                  <a:cubicBezTo>
                    <a:pt x="63" y="2021"/>
                    <a:pt x="50" y="1996"/>
                    <a:pt x="50" y="1984"/>
                  </a:cubicBezTo>
                  <a:lnTo>
                    <a:pt x="339" y="1908"/>
                  </a:lnTo>
                  <a:cubicBezTo>
                    <a:pt x="339" y="1933"/>
                    <a:pt x="352" y="1958"/>
                    <a:pt x="364" y="1984"/>
                  </a:cubicBezTo>
                  <a:cubicBezTo>
                    <a:pt x="1368" y="1770"/>
                    <a:pt x="2410" y="1582"/>
                    <a:pt x="3426" y="1381"/>
                  </a:cubicBezTo>
                  <a:cubicBezTo>
                    <a:pt x="5321" y="1030"/>
                    <a:pt x="7279" y="653"/>
                    <a:pt x="9136" y="227"/>
                  </a:cubicBezTo>
                  <a:cubicBezTo>
                    <a:pt x="9023" y="151"/>
                    <a:pt x="8923" y="76"/>
                    <a:pt x="8810" y="1"/>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8" name="Google Shape;1148;p37"/>
            <p:cNvSpPr/>
            <p:nvPr/>
          </p:nvSpPr>
          <p:spPr>
            <a:xfrm>
              <a:off x="991050" y="1691400"/>
              <a:ext cx="225900" cy="52725"/>
            </a:xfrm>
            <a:custGeom>
              <a:avLst/>
              <a:gdLst/>
              <a:ahLst/>
              <a:cxnLst/>
              <a:rect l="l" t="t" r="r" b="b"/>
              <a:pathLst>
                <a:path w="9036" h="2109" extrusionOk="0">
                  <a:moveTo>
                    <a:pt x="8697" y="0"/>
                  </a:moveTo>
                  <a:cubicBezTo>
                    <a:pt x="5785" y="853"/>
                    <a:pt x="2874" y="1468"/>
                    <a:pt x="0" y="1820"/>
                  </a:cubicBezTo>
                  <a:cubicBezTo>
                    <a:pt x="13" y="1920"/>
                    <a:pt x="38" y="2020"/>
                    <a:pt x="50" y="2108"/>
                  </a:cubicBezTo>
                  <a:cubicBezTo>
                    <a:pt x="3025" y="1757"/>
                    <a:pt x="6036" y="1104"/>
                    <a:pt x="9035" y="201"/>
                  </a:cubicBezTo>
                  <a:cubicBezTo>
                    <a:pt x="8922" y="138"/>
                    <a:pt x="8810" y="63"/>
                    <a:pt x="8697" y="0"/>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9" name="Google Shape;1149;p37"/>
            <p:cNvSpPr/>
            <p:nvPr/>
          </p:nvSpPr>
          <p:spPr>
            <a:xfrm>
              <a:off x="934575" y="1659075"/>
              <a:ext cx="219625" cy="50225"/>
            </a:xfrm>
            <a:custGeom>
              <a:avLst/>
              <a:gdLst/>
              <a:ahLst/>
              <a:cxnLst/>
              <a:rect l="l" t="t" r="r" b="b"/>
              <a:pathLst>
                <a:path w="8785" h="2009" extrusionOk="0">
                  <a:moveTo>
                    <a:pt x="8295" y="1"/>
                  </a:moveTo>
                  <a:cubicBezTo>
                    <a:pt x="5522" y="779"/>
                    <a:pt x="2736" y="1368"/>
                    <a:pt x="0" y="1757"/>
                  </a:cubicBezTo>
                  <a:lnTo>
                    <a:pt x="13" y="1920"/>
                  </a:lnTo>
                  <a:lnTo>
                    <a:pt x="264" y="1858"/>
                  </a:lnTo>
                  <a:cubicBezTo>
                    <a:pt x="289" y="1908"/>
                    <a:pt x="302" y="1958"/>
                    <a:pt x="314" y="2008"/>
                  </a:cubicBezTo>
                  <a:cubicBezTo>
                    <a:pt x="3113" y="1607"/>
                    <a:pt x="5961" y="992"/>
                    <a:pt x="8785" y="176"/>
                  </a:cubicBezTo>
                  <a:cubicBezTo>
                    <a:pt x="8647" y="113"/>
                    <a:pt x="8483" y="51"/>
                    <a:pt x="8295" y="1"/>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0" name="Google Shape;1150;p37"/>
            <p:cNvSpPr/>
            <p:nvPr/>
          </p:nvSpPr>
          <p:spPr>
            <a:xfrm>
              <a:off x="906350" y="1643400"/>
              <a:ext cx="170375" cy="45825"/>
            </a:xfrm>
            <a:custGeom>
              <a:avLst/>
              <a:gdLst/>
              <a:ahLst/>
              <a:cxnLst/>
              <a:rect l="l" t="t" r="r" b="b"/>
              <a:pathLst>
                <a:path w="6815" h="1833" extrusionOk="0">
                  <a:moveTo>
                    <a:pt x="6074" y="0"/>
                  </a:moveTo>
                  <a:cubicBezTo>
                    <a:pt x="4041" y="602"/>
                    <a:pt x="2008" y="1117"/>
                    <a:pt x="0" y="1569"/>
                  </a:cubicBezTo>
                  <a:lnTo>
                    <a:pt x="38" y="1744"/>
                  </a:lnTo>
                  <a:lnTo>
                    <a:pt x="163" y="1719"/>
                  </a:lnTo>
                  <a:cubicBezTo>
                    <a:pt x="163" y="1757"/>
                    <a:pt x="176" y="1795"/>
                    <a:pt x="176" y="1832"/>
                  </a:cubicBezTo>
                  <a:cubicBezTo>
                    <a:pt x="2372" y="1343"/>
                    <a:pt x="4605" y="766"/>
                    <a:pt x="6814" y="100"/>
                  </a:cubicBezTo>
                  <a:cubicBezTo>
                    <a:pt x="6576" y="63"/>
                    <a:pt x="6325" y="38"/>
                    <a:pt x="6074" y="0"/>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1" name="Google Shape;1151;p37"/>
            <p:cNvSpPr/>
            <p:nvPr/>
          </p:nvSpPr>
          <p:spPr>
            <a:xfrm>
              <a:off x="871200" y="1637425"/>
              <a:ext cx="128025" cy="30450"/>
            </a:xfrm>
            <a:custGeom>
              <a:avLst/>
              <a:gdLst/>
              <a:ahLst/>
              <a:cxnLst/>
              <a:rect l="l" t="t" r="r" b="b"/>
              <a:pathLst>
                <a:path w="5121" h="1218" extrusionOk="0">
                  <a:moveTo>
                    <a:pt x="4217" y="1"/>
                  </a:moveTo>
                  <a:cubicBezTo>
                    <a:pt x="2799" y="402"/>
                    <a:pt x="1394" y="716"/>
                    <a:pt x="1" y="967"/>
                  </a:cubicBezTo>
                  <a:lnTo>
                    <a:pt x="1" y="1005"/>
                  </a:lnTo>
                  <a:lnTo>
                    <a:pt x="289" y="992"/>
                  </a:lnTo>
                  <a:cubicBezTo>
                    <a:pt x="289" y="1067"/>
                    <a:pt x="302" y="1143"/>
                    <a:pt x="302" y="1218"/>
                  </a:cubicBezTo>
                  <a:cubicBezTo>
                    <a:pt x="1895" y="917"/>
                    <a:pt x="3514" y="528"/>
                    <a:pt x="5121" y="51"/>
                  </a:cubicBezTo>
                  <a:cubicBezTo>
                    <a:pt x="4819" y="26"/>
                    <a:pt x="4518" y="13"/>
                    <a:pt x="4217" y="1"/>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2" name="Google Shape;1152;p37"/>
            <p:cNvSpPr/>
            <p:nvPr/>
          </p:nvSpPr>
          <p:spPr>
            <a:xfrm>
              <a:off x="1404225" y="1934200"/>
              <a:ext cx="46125" cy="11950"/>
            </a:xfrm>
            <a:custGeom>
              <a:avLst/>
              <a:gdLst/>
              <a:ahLst/>
              <a:cxnLst/>
              <a:rect l="l" t="t" r="r" b="b"/>
              <a:pathLst>
                <a:path w="1845" h="478" extrusionOk="0">
                  <a:moveTo>
                    <a:pt x="1694" y="1"/>
                  </a:moveTo>
                  <a:lnTo>
                    <a:pt x="0" y="202"/>
                  </a:lnTo>
                  <a:lnTo>
                    <a:pt x="13" y="352"/>
                  </a:lnTo>
                  <a:lnTo>
                    <a:pt x="151" y="302"/>
                  </a:lnTo>
                  <a:cubicBezTo>
                    <a:pt x="176" y="352"/>
                    <a:pt x="188" y="415"/>
                    <a:pt x="213" y="478"/>
                  </a:cubicBezTo>
                  <a:lnTo>
                    <a:pt x="1845" y="277"/>
                  </a:lnTo>
                  <a:cubicBezTo>
                    <a:pt x="1795" y="177"/>
                    <a:pt x="1744" y="89"/>
                    <a:pt x="1694" y="1"/>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3" name="Google Shape;1153;p37"/>
            <p:cNvSpPr/>
            <p:nvPr/>
          </p:nvSpPr>
          <p:spPr>
            <a:xfrm>
              <a:off x="1401075" y="1941725"/>
              <a:ext cx="20425" cy="31100"/>
            </a:xfrm>
            <a:custGeom>
              <a:avLst/>
              <a:gdLst/>
              <a:ahLst/>
              <a:cxnLst/>
              <a:rect l="l" t="t" r="r" b="b"/>
              <a:pathLst>
                <a:path w="817" h="1244" extrusionOk="0">
                  <a:moveTo>
                    <a:pt x="277" y="1"/>
                  </a:moveTo>
                  <a:lnTo>
                    <a:pt x="139" y="51"/>
                  </a:lnTo>
                  <a:lnTo>
                    <a:pt x="1" y="101"/>
                  </a:lnTo>
                  <a:cubicBezTo>
                    <a:pt x="114" y="440"/>
                    <a:pt x="314" y="867"/>
                    <a:pt x="503" y="1243"/>
                  </a:cubicBezTo>
                  <a:cubicBezTo>
                    <a:pt x="616" y="1231"/>
                    <a:pt x="716" y="1206"/>
                    <a:pt x="816" y="1193"/>
                  </a:cubicBezTo>
                  <a:cubicBezTo>
                    <a:pt x="653" y="879"/>
                    <a:pt x="465" y="503"/>
                    <a:pt x="339" y="177"/>
                  </a:cubicBezTo>
                  <a:cubicBezTo>
                    <a:pt x="314" y="114"/>
                    <a:pt x="302" y="51"/>
                    <a:pt x="277" y="1"/>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4" name="Google Shape;1154;p37"/>
            <p:cNvSpPr/>
            <p:nvPr/>
          </p:nvSpPr>
          <p:spPr>
            <a:xfrm>
              <a:off x="1375675" y="1930125"/>
              <a:ext cx="23850" cy="45200"/>
            </a:xfrm>
            <a:custGeom>
              <a:avLst/>
              <a:gdLst/>
              <a:ahLst/>
              <a:cxnLst/>
              <a:rect l="l" t="t" r="r" b="b"/>
              <a:pathLst>
                <a:path w="954" h="1808" extrusionOk="0">
                  <a:moveTo>
                    <a:pt x="289" y="1"/>
                  </a:moveTo>
                  <a:lnTo>
                    <a:pt x="0" y="89"/>
                  </a:lnTo>
                  <a:cubicBezTo>
                    <a:pt x="0" y="101"/>
                    <a:pt x="13" y="126"/>
                    <a:pt x="13" y="139"/>
                  </a:cubicBezTo>
                  <a:cubicBezTo>
                    <a:pt x="201" y="703"/>
                    <a:pt x="414" y="1268"/>
                    <a:pt x="640" y="1808"/>
                  </a:cubicBezTo>
                  <a:cubicBezTo>
                    <a:pt x="741" y="1795"/>
                    <a:pt x="853" y="1783"/>
                    <a:pt x="954" y="1770"/>
                  </a:cubicBezTo>
                  <a:cubicBezTo>
                    <a:pt x="715" y="1230"/>
                    <a:pt x="515" y="678"/>
                    <a:pt x="326" y="101"/>
                  </a:cubicBezTo>
                  <a:cubicBezTo>
                    <a:pt x="314" y="76"/>
                    <a:pt x="301" y="38"/>
                    <a:pt x="289" y="1"/>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5" name="Google Shape;1155;p37"/>
            <p:cNvSpPr/>
            <p:nvPr/>
          </p:nvSpPr>
          <p:spPr>
            <a:xfrm>
              <a:off x="1313225" y="1905975"/>
              <a:ext cx="51475" cy="72800"/>
            </a:xfrm>
            <a:custGeom>
              <a:avLst/>
              <a:gdLst/>
              <a:ahLst/>
              <a:cxnLst/>
              <a:rect l="l" t="t" r="r" b="b"/>
              <a:pathLst>
                <a:path w="2059" h="2912" extrusionOk="0">
                  <a:moveTo>
                    <a:pt x="277" y="0"/>
                  </a:moveTo>
                  <a:lnTo>
                    <a:pt x="51" y="113"/>
                  </a:lnTo>
                  <a:lnTo>
                    <a:pt x="1" y="138"/>
                  </a:lnTo>
                  <a:cubicBezTo>
                    <a:pt x="490" y="1130"/>
                    <a:pt x="1068" y="2058"/>
                    <a:pt x="1708" y="2912"/>
                  </a:cubicBezTo>
                  <a:cubicBezTo>
                    <a:pt x="1821" y="2899"/>
                    <a:pt x="1946" y="2887"/>
                    <a:pt x="2059" y="2887"/>
                  </a:cubicBezTo>
                  <a:cubicBezTo>
                    <a:pt x="1406" y="2033"/>
                    <a:pt x="829" y="1105"/>
                    <a:pt x="327" y="113"/>
                  </a:cubicBezTo>
                  <a:cubicBezTo>
                    <a:pt x="315" y="76"/>
                    <a:pt x="290" y="38"/>
                    <a:pt x="277" y="0"/>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6" name="Google Shape;1156;p37"/>
            <p:cNvSpPr/>
            <p:nvPr/>
          </p:nvSpPr>
          <p:spPr>
            <a:xfrm>
              <a:off x="1262425" y="1881825"/>
              <a:ext cx="61825" cy="98850"/>
            </a:xfrm>
            <a:custGeom>
              <a:avLst/>
              <a:gdLst/>
              <a:ahLst/>
              <a:cxnLst/>
              <a:rect l="l" t="t" r="r" b="b"/>
              <a:pathLst>
                <a:path w="2473" h="3954" extrusionOk="0">
                  <a:moveTo>
                    <a:pt x="276" y="0"/>
                  </a:moveTo>
                  <a:lnTo>
                    <a:pt x="13" y="126"/>
                  </a:lnTo>
                  <a:lnTo>
                    <a:pt x="0" y="126"/>
                  </a:lnTo>
                  <a:cubicBezTo>
                    <a:pt x="0" y="138"/>
                    <a:pt x="13" y="138"/>
                    <a:pt x="13" y="151"/>
                  </a:cubicBezTo>
                  <a:cubicBezTo>
                    <a:pt x="25" y="176"/>
                    <a:pt x="38" y="201"/>
                    <a:pt x="50" y="226"/>
                  </a:cubicBezTo>
                  <a:cubicBezTo>
                    <a:pt x="653" y="1531"/>
                    <a:pt x="1355" y="2786"/>
                    <a:pt x="2121" y="3953"/>
                  </a:cubicBezTo>
                  <a:cubicBezTo>
                    <a:pt x="2246" y="3941"/>
                    <a:pt x="2359" y="3941"/>
                    <a:pt x="2472" y="3941"/>
                  </a:cubicBezTo>
                  <a:cubicBezTo>
                    <a:pt x="1694" y="2773"/>
                    <a:pt x="991" y="1519"/>
                    <a:pt x="376" y="214"/>
                  </a:cubicBezTo>
                  <a:cubicBezTo>
                    <a:pt x="339" y="138"/>
                    <a:pt x="301" y="75"/>
                    <a:pt x="276" y="0"/>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7" name="Google Shape;1157;p37"/>
            <p:cNvSpPr/>
            <p:nvPr/>
          </p:nvSpPr>
          <p:spPr>
            <a:xfrm>
              <a:off x="1197475" y="1850450"/>
              <a:ext cx="78775" cy="129900"/>
            </a:xfrm>
            <a:custGeom>
              <a:avLst/>
              <a:gdLst/>
              <a:ahLst/>
              <a:cxnLst/>
              <a:rect l="l" t="t" r="r" b="b"/>
              <a:pathLst>
                <a:path w="3151" h="5196" extrusionOk="0">
                  <a:moveTo>
                    <a:pt x="276" y="0"/>
                  </a:moveTo>
                  <a:lnTo>
                    <a:pt x="76" y="76"/>
                  </a:lnTo>
                  <a:lnTo>
                    <a:pt x="0" y="101"/>
                  </a:lnTo>
                  <a:cubicBezTo>
                    <a:pt x="716" y="1958"/>
                    <a:pt x="1644" y="3665"/>
                    <a:pt x="2774" y="5170"/>
                  </a:cubicBezTo>
                  <a:cubicBezTo>
                    <a:pt x="2899" y="5183"/>
                    <a:pt x="3025" y="5183"/>
                    <a:pt x="3150" y="5196"/>
                  </a:cubicBezTo>
                  <a:cubicBezTo>
                    <a:pt x="2033" y="3715"/>
                    <a:pt x="1105" y="2058"/>
                    <a:pt x="377" y="239"/>
                  </a:cubicBezTo>
                  <a:cubicBezTo>
                    <a:pt x="339" y="151"/>
                    <a:pt x="302" y="76"/>
                    <a:pt x="276" y="0"/>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8" name="Google Shape;1158;p37"/>
            <p:cNvSpPr/>
            <p:nvPr/>
          </p:nvSpPr>
          <p:spPr>
            <a:xfrm>
              <a:off x="1145700" y="1829750"/>
              <a:ext cx="82225" cy="147150"/>
            </a:xfrm>
            <a:custGeom>
              <a:avLst/>
              <a:gdLst/>
              <a:ahLst/>
              <a:cxnLst/>
              <a:rect l="l" t="t" r="r" b="b"/>
              <a:pathLst>
                <a:path w="3289" h="5886" extrusionOk="0">
                  <a:moveTo>
                    <a:pt x="277" y="0"/>
                  </a:moveTo>
                  <a:lnTo>
                    <a:pt x="139" y="38"/>
                  </a:lnTo>
                  <a:lnTo>
                    <a:pt x="1" y="88"/>
                  </a:lnTo>
                  <a:cubicBezTo>
                    <a:pt x="691" y="2209"/>
                    <a:pt x="1670" y="4129"/>
                    <a:pt x="2887" y="5835"/>
                  </a:cubicBezTo>
                  <a:cubicBezTo>
                    <a:pt x="3013" y="5848"/>
                    <a:pt x="3151" y="5873"/>
                    <a:pt x="3289" y="5885"/>
                  </a:cubicBezTo>
                  <a:cubicBezTo>
                    <a:pt x="2046" y="4204"/>
                    <a:pt x="1055" y="2271"/>
                    <a:pt x="340" y="163"/>
                  </a:cubicBezTo>
                  <a:cubicBezTo>
                    <a:pt x="315" y="113"/>
                    <a:pt x="302" y="50"/>
                    <a:pt x="277" y="0"/>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9" name="Google Shape;1159;p37"/>
            <p:cNvSpPr/>
            <p:nvPr/>
          </p:nvSpPr>
          <p:spPr>
            <a:xfrm>
              <a:off x="1091425" y="1797425"/>
              <a:ext cx="78775" cy="170375"/>
            </a:xfrm>
            <a:custGeom>
              <a:avLst/>
              <a:gdLst/>
              <a:ahLst/>
              <a:cxnLst/>
              <a:rect l="l" t="t" r="r" b="b"/>
              <a:pathLst>
                <a:path w="3151" h="6815" extrusionOk="0">
                  <a:moveTo>
                    <a:pt x="290" y="1"/>
                  </a:moveTo>
                  <a:lnTo>
                    <a:pt x="1" y="76"/>
                  </a:lnTo>
                  <a:cubicBezTo>
                    <a:pt x="13" y="113"/>
                    <a:pt x="26" y="139"/>
                    <a:pt x="26" y="176"/>
                  </a:cubicBezTo>
                  <a:cubicBezTo>
                    <a:pt x="628" y="2586"/>
                    <a:pt x="1532" y="4769"/>
                    <a:pt x="2749" y="6727"/>
                  </a:cubicBezTo>
                  <a:cubicBezTo>
                    <a:pt x="2875" y="6752"/>
                    <a:pt x="3013" y="6777"/>
                    <a:pt x="3151" y="6815"/>
                  </a:cubicBezTo>
                  <a:cubicBezTo>
                    <a:pt x="1896" y="4844"/>
                    <a:pt x="942" y="2611"/>
                    <a:pt x="340" y="151"/>
                  </a:cubicBezTo>
                  <a:cubicBezTo>
                    <a:pt x="327" y="101"/>
                    <a:pt x="302" y="51"/>
                    <a:pt x="290" y="1"/>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0" name="Google Shape;1160;p37"/>
            <p:cNvSpPr/>
            <p:nvPr/>
          </p:nvSpPr>
          <p:spPr>
            <a:xfrm>
              <a:off x="1037475" y="1769825"/>
              <a:ext cx="74075" cy="181675"/>
            </a:xfrm>
            <a:custGeom>
              <a:avLst/>
              <a:gdLst/>
              <a:ahLst/>
              <a:cxnLst/>
              <a:rect l="l" t="t" r="r" b="b"/>
              <a:pathLst>
                <a:path w="2963" h="7267" extrusionOk="0">
                  <a:moveTo>
                    <a:pt x="289" y="0"/>
                  </a:moveTo>
                  <a:lnTo>
                    <a:pt x="0" y="76"/>
                  </a:lnTo>
                  <a:cubicBezTo>
                    <a:pt x="0" y="88"/>
                    <a:pt x="13" y="113"/>
                    <a:pt x="13" y="126"/>
                  </a:cubicBezTo>
                  <a:cubicBezTo>
                    <a:pt x="666" y="2585"/>
                    <a:pt x="1519" y="4932"/>
                    <a:pt x="2560" y="7128"/>
                  </a:cubicBezTo>
                  <a:cubicBezTo>
                    <a:pt x="2698" y="7178"/>
                    <a:pt x="2824" y="7228"/>
                    <a:pt x="2962" y="7266"/>
                  </a:cubicBezTo>
                  <a:cubicBezTo>
                    <a:pt x="1870" y="5020"/>
                    <a:pt x="979" y="2598"/>
                    <a:pt x="314" y="76"/>
                  </a:cubicBezTo>
                  <a:cubicBezTo>
                    <a:pt x="302" y="50"/>
                    <a:pt x="289" y="25"/>
                    <a:pt x="289" y="0"/>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1" name="Google Shape;1161;p37"/>
            <p:cNvSpPr/>
            <p:nvPr/>
          </p:nvSpPr>
          <p:spPr>
            <a:xfrm>
              <a:off x="983525" y="1736575"/>
              <a:ext cx="82525" cy="196725"/>
            </a:xfrm>
            <a:custGeom>
              <a:avLst/>
              <a:gdLst/>
              <a:ahLst/>
              <a:cxnLst/>
              <a:rect l="l" t="t" r="r" b="b"/>
              <a:pathLst>
                <a:path w="3301" h="7869" extrusionOk="0">
                  <a:moveTo>
                    <a:pt x="301" y="0"/>
                  </a:moveTo>
                  <a:lnTo>
                    <a:pt x="0" y="50"/>
                  </a:lnTo>
                  <a:cubicBezTo>
                    <a:pt x="464" y="2899"/>
                    <a:pt x="1569" y="5346"/>
                    <a:pt x="2824" y="7642"/>
                  </a:cubicBezTo>
                  <a:cubicBezTo>
                    <a:pt x="2987" y="7718"/>
                    <a:pt x="3137" y="7793"/>
                    <a:pt x="3300" y="7868"/>
                  </a:cubicBezTo>
                  <a:cubicBezTo>
                    <a:pt x="2008" y="5572"/>
                    <a:pt x="866" y="3137"/>
                    <a:pt x="351" y="301"/>
                  </a:cubicBezTo>
                  <a:cubicBezTo>
                    <a:pt x="339" y="213"/>
                    <a:pt x="314" y="113"/>
                    <a:pt x="301" y="13"/>
                  </a:cubicBezTo>
                  <a:cubicBezTo>
                    <a:pt x="301" y="13"/>
                    <a:pt x="301" y="0"/>
                    <a:pt x="301" y="0"/>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2" name="Google Shape;1162;p37"/>
            <p:cNvSpPr/>
            <p:nvPr/>
          </p:nvSpPr>
          <p:spPr>
            <a:xfrm>
              <a:off x="933950" y="1705500"/>
              <a:ext cx="88500" cy="203950"/>
            </a:xfrm>
            <a:custGeom>
              <a:avLst/>
              <a:gdLst/>
              <a:ahLst/>
              <a:cxnLst/>
              <a:rect l="l" t="t" r="r" b="b"/>
              <a:pathLst>
                <a:path w="3540" h="8158" extrusionOk="0">
                  <a:moveTo>
                    <a:pt x="289" y="1"/>
                  </a:moveTo>
                  <a:lnTo>
                    <a:pt x="38" y="63"/>
                  </a:lnTo>
                  <a:lnTo>
                    <a:pt x="0" y="76"/>
                  </a:lnTo>
                  <a:cubicBezTo>
                    <a:pt x="716" y="2849"/>
                    <a:pt x="1732" y="5434"/>
                    <a:pt x="3012" y="7806"/>
                  </a:cubicBezTo>
                  <a:cubicBezTo>
                    <a:pt x="3188" y="7932"/>
                    <a:pt x="3363" y="8045"/>
                    <a:pt x="3539" y="8157"/>
                  </a:cubicBezTo>
                  <a:cubicBezTo>
                    <a:pt x="2171" y="5723"/>
                    <a:pt x="1092" y="3038"/>
                    <a:pt x="339" y="151"/>
                  </a:cubicBezTo>
                  <a:cubicBezTo>
                    <a:pt x="327" y="101"/>
                    <a:pt x="314" y="51"/>
                    <a:pt x="289" y="1"/>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3" name="Google Shape;1163;p37"/>
            <p:cNvSpPr/>
            <p:nvPr/>
          </p:nvSpPr>
          <p:spPr>
            <a:xfrm>
              <a:off x="902900" y="1686375"/>
              <a:ext cx="62125" cy="179150"/>
            </a:xfrm>
            <a:custGeom>
              <a:avLst/>
              <a:gdLst/>
              <a:ahLst/>
              <a:cxnLst/>
              <a:rect l="l" t="t" r="r" b="b"/>
              <a:pathLst>
                <a:path w="2485" h="7166" extrusionOk="0">
                  <a:moveTo>
                    <a:pt x="301" y="0"/>
                  </a:moveTo>
                  <a:lnTo>
                    <a:pt x="176" y="25"/>
                  </a:lnTo>
                  <a:lnTo>
                    <a:pt x="0" y="63"/>
                  </a:lnTo>
                  <a:cubicBezTo>
                    <a:pt x="414" y="2385"/>
                    <a:pt x="1054" y="4581"/>
                    <a:pt x="1907" y="6626"/>
                  </a:cubicBezTo>
                  <a:cubicBezTo>
                    <a:pt x="2096" y="6814"/>
                    <a:pt x="2284" y="6990"/>
                    <a:pt x="2485" y="7166"/>
                  </a:cubicBezTo>
                  <a:cubicBezTo>
                    <a:pt x="1493" y="4995"/>
                    <a:pt x="766" y="2623"/>
                    <a:pt x="314" y="113"/>
                  </a:cubicBezTo>
                  <a:cubicBezTo>
                    <a:pt x="314" y="76"/>
                    <a:pt x="301" y="38"/>
                    <a:pt x="301" y="0"/>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4" name="Google Shape;1164;p37"/>
            <p:cNvSpPr/>
            <p:nvPr/>
          </p:nvSpPr>
          <p:spPr>
            <a:xfrm>
              <a:off x="870900" y="1662200"/>
              <a:ext cx="53350" cy="160350"/>
            </a:xfrm>
            <a:custGeom>
              <a:avLst/>
              <a:gdLst/>
              <a:ahLst/>
              <a:cxnLst/>
              <a:rect l="l" t="t" r="r" b="b"/>
              <a:pathLst>
                <a:path w="2134" h="6414" extrusionOk="0">
                  <a:moveTo>
                    <a:pt x="301" y="1"/>
                  </a:moveTo>
                  <a:lnTo>
                    <a:pt x="13" y="14"/>
                  </a:lnTo>
                  <a:lnTo>
                    <a:pt x="0" y="14"/>
                  </a:lnTo>
                  <a:cubicBezTo>
                    <a:pt x="63" y="1946"/>
                    <a:pt x="615" y="3678"/>
                    <a:pt x="1280" y="5246"/>
                  </a:cubicBezTo>
                  <a:cubicBezTo>
                    <a:pt x="1556" y="5648"/>
                    <a:pt x="1832" y="6037"/>
                    <a:pt x="2133" y="6413"/>
                  </a:cubicBezTo>
                  <a:cubicBezTo>
                    <a:pt x="1267" y="4581"/>
                    <a:pt x="439" y="2548"/>
                    <a:pt x="314" y="227"/>
                  </a:cubicBezTo>
                  <a:cubicBezTo>
                    <a:pt x="314" y="152"/>
                    <a:pt x="301" y="76"/>
                    <a:pt x="301" y="1"/>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5" name="Google Shape;1165;p37"/>
            <p:cNvSpPr/>
            <p:nvPr/>
          </p:nvSpPr>
          <p:spPr>
            <a:xfrm>
              <a:off x="782725" y="1488100"/>
              <a:ext cx="486625" cy="215550"/>
            </a:xfrm>
            <a:custGeom>
              <a:avLst/>
              <a:gdLst/>
              <a:ahLst/>
              <a:cxnLst/>
              <a:rect l="l" t="t" r="r" b="b"/>
              <a:pathLst>
                <a:path w="19465" h="8622" extrusionOk="0">
                  <a:moveTo>
                    <a:pt x="9996" y="0"/>
                  </a:moveTo>
                  <a:cubicBezTo>
                    <a:pt x="9284" y="0"/>
                    <a:pt x="8573" y="46"/>
                    <a:pt x="7869" y="138"/>
                  </a:cubicBezTo>
                  <a:cubicBezTo>
                    <a:pt x="6200" y="364"/>
                    <a:pt x="1946" y="2924"/>
                    <a:pt x="1" y="4593"/>
                  </a:cubicBezTo>
                  <a:cubicBezTo>
                    <a:pt x="2305" y="7326"/>
                    <a:pt x="5313" y="8622"/>
                    <a:pt x="8299" y="8622"/>
                  </a:cubicBezTo>
                  <a:cubicBezTo>
                    <a:pt x="8810" y="8622"/>
                    <a:pt x="9321" y="8584"/>
                    <a:pt x="9827" y="8509"/>
                  </a:cubicBezTo>
                  <a:cubicBezTo>
                    <a:pt x="13303" y="7994"/>
                    <a:pt x="16590" y="5848"/>
                    <a:pt x="19464" y="2987"/>
                  </a:cubicBezTo>
                  <a:cubicBezTo>
                    <a:pt x="16578" y="977"/>
                    <a:pt x="13269" y="0"/>
                    <a:pt x="9996" y="0"/>
                  </a:cubicBezTo>
                  <a:close/>
                </a:path>
              </a:pathLst>
            </a:custGeom>
            <a:solidFill>
              <a:srgbClr val="2EA1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6" name="Google Shape;1166;p37"/>
            <p:cNvSpPr/>
            <p:nvPr/>
          </p:nvSpPr>
          <p:spPr>
            <a:xfrm>
              <a:off x="782425" y="1559300"/>
              <a:ext cx="487850" cy="53050"/>
            </a:xfrm>
            <a:custGeom>
              <a:avLst/>
              <a:gdLst/>
              <a:ahLst/>
              <a:cxnLst/>
              <a:rect l="l" t="t" r="r" b="b"/>
              <a:pathLst>
                <a:path w="19514" h="2122" extrusionOk="0">
                  <a:moveTo>
                    <a:pt x="19451" y="1"/>
                  </a:moveTo>
                  <a:cubicBezTo>
                    <a:pt x="19357" y="22"/>
                    <a:pt x="11615" y="1847"/>
                    <a:pt x="4263" y="1847"/>
                  </a:cubicBezTo>
                  <a:cubicBezTo>
                    <a:pt x="2815" y="1847"/>
                    <a:pt x="1382" y="1777"/>
                    <a:pt x="25" y="1607"/>
                  </a:cubicBezTo>
                  <a:lnTo>
                    <a:pt x="0" y="1883"/>
                  </a:lnTo>
                  <a:cubicBezTo>
                    <a:pt x="1356" y="2046"/>
                    <a:pt x="2799" y="2122"/>
                    <a:pt x="4254" y="2122"/>
                  </a:cubicBezTo>
                  <a:cubicBezTo>
                    <a:pt x="11646" y="2122"/>
                    <a:pt x="19413" y="290"/>
                    <a:pt x="19514" y="265"/>
                  </a:cubicBezTo>
                  <a:lnTo>
                    <a:pt x="19451" y="1"/>
                  </a:lnTo>
                  <a:close/>
                </a:path>
              </a:pathLst>
            </a:custGeom>
            <a:solidFill>
              <a:srgbClr val="0A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7" name="Google Shape;1167;p37"/>
            <p:cNvSpPr/>
            <p:nvPr/>
          </p:nvSpPr>
          <p:spPr>
            <a:xfrm>
              <a:off x="1201225" y="1541750"/>
              <a:ext cx="41125" cy="37350"/>
            </a:xfrm>
            <a:custGeom>
              <a:avLst/>
              <a:gdLst/>
              <a:ahLst/>
              <a:cxnLst/>
              <a:rect l="l" t="t" r="r" b="b"/>
              <a:pathLst>
                <a:path w="1645" h="1494" extrusionOk="0">
                  <a:moveTo>
                    <a:pt x="1406" y="0"/>
                  </a:moveTo>
                  <a:lnTo>
                    <a:pt x="1193" y="214"/>
                  </a:lnTo>
                  <a:cubicBezTo>
                    <a:pt x="779" y="603"/>
                    <a:pt x="465" y="904"/>
                    <a:pt x="1" y="1280"/>
                  </a:cubicBezTo>
                  <a:lnTo>
                    <a:pt x="177" y="1494"/>
                  </a:lnTo>
                  <a:cubicBezTo>
                    <a:pt x="189" y="1481"/>
                    <a:pt x="202" y="1468"/>
                    <a:pt x="227" y="1456"/>
                  </a:cubicBezTo>
                  <a:cubicBezTo>
                    <a:pt x="202" y="1431"/>
                    <a:pt x="189" y="1418"/>
                    <a:pt x="177" y="1406"/>
                  </a:cubicBezTo>
                  <a:lnTo>
                    <a:pt x="352" y="1205"/>
                  </a:lnTo>
                  <a:cubicBezTo>
                    <a:pt x="377" y="1230"/>
                    <a:pt x="415" y="1255"/>
                    <a:pt x="440" y="1280"/>
                  </a:cubicBezTo>
                  <a:cubicBezTo>
                    <a:pt x="779" y="979"/>
                    <a:pt x="1068" y="716"/>
                    <a:pt x="1381" y="402"/>
                  </a:cubicBezTo>
                  <a:lnTo>
                    <a:pt x="1645" y="151"/>
                  </a:lnTo>
                  <a:cubicBezTo>
                    <a:pt x="1570" y="101"/>
                    <a:pt x="1482" y="50"/>
                    <a:pt x="1406" y="0"/>
                  </a:cubicBezTo>
                  <a:close/>
                </a:path>
              </a:pathLst>
            </a:custGeom>
            <a:solidFill>
              <a:srgbClr val="0A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8" name="Google Shape;1168;p37"/>
            <p:cNvSpPr/>
            <p:nvPr/>
          </p:nvSpPr>
          <p:spPr>
            <a:xfrm>
              <a:off x="1157000" y="1530775"/>
              <a:ext cx="64350" cy="55850"/>
            </a:xfrm>
            <a:custGeom>
              <a:avLst/>
              <a:gdLst/>
              <a:ahLst/>
              <a:cxnLst/>
              <a:rect l="l" t="t" r="r" b="b"/>
              <a:pathLst>
                <a:path w="2574" h="2234" extrusionOk="0">
                  <a:moveTo>
                    <a:pt x="2322" y="0"/>
                  </a:moveTo>
                  <a:cubicBezTo>
                    <a:pt x="1506" y="866"/>
                    <a:pt x="829" y="1443"/>
                    <a:pt x="1" y="2020"/>
                  </a:cubicBezTo>
                  <a:lnTo>
                    <a:pt x="151" y="2234"/>
                  </a:lnTo>
                  <a:lnTo>
                    <a:pt x="289" y="2033"/>
                  </a:lnTo>
                  <a:cubicBezTo>
                    <a:pt x="314" y="2045"/>
                    <a:pt x="352" y="2071"/>
                    <a:pt x="377" y="2083"/>
                  </a:cubicBezTo>
                  <a:cubicBezTo>
                    <a:pt x="1143" y="1544"/>
                    <a:pt x="1795" y="954"/>
                    <a:pt x="2573" y="126"/>
                  </a:cubicBezTo>
                  <a:cubicBezTo>
                    <a:pt x="2485" y="75"/>
                    <a:pt x="2410" y="38"/>
                    <a:pt x="2322" y="0"/>
                  </a:cubicBezTo>
                  <a:close/>
                </a:path>
              </a:pathLst>
            </a:custGeom>
            <a:solidFill>
              <a:srgbClr val="0A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9" name="Google Shape;1169;p37"/>
            <p:cNvSpPr/>
            <p:nvPr/>
          </p:nvSpPr>
          <p:spPr>
            <a:xfrm>
              <a:off x="1119675" y="1520400"/>
              <a:ext cx="79075" cy="70625"/>
            </a:xfrm>
            <a:custGeom>
              <a:avLst/>
              <a:gdLst/>
              <a:ahLst/>
              <a:cxnLst/>
              <a:rect l="l" t="t" r="r" b="b"/>
              <a:pathLst>
                <a:path w="3163" h="2825" extrusionOk="0">
                  <a:moveTo>
                    <a:pt x="2899" y="1"/>
                  </a:moveTo>
                  <a:cubicBezTo>
                    <a:pt x="1996" y="1042"/>
                    <a:pt x="1029" y="1959"/>
                    <a:pt x="0" y="2699"/>
                  </a:cubicBezTo>
                  <a:lnTo>
                    <a:pt x="88" y="2824"/>
                  </a:lnTo>
                  <a:lnTo>
                    <a:pt x="226" y="2636"/>
                  </a:lnTo>
                  <a:cubicBezTo>
                    <a:pt x="276" y="2674"/>
                    <a:pt x="327" y="2711"/>
                    <a:pt x="377" y="2749"/>
                  </a:cubicBezTo>
                  <a:cubicBezTo>
                    <a:pt x="1368" y="2009"/>
                    <a:pt x="2297" y="1118"/>
                    <a:pt x="3163" y="101"/>
                  </a:cubicBezTo>
                  <a:cubicBezTo>
                    <a:pt x="3075" y="64"/>
                    <a:pt x="2987" y="39"/>
                    <a:pt x="2899" y="1"/>
                  </a:cubicBezTo>
                  <a:close/>
                </a:path>
              </a:pathLst>
            </a:custGeom>
            <a:solidFill>
              <a:srgbClr val="0A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0" name="Google Shape;1170;p37"/>
            <p:cNvSpPr/>
            <p:nvPr/>
          </p:nvSpPr>
          <p:spPr>
            <a:xfrm>
              <a:off x="1070725" y="1508500"/>
              <a:ext cx="96650" cy="87225"/>
            </a:xfrm>
            <a:custGeom>
              <a:avLst/>
              <a:gdLst/>
              <a:ahLst/>
              <a:cxnLst/>
              <a:rect l="l" t="t" r="r" b="b"/>
              <a:pathLst>
                <a:path w="3866" h="3489" extrusionOk="0">
                  <a:moveTo>
                    <a:pt x="3590" y="0"/>
                  </a:moveTo>
                  <a:cubicBezTo>
                    <a:pt x="2510" y="1380"/>
                    <a:pt x="1306" y="2510"/>
                    <a:pt x="1" y="3388"/>
                  </a:cubicBezTo>
                  <a:lnTo>
                    <a:pt x="63" y="3489"/>
                  </a:lnTo>
                  <a:lnTo>
                    <a:pt x="189" y="3351"/>
                  </a:lnTo>
                  <a:cubicBezTo>
                    <a:pt x="239" y="3388"/>
                    <a:pt x="289" y="3426"/>
                    <a:pt x="352" y="3476"/>
                  </a:cubicBezTo>
                  <a:cubicBezTo>
                    <a:pt x="1632" y="2585"/>
                    <a:pt x="2812" y="1456"/>
                    <a:pt x="3866" y="88"/>
                  </a:cubicBezTo>
                  <a:cubicBezTo>
                    <a:pt x="3765" y="63"/>
                    <a:pt x="3677" y="25"/>
                    <a:pt x="3590" y="0"/>
                  </a:cubicBezTo>
                  <a:close/>
                </a:path>
              </a:pathLst>
            </a:custGeom>
            <a:solidFill>
              <a:srgbClr val="0A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1" name="Google Shape;1171;p37"/>
            <p:cNvSpPr/>
            <p:nvPr/>
          </p:nvSpPr>
          <p:spPr>
            <a:xfrm>
              <a:off x="1032450" y="1499700"/>
              <a:ext cx="104500" cy="102300"/>
            </a:xfrm>
            <a:custGeom>
              <a:avLst/>
              <a:gdLst/>
              <a:ahLst/>
              <a:cxnLst/>
              <a:rect l="l" t="t" r="r" b="b"/>
              <a:pathLst>
                <a:path w="4180" h="4092" extrusionOk="0">
                  <a:moveTo>
                    <a:pt x="3878" y="1"/>
                  </a:moveTo>
                  <a:cubicBezTo>
                    <a:pt x="2523" y="1569"/>
                    <a:pt x="1218" y="2912"/>
                    <a:pt x="1" y="3991"/>
                  </a:cubicBezTo>
                  <a:lnTo>
                    <a:pt x="101" y="4092"/>
                  </a:lnTo>
                  <a:lnTo>
                    <a:pt x="189" y="3991"/>
                  </a:lnTo>
                  <a:cubicBezTo>
                    <a:pt x="227" y="4029"/>
                    <a:pt x="264" y="4054"/>
                    <a:pt x="302" y="4092"/>
                  </a:cubicBezTo>
                  <a:cubicBezTo>
                    <a:pt x="1507" y="3000"/>
                    <a:pt x="2812" y="1645"/>
                    <a:pt x="4179" y="76"/>
                  </a:cubicBezTo>
                  <a:cubicBezTo>
                    <a:pt x="4079" y="51"/>
                    <a:pt x="3979" y="26"/>
                    <a:pt x="3878" y="1"/>
                  </a:cubicBezTo>
                  <a:close/>
                </a:path>
              </a:pathLst>
            </a:custGeom>
            <a:solidFill>
              <a:srgbClr val="0A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2" name="Google Shape;1172;p37"/>
            <p:cNvSpPr/>
            <p:nvPr/>
          </p:nvSpPr>
          <p:spPr>
            <a:xfrm>
              <a:off x="985700" y="1493750"/>
              <a:ext cx="121750" cy="113900"/>
            </a:xfrm>
            <a:custGeom>
              <a:avLst/>
              <a:gdLst/>
              <a:ahLst/>
              <a:cxnLst/>
              <a:rect l="l" t="t" r="r" b="b"/>
              <a:pathLst>
                <a:path w="4870" h="4556" extrusionOk="0">
                  <a:moveTo>
                    <a:pt x="4556" y="0"/>
                  </a:moveTo>
                  <a:cubicBezTo>
                    <a:pt x="3138" y="1632"/>
                    <a:pt x="1607" y="3100"/>
                    <a:pt x="1" y="4342"/>
                  </a:cubicBezTo>
                  <a:lnTo>
                    <a:pt x="164" y="4556"/>
                  </a:lnTo>
                  <a:cubicBezTo>
                    <a:pt x="177" y="4556"/>
                    <a:pt x="189" y="4543"/>
                    <a:pt x="189" y="4543"/>
                  </a:cubicBezTo>
                  <a:cubicBezTo>
                    <a:pt x="164" y="4505"/>
                    <a:pt x="139" y="4480"/>
                    <a:pt x="114" y="4455"/>
                  </a:cubicBezTo>
                  <a:lnTo>
                    <a:pt x="315" y="4267"/>
                  </a:lnTo>
                  <a:cubicBezTo>
                    <a:pt x="340" y="4305"/>
                    <a:pt x="377" y="4330"/>
                    <a:pt x="402" y="4367"/>
                  </a:cubicBezTo>
                  <a:cubicBezTo>
                    <a:pt x="1971" y="3125"/>
                    <a:pt x="3477" y="1669"/>
                    <a:pt x="4870" y="50"/>
                  </a:cubicBezTo>
                  <a:cubicBezTo>
                    <a:pt x="4769" y="38"/>
                    <a:pt x="4669" y="13"/>
                    <a:pt x="4556" y="0"/>
                  </a:cubicBezTo>
                  <a:close/>
                </a:path>
              </a:pathLst>
            </a:custGeom>
            <a:solidFill>
              <a:srgbClr val="0A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3" name="Google Shape;1173;p37"/>
            <p:cNvSpPr/>
            <p:nvPr/>
          </p:nvSpPr>
          <p:spPr>
            <a:xfrm>
              <a:off x="943350" y="1489050"/>
              <a:ext cx="122700" cy="119550"/>
            </a:xfrm>
            <a:custGeom>
              <a:avLst/>
              <a:gdLst/>
              <a:ahLst/>
              <a:cxnLst/>
              <a:rect l="l" t="t" r="r" b="b"/>
              <a:pathLst>
                <a:path w="4908" h="4782" extrusionOk="0">
                  <a:moveTo>
                    <a:pt x="4569" y="0"/>
                  </a:moveTo>
                  <a:cubicBezTo>
                    <a:pt x="3665" y="954"/>
                    <a:pt x="2699" y="1933"/>
                    <a:pt x="1758" y="2874"/>
                  </a:cubicBezTo>
                  <a:cubicBezTo>
                    <a:pt x="1180" y="3451"/>
                    <a:pt x="578" y="4053"/>
                    <a:pt x="1" y="4643"/>
                  </a:cubicBezTo>
                  <a:lnTo>
                    <a:pt x="151" y="4781"/>
                  </a:lnTo>
                  <a:lnTo>
                    <a:pt x="315" y="4605"/>
                  </a:lnTo>
                  <a:cubicBezTo>
                    <a:pt x="340" y="4631"/>
                    <a:pt x="352" y="4643"/>
                    <a:pt x="377" y="4668"/>
                  </a:cubicBezTo>
                  <a:cubicBezTo>
                    <a:pt x="892" y="4129"/>
                    <a:pt x="1431" y="3589"/>
                    <a:pt x="1946" y="3062"/>
                  </a:cubicBezTo>
                  <a:cubicBezTo>
                    <a:pt x="2950" y="2071"/>
                    <a:pt x="3966" y="1042"/>
                    <a:pt x="4907" y="25"/>
                  </a:cubicBezTo>
                  <a:cubicBezTo>
                    <a:pt x="4794" y="13"/>
                    <a:pt x="4682" y="0"/>
                    <a:pt x="4569" y="0"/>
                  </a:cubicBezTo>
                  <a:close/>
                </a:path>
              </a:pathLst>
            </a:custGeom>
            <a:solidFill>
              <a:srgbClr val="0A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4" name="Google Shape;1174;p37"/>
            <p:cNvSpPr/>
            <p:nvPr/>
          </p:nvSpPr>
          <p:spPr>
            <a:xfrm>
              <a:off x="906025" y="1488400"/>
              <a:ext cx="120500" cy="120825"/>
            </a:xfrm>
            <a:custGeom>
              <a:avLst/>
              <a:gdLst/>
              <a:ahLst/>
              <a:cxnLst/>
              <a:rect l="l" t="t" r="r" b="b"/>
              <a:pathLst>
                <a:path w="4820" h="4833" extrusionOk="0">
                  <a:moveTo>
                    <a:pt x="4468" y="1"/>
                  </a:moveTo>
                  <a:cubicBezTo>
                    <a:pt x="3062" y="1720"/>
                    <a:pt x="1569" y="3289"/>
                    <a:pt x="1" y="4657"/>
                  </a:cubicBezTo>
                  <a:lnTo>
                    <a:pt x="13" y="4682"/>
                  </a:lnTo>
                  <a:lnTo>
                    <a:pt x="51" y="4644"/>
                  </a:lnTo>
                  <a:cubicBezTo>
                    <a:pt x="113" y="4707"/>
                    <a:pt x="164" y="4770"/>
                    <a:pt x="214" y="4832"/>
                  </a:cubicBezTo>
                  <a:cubicBezTo>
                    <a:pt x="1833" y="3414"/>
                    <a:pt x="3376" y="1783"/>
                    <a:pt x="4819" y="1"/>
                  </a:cubicBezTo>
                  <a:close/>
                </a:path>
              </a:pathLst>
            </a:custGeom>
            <a:solidFill>
              <a:srgbClr val="0A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5" name="Google Shape;1175;p37"/>
            <p:cNvSpPr/>
            <p:nvPr/>
          </p:nvSpPr>
          <p:spPr>
            <a:xfrm>
              <a:off x="860225" y="1491850"/>
              <a:ext cx="117050" cy="116425"/>
            </a:xfrm>
            <a:custGeom>
              <a:avLst/>
              <a:gdLst/>
              <a:ahLst/>
              <a:cxnLst/>
              <a:rect l="l" t="t" r="r" b="b"/>
              <a:pathLst>
                <a:path w="4682" h="4657" extrusionOk="0">
                  <a:moveTo>
                    <a:pt x="4681" y="1"/>
                  </a:moveTo>
                  <a:lnTo>
                    <a:pt x="4681" y="1"/>
                  </a:lnTo>
                  <a:cubicBezTo>
                    <a:pt x="4556" y="26"/>
                    <a:pt x="4405" y="64"/>
                    <a:pt x="4242" y="114"/>
                  </a:cubicBezTo>
                  <a:cubicBezTo>
                    <a:pt x="2899" y="1720"/>
                    <a:pt x="1481" y="3201"/>
                    <a:pt x="0" y="4544"/>
                  </a:cubicBezTo>
                  <a:lnTo>
                    <a:pt x="101" y="4657"/>
                  </a:lnTo>
                  <a:lnTo>
                    <a:pt x="251" y="4506"/>
                  </a:lnTo>
                  <a:cubicBezTo>
                    <a:pt x="289" y="4531"/>
                    <a:pt x="314" y="4569"/>
                    <a:pt x="352" y="4594"/>
                  </a:cubicBezTo>
                  <a:cubicBezTo>
                    <a:pt x="1858" y="3213"/>
                    <a:pt x="3313" y="1670"/>
                    <a:pt x="4681" y="1"/>
                  </a:cubicBezTo>
                  <a:close/>
                </a:path>
              </a:pathLst>
            </a:custGeom>
            <a:solidFill>
              <a:srgbClr val="0A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6" name="Google Shape;1176;p37"/>
            <p:cNvSpPr/>
            <p:nvPr/>
          </p:nvSpPr>
          <p:spPr>
            <a:xfrm>
              <a:off x="836075" y="1511325"/>
              <a:ext cx="89425" cy="95375"/>
            </a:xfrm>
            <a:custGeom>
              <a:avLst/>
              <a:gdLst/>
              <a:ahLst/>
              <a:cxnLst/>
              <a:rect l="l" t="t" r="r" b="b"/>
              <a:pathLst>
                <a:path w="3577" h="3815" extrusionOk="0">
                  <a:moveTo>
                    <a:pt x="3577" y="0"/>
                  </a:moveTo>
                  <a:cubicBezTo>
                    <a:pt x="3376" y="100"/>
                    <a:pt x="3175" y="201"/>
                    <a:pt x="2974" y="301"/>
                  </a:cubicBezTo>
                  <a:cubicBezTo>
                    <a:pt x="2008" y="1481"/>
                    <a:pt x="1017" y="2623"/>
                    <a:pt x="0" y="3702"/>
                  </a:cubicBezTo>
                  <a:lnTo>
                    <a:pt x="126" y="3815"/>
                  </a:lnTo>
                  <a:lnTo>
                    <a:pt x="213" y="3740"/>
                  </a:lnTo>
                  <a:cubicBezTo>
                    <a:pt x="226" y="3765"/>
                    <a:pt x="251" y="3777"/>
                    <a:pt x="276" y="3802"/>
                  </a:cubicBezTo>
                  <a:cubicBezTo>
                    <a:pt x="1393" y="2598"/>
                    <a:pt x="2497" y="1330"/>
                    <a:pt x="3577" y="0"/>
                  </a:cubicBezTo>
                  <a:close/>
                </a:path>
              </a:pathLst>
            </a:custGeom>
            <a:solidFill>
              <a:srgbClr val="0A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7" name="Google Shape;1177;p37"/>
            <p:cNvSpPr/>
            <p:nvPr/>
          </p:nvSpPr>
          <p:spPr>
            <a:xfrm>
              <a:off x="807525" y="1537350"/>
              <a:ext cx="69675" cy="68425"/>
            </a:xfrm>
            <a:custGeom>
              <a:avLst/>
              <a:gdLst/>
              <a:ahLst/>
              <a:cxnLst/>
              <a:rect l="l" t="t" r="r" b="b"/>
              <a:pathLst>
                <a:path w="2787" h="2737" extrusionOk="0">
                  <a:moveTo>
                    <a:pt x="2786" y="1"/>
                  </a:moveTo>
                  <a:lnTo>
                    <a:pt x="2786" y="1"/>
                  </a:lnTo>
                  <a:cubicBezTo>
                    <a:pt x="2560" y="139"/>
                    <a:pt x="2322" y="277"/>
                    <a:pt x="2096" y="427"/>
                  </a:cubicBezTo>
                  <a:cubicBezTo>
                    <a:pt x="1418" y="1230"/>
                    <a:pt x="715" y="1983"/>
                    <a:pt x="0" y="2673"/>
                  </a:cubicBezTo>
                  <a:lnTo>
                    <a:pt x="38" y="2711"/>
                  </a:lnTo>
                  <a:lnTo>
                    <a:pt x="239" y="2586"/>
                  </a:lnTo>
                  <a:cubicBezTo>
                    <a:pt x="276" y="2636"/>
                    <a:pt x="301" y="2686"/>
                    <a:pt x="339" y="2736"/>
                  </a:cubicBezTo>
                  <a:cubicBezTo>
                    <a:pt x="1192" y="1895"/>
                    <a:pt x="2008" y="979"/>
                    <a:pt x="2786" y="1"/>
                  </a:cubicBezTo>
                  <a:close/>
                </a:path>
              </a:pathLst>
            </a:custGeom>
            <a:solidFill>
              <a:srgbClr val="0A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8" name="Google Shape;1178;p37"/>
            <p:cNvSpPr/>
            <p:nvPr/>
          </p:nvSpPr>
          <p:spPr>
            <a:xfrm>
              <a:off x="1224775" y="1548950"/>
              <a:ext cx="29500" cy="22925"/>
            </a:xfrm>
            <a:custGeom>
              <a:avLst/>
              <a:gdLst/>
              <a:ahLst/>
              <a:cxnLst/>
              <a:rect l="l" t="t" r="r" b="b"/>
              <a:pathLst>
                <a:path w="1180" h="917" extrusionOk="0">
                  <a:moveTo>
                    <a:pt x="929" y="1"/>
                  </a:moveTo>
                  <a:lnTo>
                    <a:pt x="0" y="817"/>
                  </a:lnTo>
                  <a:lnTo>
                    <a:pt x="88" y="917"/>
                  </a:lnTo>
                  <a:lnTo>
                    <a:pt x="188" y="817"/>
                  </a:lnTo>
                  <a:cubicBezTo>
                    <a:pt x="226" y="842"/>
                    <a:pt x="264" y="879"/>
                    <a:pt x="301" y="917"/>
                  </a:cubicBezTo>
                  <a:lnTo>
                    <a:pt x="1180" y="151"/>
                  </a:lnTo>
                  <a:cubicBezTo>
                    <a:pt x="1092" y="89"/>
                    <a:pt x="1017" y="51"/>
                    <a:pt x="929" y="1"/>
                  </a:cubicBezTo>
                  <a:close/>
                </a:path>
              </a:pathLst>
            </a:custGeom>
            <a:solidFill>
              <a:srgbClr val="0A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9" name="Google Shape;1179;p37"/>
            <p:cNvSpPr/>
            <p:nvPr/>
          </p:nvSpPr>
          <p:spPr>
            <a:xfrm>
              <a:off x="1224775" y="1569350"/>
              <a:ext cx="23550" cy="18225"/>
            </a:xfrm>
            <a:custGeom>
              <a:avLst/>
              <a:gdLst/>
              <a:ahLst/>
              <a:cxnLst/>
              <a:rect l="l" t="t" r="r" b="b"/>
              <a:pathLst>
                <a:path w="942" h="729" extrusionOk="0">
                  <a:moveTo>
                    <a:pt x="188" y="1"/>
                  </a:moveTo>
                  <a:lnTo>
                    <a:pt x="88" y="101"/>
                  </a:lnTo>
                  <a:lnTo>
                    <a:pt x="0" y="201"/>
                  </a:lnTo>
                  <a:cubicBezTo>
                    <a:pt x="201" y="377"/>
                    <a:pt x="477" y="578"/>
                    <a:pt x="728" y="728"/>
                  </a:cubicBezTo>
                  <a:cubicBezTo>
                    <a:pt x="803" y="666"/>
                    <a:pt x="866" y="603"/>
                    <a:pt x="941" y="540"/>
                  </a:cubicBezTo>
                  <a:cubicBezTo>
                    <a:pt x="728" y="415"/>
                    <a:pt x="490" y="252"/>
                    <a:pt x="301" y="101"/>
                  </a:cubicBezTo>
                  <a:cubicBezTo>
                    <a:pt x="264" y="63"/>
                    <a:pt x="226" y="26"/>
                    <a:pt x="188" y="1"/>
                  </a:cubicBezTo>
                  <a:close/>
                </a:path>
              </a:pathLst>
            </a:custGeom>
            <a:solidFill>
              <a:srgbClr val="0A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0" name="Google Shape;1180;p37"/>
            <p:cNvSpPr/>
            <p:nvPr/>
          </p:nvSpPr>
          <p:spPr>
            <a:xfrm>
              <a:off x="1205625" y="1571850"/>
              <a:ext cx="30775" cy="26400"/>
            </a:xfrm>
            <a:custGeom>
              <a:avLst/>
              <a:gdLst/>
              <a:ahLst/>
              <a:cxnLst/>
              <a:rect l="l" t="t" r="r" b="b"/>
              <a:pathLst>
                <a:path w="1231" h="1056" extrusionOk="0">
                  <a:moveTo>
                    <a:pt x="176" y="1"/>
                  </a:moveTo>
                  <a:lnTo>
                    <a:pt x="1" y="202"/>
                  </a:lnTo>
                  <a:cubicBezTo>
                    <a:pt x="13" y="214"/>
                    <a:pt x="26" y="227"/>
                    <a:pt x="51" y="252"/>
                  </a:cubicBezTo>
                  <a:cubicBezTo>
                    <a:pt x="365" y="528"/>
                    <a:pt x="691" y="804"/>
                    <a:pt x="1017" y="1055"/>
                  </a:cubicBezTo>
                  <a:cubicBezTo>
                    <a:pt x="1092" y="992"/>
                    <a:pt x="1155" y="930"/>
                    <a:pt x="1230" y="867"/>
                  </a:cubicBezTo>
                  <a:cubicBezTo>
                    <a:pt x="892" y="628"/>
                    <a:pt x="578" y="352"/>
                    <a:pt x="264" y="64"/>
                  </a:cubicBezTo>
                  <a:cubicBezTo>
                    <a:pt x="239" y="51"/>
                    <a:pt x="214" y="26"/>
                    <a:pt x="176" y="1"/>
                  </a:cubicBezTo>
                  <a:close/>
                </a:path>
              </a:pathLst>
            </a:custGeom>
            <a:solidFill>
              <a:srgbClr val="0A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1" name="Google Shape;1181;p37"/>
            <p:cNvSpPr/>
            <p:nvPr/>
          </p:nvSpPr>
          <p:spPr>
            <a:xfrm>
              <a:off x="1160450" y="1581575"/>
              <a:ext cx="56500" cy="33300"/>
            </a:xfrm>
            <a:custGeom>
              <a:avLst/>
              <a:gdLst/>
              <a:ahLst/>
              <a:cxnLst/>
              <a:rect l="l" t="t" r="r" b="b"/>
              <a:pathLst>
                <a:path w="2260" h="1332" extrusionOk="0">
                  <a:moveTo>
                    <a:pt x="151" y="1"/>
                  </a:moveTo>
                  <a:lnTo>
                    <a:pt x="13" y="202"/>
                  </a:lnTo>
                  <a:lnTo>
                    <a:pt x="1" y="227"/>
                  </a:lnTo>
                  <a:cubicBezTo>
                    <a:pt x="653" y="666"/>
                    <a:pt x="1331" y="1030"/>
                    <a:pt x="2021" y="1331"/>
                  </a:cubicBezTo>
                  <a:cubicBezTo>
                    <a:pt x="2109" y="1268"/>
                    <a:pt x="2184" y="1193"/>
                    <a:pt x="2259" y="1130"/>
                  </a:cubicBezTo>
                  <a:cubicBezTo>
                    <a:pt x="1569" y="854"/>
                    <a:pt x="892" y="490"/>
                    <a:pt x="239" y="51"/>
                  </a:cubicBezTo>
                  <a:cubicBezTo>
                    <a:pt x="214" y="39"/>
                    <a:pt x="176" y="13"/>
                    <a:pt x="151" y="1"/>
                  </a:cubicBezTo>
                  <a:close/>
                </a:path>
              </a:pathLst>
            </a:custGeom>
            <a:solidFill>
              <a:srgbClr val="0A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2" name="Google Shape;1182;p37"/>
            <p:cNvSpPr/>
            <p:nvPr/>
          </p:nvSpPr>
          <p:spPr>
            <a:xfrm>
              <a:off x="1121250" y="1586300"/>
              <a:ext cx="72800" cy="45825"/>
            </a:xfrm>
            <a:custGeom>
              <a:avLst/>
              <a:gdLst/>
              <a:ahLst/>
              <a:cxnLst/>
              <a:rect l="l" t="t" r="r" b="b"/>
              <a:pathLst>
                <a:path w="2912" h="1833" extrusionOk="0">
                  <a:moveTo>
                    <a:pt x="163" y="0"/>
                  </a:moveTo>
                  <a:lnTo>
                    <a:pt x="25" y="188"/>
                  </a:lnTo>
                  <a:lnTo>
                    <a:pt x="0" y="226"/>
                  </a:lnTo>
                  <a:cubicBezTo>
                    <a:pt x="866" y="841"/>
                    <a:pt x="1757" y="1381"/>
                    <a:pt x="2660" y="1832"/>
                  </a:cubicBezTo>
                  <a:cubicBezTo>
                    <a:pt x="2748" y="1770"/>
                    <a:pt x="2824" y="1707"/>
                    <a:pt x="2911" y="1657"/>
                  </a:cubicBezTo>
                  <a:cubicBezTo>
                    <a:pt x="2033" y="1217"/>
                    <a:pt x="1155" y="703"/>
                    <a:pt x="314" y="113"/>
                  </a:cubicBezTo>
                  <a:cubicBezTo>
                    <a:pt x="264" y="75"/>
                    <a:pt x="213" y="38"/>
                    <a:pt x="163" y="0"/>
                  </a:cubicBezTo>
                  <a:close/>
                </a:path>
              </a:pathLst>
            </a:custGeom>
            <a:solidFill>
              <a:srgbClr val="0A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3" name="Google Shape;1183;p37"/>
            <p:cNvSpPr/>
            <p:nvPr/>
          </p:nvSpPr>
          <p:spPr>
            <a:xfrm>
              <a:off x="1071050" y="1592250"/>
              <a:ext cx="94750" cy="59000"/>
            </a:xfrm>
            <a:custGeom>
              <a:avLst/>
              <a:gdLst/>
              <a:ahLst/>
              <a:cxnLst/>
              <a:rect l="l" t="t" r="r" b="b"/>
              <a:pathLst>
                <a:path w="3790" h="2360" extrusionOk="0">
                  <a:moveTo>
                    <a:pt x="176" y="1"/>
                  </a:moveTo>
                  <a:lnTo>
                    <a:pt x="50" y="139"/>
                  </a:lnTo>
                  <a:lnTo>
                    <a:pt x="0" y="201"/>
                  </a:lnTo>
                  <a:cubicBezTo>
                    <a:pt x="1105" y="1117"/>
                    <a:pt x="2284" y="1833"/>
                    <a:pt x="3501" y="2360"/>
                  </a:cubicBezTo>
                  <a:cubicBezTo>
                    <a:pt x="3602" y="2297"/>
                    <a:pt x="3690" y="2247"/>
                    <a:pt x="3790" y="2184"/>
                  </a:cubicBezTo>
                  <a:cubicBezTo>
                    <a:pt x="2585" y="1682"/>
                    <a:pt x="1431" y="992"/>
                    <a:pt x="339" y="126"/>
                  </a:cubicBezTo>
                  <a:cubicBezTo>
                    <a:pt x="276" y="76"/>
                    <a:pt x="226" y="38"/>
                    <a:pt x="176" y="1"/>
                  </a:cubicBezTo>
                  <a:close/>
                </a:path>
              </a:pathLst>
            </a:custGeom>
            <a:solidFill>
              <a:srgbClr val="0A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4" name="Google Shape;1184;p37"/>
            <p:cNvSpPr/>
            <p:nvPr/>
          </p:nvSpPr>
          <p:spPr>
            <a:xfrm>
              <a:off x="1032450" y="1599475"/>
              <a:ext cx="103250" cy="68725"/>
            </a:xfrm>
            <a:custGeom>
              <a:avLst/>
              <a:gdLst/>
              <a:ahLst/>
              <a:cxnLst/>
              <a:rect l="l" t="t" r="r" b="b"/>
              <a:pathLst>
                <a:path w="4130" h="2749" extrusionOk="0">
                  <a:moveTo>
                    <a:pt x="189" y="0"/>
                  </a:moveTo>
                  <a:lnTo>
                    <a:pt x="101" y="101"/>
                  </a:lnTo>
                  <a:lnTo>
                    <a:pt x="1" y="201"/>
                  </a:lnTo>
                  <a:cubicBezTo>
                    <a:pt x="1193" y="1280"/>
                    <a:pt x="2485" y="2134"/>
                    <a:pt x="3828" y="2748"/>
                  </a:cubicBezTo>
                  <a:cubicBezTo>
                    <a:pt x="3928" y="2698"/>
                    <a:pt x="4029" y="2635"/>
                    <a:pt x="4129" y="2585"/>
                  </a:cubicBezTo>
                  <a:cubicBezTo>
                    <a:pt x="2787" y="2008"/>
                    <a:pt x="1507" y="1167"/>
                    <a:pt x="302" y="101"/>
                  </a:cubicBezTo>
                  <a:cubicBezTo>
                    <a:pt x="264" y="63"/>
                    <a:pt x="227" y="38"/>
                    <a:pt x="189" y="0"/>
                  </a:cubicBezTo>
                  <a:close/>
                </a:path>
              </a:pathLst>
            </a:custGeom>
            <a:solidFill>
              <a:srgbClr val="0A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5" name="Google Shape;1185;p37"/>
            <p:cNvSpPr/>
            <p:nvPr/>
          </p:nvSpPr>
          <p:spPr>
            <a:xfrm>
              <a:off x="988525" y="1600400"/>
              <a:ext cx="110150" cy="84100"/>
            </a:xfrm>
            <a:custGeom>
              <a:avLst/>
              <a:gdLst/>
              <a:ahLst/>
              <a:cxnLst/>
              <a:rect l="l" t="t" r="r" b="b"/>
              <a:pathLst>
                <a:path w="4406" h="3364" extrusionOk="0">
                  <a:moveTo>
                    <a:pt x="202" y="1"/>
                  </a:moveTo>
                  <a:lnTo>
                    <a:pt x="1" y="189"/>
                  </a:lnTo>
                  <a:cubicBezTo>
                    <a:pt x="26" y="214"/>
                    <a:pt x="51" y="239"/>
                    <a:pt x="76" y="277"/>
                  </a:cubicBezTo>
                  <a:cubicBezTo>
                    <a:pt x="1306" y="1569"/>
                    <a:pt x="2649" y="2598"/>
                    <a:pt x="4067" y="3364"/>
                  </a:cubicBezTo>
                  <a:cubicBezTo>
                    <a:pt x="4180" y="3326"/>
                    <a:pt x="4293" y="3289"/>
                    <a:pt x="4406" y="3238"/>
                  </a:cubicBezTo>
                  <a:cubicBezTo>
                    <a:pt x="2937" y="2486"/>
                    <a:pt x="1557" y="1431"/>
                    <a:pt x="289" y="101"/>
                  </a:cubicBezTo>
                  <a:cubicBezTo>
                    <a:pt x="264" y="64"/>
                    <a:pt x="227" y="39"/>
                    <a:pt x="202" y="1"/>
                  </a:cubicBezTo>
                  <a:close/>
                </a:path>
              </a:pathLst>
            </a:custGeom>
            <a:solidFill>
              <a:srgbClr val="0A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6" name="Google Shape;1186;p37"/>
            <p:cNvSpPr/>
            <p:nvPr/>
          </p:nvSpPr>
          <p:spPr>
            <a:xfrm>
              <a:off x="946500" y="1604175"/>
              <a:ext cx="111400" cy="92575"/>
            </a:xfrm>
            <a:custGeom>
              <a:avLst/>
              <a:gdLst/>
              <a:ahLst/>
              <a:cxnLst/>
              <a:rect l="l" t="t" r="r" b="b"/>
              <a:pathLst>
                <a:path w="4456" h="3703" extrusionOk="0">
                  <a:moveTo>
                    <a:pt x="189" y="0"/>
                  </a:moveTo>
                  <a:lnTo>
                    <a:pt x="25" y="176"/>
                  </a:lnTo>
                  <a:lnTo>
                    <a:pt x="0" y="201"/>
                  </a:lnTo>
                  <a:cubicBezTo>
                    <a:pt x="1293" y="1519"/>
                    <a:pt x="2673" y="2698"/>
                    <a:pt x="4104" y="3702"/>
                  </a:cubicBezTo>
                  <a:cubicBezTo>
                    <a:pt x="4217" y="3677"/>
                    <a:pt x="4342" y="3652"/>
                    <a:pt x="4455" y="3615"/>
                  </a:cubicBezTo>
                  <a:cubicBezTo>
                    <a:pt x="2987" y="2611"/>
                    <a:pt x="1569" y="1418"/>
                    <a:pt x="251" y="63"/>
                  </a:cubicBezTo>
                  <a:cubicBezTo>
                    <a:pt x="226" y="38"/>
                    <a:pt x="214" y="26"/>
                    <a:pt x="189" y="0"/>
                  </a:cubicBezTo>
                  <a:close/>
                </a:path>
              </a:pathLst>
            </a:custGeom>
            <a:solidFill>
              <a:srgbClr val="0A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7" name="Google Shape;1187;p37"/>
            <p:cNvSpPr/>
            <p:nvPr/>
          </p:nvSpPr>
          <p:spPr>
            <a:xfrm>
              <a:off x="901950" y="1604500"/>
              <a:ext cx="122375" cy="97900"/>
            </a:xfrm>
            <a:custGeom>
              <a:avLst/>
              <a:gdLst/>
              <a:ahLst/>
              <a:cxnLst/>
              <a:rect l="l" t="t" r="r" b="b"/>
              <a:pathLst>
                <a:path w="4895" h="3916" extrusionOk="0">
                  <a:moveTo>
                    <a:pt x="214" y="0"/>
                  </a:moveTo>
                  <a:lnTo>
                    <a:pt x="176" y="38"/>
                  </a:lnTo>
                  <a:lnTo>
                    <a:pt x="0" y="176"/>
                  </a:lnTo>
                  <a:cubicBezTo>
                    <a:pt x="1331" y="1820"/>
                    <a:pt x="2874" y="2949"/>
                    <a:pt x="4455" y="3915"/>
                  </a:cubicBezTo>
                  <a:cubicBezTo>
                    <a:pt x="4606" y="3903"/>
                    <a:pt x="4744" y="3890"/>
                    <a:pt x="4894" y="3865"/>
                  </a:cubicBezTo>
                  <a:cubicBezTo>
                    <a:pt x="3288" y="2911"/>
                    <a:pt x="1720" y="1807"/>
                    <a:pt x="377" y="188"/>
                  </a:cubicBezTo>
                  <a:cubicBezTo>
                    <a:pt x="327" y="126"/>
                    <a:pt x="276" y="63"/>
                    <a:pt x="214" y="0"/>
                  </a:cubicBezTo>
                  <a:close/>
                </a:path>
              </a:pathLst>
            </a:custGeom>
            <a:solidFill>
              <a:srgbClr val="0A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8" name="Google Shape;1188;p37"/>
            <p:cNvSpPr/>
            <p:nvPr/>
          </p:nvSpPr>
          <p:spPr>
            <a:xfrm>
              <a:off x="861800" y="1604500"/>
              <a:ext cx="128325" cy="98825"/>
            </a:xfrm>
            <a:custGeom>
              <a:avLst/>
              <a:gdLst/>
              <a:ahLst/>
              <a:cxnLst/>
              <a:rect l="l" t="t" r="r" b="b"/>
              <a:pathLst>
                <a:path w="5133" h="3953" extrusionOk="0">
                  <a:moveTo>
                    <a:pt x="188" y="0"/>
                  </a:moveTo>
                  <a:lnTo>
                    <a:pt x="38" y="151"/>
                  </a:lnTo>
                  <a:lnTo>
                    <a:pt x="0" y="188"/>
                  </a:lnTo>
                  <a:cubicBezTo>
                    <a:pt x="1431" y="1669"/>
                    <a:pt x="2974" y="2936"/>
                    <a:pt x="4593" y="3940"/>
                  </a:cubicBezTo>
                  <a:cubicBezTo>
                    <a:pt x="4769" y="3953"/>
                    <a:pt x="4957" y="3953"/>
                    <a:pt x="5133" y="3953"/>
                  </a:cubicBezTo>
                  <a:cubicBezTo>
                    <a:pt x="3426" y="2949"/>
                    <a:pt x="1795" y="1644"/>
                    <a:pt x="289" y="88"/>
                  </a:cubicBezTo>
                  <a:cubicBezTo>
                    <a:pt x="251" y="63"/>
                    <a:pt x="226" y="25"/>
                    <a:pt x="188" y="0"/>
                  </a:cubicBezTo>
                  <a:close/>
                </a:path>
              </a:pathLst>
            </a:custGeom>
            <a:solidFill>
              <a:srgbClr val="0A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9" name="Google Shape;1189;p37"/>
            <p:cNvSpPr/>
            <p:nvPr/>
          </p:nvSpPr>
          <p:spPr>
            <a:xfrm>
              <a:off x="836075" y="1604800"/>
              <a:ext cx="103850" cy="93825"/>
            </a:xfrm>
            <a:custGeom>
              <a:avLst/>
              <a:gdLst/>
              <a:ahLst/>
              <a:cxnLst/>
              <a:rect l="l" t="t" r="r" b="b"/>
              <a:pathLst>
                <a:path w="4154" h="3753" extrusionOk="0">
                  <a:moveTo>
                    <a:pt x="213" y="1"/>
                  </a:moveTo>
                  <a:lnTo>
                    <a:pt x="126" y="76"/>
                  </a:lnTo>
                  <a:lnTo>
                    <a:pt x="0" y="164"/>
                  </a:lnTo>
                  <a:cubicBezTo>
                    <a:pt x="1079" y="1481"/>
                    <a:pt x="2246" y="2636"/>
                    <a:pt x="3501" y="3590"/>
                  </a:cubicBezTo>
                  <a:cubicBezTo>
                    <a:pt x="3715" y="3652"/>
                    <a:pt x="3940" y="3702"/>
                    <a:pt x="4154" y="3753"/>
                  </a:cubicBezTo>
                  <a:cubicBezTo>
                    <a:pt x="2773" y="2749"/>
                    <a:pt x="1468" y="1506"/>
                    <a:pt x="276" y="63"/>
                  </a:cubicBezTo>
                  <a:cubicBezTo>
                    <a:pt x="251" y="38"/>
                    <a:pt x="226" y="26"/>
                    <a:pt x="213" y="1"/>
                  </a:cubicBezTo>
                  <a:close/>
                </a:path>
              </a:pathLst>
            </a:custGeom>
            <a:solidFill>
              <a:srgbClr val="0A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0" name="Google Shape;1190;p37"/>
            <p:cNvSpPr/>
            <p:nvPr/>
          </p:nvSpPr>
          <p:spPr>
            <a:xfrm>
              <a:off x="807825" y="1601975"/>
              <a:ext cx="93200" cy="85675"/>
            </a:xfrm>
            <a:custGeom>
              <a:avLst/>
              <a:gdLst/>
              <a:ahLst/>
              <a:cxnLst/>
              <a:rect l="l" t="t" r="r" b="b"/>
              <a:pathLst>
                <a:path w="3728" h="3427" extrusionOk="0">
                  <a:moveTo>
                    <a:pt x="227" y="1"/>
                  </a:moveTo>
                  <a:lnTo>
                    <a:pt x="26" y="126"/>
                  </a:lnTo>
                  <a:lnTo>
                    <a:pt x="1" y="139"/>
                  </a:lnTo>
                  <a:cubicBezTo>
                    <a:pt x="716" y="1318"/>
                    <a:pt x="1632" y="2184"/>
                    <a:pt x="2573" y="2912"/>
                  </a:cubicBezTo>
                  <a:cubicBezTo>
                    <a:pt x="2950" y="3113"/>
                    <a:pt x="3339" y="3276"/>
                    <a:pt x="3728" y="3426"/>
                  </a:cubicBezTo>
                  <a:cubicBezTo>
                    <a:pt x="2536" y="2586"/>
                    <a:pt x="1268" y="1607"/>
                    <a:pt x="327" y="151"/>
                  </a:cubicBezTo>
                  <a:cubicBezTo>
                    <a:pt x="289" y="101"/>
                    <a:pt x="264" y="51"/>
                    <a:pt x="227" y="1"/>
                  </a:cubicBezTo>
                  <a:close/>
                </a:path>
              </a:pathLst>
            </a:custGeom>
            <a:solidFill>
              <a:srgbClr val="0A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1" name="Google Shape;1191;p37"/>
            <p:cNvSpPr/>
            <p:nvPr/>
          </p:nvSpPr>
          <p:spPr>
            <a:xfrm>
              <a:off x="915125" y="1966825"/>
              <a:ext cx="16025" cy="16025"/>
            </a:xfrm>
            <a:custGeom>
              <a:avLst/>
              <a:gdLst/>
              <a:ahLst/>
              <a:cxnLst/>
              <a:rect l="l" t="t" r="r" b="b"/>
              <a:pathLst>
                <a:path w="641" h="641" extrusionOk="0">
                  <a:moveTo>
                    <a:pt x="314" y="1"/>
                  </a:moveTo>
                  <a:cubicBezTo>
                    <a:pt x="151" y="1"/>
                    <a:pt x="0" y="151"/>
                    <a:pt x="0" y="327"/>
                  </a:cubicBezTo>
                  <a:cubicBezTo>
                    <a:pt x="0" y="503"/>
                    <a:pt x="151" y="641"/>
                    <a:pt x="314" y="641"/>
                  </a:cubicBezTo>
                  <a:cubicBezTo>
                    <a:pt x="490" y="641"/>
                    <a:pt x="640" y="503"/>
                    <a:pt x="640" y="327"/>
                  </a:cubicBezTo>
                  <a:cubicBezTo>
                    <a:pt x="640" y="151"/>
                    <a:pt x="490" y="1"/>
                    <a:pt x="31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2" name="Google Shape;1192;p37"/>
            <p:cNvSpPr/>
            <p:nvPr/>
          </p:nvSpPr>
          <p:spPr>
            <a:xfrm>
              <a:off x="1072925" y="1983150"/>
              <a:ext cx="16025" cy="16025"/>
            </a:xfrm>
            <a:custGeom>
              <a:avLst/>
              <a:gdLst/>
              <a:ahLst/>
              <a:cxnLst/>
              <a:rect l="l" t="t" r="r" b="b"/>
              <a:pathLst>
                <a:path w="641" h="641" extrusionOk="0">
                  <a:moveTo>
                    <a:pt x="327" y="0"/>
                  </a:moveTo>
                  <a:cubicBezTo>
                    <a:pt x="151" y="0"/>
                    <a:pt x="1" y="151"/>
                    <a:pt x="1" y="327"/>
                  </a:cubicBezTo>
                  <a:cubicBezTo>
                    <a:pt x="1" y="502"/>
                    <a:pt x="151" y="640"/>
                    <a:pt x="327" y="640"/>
                  </a:cubicBezTo>
                  <a:cubicBezTo>
                    <a:pt x="490" y="640"/>
                    <a:pt x="640" y="502"/>
                    <a:pt x="640" y="327"/>
                  </a:cubicBezTo>
                  <a:cubicBezTo>
                    <a:pt x="640" y="151"/>
                    <a:pt x="490" y="0"/>
                    <a:pt x="32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3" name="Google Shape;1193;p37"/>
            <p:cNvSpPr/>
            <p:nvPr/>
          </p:nvSpPr>
          <p:spPr>
            <a:xfrm>
              <a:off x="1166425" y="2097025"/>
              <a:ext cx="16025" cy="15725"/>
            </a:xfrm>
            <a:custGeom>
              <a:avLst/>
              <a:gdLst/>
              <a:ahLst/>
              <a:cxnLst/>
              <a:rect l="l" t="t" r="r" b="b"/>
              <a:pathLst>
                <a:path w="641" h="629" extrusionOk="0">
                  <a:moveTo>
                    <a:pt x="314" y="1"/>
                  </a:moveTo>
                  <a:cubicBezTo>
                    <a:pt x="138" y="1"/>
                    <a:pt x="0" y="139"/>
                    <a:pt x="0" y="314"/>
                  </a:cubicBezTo>
                  <a:cubicBezTo>
                    <a:pt x="0" y="490"/>
                    <a:pt x="138" y="628"/>
                    <a:pt x="314" y="628"/>
                  </a:cubicBezTo>
                  <a:cubicBezTo>
                    <a:pt x="489" y="628"/>
                    <a:pt x="640" y="490"/>
                    <a:pt x="640" y="314"/>
                  </a:cubicBezTo>
                  <a:cubicBezTo>
                    <a:pt x="640" y="139"/>
                    <a:pt x="489" y="1"/>
                    <a:pt x="31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4" name="Google Shape;1194;p37"/>
            <p:cNvSpPr/>
            <p:nvPr/>
          </p:nvSpPr>
          <p:spPr>
            <a:xfrm>
              <a:off x="1069800" y="2199625"/>
              <a:ext cx="16025" cy="15700"/>
            </a:xfrm>
            <a:custGeom>
              <a:avLst/>
              <a:gdLst/>
              <a:ahLst/>
              <a:cxnLst/>
              <a:rect l="l" t="t" r="r" b="b"/>
              <a:pathLst>
                <a:path w="641" h="628" extrusionOk="0">
                  <a:moveTo>
                    <a:pt x="314" y="0"/>
                  </a:moveTo>
                  <a:cubicBezTo>
                    <a:pt x="138" y="0"/>
                    <a:pt x="0" y="138"/>
                    <a:pt x="0" y="314"/>
                  </a:cubicBezTo>
                  <a:cubicBezTo>
                    <a:pt x="0" y="490"/>
                    <a:pt x="138" y="628"/>
                    <a:pt x="314" y="628"/>
                  </a:cubicBezTo>
                  <a:cubicBezTo>
                    <a:pt x="489" y="628"/>
                    <a:pt x="640" y="490"/>
                    <a:pt x="640" y="314"/>
                  </a:cubicBezTo>
                  <a:cubicBezTo>
                    <a:pt x="640" y="138"/>
                    <a:pt x="489" y="0"/>
                    <a:pt x="31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5" name="Google Shape;1195;p37"/>
            <p:cNvSpPr/>
            <p:nvPr/>
          </p:nvSpPr>
          <p:spPr>
            <a:xfrm>
              <a:off x="1133775" y="2282125"/>
              <a:ext cx="9450" cy="9425"/>
            </a:xfrm>
            <a:custGeom>
              <a:avLst/>
              <a:gdLst/>
              <a:ahLst/>
              <a:cxnLst/>
              <a:rect l="l" t="t" r="r" b="b"/>
              <a:pathLst>
                <a:path w="378" h="377" extrusionOk="0">
                  <a:moveTo>
                    <a:pt x="189" y="0"/>
                  </a:moveTo>
                  <a:cubicBezTo>
                    <a:pt x="76" y="0"/>
                    <a:pt x="1" y="88"/>
                    <a:pt x="1" y="189"/>
                  </a:cubicBezTo>
                  <a:cubicBezTo>
                    <a:pt x="1" y="302"/>
                    <a:pt x="76" y="377"/>
                    <a:pt x="189" y="377"/>
                  </a:cubicBezTo>
                  <a:cubicBezTo>
                    <a:pt x="290" y="377"/>
                    <a:pt x="377" y="302"/>
                    <a:pt x="377" y="189"/>
                  </a:cubicBezTo>
                  <a:cubicBezTo>
                    <a:pt x="377" y="88"/>
                    <a:pt x="290" y="0"/>
                    <a:pt x="18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6" name="Google Shape;1196;p37"/>
            <p:cNvSpPr/>
            <p:nvPr/>
          </p:nvSpPr>
          <p:spPr>
            <a:xfrm>
              <a:off x="1356225" y="1752575"/>
              <a:ext cx="7550" cy="7550"/>
            </a:xfrm>
            <a:custGeom>
              <a:avLst/>
              <a:gdLst/>
              <a:ahLst/>
              <a:cxnLst/>
              <a:rect l="l" t="t" r="r" b="b"/>
              <a:pathLst>
                <a:path w="302" h="302" extrusionOk="0">
                  <a:moveTo>
                    <a:pt x="151" y="0"/>
                  </a:moveTo>
                  <a:cubicBezTo>
                    <a:pt x="75" y="0"/>
                    <a:pt x="0" y="63"/>
                    <a:pt x="0" y="151"/>
                  </a:cubicBezTo>
                  <a:cubicBezTo>
                    <a:pt x="0" y="238"/>
                    <a:pt x="75" y="301"/>
                    <a:pt x="151" y="301"/>
                  </a:cubicBezTo>
                  <a:cubicBezTo>
                    <a:pt x="239" y="301"/>
                    <a:pt x="301" y="238"/>
                    <a:pt x="301" y="151"/>
                  </a:cubicBezTo>
                  <a:cubicBezTo>
                    <a:pt x="301" y="63"/>
                    <a:pt x="239" y="0"/>
                    <a:pt x="15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7" name="Google Shape;1197;p37"/>
            <p:cNvSpPr/>
            <p:nvPr/>
          </p:nvSpPr>
          <p:spPr>
            <a:xfrm>
              <a:off x="1171125" y="1769825"/>
              <a:ext cx="7550" cy="7550"/>
            </a:xfrm>
            <a:custGeom>
              <a:avLst/>
              <a:gdLst/>
              <a:ahLst/>
              <a:cxnLst/>
              <a:rect l="l" t="t" r="r" b="b"/>
              <a:pathLst>
                <a:path w="302" h="302" extrusionOk="0">
                  <a:moveTo>
                    <a:pt x="151" y="0"/>
                  </a:moveTo>
                  <a:cubicBezTo>
                    <a:pt x="63" y="0"/>
                    <a:pt x="0" y="76"/>
                    <a:pt x="0" y="151"/>
                  </a:cubicBezTo>
                  <a:cubicBezTo>
                    <a:pt x="0" y="239"/>
                    <a:pt x="63" y="301"/>
                    <a:pt x="151" y="301"/>
                  </a:cubicBezTo>
                  <a:cubicBezTo>
                    <a:pt x="239" y="301"/>
                    <a:pt x="301" y="239"/>
                    <a:pt x="301" y="151"/>
                  </a:cubicBezTo>
                  <a:cubicBezTo>
                    <a:pt x="301" y="76"/>
                    <a:pt x="239" y="0"/>
                    <a:pt x="15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8" name="Google Shape;1198;p37"/>
            <p:cNvSpPr/>
            <p:nvPr/>
          </p:nvSpPr>
          <p:spPr>
            <a:xfrm>
              <a:off x="978175" y="1625825"/>
              <a:ext cx="7550" cy="7550"/>
            </a:xfrm>
            <a:custGeom>
              <a:avLst/>
              <a:gdLst/>
              <a:ahLst/>
              <a:cxnLst/>
              <a:rect l="l" t="t" r="r" b="b"/>
              <a:pathLst>
                <a:path w="302" h="302" extrusionOk="0">
                  <a:moveTo>
                    <a:pt x="151" y="0"/>
                  </a:moveTo>
                  <a:cubicBezTo>
                    <a:pt x="63" y="0"/>
                    <a:pt x="1" y="76"/>
                    <a:pt x="1" y="151"/>
                  </a:cubicBezTo>
                  <a:cubicBezTo>
                    <a:pt x="1" y="239"/>
                    <a:pt x="63" y="302"/>
                    <a:pt x="151" y="302"/>
                  </a:cubicBezTo>
                  <a:cubicBezTo>
                    <a:pt x="239" y="302"/>
                    <a:pt x="302" y="239"/>
                    <a:pt x="302" y="151"/>
                  </a:cubicBezTo>
                  <a:cubicBezTo>
                    <a:pt x="302" y="76"/>
                    <a:pt x="239" y="0"/>
                    <a:pt x="15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9" name="Google Shape;1199;p37"/>
            <p:cNvSpPr/>
            <p:nvPr/>
          </p:nvSpPr>
          <p:spPr>
            <a:xfrm>
              <a:off x="1062250" y="1548950"/>
              <a:ext cx="7575" cy="7875"/>
            </a:xfrm>
            <a:custGeom>
              <a:avLst/>
              <a:gdLst/>
              <a:ahLst/>
              <a:cxnLst/>
              <a:rect l="l" t="t" r="r" b="b"/>
              <a:pathLst>
                <a:path w="303" h="315" extrusionOk="0">
                  <a:moveTo>
                    <a:pt x="151" y="1"/>
                  </a:moveTo>
                  <a:cubicBezTo>
                    <a:pt x="64" y="1"/>
                    <a:pt x="1" y="76"/>
                    <a:pt x="1" y="151"/>
                  </a:cubicBezTo>
                  <a:cubicBezTo>
                    <a:pt x="1" y="239"/>
                    <a:pt x="64" y="315"/>
                    <a:pt x="151" y="315"/>
                  </a:cubicBezTo>
                  <a:cubicBezTo>
                    <a:pt x="239" y="315"/>
                    <a:pt x="302" y="239"/>
                    <a:pt x="302" y="151"/>
                  </a:cubicBezTo>
                  <a:cubicBezTo>
                    <a:pt x="302" y="76"/>
                    <a:pt x="239" y="1"/>
                    <a:pt x="15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0" name="Google Shape;1200;p37"/>
            <p:cNvSpPr/>
            <p:nvPr/>
          </p:nvSpPr>
          <p:spPr>
            <a:xfrm>
              <a:off x="916075" y="1539550"/>
              <a:ext cx="7550" cy="7550"/>
            </a:xfrm>
            <a:custGeom>
              <a:avLst/>
              <a:gdLst/>
              <a:ahLst/>
              <a:cxnLst/>
              <a:rect l="l" t="t" r="r" b="b"/>
              <a:pathLst>
                <a:path w="302" h="302" extrusionOk="0">
                  <a:moveTo>
                    <a:pt x="151" y="0"/>
                  </a:moveTo>
                  <a:cubicBezTo>
                    <a:pt x="75" y="0"/>
                    <a:pt x="0" y="76"/>
                    <a:pt x="0" y="151"/>
                  </a:cubicBezTo>
                  <a:cubicBezTo>
                    <a:pt x="0" y="239"/>
                    <a:pt x="75" y="302"/>
                    <a:pt x="151" y="302"/>
                  </a:cubicBezTo>
                  <a:cubicBezTo>
                    <a:pt x="239" y="302"/>
                    <a:pt x="301" y="239"/>
                    <a:pt x="301" y="151"/>
                  </a:cubicBezTo>
                  <a:cubicBezTo>
                    <a:pt x="301" y="76"/>
                    <a:pt x="239" y="0"/>
                    <a:pt x="15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1" name="Google Shape;1201;p37"/>
            <p:cNvSpPr/>
            <p:nvPr/>
          </p:nvSpPr>
          <p:spPr>
            <a:xfrm>
              <a:off x="907275" y="2415775"/>
              <a:ext cx="9450" cy="9750"/>
            </a:xfrm>
            <a:custGeom>
              <a:avLst/>
              <a:gdLst/>
              <a:ahLst/>
              <a:cxnLst/>
              <a:rect l="l" t="t" r="r" b="b"/>
              <a:pathLst>
                <a:path w="378" h="390" extrusionOk="0">
                  <a:moveTo>
                    <a:pt x="189" y="0"/>
                  </a:moveTo>
                  <a:cubicBezTo>
                    <a:pt x="89" y="0"/>
                    <a:pt x="1" y="88"/>
                    <a:pt x="1" y="188"/>
                  </a:cubicBezTo>
                  <a:cubicBezTo>
                    <a:pt x="1" y="301"/>
                    <a:pt x="89" y="389"/>
                    <a:pt x="189" y="389"/>
                  </a:cubicBezTo>
                  <a:cubicBezTo>
                    <a:pt x="302" y="389"/>
                    <a:pt x="377" y="301"/>
                    <a:pt x="377" y="188"/>
                  </a:cubicBezTo>
                  <a:cubicBezTo>
                    <a:pt x="377" y="88"/>
                    <a:pt x="302" y="0"/>
                    <a:pt x="18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2" name="Google Shape;1202;p37"/>
            <p:cNvSpPr/>
            <p:nvPr/>
          </p:nvSpPr>
          <p:spPr>
            <a:xfrm>
              <a:off x="1000775" y="2104550"/>
              <a:ext cx="9750" cy="9750"/>
            </a:xfrm>
            <a:custGeom>
              <a:avLst/>
              <a:gdLst/>
              <a:ahLst/>
              <a:cxnLst/>
              <a:rect l="l" t="t" r="r" b="b"/>
              <a:pathLst>
                <a:path w="390" h="390" extrusionOk="0">
                  <a:moveTo>
                    <a:pt x="201" y="1"/>
                  </a:moveTo>
                  <a:cubicBezTo>
                    <a:pt x="88" y="1"/>
                    <a:pt x="0" y="89"/>
                    <a:pt x="0" y="189"/>
                  </a:cubicBezTo>
                  <a:cubicBezTo>
                    <a:pt x="0" y="302"/>
                    <a:pt x="88" y="390"/>
                    <a:pt x="201" y="390"/>
                  </a:cubicBezTo>
                  <a:cubicBezTo>
                    <a:pt x="301" y="390"/>
                    <a:pt x="389" y="302"/>
                    <a:pt x="389" y="189"/>
                  </a:cubicBezTo>
                  <a:cubicBezTo>
                    <a:pt x="389" y="89"/>
                    <a:pt x="301" y="1"/>
                    <a:pt x="2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3" name="Google Shape;1203;p37"/>
            <p:cNvSpPr/>
            <p:nvPr/>
          </p:nvSpPr>
          <p:spPr>
            <a:xfrm>
              <a:off x="1014250" y="1832875"/>
              <a:ext cx="9750" cy="9750"/>
            </a:xfrm>
            <a:custGeom>
              <a:avLst/>
              <a:gdLst/>
              <a:ahLst/>
              <a:cxnLst/>
              <a:rect l="l" t="t" r="r" b="b"/>
              <a:pathLst>
                <a:path w="390" h="390" extrusionOk="0">
                  <a:moveTo>
                    <a:pt x="189" y="1"/>
                  </a:moveTo>
                  <a:cubicBezTo>
                    <a:pt x="89" y="1"/>
                    <a:pt x="1" y="88"/>
                    <a:pt x="1" y="189"/>
                  </a:cubicBezTo>
                  <a:cubicBezTo>
                    <a:pt x="1" y="302"/>
                    <a:pt x="89" y="390"/>
                    <a:pt x="189" y="390"/>
                  </a:cubicBezTo>
                  <a:cubicBezTo>
                    <a:pt x="302" y="390"/>
                    <a:pt x="390" y="302"/>
                    <a:pt x="390" y="189"/>
                  </a:cubicBezTo>
                  <a:cubicBezTo>
                    <a:pt x="390" y="88"/>
                    <a:pt x="302" y="1"/>
                    <a:pt x="18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4" name="Google Shape;1204;p37"/>
            <p:cNvSpPr/>
            <p:nvPr/>
          </p:nvSpPr>
          <p:spPr>
            <a:xfrm>
              <a:off x="910425" y="2285250"/>
              <a:ext cx="9750" cy="9750"/>
            </a:xfrm>
            <a:custGeom>
              <a:avLst/>
              <a:gdLst/>
              <a:ahLst/>
              <a:cxnLst/>
              <a:rect l="l" t="t" r="r" b="b"/>
              <a:pathLst>
                <a:path w="390" h="390" extrusionOk="0">
                  <a:moveTo>
                    <a:pt x="188" y="1"/>
                  </a:moveTo>
                  <a:cubicBezTo>
                    <a:pt x="88" y="1"/>
                    <a:pt x="0" y="89"/>
                    <a:pt x="0" y="189"/>
                  </a:cubicBezTo>
                  <a:cubicBezTo>
                    <a:pt x="0" y="302"/>
                    <a:pt x="88" y="390"/>
                    <a:pt x="188" y="390"/>
                  </a:cubicBezTo>
                  <a:cubicBezTo>
                    <a:pt x="301" y="390"/>
                    <a:pt x="389" y="302"/>
                    <a:pt x="389" y="189"/>
                  </a:cubicBezTo>
                  <a:cubicBezTo>
                    <a:pt x="389" y="89"/>
                    <a:pt x="301" y="1"/>
                    <a:pt x="18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5" name="Google Shape;1205;p37"/>
            <p:cNvSpPr/>
            <p:nvPr/>
          </p:nvSpPr>
          <p:spPr>
            <a:xfrm>
              <a:off x="1488600" y="1673825"/>
              <a:ext cx="9750" cy="9750"/>
            </a:xfrm>
            <a:custGeom>
              <a:avLst/>
              <a:gdLst/>
              <a:ahLst/>
              <a:cxnLst/>
              <a:rect l="l" t="t" r="r" b="b"/>
              <a:pathLst>
                <a:path w="390" h="390" extrusionOk="0">
                  <a:moveTo>
                    <a:pt x="189" y="0"/>
                  </a:moveTo>
                  <a:cubicBezTo>
                    <a:pt x="89" y="0"/>
                    <a:pt x="1" y="88"/>
                    <a:pt x="1" y="189"/>
                  </a:cubicBezTo>
                  <a:cubicBezTo>
                    <a:pt x="1" y="301"/>
                    <a:pt x="89" y="389"/>
                    <a:pt x="189" y="389"/>
                  </a:cubicBezTo>
                  <a:cubicBezTo>
                    <a:pt x="302" y="389"/>
                    <a:pt x="390" y="301"/>
                    <a:pt x="390" y="189"/>
                  </a:cubicBezTo>
                  <a:cubicBezTo>
                    <a:pt x="390" y="88"/>
                    <a:pt x="302" y="0"/>
                    <a:pt x="18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6" name="Google Shape;1206;p37"/>
            <p:cNvSpPr/>
            <p:nvPr/>
          </p:nvSpPr>
          <p:spPr>
            <a:xfrm>
              <a:off x="1291600" y="1943625"/>
              <a:ext cx="9750" cy="9750"/>
            </a:xfrm>
            <a:custGeom>
              <a:avLst/>
              <a:gdLst/>
              <a:ahLst/>
              <a:cxnLst/>
              <a:rect l="l" t="t" r="r" b="b"/>
              <a:pathLst>
                <a:path w="390" h="390" extrusionOk="0">
                  <a:moveTo>
                    <a:pt x="201" y="0"/>
                  </a:moveTo>
                  <a:cubicBezTo>
                    <a:pt x="88" y="0"/>
                    <a:pt x="0" y="88"/>
                    <a:pt x="0" y="189"/>
                  </a:cubicBezTo>
                  <a:cubicBezTo>
                    <a:pt x="0" y="301"/>
                    <a:pt x="88" y="389"/>
                    <a:pt x="201" y="389"/>
                  </a:cubicBezTo>
                  <a:cubicBezTo>
                    <a:pt x="301" y="389"/>
                    <a:pt x="389" y="301"/>
                    <a:pt x="389" y="189"/>
                  </a:cubicBezTo>
                  <a:cubicBezTo>
                    <a:pt x="389" y="88"/>
                    <a:pt x="301" y="0"/>
                    <a:pt x="20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7" name="Google Shape;1207;p37"/>
            <p:cNvSpPr/>
            <p:nvPr/>
          </p:nvSpPr>
          <p:spPr>
            <a:xfrm>
              <a:off x="1824300" y="1623950"/>
              <a:ext cx="9425" cy="9750"/>
            </a:xfrm>
            <a:custGeom>
              <a:avLst/>
              <a:gdLst/>
              <a:ahLst/>
              <a:cxnLst/>
              <a:rect l="l" t="t" r="r" b="b"/>
              <a:pathLst>
                <a:path w="377" h="390" extrusionOk="0">
                  <a:moveTo>
                    <a:pt x="188" y="0"/>
                  </a:moveTo>
                  <a:cubicBezTo>
                    <a:pt x="75" y="0"/>
                    <a:pt x="0" y="88"/>
                    <a:pt x="0" y="201"/>
                  </a:cubicBezTo>
                  <a:cubicBezTo>
                    <a:pt x="0" y="301"/>
                    <a:pt x="75" y="389"/>
                    <a:pt x="188" y="389"/>
                  </a:cubicBezTo>
                  <a:cubicBezTo>
                    <a:pt x="289" y="389"/>
                    <a:pt x="376" y="301"/>
                    <a:pt x="376" y="201"/>
                  </a:cubicBezTo>
                  <a:cubicBezTo>
                    <a:pt x="376" y="88"/>
                    <a:pt x="289" y="0"/>
                    <a:pt x="18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8" name="Google Shape;1208;p37"/>
            <p:cNvSpPr/>
            <p:nvPr/>
          </p:nvSpPr>
          <p:spPr>
            <a:xfrm>
              <a:off x="1232300" y="1612325"/>
              <a:ext cx="9750" cy="9750"/>
            </a:xfrm>
            <a:custGeom>
              <a:avLst/>
              <a:gdLst/>
              <a:ahLst/>
              <a:cxnLst/>
              <a:rect l="l" t="t" r="r" b="b"/>
              <a:pathLst>
                <a:path w="390" h="390" extrusionOk="0">
                  <a:moveTo>
                    <a:pt x="189" y="1"/>
                  </a:moveTo>
                  <a:cubicBezTo>
                    <a:pt x="88" y="1"/>
                    <a:pt x="0" y="89"/>
                    <a:pt x="0" y="189"/>
                  </a:cubicBezTo>
                  <a:cubicBezTo>
                    <a:pt x="0" y="302"/>
                    <a:pt x="88" y="390"/>
                    <a:pt x="189" y="390"/>
                  </a:cubicBezTo>
                  <a:cubicBezTo>
                    <a:pt x="301" y="390"/>
                    <a:pt x="389" y="302"/>
                    <a:pt x="389" y="189"/>
                  </a:cubicBezTo>
                  <a:cubicBezTo>
                    <a:pt x="389" y="89"/>
                    <a:pt x="301" y="1"/>
                    <a:pt x="18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9" name="Google Shape;1209;p37"/>
            <p:cNvSpPr/>
            <p:nvPr/>
          </p:nvSpPr>
          <p:spPr>
            <a:xfrm>
              <a:off x="1724525" y="1776400"/>
              <a:ext cx="9425" cy="9750"/>
            </a:xfrm>
            <a:custGeom>
              <a:avLst/>
              <a:gdLst/>
              <a:ahLst/>
              <a:cxnLst/>
              <a:rect l="l" t="t" r="r" b="b"/>
              <a:pathLst>
                <a:path w="377" h="390" extrusionOk="0">
                  <a:moveTo>
                    <a:pt x="189" y="1"/>
                  </a:moveTo>
                  <a:cubicBezTo>
                    <a:pt x="88" y="1"/>
                    <a:pt x="0" y="89"/>
                    <a:pt x="0" y="189"/>
                  </a:cubicBezTo>
                  <a:cubicBezTo>
                    <a:pt x="0" y="302"/>
                    <a:pt x="88" y="390"/>
                    <a:pt x="189" y="390"/>
                  </a:cubicBezTo>
                  <a:cubicBezTo>
                    <a:pt x="302" y="390"/>
                    <a:pt x="377" y="302"/>
                    <a:pt x="377" y="189"/>
                  </a:cubicBezTo>
                  <a:cubicBezTo>
                    <a:pt x="377" y="89"/>
                    <a:pt x="302" y="1"/>
                    <a:pt x="18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0" name="Google Shape;1210;p37"/>
            <p:cNvSpPr/>
            <p:nvPr/>
          </p:nvSpPr>
          <p:spPr>
            <a:xfrm>
              <a:off x="1452850" y="1905975"/>
              <a:ext cx="9750" cy="9750"/>
            </a:xfrm>
            <a:custGeom>
              <a:avLst/>
              <a:gdLst/>
              <a:ahLst/>
              <a:cxnLst/>
              <a:rect l="l" t="t" r="r" b="b"/>
              <a:pathLst>
                <a:path w="390" h="390" extrusionOk="0">
                  <a:moveTo>
                    <a:pt x="201" y="0"/>
                  </a:moveTo>
                  <a:cubicBezTo>
                    <a:pt x="88" y="0"/>
                    <a:pt x="0" y="88"/>
                    <a:pt x="0" y="189"/>
                  </a:cubicBezTo>
                  <a:cubicBezTo>
                    <a:pt x="0" y="302"/>
                    <a:pt x="88" y="389"/>
                    <a:pt x="201" y="389"/>
                  </a:cubicBezTo>
                  <a:cubicBezTo>
                    <a:pt x="301" y="389"/>
                    <a:pt x="389" y="302"/>
                    <a:pt x="389" y="189"/>
                  </a:cubicBezTo>
                  <a:cubicBezTo>
                    <a:pt x="389" y="88"/>
                    <a:pt x="301" y="0"/>
                    <a:pt x="20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1" name="Google Shape;1211;p37"/>
            <p:cNvSpPr/>
            <p:nvPr/>
          </p:nvSpPr>
          <p:spPr>
            <a:xfrm>
              <a:off x="1572375" y="1829425"/>
              <a:ext cx="9750" cy="9750"/>
            </a:xfrm>
            <a:custGeom>
              <a:avLst/>
              <a:gdLst/>
              <a:ahLst/>
              <a:cxnLst/>
              <a:rect l="l" t="t" r="r" b="b"/>
              <a:pathLst>
                <a:path w="390" h="390" extrusionOk="0">
                  <a:moveTo>
                    <a:pt x="201" y="1"/>
                  </a:moveTo>
                  <a:cubicBezTo>
                    <a:pt x="88" y="1"/>
                    <a:pt x="0" y="88"/>
                    <a:pt x="0" y="189"/>
                  </a:cubicBezTo>
                  <a:cubicBezTo>
                    <a:pt x="0" y="302"/>
                    <a:pt x="88" y="390"/>
                    <a:pt x="201" y="390"/>
                  </a:cubicBezTo>
                  <a:cubicBezTo>
                    <a:pt x="301" y="390"/>
                    <a:pt x="389" y="302"/>
                    <a:pt x="389" y="189"/>
                  </a:cubicBezTo>
                  <a:cubicBezTo>
                    <a:pt x="389" y="88"/>
                    <a:pt x="301" y="1"/>
                    <a:pt x="2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0" name="TextBox 229"/>
          <p:cNvSpPr txBox="1"/>
          <p:nvPr/>
        </p:nvSpPr>
        <p:spPr>
          <a:xfrm>
            <a:off x="2995448" y="294290"/>
            <a:ext cx="5938346" cy="1169551"/>
          </a:xfrm>
          <a:prstGeom prst="rect">
            <a:avLst/>
          </a:prstGeom>
          <a:noFill/>
        </p:spPr>
        <p:txBody>
          <a:bodyPr wrap="square" rtlCol="0">
            <a:spAutoFit/>
          </a:bodyPr>
          <a:lstStyle/>
          <a:p>
            <a:pPr lvl="0"/>
            <a:r>
              <a:rPr lang="id-ID" sz="2800" b="1" dirty="0" smtClean="0">
                <a:solidFill>
                  <a:schemeClr val="accent2">
                    <a:lumMod val="75000"/>
                  </a:schemeClr>
                </a:solidFill>
                <a:latin typeface="Aguardiente" pitchFamily="50" charset="0"/>
              </a:rPr>
              <a:t>PENGERTIAN LINGKUNGAN SEBAGAI SUMBER BELAJAR</a:t>
            </a:r>
            <a:endParaRPr lang="id-ID" sz="2800" dirty="0" smtClean="0">
              <a:solidFill>
                <a:schemeClr val="accent2">
                  <a:lumMod val="75000"/>
                </a:schemeClr>
              </a:solidFill>
              <a:latin typeface="Aguardiente" pitchFamily="50" charset="0"/>
            </a:endParaRPr>
          </a:p>
          <a:p>
            <a:endParaRPr lang="id-ID" dirty="0"/>
          </a:p>
        </p:txBody>
      </p:sp>
      <p:sp>
        <p:nvSpPr>
          <p:cNvPr id="231" name="Google Shape;984;p37"/>
          <p:cNvSpPr txBox="1">
            <a:spLocks/>
          </p:cNvSpPr>
          <p:nvPr/>
        </p:nvSpPr>
        <p:spPr>
          <a:xfrm>
            <a:off x="5301179" y="4045042"/>
            <a:ext cx="2141400" cy="364800"/>
          </a:xfrm>
          <a:prstGeom prst="rect">
            <a:avLst/>
          </a:prstGeom>
          <a:noFill/>
          <a:ln>
            <a:noFill/>
          </a:ln>
        </p:spPr>
        <p:txBody>
          <a:bodyPr spcFirstLastPara="1" wrap="square" lIns="0" tIns="0" rIns="0" bIns="0" anchor="t" anchorCtr="0">
            <a:noAutofit/>
          </a:bodyPr>
          <a:lstStyle/>
          <a:p>
            <a:pPr lvl="0">
              <a:lnSpc>
                <a:spcPct val="80000"/>
              </a:lnSpc>
              <a:buClr>
                <a:srgbClr val="EA8C6D"/>
              </a:buClr>
              <a:buSzPts val="3500"/>
            </a:pPr>
            <a:r>
              <a:rPr lang="id-ID" sz="1600" b="1" dirty="0" smtClean="0">
                <a:solidFill>
                  <a:schemeClr val="bg1"/>
                </a:solidFill>
                <a:latin typeface="Amatic SC"/>
              </a:rPr>
              <a:t>Menurut </a:t>
            </a:r>
            <a:r>
              <a:rPr lang="en-US" sz="1600" b="1" dirty="0" smtClean="0">
                <a:solidFill>
                  <a:schemeClr val="bg1"/>
                </a:solidFill>
                <a:latin typeface="Amatic SC"/>
              </a:rPr>
              <a:t>Edgar </a:t>
            </a:r>
            <a:r>
              <a:rPr lang="en-US" sz="1600" b="1" dirty="0" smtClean="0">
                <a:solidFill>
                  <a:schemeClr val="bg1"/>
                </a:solidFill>
                <a:latin typeface="Amatic SC"/>
              </a:rPr>
              <a:t>Dale</a:t>
            </a:r>
            <a:endParaRPr kumimoji="0" lang="id-ID" sz="1600" b="1" i="0" u="none" strike="noStrike" kern="0" cap="none" spc="0" normalizeH="0" baseline="0" noProof="0" dirty="0">
              <a:ln>
                <a:noFill/>
              </a:ln>
              <a:solidFill>
                <a:schemeClr val="bg1"/>
              </a:solidFill>
              <a:effectLst/>
              <a:uLnTx/>
              <a:uFillTx/>
              <a:latin typeface="Amatic SC"/>
              <a:ea typeface="Amatic SC"/>
              <a:cs typeface="Amatic SC"/>
              <a:sym typeface="Amatic SC"/>
            </a:endParaRPr>
          </a:p>
        </p:txBody>
      </p:sp>
      <p:sp>
        <p:nvSpPr>
          <p:cNvPr id="233" name="Google Shape;995;p37"/>
          <p:cNvSpPr/>
          <p:nvPr/>
        </p:nvSpPr>
        <p:spPr>
          <a:xfrm>
            <a:off x="4933135" y="4001758"/>
            <a:ext cx="233878" cy="468079"/>
          </a:xfrm>
          <a:custGeom>
            <a:avLst/>
            <a:gdLst/>
            <a:ahLst/>
            <a:cxnLst/>
            <a:rect l="l" t="t" r="r" b="b"/>
            <a:pathLst>
              <a:path w="63727" h="127542" extrusionOk="0">
                <a:moveTo>
                  <a:pt x="1509" y="1"/>
                </a:moveTo>
                <a:lnTo>
                  <a:pt x="444" y="533"/>
                </a:lnTo>
                <a:lnTo>
                  <a:pt x="89" y="1066"/>
                </a:lnTo>
                <a:lnTo>
                  <a:pt x="0" y="1776"/>
                </a:lnTo>
                <a:lnTo>
                  <a:pt x="178" y="2397"/>
                </a:lnTo>
                <a:lnTo>
                  <a:pt x="533" y="3728"/>
                </a:lnTo>
                <a:lnTo>
                  <a:pt x="2042" y="6036"/>
                </a:lnTo>
                <a:lnTo>
                  <a:pt x="5237" y="8699"/>
                </a:lnTo>
                <a:lnTo>
                  <a:pt x="7544" y="10119"/>
                </a:lnTo>
                <a:lnTo>
                  <a:pt x="9941" y="11805"/>
                </a:lnTo>
                <a:lnTo>
                  <a:pt x="14467" y="15799"/>
                </a:lnTo>
                <a:lnTo>
                  <a:pt x="16420" y="18107"/>
                </a:lnTo>
                <a:lnTo>
                  <a:pt x="18461" y="22367"/>
                </a:lnTo>
                <a:lnTo>
                  <a:pt x="22278" y="31154"/>
                </a:lnTo>
                <a:lnTo>
                  <a:pt x="23964" y="35591"/>
                </a:lnTo>
                <a:lnTo>
                  <a:pt x="22366" y="32662"/>
                </a:lnTo>
                <a:lnTo>
                  <a:pt x="18639" y="27426"/>
                </a:lnTo>
                <a:lnTo>
                  <a:pt x="15444" y="24231"/>
                </a:lnTo>
                <a:lnTo>
                  <a:pt x="13136" y="22633"/>
                </a:lnTo>
                <a:lnTo>
                  <a:pt x="10740" y="21568"/>
                </a:lnTo>
                <a:lnTo>
                  <a:pt x="8254" y="21213"/>
                </a:lnTo>
                <a:lnTo>
                  <a:pt x="7012" y="21302"/>
                </a:lnTo>
                <a:lnTo>
                  <a:pt x="6391" y="21391"/>
                </a:lnTo>
                <a:lnTo>
                  <a:pt x="5325" y="22101"/>
                </a:lnTo>
                <a:lnTo>
                  <a:pt x="5059" y="22722"/>
                </a:lnTo>
                <a:lnTo>
                  <a:pt x="5059" y="23343"/>
                </a:lnTo>
                <a:lnTo>
                  <a:pt x="5325" y="23964"/>
                </a:lnTo>
                <a:lnTo>
                  <a:pt x="5858" y="25296"/>
                </a:lnTo>
                <a:lnTo>
                  <a:pt x="7544" y="27337"/>
                </a:lnTo>
                <a:lnTo>
                  <a:pt x="11006" y="29556"/>
                </a:lnTo>
                <a:lnTo>
                  <a:pt x="13402" y="30621"/>
                </a:lnTo>
                <a:lnTo>
                  <a:pt x="16242" y="32041"/>
                </a:lnTo>
                <a:lnTo>
                  <a:pt x="21568" y="35858"/>
                </a:lnTo>
                <a:lnTo>
                  <a:pt x="23875" y="38165"/>
                </a:lnTo>
                <a:lnTo>
                  <a:pt x="24230" y="38698"/>
                </a:lnTo>
                <a:lnTo>
                  <a:pt x="24496" y="39142"/>
                </a:lnTo>
                <a:lnTo>
                  <a:pt x="25562" y="40917"/>
                </a:lnTo>
                <a:lnTo>
                  <a:pt x="26538" y="42692"/>
                </a:lnTo>
                <a:lnTo>
                  <a:pt x="28490" y="48550"/>
                </a:lnTo>
                <a:lnTo>
                  <a:pt x="31774" y="60443"/>
                </a:lnTo>
                <a:lnTo>
                  <a:pt x="33106" y="66478"/>
                </a:lnTo>
                <a:lnTo>
                  <a:pt x="32396" y="65235"/>
                </a:lnTo>
                <a:lnTo>
                  <a:pt x="31686" y="64170"/>
                </a:lnTo>
                <a:lnTo>
                  <a:pt x="29556" y="60354"/>
                </a:lnTo>
                <a:lnTo>
                  <a:pt x="24408" y="52899"/>
                </a:lnTo>
                <a:lnTo>
                  <a:pt x="19881" y="48283"/>
                </a:lnTo>
                <a:lnTo>
                  <a:pt x="16686" y="45976"/>
                </a:lnTo>
                <a:lnTo>
                  <a:pt x="13402" y="44467"/>
                </a:lnTo>
                <a:lnTo>
                  <a:pt x="9941" y="43934"/>
                </a:lnTo>
                <a:lnTo>
                  <a:pt x="8166" y="44201"/>
                </a:lnTo>
                <a:lnTo>
                  <a:pt x="7456" y="44378"/>
                </a:lnTo>
                <a:lnTo>
                  <a:pt x="6213" y="45354"/>
                </a:lnTo>
                <a:lnTo>
                  <a:pt x="6035" y="46064"/>
                </a:lnTo>
                <a:lnTo>
                  <a:pt x="6035" y="46863"/>
                </a:lnTo>
                <a:lnTo>
                  <a:pt x="6302" y="47662"/>
                </a:lnTo>
                <a:lnTo>
                  <a:pt x="7012" y="49171"/>
                </a:lnTo>
                <a:lnTo>
                  <a:pt x="9231" y="51390"/>
                </a:lnTo>
                <a:lnTo>
                  <a:pt x="13402" y="53786"/>
                </a:lnTo>
                <a:lnTo>
                  <a:pt x="16331" y="54940"/>
                </a:lnTo>
                <a:lnTo>
                  <a:pt x="19792" y="56360"/>
                </a:lnTo>
                <a:lnTo>
                  <a:pt x="24674" y="59289"/>
                </a:lnTo>
                <a:lnTo>
                  <a:pt x="27692" y="61596"/>
                </a:lnTo>
                <a:lnTo>
                  <a:pt x="29112" y="62928"/>
                </a:lnTo>
                <a:lnTo>
                  <a:pt x="29644" y="63638"/>
                </a:lnTo>
                <a:lnTo>
                  <a:pt x="30177" y="64259"/>
                </a:lnTo>
                <a:lnTo>
                  <a:pt x="32041" y="67366"/>
                </a:lnTo>
                <a:lnTo>
                  <a:pt x="33993" y="70383"/>
                </a:lnTo>
                <a:lnTo>
                  <a:pt x="35413" y="77927"/>
                </a:lnTo>
                <a:lnTo>
                  <a:pt x="36478" y="85560"/>
                </a:lnTo>
                <a:lnTo>
                  <a:pt x="36833" y="88667"/>
                </a:lnTo>
                <a:lnTo>
                  <a:pt x="37188" y="91773"/>
                </a:lnTo>
                <a:lnTo>
                  <a:pt x="37188" y="91773"/>
                </a:lnTo>
                <a:lnTo>
                  <a:pt x="35857" y="89643"/>
                </a:lnTo>
                <a:lnTo>
                  <a:pt x="34437" y="87602"/>
                </a:lnTo>
                <a:lnTo>
                  <a:pt x="32041" y="83164"/>
                </a:lnTo>
                <a:lnTo>
                  <a:pt x="27603" y="76419"/>
                </a:lnTo>
                <a:lnTo>
                  <a:pt x="24230" y="72247"/>
                </a:lnTo>
                <a:lnTo>
                  <a:pt x="20591" y="68697"/>
                </a:lnTo>
                <a:lnTo>
                  <a:pt x="16775" y="65857"/>
                </a:lnTo>
                <a:lnTo>
                  <a:pt x="12692" y="63993"/>
                </a:lnTo>
                <a:lnTo>
                  <a:pt x="8609" y="63372"/>
                </a:lnTo>
                <a:lnTo>
                  <a:pt x="6479" y="63638"/>
                </a:lnTo>
                <a:lnTo>
                  <a:pt x="5680" y="63904"/>
                </a:lnTo>
                <a:lnTo>
                  <a:pt x="4260" y="64969"/>
                </a:lnTo>
                <a:lnTo>
                  <a:pt x="4083" y="65768"/>
                </a:lnTo>
                <a:lnTo>
                  <a:pt x="4083" y="66744"/>
                </a:lnTo>
                <a:lnTo>
                  <a:pt x="4438" y="67543"/>
                </a:lnTo>
                <a:lnTo>
                  <a:pt x="5237" y="69318"/>
                </a:lnTo>
                <a:lnTo>
                  <a:pt x="7722" y="71892"/>
                </a:lnTo>
                <a:lnTo>
                  <a:pt x="12515" y="74555"/>
                </a:lnTo>
                <a:lnTo>
                  <a:pt x="15887" y="75886"/>
                </a:lnTo>
                <a:lnTo>
                  <a:pt x="18639" y="77040"/>
                </a:lnTo>
                <a:lnTo>
                  <a:pt x="23964" y="80324"/>
                </a:lnTo>
                <a:lnTo>
                  <a:pt x="28934" y="84318"/>
                </a:lnTo>
                <a:lnTo>
                  <a:pt x="33372" y="88933"/>
                </a:lnTo>
                <a:lnTo>
                  <a:pt x="35325" y="91418"/>
                </a:lnTo>
                <a:lnTo>
                  <a:pt x="36390" y="93016"/>
                </a:lnTo>
                <a:lnTo>
                  <a:pt x="37455" y="94613"/>
                </a:lnTo>
                <a:lnTo>
                  <a:pt x="37810" y="98962"/>
                </a:lnTo>
                <a:lnTo>
                  <a:pt x="38076" y="107838"/>
                </a:lnTo>
                <a:lnTo>
                  <a:pt x="37987" y="112187"/>
                </a:lnTo>
                <a:lnTo>
                  <a:pt x="37987" y="112275"/>
                </a:lnTo>
                <a:lnTo>
                  <a:pt x="37898" y="115293"/>
                </a:lnTo>
                <a:lnTo>
                  <a:pt x="37721" y="118311"/>
                </a:lnTo>
                <a:lnTo>
                  <a:pt x="36567" y="115648"/>
                </a:lnTo>
                <a:lnTo>
                  <a:pt x="35147" y="113074"/>
                </a:lnTo>
                <a:lnTo>
                  <a:pt x="33106" y="107926"/>
                </a:lnTo>
                <a:lnTo>
                  <a:pt x="29023" y="99850"/>
                </a:lnTo>
                <a:lnTo>
                  <a:pt x="25739" y="94791"/>
                </a:lnTo>
                <a:lnTo>
                  <a:pt x="22189" y="90264"/>
                </a:lnTo>
                <a:lnTo>
                  <a:pt x="18284" y="86537"/>
                </a:lnTo>
                <a:lnTo>
                  <a:pt x="14023" y="83874"/>
                </a:lnTo>
                <a:lnTo>
                  <a:pt x="9497" y="82454"/>
                </a:lnTo>
                <a:lnTo>
                  <a:pt x="7189" y="82454"/>
                </a:lnTo>
                <a:lnTo>
                  <a:pt x="6213" y="82543"/>
                </a:lnTo>
                <a:lnTo>
                  <a:pt x="4615" y="83430"/>
                </a:lnTo>
                <a:lnTo>
                  <a:pt x="4172" y="84406"/>
                </a:lnTo>
                <a:lnTo>
                  <a:pt x="4172" y="85294"/>
                </a:lnTo>
                <a:lnTo>
                  <a:pt x="4349" y="86270"/>
                </a:lnTo>
                <a:lnTo>
                  <a:pt x="5148" y="88312"/>
                </a:lnTo>
                <a:lnTo>
                  <a:pt x="7544" y="91507"/>
                </a:lnTo>
                <a:lnTo>
                  <a:pt x="12426" y="95146"/>
                </a:lnTo>
                <a:lnTo>
                  <a:pt x="15976" y="97098"/>
                </a:lnTo>
                <a:lnTo>
                  <a:pt x="18994" y="98873"/>
                </a:lnTo>
                <a:lnTo>
                  <a:pt x="24585" y="103311"/>
                </a:lnTo>
                <a:lnTo>
                  <a:pt x="29644" y="108548"/>
                </a:lnTo>
                <a:lnTo>
                  <a:pt x="33993" y="114406"/>
                </a:lnTo>
                <a:lnTo>
                  <a:pt x="35857" y="117423"/>
                </a:lnTo>
                <a:lnTo>
                  <a:pt x="36656" y="119021"/>
                </a:lnTo>
                <a:lnTo>
                  <a:pt x="37455" y="120618"/>
                </a:lnTo>
                <a:lnTo>
                  <a:pt x="37100" y="123814"/>
                </a:lnTo>
                <a:lnTo>
                  <a:pt x="36656" y="127009"/>
                </a:lnTo>
                <a:lnTo>
                  <a:pt x="36656" y="127364"/>
                </a:lnTo>
                <a:lnTo>
                  <a:pt x="37277" y="127541"/>
                </a:lnTo>
                <a:lnTo>
                  <a:pt x="37455" y="127275"/>
                </a:lnTo>
                <a:lnTo>
                  <a:pt x="37898" y="124612"/>
                </a:lnTo>
                <a:lnTo>
                  <a:pt x="38253" y="121950"/>
                </a:lnTo>
                <a:lnTo>
                  <a:pt x="38431" y="122038"/>
                </a:lnTo>
                <a:lnTo>
                  <a:pt x="38786" y="121861"/>
                </a:lnTo>
                <a:lnTo>
                  <a:pt x="38786" y="121683"/>
                </a:lnTo>
                <a:lnTo>
                  <a:pt x="38609" y="121062"/>
                </a:lnTo>
                <a:lnTo>
                  <a:pt x="38431" y="120441"/>
                </a:lnTo>
                <a:lnTo>
                  <a:pt x="38875" y="116003"/>
                </a:lnTo>
                <a:lnTo>
                  <a:pt x="39052" y="111565"/>
                </a:lnTo>
                <a:lnTo>
                  <a:pt x="39940" y="109258"/>
                </a:lnTo>
                <a:lnTo>
                  <a:pt x="40739" y="106861"/>
                </a:lnTo>
                <a:lnTo>
                  <a:pt x="41892" y="104909"/>
                </a:lnTo>
                <a:lnTo>
                  <a:pt x="44910" y="101092"/>
                </a:lnTo>
                <a:lnTo>
                  <a:pt x="48549" y="97542"/>
                </a:lnTo>
                <a:lnTo>
                  <a:pt x="52543" y="94347"/>
                </a:lnTo>
                <a:lnTo>
                  <a:pt x="54584" y="92927"/>
                </a:lnTo>
                <a:lnTo>
                  <a:pt x="57602" y="91152"/>
                </a:lnTo>
                <a:lnTo>
                  <a:pt x="61507" y="87779"/>
                </a:lnTo>
                <a:lnTo>
                  <a:pt x="63282" y="84850"/>
                </a:lnTo>
                <a:lnTo>
                  <a:pt x="63637" y="82986"/>
                </a:lnTo>
                <a:lnTo>
                  <a:pt x="63726" y="82099"/>
                </a:lnTo>
                <a:lnTo>
                  <a:pt x="63549" y="81211"/>
                </a:lnTo>
                <a:lnTo>
                  <a:pt x="63105" y="80413"/>
                </a:lnTo>
                <a:lnTo>
                  <a:pt x="61418" y="79614"/>
                </a:lnTo>
                <a:lnTo>
                  <a:pt x="60531" y="79525"/>
                </a:lnTo>
                <a:lnTo>
                  <a:pt x="58312" y="79525"/>
                </a:lnTo>
                <a:lnTo>
                  <a:pt x="54141" y="80856"/>
                </a:lnTo>
                <a:lnTo>
                  <a:pt x="50590" y="83253"/>
                </a:lnTo>
                <a:lnTo>
                  <a:pt x="47484" y="86714"/>
                </a:lnTo>
                <a:lnTo>
                  <a:pt x="44910" y="90797"/>
                </a:lnTo>
                <a:lnTo>
                  <a:pt x="42691" y="95323"/>
                </a:lnTo>
                <a:lnTo>
                  <a:pt x="40295" y="102424"/>
                </a:lnTo>
                <a:lnTo>
                  <a:pt x="39230" y="106861"/>
                </a:lnTo>
                <a:lnTo>
                  <a:pt x="39141" y="107039"/>
                </a:lnTo>
                <a:lnTo>
                  <a:pt x="39141" y="106329"/>
                </a:lnTo>
                <a:lnTo>
                  <a:pt x="39141" y="105353"/>
                </a:lnTo>
                <a:lnTo>
                  <a:pt x="38964" y="100560"/>
                </a:lnTo>
                <a:lnTo>
                  <a:pt x="38697" y="95678"/>
                </a:lnTo>
                <a:lnTo>
                  <a:pt x="38875" y="95590"/>
                </a:lnTo>
                <a:lnTo>
                  <a:pt x="38786" y="95323"/>
                </a:lnTo>
                <a:lnTo>
                  <a:pt x="38697" y="95146"/>
                </a:lnTo>
                <a:lnTo>
                  <a:pt x="38609" y="94880"/>
                </a:lnTo>
                <a:lnTo>
                  <a:pt x="38165" y="89377"/>
                </a:lnTo>
                <a:lnTo>
                  <a:pt x="37543" y="83963"/>
                </a:lnTo>
                <a:lnTo>
                  <a:pt x="37721" y="81833"/>
                </a:lnTo>
                <a:lnTo>
                  <a:pt x="37898" y="79614"/>
                </a:lnTo>
                <a:lnTo>
                  <a:pt x="38520" y="77306"/>
                </a:lnTo>
                <a:lnTo>
                  <a:pt x="40472" y="72602"/>
                </a:lnTo>
                <a:lnTo>
                  <a:pt x="42957" y="67987"/>
                </a:lnTo>
                <a:lnTo>
                  <a:pt x="45886" y="63638"/>
                </a:lnTo>
                <a:lnTo>
                  <a:pt x="47573" y="61596"/>
                </a:lnTo>
                <a:lnTo>
                  <a:pt x="49880" y="58934"/>
                </a:lnTo>
                <a:lnTo>
                  <a:pt x="52809" y="54319"/>
                </a:lnTo>
                <a:lnTo>
                  <a:pt x="53697" y="50857"/>
                </a:lnTo>
                <a:lnTo>
                  <a:pt x="53608" y="48993"/>
                </a:lnTo>
                <a:lnTo>
                  <a:pt x="53519" y="48017"/>
                </a:lnTo>
                <a:lnTo>
                  <a:pt x="53076" y="47218"/>
                </a:lnTo>
                <a:lnTo>
                  <a:pt x="52454" y="46597"/>
                </a:lnTo>
                <a:lnTo>
                  <a:pt x="50768" y="46331"/>
                </a:lnTo>
                <a:lnTo>
                  <a:pt x="49880" y="46508"/>
                </a:lnTo>
                <a:lnTo>
                  <a:pt x="48017" y="47129"/>
                </a:lnTo>
                <a:lnTo>
                  <a:pt x="44733" y="49348"/>
                </a:lnTo>
                <a:lnTo>
                  <a:pt x="42159" y="52366"/>
                </a:lnTo>
                <a:lnTo>
                  <a:pt x="40029" y="56005"/>
                </a:lnTo>
                <a:lnTo>
                  <a:pt x="38520" y="60176"/>
                </a:lnTo>
                <a:lnTo>
                  <a:pt x="37455" y="64703"/>
                </a:lnTo>
                <a:lnTo>
                  <a:pt x="36478" y="71715"/>
                </a:lnTo>
                <a:lnTo>
                  <a:pt x="36390" y="76241"/>
                </a:lnTo>
                <a:lnTo>
                  <a:pt x="35946" y="73845"/>
                </a:lnTo>
                <a:lnTo>
                  <a:pt x="35502" y="71448"/>
                </a:lnTo>
                <a:lnTo>
                  <a:pt x="35502" y="71360"/>
                </a:lnTo>
                <a:lnTo>
                  <a:pt x="34260" y="64969"/>
                </a:lnTo>
                <a:lnTo>
                  <a:pt x="32751" y="58668"/>
                </a:lnTo>
                <a:lnTo>
                  <a:pt x="33106" y="55029"/>
                </a:lnTo>
                <a:lnTo>
                  <a:pt x="33372" y="51301"/>
                </a:lnTo>
                <a:lnTo>
                  <a:pt x="33904" y="49171"/>
                </a:lnTo>
                <a:lnTo>
                  <a:pt x="35325" y="45088"/>
                </a:lnTo>
                <a:lnTo>
                  <a:pt x="37188" y="41183"/>
                </a:lnTo>
                <a:lnTo>
                  <a:pt x="39585" y="37633"/>
                </a:lnTo>
                <a:lnTo>
                  <a:pt x="40916" y="35946"/>
                </a:lnTo>
                <a:lnTo>
                  <a:pt x="42957" y="33639"/>
                </a:lnTo>
                <a:lnTo>
                  <a:pt x="45443" y="29645"/>
                </a:lnTo>
                <a:lnTo>
                  <a:pt x="46241" y="26538"/>
                </a:lnTo>
                <a:lnTo>
                  <a:pt x="46241" y="24941"/>
                </a:lnTo>
                <a:lnTo>
                  <a:pt x="46064" y="24142"/>
                </a:lnTo>
                <a:lnTo>
                  <a:pt x="45709" y="23432"/>
                </a:lnTo>
                <a:lnTo>
                  <a:pt x="45176" y="22811"/>
                </a:lnTo>
                <a:lnTo>
                  <a:pt x="43668" y="22633"/>
                </a:lnTo>
                <a:lnTo>
                  <a:pt x="42957" y="22811"/>
                </a:lnTo>
                <a:lnTo>
                  <a:pt x="41271" y="23432"/>
                </a:lnTo>
                <a:lnTo>
                  <a:pt x="38342" y="25473"/>
                </a:lnTo>
                <a:lnTo>
                  <a:pt x="36123" y="28491"/>
                </a:lnTo>
                <a:lnTo>
                  <a:pt x="34437" y="32219"/>
                </a:lnTo>
                <a:lnTo>
                  <a:pt x="33194" y="36390"/>
                </a:lnTo>
                <a:lnTo>
                  <a:pt x="32396" y="40828"/>
                </a:lnTo>
                <a:lnTo>
                  <a:pt x="31863" y="47751"/>
                </a:lnTo>
                <a:lnTo>
                  <a:pt x="31863" y="52100"/>
                </a:lnTo>
                <a:lnTo>
                  <a:pt x="31774" y="53520"/>
                </a:lnTo>
                <a:lnTo>
                  <a:pt x="31774" y="54940"/>
                </a:lnTo>
                <a:lnTo>
                  <a:pt x="30443" y="50147"/>
                </a:lnTo>
                <a:lnTo>
                  <a:pt x="27425" y="40650"/>
                </a:lnTo>
                <a:lnTo>
                  <a:pt x="25739" y="35946"/>
                </a:lnTo>
                <a:lnTo>
                  <a:pt x="25739" y="35858"/>
                </a:lnTo>
                <a:lnTo>
                  <a:pt x="25828" y="35858"/>
                </a:lnTo>
                <a:lnTo>
                  <a:pt x="26005" y="32041"/>
                </a:lnTo>
                <a:lnTo>
                  <a:pt x="26094" y="28136"/>
                </a:lnTo>
                <a:lnTo>
                  <a:pt x="26094" y="27870"/>
                </a:lnTo>
                <a:lnTo>
                  <a:pt x="26183" y="27515"/>
                </a:lnTo>
                <a:lnTo>
                  <a:pt x="27070" y="24408"/>
                </a:lnTo>
                <a:lnTo>
                  <a:pt x="29911" y="18550"/>
                </a:lnTo>
                <a:lnTo>
                  <a:pt x="31774" y="15977"/>
                </a:lnTo>
                <a:lnTo>
                  <a:pt x="33372" y="13846"/>
                </a:lnTo>
                <a:lnTo>
                  <a:pt x="35236" y="10385"/>
                </a:lnTo>
                <a:lnTo>
                  <a:pt x="35857" y="7811"/>
                </a:lnTo>
                <a:lnTo>
                  <a:pt x="35680" y="6391"/>
                </a:lnTo>
                <a:lnTo>
                  <a:pt x="35591" y="5681"/>
                </a:lnTo>
                <a:lnTo>
                  <a:pt x="35236" y="5148"/>
                </a:lnTo>
                <a:lnTo>
                  <a:pt x="34703" y="4705"/>
                </a:lnTo>
                <a:lnTo>
                  <a:pt x="33461" y="4616"/>
                </a:lnTo>
                <a:lnTo>
                  <a:pt x="32839" y="4793"/>
                </a:lnTo>
                <a:lnTo>
                  <a:pt x="31597" y="5326"/>
                </a:lnTo>
                <a:lnTo>
                  <a:pt x="29467" y="7012"/>
                </a:lnTo>
                <a:lnTo>
                  <a:pt x="27780" y="9320"/>
                </a:lnTo>
                <a:lnTo>
                  <a:pt x="26538" y="12071"/>
                </a:lnTo>
                <a:lnTo>
                  <a:pt x="25295" y="16864"/>
                </a:lnTo>
                <a:lnTo>
                  <a:pt x="24763" y="23964"/>
                </a:lnTo>
                <a:lnTo>
                  <a:pt x="24852" y="27426"/>
                </a:lnTo>
                <a:lnTo>
                  <a:pt x="24852" y="27781"/>
                </a:lnTo>
                <a:lnTo>
                  <a:pt x="24763" y="28136"/>
                </a:lnTo>
                <a:lnTo>
                  <a:pt x="24585" y="30532"/>
                </a:lnTo>
                <a:lnTo>
                  <a:pt x="24674" y="33106"/>
                </a:lnTo>
                <a:lnTo>
                  <a:pt x="22278" y="27071"/>
                </a:lnTo>
                <a:lnTo>
                  <a:pt x="19615" y="21124"/>
                </a:lnTo>
                <a:lnTo>
                  <a:pt x="19437" y="20769"/>
                </a:lnTo>
                <a:lnTo>
                  <a:pt x="19260" y="20414"/>
                </a:lnTo>
                <a:lnTo>
                  <a:pt x="18727" y="19349"/>
                </a:lnTo>
                <a:lnTo>
                  <a:pt x="18195" y="18195"/>
                </a:lnTo>
                <a:lnTo>
                  <a:pt x="16952" y="15000"/>
                </a:lnTo>
                <a:lnTo>
                  <a:pt x="13757" y="8699"/>
                </a:lnTo>
                <a:lnTo>
                  <a:pt x="10740" y="4705"/>
                </a:lnTo>
                <a:lnTo>
                  <a:pt x="8609" y="2575"/>
                </a:lnTo>
                <a:lnTo>
                  <a:pt x="6124" y="977"/>
                </a:lnTo>
                <a:lnTo>
                  <a:pt x="3550" y="89"/>
                </a:lnTo>
                <a:lnTo>
                  <a:pt x="2219" y="1"/>
                </a:lnTo>
                <a:close/>
              </a:path>
            </a:pathLst>
          </a:custGeom>
          <a:solidFill>
            <a:srgbClr val="2EA1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995;p37"/>
          <p:cNvSpPr/>
          <p:nvPr/>
        </p:nvSpPr>
        <p:spPr>
          <a:xfrm>
            <a:off x="1333342" y="4038546"/>
            <a:ext cx="233878" cy="468079"/>
          </a:xfrm>
          <a:custGeom>
            <a:avLst/>
            <a:gdLst/>
            <a:ahLst/>
            <a:cxnLst/>
            <a:rect l="l" t="t" r="r" b="b"/>
            <a:pathLst>
              <a:path w="63727" h="127542" extrusionOk="0">
                <a:moveTo>
                  <a:pt x="1509" y="1"/>
                </a:moveTo>
                <a:lnTo>
                  <a:pt x="444" y="533"/>
                </a:lnTo>
                <a:lnTo>
                  <a:pt x="89" y="1066"/>
                </a:lnTo>
                <a:lnTo>
                  <a:pt x="0" y="1776"/>
                </a:lnTo>
                <a:lnTo>
                  <a:pt x="178" y="2397"/>
                </a:lnTo>
                <a:lnTo>
                  <a:pt x="533" y="3728"/>
                </a:lnTo>
                <a:lnTo>
                  <a:pt x="2042" y="6036"/>
                </a:lnTo>
                <a:lnTo>
                  <a:pt x="5237" y="8699"/>
                </a:lnTo>
                <a:lnTo>
                  <a:pt x="7544" y="10119"/>
                </a:lnTo>
                <a:lnTo>
                  <a:pt x="9941" y="11805"/>
                </a:lnTo>
                <a:lnTo>
                  <a:pt x="14467" y="15799"/>
                </a:lnTo>
                <a:lnTo>
                  <a:pt x="16420" y="18107"/>
                </a:lnTo>
                <a:lnTo>
                  <a:pt x="18461" y="22367"/>
                </a:lnTo>
                <a:lnTo>
                  <a:pt x="22278" y="31154"/>
                </a:lnTo>
                <a:lnTo>
                  <a:pt x="23964" y="35591"/>
                </a:lnTo>
                <a:lnTo>
                  <a:pt x="22366" y="32662"/>
                </a:lnTo>
                <a:lnTo>
                  <a:pt x="18639" y="27426"/>
                </a:lnTo>
                <a:lnTo>
                  <a:pt x="15444" y="24231"/>
                </a:lnTo>
                <a:lnTo>
                  <a:pt x="13136" y="22633"/>
                </a:lnTo>
                <a:lnTo>
                  <a:pt x="10740" y="21568"/>
                </a:lnTo>
                <a:lnTo>
                  <a:pt x="8254" y="21213"/>
                </a:lnTo>
                <a:lnTo>
                  <a:pt x="7012" y="21302"/>
                </a:lnTo>
                <a:lnTo>
                  <a:pt x="6391" y="21391"/>
                </a:lnTo>
                <a:lnTo>
                  <a:pt x="5325" y="22101"/>
                </a:lnTo>
                <a:lnTo>
                  <a:pt x="5059" y="22722"/>
                </a:lnTo>
                <a:lnTo>
                  <a:pt x="5059" y="23343"/>
                </a:lnTo>
                <a:lnTo>
                  <a:pt x="5325" y="23964"/>
                </a:lnTo>
                <a:lnTo>
                  <a:pt x="5858" y="25296"/>
                </a:lnTo>
                <a:lnTo>
                  <a:pt x="7544" y="27337"/>
                </a:lnTo>
                <a:lnTo>
                  <a:pt x="11006" y="29556"/>
                </a:lnTo>
                <a:lnTo>
                  <a:pt x="13402" y="30621"/>
                </a:lnTo>
                <a:lnTo>
                  <a:pt x="16242" y="32041"/>
                </a:lnTo>
                <a:lnTo>
                  <a:pt x="21568" y="35858"/>
                </a:lnTo>
                <a:lnTo>
                  <a:pt x="23875" y="38165"/>
                </a:lnTo>
                <a:lnTo>
                  <a:pt x="24230" y="38698"/>
                </a:lnTo>
                <a:lnTo>
                  <a:pt x="24496" y="39142"/>
                </a:lnTo>
                <a:lnTo>
                  <a:pt x="25562" y="40917"/>
                </a:lnTo>
                <a:lnTo>
                  <a:pt x="26538" y="42692"/>
                </a:lnTo>
                <a:lnTo>
                  <a:pt x="28490" y="48550"/>
                </a:lnTo>
                <a:lnTo>
                  <a:pt x="31774" y="60443"/>
                </a:lnTo>
                <a:lnTo>
                  <a:pt x="33106" y="66478"/>
                </a:lnTo>
                <a:lnTo>
                  <a:pt x="32396" y="65235"/>
                </a:lnTo>
                <a:lnTo>
                  <a:pt x="31686" y="64170"/>
                </a:lnTo>
                <a:lnTo>
                  <a:pt x="29556" y="60354"/>
                </a:lnTo>
                <a:lnTo>
                  <a:pt x="24408" y="52899"/>
                </a:lnTo>
                <a:lnTo>
                  <a:pt x="19881" y="48283"/>
                </a:lnTo>
                <a:lnTo>
                  <a:pt x="16686" y="45976"/>
                </a:lnTo>
                <a:lnTo>
                  <a:pt x="13402" y="44467"/>
                </a:lnTo>
                <a:lnTo>
                  <a:pt x="9941" y="43934"/>
                </a:lnTo>
                <a:lnTo>
                  <a:pt x="8166" y="44201"/>
                </a:lnTo>
                <a:lnTo>
                  <a:pt x="7456" y="44378"/>
                </a:lnTo>
                <a:lnTo>
                  <a:pt x="6213" y="45354"/>
                </a:lnTo>
                <a:lnTo>
                  <a:pt x="6035" y="46064"/>
                </a:lnTo>
                <a:lnTo>
                  <a:pt x="6035" y="46863"/>
                </a:lnTo>
                <a:lnTo>
                  <a:pt x="6302" y="47662"/>
                </a:lnTo>
                <a:lnTo>
                  <a:pt x="7012" y="49171"/>
                </a:lnTo>
                <a:lnTo>
                  <a:pt x="9231" y="51390"/>
                </a:lnTo>
                <a:lnTo>
                  <a:pt x="13402" y="53786"/>
                </a:lnTo>
                <a:lnTo>
                  <a:pt x="16331" y="54940"/>
                </a:lnTo>
                <a:lnTo>
                  <a:pt x="19792" y="56360"/>
                </a:lnTo>
                <a:lnTo>
                  <a:pt x="24674" y="59289"/>
                </a:lnTo>
                <a:lnTo>
                  <a:pt x="27692" y="61596"/>
                </a:lnTo>
                <a:lnTo>
                  <a:pt x="29112" y="62928"/>
                </a:lnTo>
                <a:lnTo>
                  <a:pt x="29644" y="63638"/>
                </a:lnTo>
                <a:lnTo>
                  <a:pt x="30177" y="64259"/>
                </a:lnTo>
                <a:lnTo>
                  <a:pt x="32041" y="67366"/>
                </a:lnTo>
                <a:lnTo>
                  <a:pt x="33993" y="70383"/>
                </a:lnTo>
                <a:lnTo>
                  <a:pt x="35413" y="77927"/>
                </a:lnTo>
                <a:lnTo>
                  <a:pt x="36478" y="85560"/>
                </a:lnTo>
                <a:lnTo>
                  <a:pt x="36833" y="88667"/>
                </a:lnTo>
                <a:lnTo>
                  <a:pt x="37188" y="91773"/>
                </a:lnTo>
                <a:lnTo>
                  <a:pt x="37188" y="91773"/>
                </a:lnTo>
                <a:lnTo>
                  <a:pt x="35857" y="89643"/>
                </a:lnTo>
                <a:lnTo>
                  <a:pt x="34437" y="87602"/>
                </a:lnTo>
                <a:lnTo>
                  <a:pt x="32041" y="83164"/>
                </a:lnTo>
                <a:lnTo>
                  <a:pt x="27603" y="76419"/>
                </a:lnTo>
                <a:lnTo>
                  <a:pt x="24230" y="72247"/>
                </a:lnTo>
                <a:lnTo>
                  <a:pt x="20591" y="68697"/>
                </a:lnTo>
                <a:lnTo>
                  <a:pt x="16775" y="65857"/>
                </a:lnTo>
                <a:lnTo>
                  <a:pt x="12692" y="63993"/>
                </a:lnTo>
                <a:lnTo>
                  <a:pt x="8609" y="63372"/>
                </a:lnTo>
                <a:lnTo>
                  <a:pt x="6479" y="63638"/>
                </a:lnTo>
                <a:lnTo>
                  <a:pt x="5680" y="63904"/>
                </a:lnTo>
                <a:lnTo>
                  <a:pt x="4260" y="64969"/>
                </a:lnTo>
                <a:lnTo>
                  <a:pt x="4083" y="65768"/>
                </a:lnTo>
                <a:lnTo>
                  <a:pt x="4083" y="66744"/>
                </a:lnTo>
                <a:lnTo>
                  <a:pt x="4438" y="67543"/>
                </a:lnTo>
                <a:lnTo>
                  <a:pt x="5237" y="69318"/>
                </a:lnTo>
                <a:lnTo>
                  <a:pt x="7722" y="71892"/>
                </a:lnTo>
                <a:lnTo>
                  <a:pt x="12515" y="74555"/>
                </a:lnTo>
                <a:lnTo>
                  <a:pt x="15887" y="75886"/>
                </a:lnTo>
                <a:lnTo>
                  <a:pt x="18639" y="77040"/>
                </a:lnTo>
                <a:lnTo>
                  <a:pt x="23964" y="80324"/>
                </a:lnTo>
                <a:lnTo>
                  <a:pt x="28934" y="84318"/>
                </a:lnTo>
                <a:lnTo>
                  <a:pt x="33372" y="88933"/>
                </a:lnTo>
                <a:lnTo>
                  <a:pt x="35325" y="91418"/>
                </a:lnTo>
                <a:lnTo>
                  <a:pt x="36390" y="93016"/>
                </a:lnTo>
                <a:lnTo>
                  <a:pt x="37455" y="94613"/>
                </a:lnTo>
                <a:lnTo>
                  <a:pt x="37810" y="98962"/>
                </a:lnTo>
                <a:lnTo>
                  <a:pt x="38076" y="107838"/>
                </a:lnTo>
                <a:lnTo>
                  <a:pt x="37987" y="112187"/>
                </a:lnTo>
                <a:lnTo>
                  <a:pt x="37987" y="112275"/>
                </a:lnTo>
                <a:lnTo>
                  <a:pt x="37898" y="115293"/>
                </a:lnTo>
                <a:lnTo>
                  <a:pt x="37721" y="118311"/>
                </a:lnTo>
                <a:lnTo>
                  <a:pt x="36567" y="115648"/>
                </a:lnTo>
                <a:lnTo>
                  <a:pt x="35147" y="113074"/>
                </a:lnTo>
                <a:lnTo>
                  <a:pt x="33106" y="107926"/>
                </a:lnTo>
                <a:lnTo>
                  <a:pt x="29023" y="99850"/>
                </a:lnTo>
                <a:lnTo>
                  <a:pt x="25739" y="94791"/>
                </a:lnTo>
                <a:lnTo>
                  <a:pt x="22189" y="90264"/>
                </a:lnTo>
                <a:lnTo>
                  <a:pt x="18284" y="86537"/>
                </a:lnTo>
                <a:lnTo>
                  <a:pt x="14023" y="83874"/>
                </a:lnTo>
                <a:lnTo>
                  <a:pt x="9497" y="82454"/>
                </a:lnTo>
                <a:lnTo>
                  <a:pt x="7189" y="82454"/>
                </a:lnTo>
                <a:lnTo>
                  <a:pt x="6213" y="82543"/>
                </a:lnTo>
                <a:lnTo>
                  <a:pt x="4615" y="83430"/>
                </a:lnTo>
                <a:lnTo>
                  <a:pt x="4172" y="84406"/>
                </a:lnTo>
                <a:lnTo>
                  <a:pt x="4172" y="85294"/>
                </a:lnTo>
                <a:lnTo>
                  <a:pt x="4349" y="86270"/>
                </a:lnTo>
                <a:lnTo>
                  <a:pt x="5148" y="88312"/>
                </a:lnTo>
                <a:lnTo>
                  <a:pt x="7544" y="91507"/>
                </a:lnTo>
                <a:lnTo>
                  <a:pt x="12426" y="95146"/>
                </a:lnTo>
                <a:lnTo>
                  <a:pt x="15976" y="97098"/>
                </a:lnTo>
                <a:lnTo>
                  <a:pt x="18994" y="98873"/>
                </a:lnTo>
                <a:lnTo>
                  <a:pt x="24585" y="103311"/>
                </a:lnTo>
                <a:lnTo>
                  <a:pt x="29644" y="108548"/>
                </a:lnTo>
                <a:lnTo>
                  <a:pt x="33993" y="114406"/>
                </a:lnTo>
                <a:lnTo>
                  <a:pt x="35857" y="117423"/>
                </a:lnTo>
                <a:lnTo>
                  <a:pt x="36656" y="119021"/>
                </a:lnTo>
                <a:lnTo>
                  <a:pt x="37455" y="120618"/>
                </a:lnTo>
                <a:lnTo>
                  <a:pt x="37100" y="123814"/>
                </a:lnTo>
                <a:lnTo>
                  <a:pt x="36656" y="127009"/>
                </a:lnTo>
                <a:lnTo>
                  <a:pt x="36656" y="127364"/>
                </a:lnTo>
                <a:lnTo>
                  <a:pt x="37277" y="127541"/>
                </a:lnTo>
                <a:lnTo>
                  <a:pt x="37455" y="127275"/>
                </a:lnTo>
                <a:lnTo>
                  <a:pt x="37898" y="124612"/>
                </a:lnTo>
                <a:lnTo>
                  <a:pt x="38253" y="121950"/>
                </a:lnTo>
                <a:lnTo>
                  <a:pt x="38431" y="122038"/>
                </a:lnTo>
                <a:lnTo>
                  <a:pt x="38786" y="121861"/>
                </a:lnTo>
                <a:lnTo>
                  <a:pt x="38786" y="121683"/>
                </a:lnTo>
                <a:lnTo>
                  <a:pt x="38609" y="121062"/>
                </a:lnTo>
                <a:lnTo>
                  <a:pt x="38431" y="120441"/>
                </a:lnTo>
                <a:lnTo>
                  <a:pt x="38875" y="116003"/>
                </a:lnTo>
                <a:lnTo>
                  <a:pt x="39052" y="111565"/>
                </a:lnTo>
                <a:lnTo>
                  <a:pt x="39940" y="109258"/>
                </a:lnTo>
                <a:lnTo>
                  <a:pt x="40739" y="106861"/>
                </a:lnTo>
                <a:lnTo>
                  <a:pt x="41892" y="104909"/>
                </a:lnTo>
                <a:lnTo>
                  <a:pt x="44910" y="101092"/>
                </a:lnTo>
                <a:lnTo>
                  <a:pt x="48549" y="97542"/>
                </a:lnTo>
                <a:lnTo>
                  <a:pt x="52543" y="94347"/>
                </a:lnTo>
                <a:lnTo>
                  <a:pt x="54584" y="92927"/>
                </a:lnTo>
                <a:lnTo>
                  <a:pt x="57602" y="91152"/>
                </a:lnTo>
                <a:lnTo>
                  <a:pt x="61507" y="87779"/>
                </a:lnTo>
                <a:lnTo>
                  <a:pt x="63282" y="84850"/>
                </a:lnTo>
                <a:lnTo>
                  <a:pt x="63637" y="82986"/>
                </a:lnTo>
                <a:lnTo>
                  <a:pt x="63726" y="82099"/>
                </a:lnTo>
                <a:lnTo>
                  <a:pt x="63549" y="81211"/>
                </a:lnTo>
                <a:lnTo>
                  <a:pt x="63105" y="80413"/>
                </a:lnTo>
                <a:lnTo>
                  <a:pt x="61418" y="79614"/>
                </a:lnTo>
                <a:lnTo>
                  <a:pt x="60531" y="79525"/>
                </a:lnTo>
                <a:lnTo>
                  <a:pt x="58312" y="79525"/>
                </a:lnTo>
                <a:lnTo>
                  <a:pt x="54141" y="80856"/>
                </a:lnTo>
                <a:lnTo>
                  <a:pt x="50590" y="83253"/>
                </a:lnTo>
                <a:lnTo>
                  <a:pt x="47484" y="86714"/>
                </a:lnTo>
                <a:lnTo>
                  <a:pt x="44910" y="90797"/>
                </a:lnTo>
                <a:lnTo>
                  <a:pt x="42691" y="95323"/>
                </a:lnTo>
                <a:lnTo>
                  <a:pt x="40295" y="102424"/>
                </a:lnTo>
                <a:lnTo>
                  <a:pt x="39230" y="106861"/>
                </a:lnTo>
                <a:lnTo>
                  <a:pt x="39141" y="107039"/>
                </a:lnTo>
                <a:lnTo>
                  <a:pt x="39141" y="106329"/>
                </a:lnTo>
                <a:lnTo>
                  <a:pt x="39141" y="105353"/>
                </a:lnTo>
                <a:lnTo>
                  <a:pt x="38964" y="100560"/>
                </a:lnTo>
                <a:lnTo>
                  <a:pt x="38697" y="95678"/>
                </a:lnTo>
                <a:lnTo>
                  <a:pt x="38875" y="95590"/>
                </a:lnTo>
                <a:lnTo>
                  <a:pt x="38786" y="95323"/>
                </a:lnTo>
                <a:lnTo>
                  <a:pt x="38697" y="95146"/>
                </a:lnTo>
                <a:lnTo>
                  <a:pt x="38609" y="94880"/>
                </a:lnTo>
                <a:lnTo>
                  <a:pt x="38165" y="89377"/>
                </a:lnTo>
                <a:lnTo>
                  <a:pt x="37543" y="83963"/>
                </a:lnTo>
                <a:lnTo>
                  <a:pt x="37721" y="81833"/>
                </a:lnTo>
                <a:lnTo>
                  <a:pt x="37898" y="79614"/>
                </a:lnTo>
                <a:lnTo>
                  <a:pt x="38520" y="77306"/>
                </a:lnTo>
                <a:lnTo>
                  <a:pt x="40472" y="72602"/>
                </a:lnTo>
                <a:lnTo>
                  <a:pt x="42957" y="67987"/>
                </a:lnTo>
                <a:lnTo>
                  <a:pt x="45886" y="63638"/>
                </a:lnTo>
                <a:lnTo>
                  <a:pt x="47573" y="61596"/>
                </a:lnTo>
                <a:lnTo>
                  <a:pt x="49880" y="58934"/>
                </a:lnTo>
                <a:lnTo>
                  <a:pt x="52809" y="54319"/>
                </a:lnTo>
                <a:lnTo>
                  <a:pt x="53697" y="50857"/>
                </a:lnTo>
                <a:lnTo>
                  <a:pt x="53608" y="48993"/>
                </a:lnTo>
                <a:lnTo>
                  <a:pt x="53519" y="48017"/>
                </a:lnTo>
                <a:lnTo>
                  <a:pt x="53076" y="47218"/>
                </a:lnTo>
                <a:lnTo>
                  <a:pt x="52454" y="46597"/>
                </a:lnTo>
                <a:lnTo>
                  <a:pt x="50768" y="46331"/>
                </a:lnTo>
                <a:lnTo>
                  <a:pt x="49880" y="46508"/>
                </a:lnTo>
                <a:lnTo>
                  <a:pt x="48017" y="47129"/>
                </a:lnTo>
                <a:lnTo>
                  <a:pt x="44733" y="49348"/>
                </a:lnTo>
                <a:lnTo>
                  <a:pt x="42159" y="52366"/>
                </a:lnTo>
                <a:lnTo>
                  <a:pt x="40029" y="56005"/>
                </a:lnTo>
                <a:lnTo>
                  <a:pt x="38520" y="60176"/>
                </a:lnTo>
                <a:lnTo>
                  <a:pt x="37455" y="64703"/>
                </a:lnTo>
                <a:lnTo>
                  <a:pt x="36478" y="71715"/>
                </a:lnTo>
                <a:lnTo>
                  <a:pt x="36390" y="76241"/>
                </a:lnTo>
                <a:lnTo>
                  <a:pt x="35946" y="73845"/>
                </a:lnTo>
                <a:lnTo>
                  <a:pt x="35502" y="71448"/>
                </a:lnTo>
                <a:lnTo>
                  <a:pt x="35502" y="71360"/>
                </a:lnTo>
                <a:lnTo>
                  <a:pt x="34260" y="64969"/>
                </a:lnTo>
                <a:lnTo>
                  <a:pt x="32751" y="58668"/>
                </a:lnTo>
                <a:lnTo>
                  <a:pt x="33106" y="55029"/>
                </a:lnTo>
                <a:lnTo>
                  <a:pt x="33372" y="51301"/>
                </a:lnTo>
                <a:lnTo>
                  <a:pt x="33904" y="49171"/>
                </a:lnTo>
                <a:lnTo>
                  <a:pt x="35325" y="45088"/>
                </a:lnTo>
                <a:lnTo>
                  <a:pt x="37188" y="41183"/>
                </a:lnTo>
                <a:lnTo>
                  <a:pt x="39585" y="37633"/>
                </a:lnTo>
                <a:lnTo>
                  <a:pt x="40916" y="35946"/>
                </a:lnTo>
                <a:lnTo>
                  <a:pt x="42957" y="33639"/>
                </a:lnTo>
                <a:lnTo>
                  <a:pt x="45443" y="29645"/>
                </a:lnTo>
                <a:lnTo>
                  <a:pt x="46241" y="26538"/>
                </a:lnTo>
                <a:lnTo>
                  <a:pt x="46241" y="24941"/>
                </a:lnTo>
                <a:lnTo>
                  <a:pt x="46064" y="24142"/>
                </a:lnTo>
                <a:lnTo>
                  <a:pt x="45709" y="23432"/>
                </a:lnTo>
                <a:lnTo>
                  <a:pt x="45176" y="22811"/>
                </a:lnTo>
                <a:lnTo>
                  <a:pt x="43668" y="22633"/>
                </a:lnTo>
                <a:lnTo>
                  <a:pt x="42957" y="22811"/>
                </a:lnTo>
                <a:lnTo>
                  <a:pt x="41271" y="23432"/>
                </a:lnTo>
                <a:lnTo>
                  <a:pt x="38342" y="25473"/>
                </a:lnTo>
                <a:lnTo>
                  <a:pt x="36123" y="28491"/>
                </a:lnTo>
                <a:lnTo>
                  <a:pt x="34437" y="32219"/>
                </a:lnTo>
                <a:lnTo>
                  <a:pt x="33194" y="36390"/>
                </a:lnTo>
                <a:lnTo>
                  <a:pt x="32396" y="40828"/>
                </a:lnTo>
                <a:lnTo>
                  <a:pt x="31863" y="47751"/>
                </a:lnTo>
                <a:lnTo>
                  <a:pt x="31863" y="52100"/>
                </a:lnTo>
                <a:lnTo>
                  <a:pt x="31774" y="53520"/>
                </a:lnTo>
                <a:lnTo>
                  <a:pt x="31774" y="54940"/>
                </a:lnTo>
                <a:lnTo>
                  <a:pt x="30443" y="50147"/>
                </a:lnTo>
                <a:lnTo>
                  <a:pt x="27425" y="40650"/>
                </a:lnTo>
                <a:lnTo>
                  <a:pt x="25739" y="35946"/>
                </a:lnTo>
                <a:lnTo>
                  <a:pt x="25739" y="35858"/>
                </a:lnTo>
                <a:lnTo>
                  <a:pt x="25828" y="35858"/>
                </a:lnTo>
                <a:lnTo>
                  <a:pt x="26005" y="32041"/>
                </a:lnTo>
                <a:lnTo>
                  <a:pt x="26094" y="28136"/>
                </a:lnTo>
                <a:lnTo>
                  <a:pt x="26094" y="27870"/>
                </a:lnTo>
                <a:lnTo>
                  <a:pt x="26183" y="27515"/>
                </a:lnTo>
                <a:lnTo>
                  <a:pt x="27070" y="24408"/>
                </a:lnTo>
                <a:lnTo>
                  <a:pt x="29911" y="18550"/>
                </a:lnTo>
                <a:lnTo>
                  <a:pt x="31774" y="15977"/>
                </a:lnTo>
                <a:lnTo>
                  <a:pt x="33372" y="13846"/>
                </a:lnTo>
                <a:lnTo>
                  <a:pt x="35236" y="10385"/>
                </a:lnTo>
                <a:lnTo>
                  <a:pt x="35857" y="7811"/>
                </a:lnTo>
                <a:lnTo>
                  <a:pt x="35680" y="6391"/>
                </a:lnTo>
                <a:lnTo>
                  <a:pt x="35591" y="5681"/>
                </a:lnTo>
                <a:lnTo>
                  <a:pt x="35236" y="5148"/>
                </a:lnTo>
                <a:lnTo>
                  <a:pt x="34703" y="4705"/>
                </a:lnTo>
                <a:lnTo>
                  <a:pt x="33461" y="4616"/>
                </a:lnTo>
                <a:lnTo>
                  <a:pt x="32839" y="4793"/>
                </a:lnTo>
                <a:lnTo>
                  <a:pt x="31597" y="5326"/>
                </a:lnTo>
                <a:lnTo>
                  <a:pt x="29467" y="7012"/>
                </a:lnTo>
                <a:lnTo>
                  <a:pt x="27780" y="9320"/>
                </a:lnTo>
                <a:lnTo>
                  <a:pt x="26538" y="12071"/>
                </a:lnTo>
                <a:lnTo>
                  <a:pt x="25295" y="16864"/>
                </a:lnTo>
                <a:lnTo>
                  <a:pt x="24763" y="23964"/>
                </a:lnTo>
                <a:lnTo>
                  <a:pt x="24852" y="27426"/>
                </a:lnTo>
                <a:lnTo>
                  <a:pt x="24852" y="27781"/>
                </a:lnTo>
                <a:lnTo>
                  <a:pt x="24763" y="28136"/>
                </a:lnTo>
                <a:lnTo>
                  <a:pt x="24585" y="30532"/>
                </a:lnTo>
                <a:lnTo>
                  <a:pt x="24674" y="33106"/>
                </a:lnTo>
                <a:lnTo>
                  <a:pt x="22278" y="27071"/>
                </a:lnTo>
                <a:lnTo>
                  <a:pt x="19615" y="21124"/>
                </a:lnTo>
                <a:lnTo>
                  <a:pt x="19437" y="20769"/>
                </a:lnTo>
                <a:lnTo>
                  <a:pt x="19260" y="20414"/>
                </a:lnTo>
                <a:lnTo>
                  <a:pt x="18727" y="19349"/>
                </a:lnTo>
                <a:lnTo>
                  <a:pt x="18195" y="18195"/>
                </a:lnTo>
                <a:lnTo>
                  <a:pt x="16952" y="15000"/>
                </a:lnTo>
                <a:lnTo>
                  <a:pt x="13757" y="8699"/>
                </a:lnTo>
                <a:lnTo>
                  <a:pt x="10740" y="4705"/>
                </a:lnTo>
                <a:lnTo>
                  <a:pt x="8609" y="2575"/>
                </a:lnTo>
                <a:lnTo>
                  <a:pt x="6124" y="977"/>
                </a:lnTo>
                <a:lnTo>
                  <a:pt x="3550" y="89"/>
                </a:lnTo>
                <a:lnTo>
                  <a:pt x="2219" y="1"/>
                </a:lnTo>
                <a:close/>
              </a:path>
            </a:pathLst>
          </a:custGeom>
          <a:solidFill>
            <a:srgbClr val="2EA1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986;p37"/>
          <p:cNvSpPr txBox="1">
            <a:spLocks/>
          </p:cNvSpPr>
          <p:nvPr/>
        </p:nvSpPr>
        <p:spPr>
          <a:xfrm>
            <a:off x="5301153" y="4253940"/>
            <a:ext cx="3695702" cy="826500"/>
          </a:xfrm>
          <a:prstGeom prst="rect">
            <a:avLst/>
          </a:prstGeom>
          <a:noFill/>
          <a:ln>
            <a:noFill/>
          </a:ln>
        </p:spPr>
        <p:txBody>
          <a:bodyPr spcFirstLastPara="1" wrap="square" lIns="0" tIns="0" rIns="0" bIns="0" anchor="t" anchorCtr="0">
            <a:noAutofit/>
          </a:bodyPr>
          <a:lstStyle/>
          <a:p>
            <a:pPr lvl="0">
              <a:lnSpc>
                <a:spcPct val="90000"/>
              </a:lnSpc>
              <a:buClr>
                <a:schemeClr val="dk1"/>
              </a:buClr>
              <a:buSzPts val="1100"/>
            </a:pPr>
            <a:r>
              <a:rPr lang="en-US" sz="1200" dirty="0" err="1" smtClean="0">
                <a:latin typeface="Mallanna"/>
              </a:rPr>
              <a:t>sumber</a:t>
            </a:r>
            <a:r>
              <a:rPr lang="en-US" sz="1200" dirty="0" smtClean="0">
                <a:latin typeface="Mallanna"/>
              </a:rPr>
              <a:t> </a:t>
            </a:r>
            <a:r>
              <a:rPr lang="en-US" sz="1200" dirty="0" err="1" smtClean="0">
                <a:latin typeface="Mallanna"/>
              </a:rPr>
              <a:t>belajar</a:t>
            </a:r>
            <a:r>
              <a:rPr lang="en-US" sz="1200" dirty="0" smtClean="0">
                <a:latin typeface="Mallanna"/>
              </a:rPr>
              <a:t> </a:t>
            </a:r>
            <a:r>
              <a:rPr lang="en-US" sz="1200" dirty="0" err="1" smtClean="0">
                <a:latin typeface="Mallanna"/>
              </a:rPr>
              <a:t>adalah</a:t>
            </a:r>
            <a:r>
              <a:rPr lang="en-US" sz="1200" dirty="0" smtClean="0">
                <a:latin typeface="Mallanna"/>
              </a:rPr>
              <a:t> </a:t>
            </a:r>
            <a:r>
              <a:rPr lang="en-US" sz="1200" dirty="0" err="1" smtClean="0">
                <a:latin typeface="Mallanna"/>
              </a:rPr>
              <a:t>pengalaman-pengalaman</a:t>
            </a:r>
            <a:r>
              <a:rPr lang="en-US" sz="1200" dirty="0" smtClean="0">
                <a:latin typeface="Mallanna"/>
              </a:rPr>
              <a:t> yang </a:t>
            </a:r>
            <a:r>
              <a:rPr lang="en-US" sz="1200" dirty="0" err="1" smtClean="0">
                <a:latin typeface="Mallanna"/>
              </a:rPr>
              <a:t>pada</a:t>
            </a:r>
            <a:r>
              <a:rPr lang="en-US" sz="1200" dirty="0" smtClean="0">
                <a:latin typeface="Mallanna"/>
              </a:rPr>
              <a:t> </a:t>
            </a:r>
            <a:r>
              <a:rPr lang="en-US" sz="1200" dirty="0" err="1" smtClean="0">
                <a:latin typeface="Mallanna"/>
              </a:rPr>
              <a:t>dasarnya</a:t>
            </a:r>
            <a:r>
              <a:rPr lang="en-US" sz="1200" dirty="0" smtClean="0">
                <a:latin typeface="Mallanna"/>
              </a:rPr>
              <a:t>  </a:t>
            </a:r>
            <a:r>
              <a:rPr lang="en-US" sz="1200" dirty="0" err="1" smtClean="0">
                <a:latin typeface="Mallanna"/>
              </a:rPr>
              <a:t>sangat</a:t>
            </a:r>
            <a:r>
              <a:rPr lang="en-US" sz="1200" dirty="0" smtClean="0">
                <a:latin typeface="Mallanna"/>
              </a:rPr>
              <a:t> </a:t>
            </a:r>
            <a:r>
              <a:rPr lang="en-US" sz="1200" dirty="0" err="1" smtClean="0">
                <a:latin typeface="Mallanna"/>
              </a:rPr>
              <a:t>luas</a:t>
            </a:r>
            <a:r>
              <a:rPr lang="en-US" sz="1200" dirty="0" smtClean="0">
                <a:latin typeface="Mallanna"/>
              </a:rPr>
              <a:t> </a:t>
            </a:r>
            <a:r>
              <a:rPr lang="en-US" sz="1200" dirty="0" err="1" smtClean="0">
                <a:latin typeface="Mallanna"/>
              </a:rPr>
              <a:t>layaknya</a:t>
            </a:r>
            <a:r>
              <a:rPr lang="en-US" sz="1200" dirty="0" smtClean="0">
                <a:latin typeface="Mallanna"/>
              </a:rPr>
              <a:t> </a:t>
            </a:r>
            <a:r>
              <a:rPr lang="en-US" sz="1200" dirty="0" err="1" smtClean="0">
                <a:latin typeface="Mallanna"/>
              </a:rPr>
              <a:t>kehidupan</a:t>
            </a:r>
            <a:r>
              <a:rPr lang="en-US" sz="1200" dirty="0" smtClean="0">
                <a:latin typeface="Mallanna"/>
              </a:rPr>
              <a:t> yang </a:t>
            </a:r>
            <a:r>
              <a:rPr lang="en-US" sz="1200" dirty="0" err="1" smtClean="0">
                <a:latin typeface="Mallanna"/>
              </a:rPr>
              <a:t>akan</a:t>
            </a:r>
            <a:r>
              <a:rPr lang="en-US" sz="1200" dirty="0" smtClean="0">
                <a:latin typeface="Mallanna"/>
              </a:rPr>
              <a:t> </a:t>
            </a:r>
            <a:r>
              <a:rPr lang="en-US" sz="1200" dirty="0" err="1" smtClean="0">
                <a:latin typeface="Mallanna"/>
              </a:rPr>
              <a:t>memberikan</a:t>
            </a:r>
            <a:r>
              <a:rPr lang="en-US" sz="1200" dirty="0" smtClean="0">
                <a:latin typeface="Mallanna"/>
              </a:rPr>
              <a:t> </a:t>
            </a:r>
            <a:r>
              <a:rPr lang="en-US" sz="1200" dirty="0" err="1" smtClean="0">
                <a:latin typeface="Mallanna"/>
              </a:rPr>
              <a:t>proses</a:t>
            </a:r>
            <a:r>
              <a:rPr lang="en-US" sz="1200" dirty="0" smtClean="0">
                <a:latin typeface="Mallanna"/>
              </a:rPr>
              <a:t> </a:t>
            </a:r>
            <a:r>
              <a:rPr lang="en-US" sz="1200" dirty="0" err="1" smtClean="0">
                <a:latin typeface="Mallanna"/>
              </a:rPr>
              <a:t>dialami</a:t>
            </a:r>
            <a:r>
              <a:rPr lang="en-US" sz="1200" dirty="0" smtClean="0">
                <a:latin typeface="Mallanna"/>
              </a:rPr>
              <a:t> </a:t>
            </a:r>
            <a:r>
              <a:rPr lang="en-US" sz="1200" dirty="0" err="1" smtClean="0">
                <a:latin typeface="Mallanna"/>
              </a:rPr>
              <a:t>dan</a:t>
            </a:r>
            <a:r>
              <a:rPr lang="en-US" sz="1200" dirty="0" smtClean="0">
                <a:latin typeface="Mallanna"/>
              </a:rPr>
              <a:t> </a:t>
            </a:r>
            <a:r>
              <a:rPr lang="en-US" sz="1200" dirty="0" err="1" smtClean="0">
                <a:latin typeface="Mallanna"/>
              </a:rPr>
              <a:t>mengalami</a:t>
            </a:r>
            <a:r>
              <a:rPr lang="en-US" sz="1200" dirty="0" smtClean="0">
                <a:latin typeface="Mallanna"/>
              </a:rPr>
              <a:t> yang </a:t>
            </a:r>
            <a:r>
              <a:rPr lang="en-US" sz="1200" dirty="0" err="1" smtClean="0">
                <a:latin typeface="Mallanna"/>
              </a:rPr>
              <a:t>dapat</a:t>
            </a:r>
            <a:r>
              <a:rPr lang="en-US" sz="1200" dirty="0" smtClean="0">
                <a:latin typeface="Mallanna"/>
              </a:rPr>
              <a:t> </a:t>
            </a:r>
            <a:r>
              <a:rPr lang="en-US" sz="1200" dirty="0" err="1" smtClean="0">
                <a:latin typeface="Mallanna"/>
              </a:rPr>
              <a:t>menimbulkan</a:t>
            </a:r>
            <a:r>
              <a:rPr lang="en-US" sz="1200" dirty="0" smtClean="0">
                <a:latin typeface="Mallanna"/>
              </a:rPr>
              <a:t> </a:t>
            </a:r>
            <a:r>
              <a:rPr lang="en-US" sz="1200" dirty="0" err="1" smtClean="0">
                <a:latin typeface="Mallanna"/>
              </a:rPr>
              <a:t>peristiwa</a:t>
            </a:r>
            <a:r>
              <a:rPr lang="en-US" sz="1200" dirty="0" smtClean="0">
                <a:latin typeface="Mallanna"/>
              </a:rPr>
              <a:t> </a:t>
            </a:r>
            <a:r>
              <a:rPr lang="en-US" sz="1200" dirty="0" err="1" smtClean="0">
                <a:latin typeface="Mallanna"/>
              </a:rPr>
              <a:t>dalam</a:t>
            </a:r>
            <a:r>
              <a:rPr lang="en-US" sz="1200" dirty="0" smtClean="0">
                <a:latin typeface="Mallanna"/>
              </a:rPr>
              <a:t> </a:t>
            </a:r>
            <a:r>
              <a:rPr lang="en-US" sz="1200" dirty="0" err="1" smtClean="0">
                <a:latin typeface="Mallanna"/>
              </a:rPr>
              <a:t>belajar</a:t>
            </a:r>
            <a:r>
              <a:rPr lang="en-US" sz="1200" dirty="0" smtClean="0">
                <a:latin typeface="Mallanna"/>
              </a:rPr>
              <a:t>.</a:t>
            </a:r>
            <a:endParaRPr kumimoji="0" lang="en-US" sz="1200" b="0" i="0" u="none" strike="noStrike" kern="0" cap="none" spc="0" normalizeH="0" baseline="0" noProof="0" dirty="0">
              <a:ln>
                <a:noFill/>
              </a:ln>
              <a:solidFill>
                <a:schemeClr val="dk1"/>
              </a:solidFill>
              <a:effectLst/>
              <a:uLnTx/>
              <a:uFillTx/>
              <a:latin typeface="Mallanna"/>
              <a:ea typeface="Mallanna"/>
              <a:cs typeface="Mallanna"/>
              <a:sym typeface="Mallanna"/>
            </a:endParaRPr>
          </a:p>
        </p:txBody>
      </p:sp>
      <p:sp>
        <p:nvSpPr>
          <p:cNvPr id="236" name="Google Shape;986;p37"/>
          <p:cNvSpPr txBox="1">
            <a:spLocks/>
          </p:cNvSpPr>
          <p:nvPr/>
        </p:nvSpPr>
        <p:spPr>
          <a:xfrm>
            <a:off x="1732892" y="4285470"/>
            <a:ext cx="2702474" cy="826500"/>
          </a:xfrm>
          <a:prstGeom prst="rect">
            <a:avLst/>
          </a:prstGeom>
          <a:noFill/>
          <a:ln>
            <a:noFill/>
          </a:ln>
        </p:spPr>
        <p:txBody>
          <a:bodyPr spcFirstLastPara="1" wrap="square" lIns="0" tIns="0" rIns="0" bIns="0" anchor="t" anchorCtr="0">
            <a:noAutofit/>
          </a:bodyPr>
          <a:lstStyle/>
          <a:p>
            <a:pPr lvl="0">
              <a:lnSpc>
                <a:spcPct val="90000"/>
              </a:lnSpc>
              <a:buClr>
                <a:schemeClr val="dk1"/>
              </a:buClr>
              <a:buSzPts val="1100"/>
            </a:pPr>
            <a:r>
              <a:rPr lang="en-US" sz="1200" dirty="0" err="1" smtClean="0">
                <a:latin typeface="Mallanna"/>
              </a:rPr>
              <a:t>sumber</a:t>
            </a:r>
            <a:r>
              <a:rPr lang="en-US" sz="1200" dirty="0" smtClean="0">
                <a:latin typeface="Mallanna"/>
              </a:rPr>
              <a:t> </a:t>
            </a:r>
            <a:r>
              <a:rPr lang="en-US" sz="1200" dirty="0" err="1" smtClean="0">
                <a:latin typeface="Mallanna"/>
              </a:rPr>
              <a:t>belajar</a:t>
            </a:r>
            <a:r>
              <a:rPr lang="en-US" sz="1200" dirty="0" smtClean="0">
                <a:latin typeface="Mallanna"/>
              </a:rPr>
              <a:t> </a:t>
            </a:r>
            <a:r>
              <a:rPr lang="en-US" sz="1200" dirty="0" err="1" smtClean="0">
                <a:latin typeface="Mallanna"/>
              </a:rPr>
              <a:t>adalah</a:t>
            </a:r>
            <a:r>
              <a:rPr lang="en-US" sz="1200" dirty="0" smtClean="0">
                <a:latin typeface="Mallanna"/>
              </a:rPr>
              <a:t>  </a:t>
            </a:r>
            <a:r>
              <a:rPr lang="en-US" sz="1200" dirty="0" err="1" smtClean="0">
                <a:latin typeface="Mallanna"/>
              </a:rPr>
              <a:t>segala</a:t>
            </a:r>
            <a:r>
              <a:rPr lang="en-US" sz="1200" dirty="0" smtClean="0">
                <a:latin typeface="Mallanna"/>
              </a:rPr>
              <a:t> </a:t>
            </a:r>
            <a:r>
              <a:rPr lang="en-US" sz="1200" dirty="0" err="1" smtClean="0">
                <a:latin typeface="Mallanna"/>
              </a:rPr>
              <a:t>macam</a:t>
            </a:r>
            <a:r>
              <a:rPr lang="en-US" sz="1200" dirty="0" smtClean="0">
                <a:latin typeface="Mallanna"/>
              </a:rPr>
              <a:t> </a:t>
            </a:r>
            <a:r>
              <a:rPr lang="en-US" sz="1200" dirty="0" err="1" smtClean="0">
                <a:latin typeface="Mallanna"/>
              </a:rPr>
              <a:t>sumber</a:t>
            </a:r>
            <a:r>
              <a:rPr lang="en-US" sz="1200" dirty="0" smtClean="0">
                <a:latin typeface="Mallanna"/>
              </a:rPr>
              <a:t> yang </a:t>
            </a:r>
            <a:r>
              <a:rPr lang="en-US" sz="1200" dirty="0" err="1" smtClean="0">
                <a:latin typeface="Mallanna"/>
              </a:rPr>
              <a:t>ada</a:t>
            </a:r>
            <a:r>
              <a:rPr lang="en-US" sz="1200" dirty="0" smtClean="0">
                <a:latin typeface="Mallanna"/>
              </a:rPr>
              <a:t> </a:t>
            </a:r>
            <a:r>
              <a:rPr lang="en-US" sz="1200" dirty="0" err="1" smtClean="0">
                <a:latin typeface="Mallanna"/>
              </a:rPr>
              <a:t>di</a:t>
            </a:r>
            <a:r>
              <a:rPr lang="en-US" sz="1200" dirty="0" smtClean="0">
                <a:latin typeface="Mallanna"/>
              </a:rPr>
              <a:t> </a:t>
            </a:r>
            <a:r>
              <a:rPr lang="en-US" sz="1200" dirty="0" err="1" smtClean="0">
                <a:latin typeface="Mallanna"/>
              </a:rPr>
              <a:t>luar</a:t>
            </a:r>
            <a:r>
              <a:rPr lang="en-US" sz="1200" dirty="0" smtClean="0">
                <a:latin typeface="Mallanna"/>
              </a:rPr>
              <a:t> </a:t>
            </a:r>
            <a:r>
              <a:rPr lang="en-US" sz="1200" dirty="0" err="1" smtClean="0">
                <a:latin typeface="Mallanna"/>
              </a:rPr>
              <a:t>diri</a:t>
            </a:r>
            <a:r>
              <a:rPr lang="en-US" sz="1200" dirty="0" smtClean="0">
                <a:latin typeface="Mallanna"/>
              </a:rPr>
              <a:t> </a:t>
            </a:r>
            <a:r>
              <a:rPr lang="en-US" sz="1200" dirty="0" err="1" smtClean="0">
                <a:latin typeface="Mallanna"/>
              </a:rPr>
              <a:t>siswa</a:t>
            </a:r>
            <a:r>
              <a:rPr lang="en-US" sz="1200" dirty="0" smtClean="0">
                <a:latin typeface="Mallanna"/>
              </a:rPr>
              <a:t> yang </a:t>
            </a:r>
            <a:r>
              <a:rPr lang="en-US" sz="1200" dirty="0" err="1" smtClean="0">
                <a:latin typeface="Mallanna"/>
              </a:rPr>
              <a:t>keberadaanya</a:t>
            </a:r>
            <a:r>
              <a:rPr lang="en-US" sz="1200" dirty="0" smtClean="0">
                <a:latin typeface="Mallanna"/>
              </a:rPr>
              <a:t> </a:t>
            </a:r>
            <a:r>
              <a:rPr lang="en-US" sz="1200" dirty="0" err="1" smtClean="0">
                <a:latin typeface="Mallanna"/>
              </a:rPr>
              <a:t>memudahkan</a:t>
            </a:r>
            <a:r>
              <a:rPr lang="en-US" sz="1200" dirty="0" smtClean="0">
                <a:latin typeface="Mallanna"/>
              </a:rPr>
              <a:t>  </a:t>
            </a:r>
            <a:r>
              <a:rPr lang="en-US" sz="1200" dirty="0" err="1" smtClean="0">
                <a:latin typeface="Mallanna"/>
              </a:rPr>
              <a:t>terjadiya</a:t>
            </a:r>
            <a:r>
              <a:rPr lang="en-US" sz="1200" dirty="0" smtClean="0">
                <a:latin typeface="Mallanna"/>
              </a:rPr>
              <a:t> </a:t>
            </a:r>
            <a:r>
              <a:rPr lang="en-US" sz="1200" dirty="0" err="1" smtClean="0">
                <a:latin typeface="Mallanna"/>
              </a:rPr>
              <a:t>proses</a:t>
            </a:r>
            <a:r>
              <a:rPr lang="en-US" sz="1200" dirty="0" smtClean="0">
                <a:latin typeface="Mallanna"/>
              </a:rPr>
              <a:t> </a:t>
            </a:r>
            <a:r>
              <a:rPr lang="en-US" sz="1200" dirty="0" err="1" smtClean="0">
                <a:latin typeface="Mallanna"/>
              </a:rPr>
              <a:t>belajar</a:t>
            </a:r>
            <a:endParaRPr kumimoji="0" lang="en-US" sz="1200" b="0" i="0" u="none" strike="noStrike" kern="0" cap="none" spc="0" normalizeH="0" baseline="0" noProof="0" dirty="0">
              <a:ln>
                <a:noFill/>
              </a:ln>
              <a:solidFill>
                <a:schemeClr val="dk1"/>
              </a:solidFill>
              <a:effectLst/>
              <a:uLnTx/>
              <a:uFillTx/>
              <a:latin typeface="Mallanna"/>
              <a:ea typeface="Mallanna"/>
              <a:cs typeface="Mallanna"/>
              <a:sym typeface="Mallanna"/>
            </a:endParaRPr>
          </a:p>
        </p:txBody>
      </p:sp>
      <p:sp>
        <p:nvSpPr>
          <p:cNvPr id="237" name="Google Shape;990;p37"/>
          <p:cNvSpPr txBox="1">
            <a:spLocks/>
          </p:cNvSpPr>
          <p:nvPr/>
        </p:nvSpPr>
        <p:spPr>
          <a:xfrm>
            <a:off x="1737979" y="4081395"/>
            <a:ext cx="2576516" cy="364800"/>
          </a:xfrm>
          <a:prstGeom prst="rect">
            <a:avLst/>
          </a:prstGeom>
          <a:noFill/>
          <a:ln>
            <a:noFill/>
          </a:ln>
        </p:spPr>
        <p:txBody>
          <a:bodyPr spcFirstLastPara="1" wrap="square" lIns="0" tIns="0" rIns="0" bIns="0" anchor="t" anchorCtr="0">
            <a:noAutofit/>
          </a:bodyPr>
          <a:lstStyle/>
          <a:p>
            <a:pPr lvl="0">
              <a:lnSpc>
                <a:spcPct val="80000"/>
              </a:lnSpc>
              <a:buClr>
                <a:srgbClr val="EA8C6D"/>
              </a:buClr>
              <a:buSzPts val="3500"/>
            </a:pPr>
            <a:r>
              <a:rPr lang="en-US" sz="1600" b="1" dirty="0" err="1" smtClean="0">
                <a:solidFill>
                  <a:schemeClr val="bg1"/>
                </a:solidFill>
                <a:latin typeface="Amatic SC"/>
              </a:rPr>
              <a:t>Menurut</a:t>
            </a:r>
            <a:r>
              <a:rPr lang="en-US" sz="1600" b="1" dirty="0" smtClean="0">
                <a:solidFill>
                  <a:schemeClr val="bg1"/>
                </a:solidFill>
                <a:latin typeface="Amatic SC"/>
              </a:rPr>
              <a:t> </a:t>
            </a:r>
            <a:r>
              <a:rPr lang="en-US" sz="1600" b="1" dirty="0" err="1" smtClean="0">
                <a:solidFill>
                  <a:schemeClr val="bg1"/>
                </a:solidFill>
                <a:latin typeface="Amatic SC"/>
              </a:rPr>
              <a:t>pakar</a:t>
            </a:r>
            <a:r>
              <a:rPr lang="en-US" sz="1600" b="1" dirty="0" smtClean="0">
                <a:solidFill>
                  <a:schemeClr val="bg1"/>
                </a:solidFill>
                <a:latin typeface="Amatic SC"/>
              </a:rPr>
              <a:t> </a:t>
            </a:r>
            <a:r>
              <a:rPr lang="en-US" sz="1600" b="1" dirty="0" err="1" smtClean="0">
                <a:solidFill>
                  <a:schemeClr val="bg1"/>
                </a:solidFill>
                <a:latin typeface="Amatic SC"/>
              </a:rPr>
              <a:t>pendidikan</a:t>
            </a:r>
            <a:endParaRPr kumimoji="0" lang="en-US" sz="1600" b="1" i="0" u="none" strike="noStrike" kern="0" cap="none" spc="0" normalizeH="0" baseline="0" noProof="0" dirty="0">
              <a:ln>
                <a:noFill/>
              </a:ln>
              <a:solidFill>
                <a:schemeClr val="bg1"/>
              </a:solidFill>
              <a:effectLst/>
              <a:uLnTx/>
              <a:uFillTx/>
              <a:latin typeface="Amatic SC"/>
              <a:ea typeface="Amatic SC"/>
              <a:cs typeface="Amatic SC"/>
              <a:sym typeface="Amatic SC"/>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15"/>
        <p:cNvGrpSpPr/>
        <p:nvPr/>
      </p:nvGrpSpPr>
      <p:grpSpPr>
        <a:xfrm>
          <a:off x="0" y="0"/>
          <a:ext cx="0" cy="0"/>
          <a:chOff x="0" y="0"/>
          <a:chExt cx="0" cy="0"/>
        </a:xfrm>
      </p:grpSpPr>
      <p:sp>
        <p:nvSpPr>
          <p:cNvPr id="1216" name="Google Shape;1216;p38"/>
          <p:cNvSpPr txBox="1">
            <a:spLocks noGrp="1"/>
          </p:cNvSpPr>
          <p:nvPr>
            <p:ph type="subTitle" idx="1"/>
          </p:nvPr>
        </p:nvSpPr>
        <p:spPr>
          <a:xfrm>
            <a:off x="720000" y="1469247"/>
            <a:ext cx="5026200" cy="1007400"/>
          </a:xfrm>
          <a:prstGeom prst="rect">
            <a:avLst/>
          </a:prstGeom>
        </p:spPr>
        <p:txBody>
          <a:bodyPr spcFirstLastPara="1" wrap="square" lIns="0" tIns="0" rIns="0" bIns="0" anchor="t" anchorCtr="0">
            <a:noAutofit/>
          </a:bodyPr>
          <a:lstStyle/>
          <a:p>
            <a:pPr lvl="0" indent="-457200">
              <a:lnSpc>
                <a:spcPct val="120000"/>
              </a:lnSpc>
              <a:buSzPts val="1100"/>
              <a:buAutoNum type="arabicPeriod"/>
            </a:pPr>
            <a:r>
              <a:rPr lang="en-US" sz="1300" dirty="0" err="1" smtClean="0"/>
              <a:t>Lingkungan</a:t>
            </a:r>
            <a:r>
              <a:rPr lang="en-US" sz="1300" dirty="0" smtClean="0"/>
              <a:t> </a:t>
            </a:r>
            <a:r>
              <a:rPr lang="en-US" sz="1300" dirty="0" err="1" smtClean="0"/>
              <a:t>menyediakan</a:t>
            </a:r>
            <a:r>
              <a:rPr lang="en-US" sz="1300" dirty="0" smtClean="0"/>
              <a:t> </a:t>
            </a:r>
            <a:r>
              <a:rPr lang="en-US" sz="1300" dirty="0" err="1" smtClean="0"/>
              <a:t>berbagai</a:t>
            </a:r>
            <a:r>
              <a:rPr lang="en-US" sz="1300" dirty="0" smtClean="0"/>
              <a:t> </a:t>
            </a:r>
            <a:r>
              <a:rPr lang="en-US" sz="1300" dirty="0" err="1" smtClean="0"/>
              <a:t>hal</a:t>
            </a:r>
            <a:r>
              <a:rPr lang="en-US" sz="1300" dirty="0" smtClean="0"/>
              <a:t> yang </a:t>
            </a:r>
            <a:r>
              <a:rPr lang="en-US" sz="1300" dirty="0" err="1" smtClean="0"/>
              <a:t>dapat</a:t>
            </a:r>
            <a:r>
              <a:rPr lang="en-US" sz="1300" dirty="0" smtClean="0"/>
              <a:t> </a:t>
            </a:r>
            <a:r>
              <a:rPr lang="en-US" sz="1300" dirty="0" err="1" smtClean="0"/>
              <a:t>dipelajari</a:t>
            </a:r>
            <a:r>
              <a:rPr lang="en-US" sz="1300" dirty="0" smtClean="0"/>
              <a:t> </a:t>
            </a:r>
            <a:r>
              <a:rPr lang="en-US" sz="1300" dirty="0" err="1" smtClean="0"/>
              <a:t>anak</a:t>
            </a:r>
            <a:r>
              <a:rPr lang="en-US" sz="1300" dirty="0" smtClean="0"/>
              <a:t> </a:t>
            </a:r>
            <a:r>
              <a:rPr lang="en-US" sz="1300" dirty="0" err="1" smtClean="0"/>
              <a:t>Jumlah</a:t>
            </a:r>
            <a:r>
              <a:rPr lang="en-US" sz="1300" dirty="0" smtClean="0"/>
              <a:t> </a:t>
            </a:r>
            <a:r>
              <a:rPr lang="en-US" sz="1300" dirty="0" err="1" smtClean="0"/>
              <a:t>sumber</a:t>
            </a:r>
            <a:r>
              <a:rPr lang="en-US" sz="1300" dirty="0" smtClean="0"/>
              <a:t> </a:t>
            </a:r>
            <a:r>
              <a:rPr lang="en-US" sz="1300" dirty="0" err="1" smtClean="0"/>
              <a:t>belajar</a:t>
            </a:r>
            <a:r>
              <a:rPr lang="en-US" sz="1300" dirty="0" smtClean="0"/>
              <a:t> yang </a:t>
            </a:r>
            <a:r>
              <a:rPr lang="en-US" sz="1300" dirty="0" err="1" smtClean="0"/>
              <a:t>tersedia</a:t>
            </a:r>
            <a:r>
              <a:rPr lang="en-US" sz="1300" dirty="0" smtClean="0"/>
              <a:t> </a:t>
            </a:r>
            <a:r>
              <a:rPr lang="en-US" sz="1300" dirty="0" err="1" smtClean="0"/>
              <a:t>di</a:t>
            </a:r>
            <a:r>
              <a:rPr lang="en-US" sz="1300" dirty="0" smtClean="0"/>
              <a:t> </a:t>
            </a:r>
            <a:r>
              <a:rPr lang="en-US" sz="1300" dirty="0" err="1" smtClean="0"/>
              <a:t>lingkungan</a:t>
            </a:r>
            <a:r>
              <a:rPr lang="en-US" sz="1300" dirty="0" smtClean="0"/>
              <a:t> </a:t>
            </a:r>
            <a:r>
              <a:rPr lang="en-US" sz="1300" dirty="0" err="1" smtClean="0"/>
              <a:t>ini</a:t>
            </a:r>
            <a:r>
              <a:rPr lang="en-US" sz="1300" dirty="0" smtClean="0"/>
              <a:t> </a:t>
            </a:r>
            <a:r>
              <a:rPr lang="en-US" sz="1300" dirty="0" err="1" smtClean="0"/>
              <a:t>tidaklah</a:t>
            </a:r>
            <a:r>
              <a:rPr lang="en-US" sz="1300" dirty="0" smtClean="0"/>
              <a:t> </a:t>
            </a:r>
            <a:r>
              <a:rPr lang="en-US" sz="1300" dirty="0" err="1" smtClean="0"/>
              <a:t>terbatas</a:t>
            </a:r>
            <a:r>
              <a:rPr lang="en-US" sz="1300" dirty="0" smtClean="0"/>
              <a:t>, </a:t>
            </a:r>
            <a:r>
              <a:rPr lang="en-US" sz="1300" dirty="0" err="1" smtClean="0"/>
              <a:t>sekalipun</a:t>
            </a:r>
            <a:r>
              <a:rPr lang="en-US" sz="1300" dirty="0" smtClean="0"/>
              <a:t> </a:t>
            </a:r>
            <a:r>
              <a:rPr lang="en-US" sz="1300" dirty="0" err="1" smtClean="0"/>
              <a:t>pada</a:t>
            </a:r>
            <a:r>
              <a:rPr lang="en-US" sz="1300" dirty="0" smtClean="0"/>
              <a:t> </a:t>
            </a:r>
            <a:r>
              <a:rPr lang="en-US" sz="1300" dirty="0" err="1" smtClean="0"/>
              <a:t>umumnya</a:t>
            </a:r>
            <a:r>
              <a:rPr lang="en-US" sz="1300" dirty="0" smtClean="0"/>
              <a:t> </a:t>
            </a:r>
            <a:r>
              <a:rPr lang="en-US" sz="1300" dirty="0" err="1" smtClean="0"/>
              <a:t>tidak</a:t>
            </a:r>
            <a:r>
              <a:rPr lang="en-US" sz="1300" dirty="0" smtClean="0"/>
              <a:t> </a:t>
            </a:r>
            <a:r>
              <a:rPr lang="en-US" sz="1300" dirty="0" err="1" smtClean="0"/>
              <a:t>dirancang</a:t>
            </a:r>
            <a:r>
              <a:rPr lang="en-US" sz="1300" dirty="0" smtClean="0"/>
              <a:t> </a:t>
            </a:r>
            <a:r>
              <a:rPr lang="en-US" sz="1300" dirty="0" err="1" smtClean="0"/>
              <a:t>secara</a:t>
            </a:r>
            <a:r>
              <a:rPr lang="en-US" sz="1300" dirty="0" smtClean="0"/>
              <a:t> </a:t>
            </a:r>
            <a:r>
              <a:rPr lang="en-US" sz="1300" dirty="0" err="1" smtClean="0"/>
              <a:t>sengaja</a:t>
            </a:r>
            <a:r>
              <a:rPr lang="en-US" sz="1300" dirty="0" smtClean="0"/>
              <a:t> </a:t>
            </a:r>
            <a:r>
              <a:rPr lang="en-US" sz="1300" dirty="0" err="1" smtClean="0"/>
              <a:t>untuk</a:t>
            </a:r>
            <a:r>
              <a:rPr lang="en-US" sz="1300" dirty="0" smtClean="0"/>
              <a:t> </a:t>
            </a:r>
            <a:r>
              <a:rPr lang="en-US" sz="1300" dirty="0" err="1" smtClean="0"/>
              <a:t>kepentingan</a:t>
            </a:r>
            <a:r>
              <a:rPr lang="en-US" sz="1300" dirty="0" smtClean="0"/>
              <a:t> </a:t>
            </a:r>
            <a:r>
              <a:rPr lang="en-US" sz="1300" dirty="0" err="1" smtClean="0"/>
              <a:t>pendidikan</a:t>
            </a:r>
            <a:r>
              <a:rPr lang="en-US" sz="1300" dirty="0" smtClean="0"/>
              <a:t>.</a:t>
            </a:r>
            <a:endParaRPr lang="id-ID" sz="1300" dirty="0" smtClean="0"/>
          </a:p>
          <a:p>
            <a:pPr lvl="0" indent="-457200">
              <a:lnSpc>
                <a:spcPct val="120000"/>
              </a:lnSpc>
              <a:buSzPts val="1100"/>
              <a:buAutoNum type="arabicPeriod"/>
            </a:pPr>
            <a:r>
              <a:rPr lang="en-US" sz="1300" dirty="0" err="1" smtClean="0"/>
              <a:t>Penggunaan</a:t>
            </a:r>
            <a:r>
              <a:rPr lang="en-US" sz="1300" dirty="0" smtClean="0"/>
              <a:t> </a:t>
            </a:r>
            <a:r>
              <a:rPr lang="en-US" sz="1300" dirty="0" err="1" smtClean="0"/>
              <a:t>lingkungan</a:t>
            </a:r>
            <a:r>
              <a:rPr lang="en-US" sz="1300" dirty="0" smtClean="0"/>
              <a:t> </a:t>
            </a:r>
            <a:r>
              <a:rPr lang="en-US" sz="1300" dirty="0" err="1" smtClean="0"/>
              <a:t>memungkinkan</a:t>
            </a:r>
            <a:r>
              <a:rPr lang="en-US" sz="1300" dirty="0" smtClean="0"/>
              <a:t> </a:t>
            </a:r>
            <a:r>
              <a:rPr lang="en-US" sz="1300" dirty="0" err="1" smtClean="0"/>
              <a:t>terjadinya</a:t>
            </a:r>
            <a:r>
              <a:rPr lang="en-US" sz="1300" dirty="0" smtClean="0"/>
              <a:t> </a:t>
            </a:r>
            <a:r>
              <a:rPr lang="en-US" sz="1300" dirty="0" err="1" smtClean="0"/>
              <a:t>proses</a:t>
            </a:r>
            <a:r>
              <a:rPr lang="en-US" sz="1300" dirty="0" smtClean="0"/>
              <a:t> </a:t>
            </a:r>
            <a:r>
              <a:rPr lang="en-US" sz="1300" dirty="0" err="1" smtClean="0"/>
              <a:t>belajar</a:t>
            </a:r>
            <a:r>
              <a:rPr lang="en-US" sz="1300" dirty="0" smtClean="0"/>
              <a:t> yang </a:t>
            </a:r>
            <a:r>
              <a:rPr lang="en-US" sz="1300" dirty="0" err="1" smtClean="0"/>
              <a:t>lebih</a:t>
            </a:r>
            <a:r>
              <a:rPr lang="en-US" sz="1300" dirty="0" smtClean="0"/>
              <a:t> </a:t>
            </a:r>
            <a:r>
              <a:rPr lang="en-US" sz="1300" dirty="0" err="1" smtClean="0"/>
              <a:t>bermakna</a:t>
            </a:r>
            <a:r>
              <a:rPr lang="id-ID" sz="1300" dirty="0" smtClean="0"/>
              <a:t> </a:t>
            </a:r>
            <a:r>
              <a:rPr lang="en-US" sz="1300" dirty="0" err="1" smtClean="0"/>
              <a:t>sebab</a:t>
            </a:r>
            <a:r>
              <a:rPr lang="en-US" sz="1300" dirty="0" smtClean="0"/>
              <a:t> </a:t>
            </a:r>
            <a:r>
              <a:rPr lang="en-US" sz="1300" dirty="0" err="1" smtClean="0"/>
              <a:t>anak</a:t>
            </a:r>
            <a:r>
              <a:rPr lang="en-US" sz="1300" dirty="0" smtClean="0"/>
              <a:t> </a:t>
            </a:r>
            <a:r>
              <a:rPr lang="en-US" sz="1300" dirty="0" err="1" smtClean="0"/>
              <a:t>dihadapkan</a:t>
            </a:r>
            <a:r>
              <a:rPr lang="en-US" sz="1300" dirty="0" smtClean="0"/>
              <a:t> </a:t>
            </a:r>
            <a:r>
              <a:rPr lang="en-US" sz="1300" dirty="0" err="1" smtClean="0"/>
              <a:t>dengan</a:t>
            </a:r>
            <a:r>
              <a:rPr lang="en-US" sz="1300" dirty="0" smtClean="0"/>
              <a:t> </a:t>
            </a:r>
            <a:r>
              <a:rPr lang="en-US" sz="1300" dirty="0" err="1" smtClean="0"/>
              <a:t>keadaan</a:t>
            </a:r>
            <a:r>
              <a:rPr lang="en-US" sz="1300" dirty="0" smtClean="0"/>
              <a:t> </a:t>
            </a:r>
            <a:r>
              <a:rPr lang="en-US" sz="1300" dirty="0" err="1" smtClean="0"/>
              <a:t>dan</a:t>
            </a:r>
            <a:r>
              <a:rPr lang="en-US" sz="1300" dirty="0" smtClean="0"/>
              <a:t> </a:t>
            </a:r>
            <a:r>
              <a:rPr lang="en-US" sz="1300" dirty="0" err="1" smtClean="0"/>
              <a:t>situasi</a:t>
            </a:r>
            <a:r>
              <a:rPr lang="en-US" sz="1300" dirty="0" smtClean="0"/>
              <a:t> yang </a:t>
            </a:r>
            <a:r>
              <a:rPr lang="en-US" sz="1300" dirty="0" err="1" smtClean="0"/>
              <a:t>sebenarnya</a:t>
            </a:r>
            <a:r>
              <a:rPr lang="en-US" sz="1300" dirty="0" smtClean="0"/>
              <a:t>. </a:t>
            </a:r>
            <a:endParaRPr lang="id-ID" sz="1300" dirty="0" smtClean="0"/>
          </a:p>
          <a:p>
            <a:pPr lvl="0" indent="-457200">
              <a:lnSpc>
                <a:spcPct val="120000"/>
              </a:lnSpc>
              <a:buSzPts val="1100"/>
              <a:buAutoNum type="arabicPeriod"/>
            </a:pPr>
            <a:r>
              <a:rPr lang="en-US" sz="1300" dirty="0" err="1" smtClean="0"/>
              <a:t>Penggunaan</a:t>
            </a:r>
            <a:r>
              <a:rPr lang="en-US" sz="1300" dirty="0" smtClean="0"/>
              <a:t> </a:t>
            </a:r>
            <a:r>
              <a:rPr lang="en-US" sz="1300" dirty="0" err="1" smtClean="0"/>
              <a:t>lingkungan</a:t>
            </a:r>
            <a:r>
              <a:rPr lang="en-US" sz="1300" dirty="0" smtClean="0"/>
              <a:t> </a:t>
            </a:r>
            <a:r>
              <a:rPr lang="en-US" sz="1300" dirty="0" err="1" smtClean="0"/>
              <a:t>sebagai</a:t>
            </a:r>
            <a:r>
              <a:rPr lang="en-US" sz="1300" dirty="0" smtClean="0"/>
              <a:t> </a:t>
            </a:r>
            <a:r>
              <a:rPr lang="en-US" sz="1300" dirty="0" err="1" smtClean="0"/>
              <a:t>sumber</a:t>
            </a:r>
            <a:r>
              <a:rPr lang="en-US" sz="1300" dirty="0" smtClean="0"/>
              <a:t> </a:t>
            </a:r>
            <a:r>
              <a:rPr lang="en-US" sz="1300" dirty="0" err="1" smtClean="0"/>
              <a:t>belajar</a:t>
            </a:r>
            <a:r>
              <a:rPr lang="en-US" sz="1300" dirty="0" smtClean="0"/>
              <a:t> </a:t>
            </a:r>
            <a:r>
              <a:rPr lang="en-US" sz="1300" dirty="0" err="1" smtClean="0"/>
              <a:t>akan</a:t>
            </a:r>
            <a:r>
              <a:rPr lang="en-US" sz="1300" dirty="0" smtClean="0"/>
              <a:t> </a:t>
            </a:r>
            <a:r>
              <a:rPr lang="en-US" sz="1300" dirty="0" err="1" smtClean="0"/>
              <a:t>mendorong</a:t>
            </a:r>
            <a:r>
              <a:rPr lang="en-US" sz="1300" dirty="0" smtClean="0"/>
              <a:t> </a:t>
            </a:r>
            <a:r>
              <a:rPr lang="en-US" sz="1300" dirty="0" err="1" smtClean="0"/>
              <a:t>pada</a:t>
            </a:r>
            <a:r>
              <a:rPr lang="en-US" sz="1300" dirty="0" smtClean="0"/>
              <a:t> </a:t>
            </a:r>
            <a:r>
              <a:rPr lang="en-US" sz="1300" dirty="0" err="1" smtClean="0"/>
              <a:t>penghayatan</a:t>
            </a:r>
            <a:r>
              <a:rPr lang="en-US" sz="1300" dirty="0" smtClean="0"/>
              <a:t> </a:t>
            </a:r>
            <a:r>
              <a:rPr lang="en-US" sz="1300" dirty="0" err="1" smtClean="0"/>
              <a:t>nilai-nilai</a:t>
            </a:r>
            <a:r>
              <a:rPr lang="en-US" sz="1300" dirty="0" smtClean="0"/>
              <a:t> </a:t>
            </a:r>
            <a:r>
              <a:rPr lang="en-US" sz="1300" dirty="0" err="1" smtClean="0"/>
              <a:t>atau</a:t>
            </a:r>
            <a:r>
              <a:rPr lang="en-US" sz="1300" dirty="0" smtClean="0"/>
              <a:t> </a:t>
            </a:r>
            <a:r>
              <a:rPr lang="en-US" sz="1300" dirty="0" err="1" smtClean="0"/>
              <a:t>aspek-aspek</a:t>
            </a:r>
            <a:r>
              <a:rPr lang="en-US" sz="1300" dirty="0" smtClean="0"/>
              <a:t> </a:t>
            </a:r>
            <a:r>
              <a:rPr lang="en-US" sz="1300" dirty="0" err="1" smtClean="0"/>
              <a:t>kehidupan</a:t>
            </a:r>
            <a:r>
              <a:rPr lang="en-US" sz="1300" dirty="0" smtClean="0"/>
              <a:t> yang </a:t>
            </a:r>
            <a:r>
              <a:rPr lang="en-US" sz="1300" dirty="0" err="1" smtClean="0"/>
              <a:t>ada</a:t>
            </a:r>
            <a:r>
              <a:rPr lang="en-US" sz="1300" dirty="0" smtClean="0"/>
              <a:t> </a:t>
            </a:r>
            <a:r>
              <a:rPr lang="en-US" sz="1300" dirty="0" err="1" smtClean="0"/>
              <a:t>di</a:t>
            </a:r>
            <a:r>
              <a:rPr lang="en-US" sz="1300" dirty="0" smtClean="0"/>
              <a:t> </a:t>
            </a:r>
            <a:r>
              <a:rPr lang="en-US" sz="1300" dirty="0" err="1" smtClean="0"/>
              <a:t>lingkungannya</a:t>
            </a:r>
            <a:r>
              <a:rPr lang="en-US" sz="1300" dirty="0" smtClean="0"/>
              <a:t>.</a:t>
            </a:r>
            <a:endParaRPr lang="id-ID" sz="1300" dirty="0" smtClean="0"/>
          </a:p>
          <a:p>
            <a:pPr lvl="0" indent="-457200">
              <a:lnSpc>
                <a:spcPct val="120000"/>
              </a:lnSpc>
              <a:buSzPts val="1100"/>
              <a:buAutoNum type="arabicPeriod"/>
            </a:pPr>
            <a:r>
              <a:rPr lang="id-ID" sz="1300" dirty="0" smtClean="0"/>
              <a:t>Penggunaan </a:t>
            </a:r>
            <a:r>
              <a:rPr lang="id-ID" sz="1300" dirty="0" smtClean="0"/>
              <a:t>lingkungan dapat menarik bagi </a:t>
            </a:r>
            <a:r>
              <a:rPr lang="id-ID" sz="1300" dirty="0" smtClean="0"/>
              <a:t>anak. </a:t>
            </a:r>
            <a:r>
              <a:rPr lang="en-US" sz="1300" dirty="0" err="1" smtClean="0"/>
              <a:t>Kegiatan</a:t>
            </a:r>
            <a:r>
              <a:rPr lang="en-US" sz="1300" dirty="0" smtClean="0"/>
              <a:t> </a:t>
            </a:r>
            <a:r>
              <a:rPr lang="en-US" sz="1300" dirty="0" err="1" smtClean="0"/>
              <a:t>belajar</a:t>
            </a:r>
            <a:r>
              <a:rPr lang="en-US" sz="1300" dirty="0" smtClean="0"/>
              <a:t> </a:t>
            </a:r>
            <a:r>
              <a:rPr lang="en-US" sz="1300" dirty="0" err="1" smtClean="0"/>
              <a:t>dimungkinkan</a:t>
            </a:r>
            <a:r>
              <a:rPr lang="en-US" sz="1300" dirty="0" smtClean="0"/>
              <a:t> </a:t>
            </a:r>
            <a:r>
              <a:rPr lang="en-US" sz="1300" dirty="0" err="1" smtClean="0"/>
              <a:t>akan</a:t>
            </a:r>
            <a:r>
              <a:rPr lang="en-US" sz="1300" dirty="0" smtClean="0"/>
              <a:t> </a:t>
            </a:r>
            <a:r>
              <a:rPr lang="en-US" sz="1300" dirty="0" err="1" smtClean="0"/>
              <a:t>lebih</a:t>
            </a:r>
            <a:r>
              <a:rPr lang="en-US" sz="1300" dirty="0" smtClean="0"/>
              <a:t> </a:t>
            </a:r>
            <a:r>
              <a:rPr lang="en-US" sz="1300" dirty="0" err="1" smtClean="0"/>
              <a:t>menarik</a:t>
            </a:r>
            <a:r>
              <a:rPr lang="en-US" sz="1300" dirty="0" smtClean="0"/>
              <a:t> </a:t>
            </a:r>
            <a:r>
              <a:rPr lang="en-US" sz="1300" dirty="0" err="1" smtClean="0"/>
              <a:t>bagi</a:t>
            </a:r>
            <a:r>
              <a:rPr lang="en-US" sz="1300" dirty="0" smtClean="0"/>
              <a:t> </a:t>
            </a:r>
            <a:r>
              <a:rPr lang="en-US" sz="1300" dirty="0" err="1" smtClean="0"/>
              <a:t>anak</a:t>
            </a:r>
            <a:r>
              <a:rPr lang="en-US" sz="1300" dirty="0" smtClean="0"/>
              <a:t> </a:t>
            </a:r>
            <a:r>
              <a:rPr lang="en-US" sz="1300" dirty="0" err="1" smtClean="0"/>
              <a:t>sebab</a:t>
            </a:r>
            <a:r>
              <a:rPr lang="en-US" sz="1300" dirty="0" smtClean="0"/>
              <a:t> </a:t>
            </a:r>
            <a:r>
              <a:rPr lang="en-US" sz="1300" dirty="0" err="1" smtClean="0"/>
              <a:t>lingkungan</a:t>
            </a:r>
            <a:r>
              <a:rPr lang="en-US" sz="1300" dirty="0" smtClean="0"/>
              <a:t> </a:t>
            </a:r>
            <a:r>
              <a:rPr lang="en-US" sz="1300" dirty="0" err="1" smtClean="0"/>
              <a:t>menyediakan</a:t>
            </a:r>
            <a:r>
              <a:rPr lang="en-US" sz="1300" dirty="0" smtClean="0"/>
              <a:t> </a:t>
            </a:r>
            <a:r>
              <a:rPr lang="en-US" sz="1300" dirty="0" err="1" smtClean="0"/>
              <a:t>sumber</a:t>
            </a:r>
            <a:r>
              <a:rPr lang="en-US" sz="1300" dirty="0" smtClean="0"/>
              <a:t> </a:t>
            </a:r>
            <a:r>
              <a:rPr lang="en-US" sz="1300" dirty="0" err="1" smtClean="0"/>
              <a:t>belajar</a:t>
            </a:r>
            <a:r>
              <a:rPr lang="en-US" sz="1300" dirty="0" smtClean="0"/>
              <a:t> yang </a:t>
            </a:r>
            <a:r>
              <a:rPr lang="en-US" sz="1300" dirty="0" err="1" smtClean="0"/>
              <a:t>sangat</a:t>
            </a:r>
            <a:r>
              <a:rPr lang="en-US" sz="1300" dirty="0" smtClean="0"/>
              <a:t> </a:t>
            </a:r>
            <a:r>
              <a:rPr lang="en-US" sz="1300" dirty="0" err="1" smtClean="0"/>
              <a:t>beragam</a:t>
            </a:r>
            <a:r>
              <a:rPr lang="id-ID" sz="1300" dirty="0" smtClean="0"/>
              <a:t>.</a:t>
            </a:r>
          </a:p>
          <a:p>
            <a:pPr lvl="0" indent="-457200">
              <a:buSzPts val="1100"/>
              <a:buAutoNum type="arabicPeriod"/>
            </a:pPr>
            <a:endParaRPr sz="1200"/>
          </a:p>
        </p:txBody>
      </p:sp>
      <p:sp>
        <p:nvSpPr>
          <p:cNvPr id="1217" name="Google Shape;1217;p38"/>
          <p:cNvSpPr txBox="1">
            <a:spLocks noGrp="1"/>
          </p:cNvSpPr>
          <p:nvPr>
            <p:ph type="title"/>
          </p:nvPr>
        </p:nvSpPr>
        <p:spPr>
          <a:xfrm>
            <a:off x="636071" y="451005"/>
            <a:ext cx="5026200" cy="603600"/>
          </a:xfrm>
          <a:prstGeom prst="rect">
            <a:avLst/>
          </a:prstGeom>
        </p:spPr>
        <p:txBody>
          <a:bodyPr spcFirstLastPara="1" wrap="square" lIns="91425" tIns="91425" rIns="91425" bIns="91425" anchor="t" anchorCtr="0">
            <a:noAutofit/>
          </a:bodyPr>
          <a:lstStyle/>
          <a:p>
            <a:pPr>
              <a:buClr>
                <a:schemeClr val="dk1"/>
              </a:buClr>
              <a:buSzPts val="1100"/>
            </a:pPr>
            <a:r>
              <a:rPr lang="id-ID" sz="2600" dirty="0" smtClean="0"/>
              <a:t>Nilai-Nilai Lingkungan sebagai Sumber Belajar</a:t>
            </a:r>
            <a:r>
              <a:rPr lang="id-ID" dirty="0" smtClean="0"/>
              <a:t/>
            </a:r>
            <a:br>
              <a:rPr lang="id-ID" dirty="0" smtClean="0"/>
            </a:br>
            <a:endParaRPr/>
          </a:p>
        </p:txBody>
      </p:sp>
      <p:grpSp>
        <p:nvGrpSpPr>
          <p:cNvPr id="1218" name="Google Shape;1218;p38"/>
          <p:cNvGrpSpPr/>
          <p:nvPr/>
        </p:nvGrpSpPr>
        <p:grpSpPr>
          <a:xfrm>
            <a:off x="5776526" y="1524019"/>
            <a:ext cx="2961792" cy="3771811"/>
            <a:chOff x="4648100" y="3315575"/>
            <a:chExt cx="960000" cy="1222550"/>
          </a:xfrm>
        </p:grpSpPr>
        <p:sp>
          <p:nvSpPr>
            <p:cNvPr id="1219" name="Google Shape;1219;p38"/>
            <p:cNvSpPr/>
            <p:nvPr/>
          </p:nvSpPr>
          <p:spPr>
            <a:xfrm>
              <a:off x="4932750" y="3918350"/>
              <a:ext cx="331975" cy="401925"/>
            </a:xfrm>
            <a:custGeom>
              <a:avLst/>
              <a:gdLst/>
              <a:ahLst/>
              <a:cxnLst/>
              <a:rect l="l" t="t" r="r" b="b"/>
              <a:pathLst>
                <a:path w="13279" h="16077" extrusionOk="0">
                  <a:moveTo>
                    <a:pt x="42" y="0"/>
                  </a:moveTo>
                  <a:cubicBezTo>
                    <a:pt x="14" y="0"/>
                    <a:pt x="0" y="48"/>
                    <a:pt x="21" y="69"/>
                  </a:cubicBezTo>
                  <a:cubicBezTo>
                    <a:pt x="1351" y="1085"/>
                    <a:pt x="2606" y="2127"/>
                    <a:pt x="3761" y="3319"/>
                  </a:cubicBezTo>
                  <a:cubicBezTo>
                    <a:pt x="5041" y="4637"/>
                    <a:pt x="6220" y="6042"/>
                    <a:pt x="7337" y="7498"/>
                  </a:cubicBezTo>
                  <a:cubicBezTo>
                    <a:pt x="9433" y="10233"/>
                    <a:pt x="11315" y="13145"/>
                    <a:pt x="13160" y="16056"/>
                  </a:cubicBezTo>
                  <a:cubicBezTo>
                    <a:pt x="13171" y="16070"/>
                    <a:pt x="13185" y="16077"/>
                    <a:pt x="13201" y="16077"/>
                  </a:cubicBezTo>
                  <a:cubicBezTo>
                    <a:pt x="13238" y="16077"/>
                    <a:pt x="13278" y="16038"/>
                    <a:pt x="13260" y="15993"/>
                  </a:cubicBezTo>
                  <a:cubicBezTo>
                    <a:pt x="10424" y="11288"/>
                    <a:pt x="7312" y="6544"/>
                    <a:pt x="3359" y="2692"/>
                  </a:cubicBezTo>
                  <a:cubicBezTo>
                    <a:pt x="2355" y="1713"/>
                    <a:pt x="1276" y="734"/>
                    <a:pt x="59" y="6"/>
                  </a:cubicBezTo>
                  <a:cubicBezTo>
                    <a:pt x="53" y="2"/>
                    <a:pt x="47" y="0"/>
                    <a:pt x="42" y="0"/>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0" name="Google Shape;1220;p38"/>
            <p:cNvSpPr/>
            <p:nvPr/>
          </p:nvSpPr>
          <p:spPr>
            <a:xfrm>
              <a:off x="4911000" y="4013850"/>
              <a:ext cx="215550" cy="100750"/>
            </a:xfrm>
            <a:custGeom>
              <a:avLst/>
              <a:gdLst/>
              <a:ahLst/>
              <a:cxnLst/>
              <a:rect l="l" t="t" r="r" b="b"/>
              <a:pathLst>
                <a:path w="8622" h="4030" extrusionOk="0">
                  <a:moveTo>
                    <a:pt x="1506" y="1"/>
                  </a:moveTo>
                  <a:cubicBezTo>
                    <a:pt x="1067" y="1"/>
                    <a:pt x="663" y="93"/>
                    <a:pt x="314" y="302"/>
                  </a:cubicBezTo>
                  <a:cubicBezTo>
                    <a:pt x="151" y="415"/>
                    <a:pt x="0" y="591"/>
                    <a:pt x="113" y="842"/>
                  </a:cubicBezTo>
                  <a:cubicBezTo>
                    <a:pt x="163" y="955"/>
                    <a:pt x="251" y="1068"/>
                    <a:pt x="352" y="1155"/>
                  </a:cubicBezTo>
                  <a:cubicBezTo>
                    <a:pt x="1205" y="1959"/>
                    <a:pt x="2284" y="2009"/>
                    <a:pt x="3238" y="2097"/>
                  </a:cubicBezTo>
                  <a:cubicBezTo>
                    <a:pt x="5108" y="2272"/>
                    <a:pt x="7329" y="3025"/>
                    <a:pt x="8621" y="4029"/>
                  </a:cubicBezTo>
                  <a:lnTo>
                    <a:pt x="8207" y="3628"/>
                  </a:lnTo>
                  <a:cubicBezTo>
                    <a:pt x="6565" y="2141"/>
                    <a:pt x="3623" y="1"/>
                    <a:pt x="1506" y="1"/>
                  </a:cubicBezTo>
                  <a:close/>
                </a:path>
              </a:pathLst>
            </a:custGeom>
            <a:solidFill>
              <a:srgbClr val="095E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1" name="Google Shape;1221;p38"/>
            <p:cNvSpPr/>
            <p:nvPr/>
          </p:nvSpPr>
          <p:spPr>
            <a:xfrm>
              <a:off x="4941425" y="4036450"/>
              <a:ext cx="186850" cy="79550"/>
            </a:xfrm>
            <a:custGeom>
              <a:avLst/>
              <a:gdLst/>
              <a:ahLst/>
              <a:cxnLst/>
              <a:rect l="l" t="t" r="r" b="b"/>
              <a:pathLst>
                <a:path w="7474" h="3182" extrusionOk="0">
                  <a:moveTo>
                    <a:pt x="26" y="0"/>
                  </a:moveTo>
                  <a:cubicBezTo>
                    <a:pt x="0" y="0"/>
                    <a:pt x="0" y="38"/>
                    <a:pt x="26" y="38"/>
                  </a:cubicBezTo>
                  <a:cubicBezTo>
                    <a:pt x="1356" y="164"/>
                    <a:pt x="2636" y="452"/>
                    <a:pt x="3853" y="992"/>
                  </a:cubicBezTo>
                  <a:cubicBezTo>
                    <a:pt x="5133" y="1557"/>
                    <a:pt x="6225" y="2385"/>
                    <a:pt x="7379" y="3175"/>
                  </a:cubicBezTo>
                  <a:cubicBezTo>
                    <a:pt x="7387" y="3179"/>
                    <a:pt x="7395" y="3181"/>
                    <a:pt x="7403" y="3181"/>
                  </a:cubicBezTo>
                  <a:cubicBezTo>
                    <a:pt x="7443" y="3181"/>
                    <a:pt x="7474" y="3132"/>
                    <a:pt x="7442" y="3100"/>
                  </a:cubicBezTo>
                  <a:cubicBezTo>
                    <a:pt x="5447" y="1255"/>
                    <a:pt x="2749" y="38"/>
                    <a:pt x="26" y="0"/>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2" name="Google Shape;1222;p38"/>
            <p:cNvSpPr/>
            <p:nvPr/>
          </p:nvSpPr>
          <p:spPr>
            <a:xfrm>
              <a:off x="4961825" y="4094500"/>
              <a:ext cx="235300" cy="123300"/>
            </a:xfrm>
            <a:custGeom>
              <a:avLst/>
              <a:gdLst/>
              <a:ahLst/>
              <a:cxnLst/>
              <a:rect l="l" t="t" r="r" b="b"/>
              <a:pathLst>
                <a:path w="9412" h="4932" extrusionOk="0">
                  <a:moveTo>
                    <a:pt x="1447" y="1"/>
                  </a:moveTo>
                  <a:cubicBezTo>
                    <a:pt x="1067" y="1"/>
                    <a:pt x="711" y="67"/>
                    <a:pt x="389" y="213"/>
                  </a:cubicBezTo>
                  <a:cubicBezTo>
                    <a:pt x="176" y="301"/>
                    <a:pt x="0" y="489"/>
                    <a:pt x="101" y="765"/>
                  </a:cubicBezTo>
                  <a:cubicBezTo>
                    <a:pt x="138" y="891"/>
                    <a:pt x="239" y="1004"/>
                    <a:pt x="339" y="1117"/>
                  </a:cubicBezTo>
                  <a:cubicBezTo>
                    <a:pt x="1230" y="2033"/>
                    <a:pt x="2447" y="2196"/>
                    <a:pt x="3501" y="2372"/>
                  </a:cubicBezTo>
                  <a:cubicBezTo>
                    <a:pt x="5609" y="2736"/>
                    <a:pt x="8056" y="3740"/>
                    <a:pt x="9412" y="4932"/>
                  </a:cubicBezTo>
                  <a:lnTo>
                    <a:pt x="9173" y="4568"/>
                  </a:lnTo>
                  <a:cubicBezTo>
                    <a:pt x="7380" y="2764"/>
                    <a:pt x="3903" y="1"/>
                    <a:pt x="1447" y="1"/>
                  </a:cubicBezTo>
                  <a:close/>
                </a:path>
              </a:pathLst>
            </a:custGeom>
            <a:solidFill>
              <a:srgbClr val="095E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3" name="Google Shape;1223;p38"/>
            <p:cNvSpPr/>
            <p:nvPr/>
          </p:nvSpPr>
          <p:spPr>
            <a:xfrm>
              <a:off x="4995375" y="4117700"/>
              <a:ext cx="203200" cy="101300"/>
            </a:xfrm>
            <a:custGeom>
              <a:avLst/>
              <a:gdLst/>
              <a:ahLst/>
              <a:cxnLst/>
              <a:rect l="l" t="t" r="r" b="b"/>
              <a:pathLst>
                <a:path w="8128" h="4052" extrusionOk="0">
                  <a:moveTo>
                    <a:pt x="39" y="1"/>
                  </a:moveTo>
                  <a:cubicBezTo>
                    <a:pt x="13" y="1"/>
                    <a:pt x="1" y="38"/>
                    <a:pt x="26" y="38"/>
                  </a:cubicBezTo>
                  <a:cubicBezTo>
                    <a:pt x="1469" y="277"/>
                    <a:pt x="2862" y="691"/>
                    <a:pt x="4180" y="1356"/>
                  </a:cubicBezTo>
                  <a:cubicBezTo>
                    <a:pt x="5598" y="2084"/>
                    <a:pt x="6790" y="3075"/>
                    <a:pt x="8045" y="4041"/>
                  </a:cubicBezTo>
                  <a:cubicBezTo>
                    <a:pt x="8052" y="4049"/>
                    <a:pt x="8060" y="4052"/>
                    <a:pt x="8067" y="4052"/>
                  </a:cubicBezTo>
                  <a:cubicBezTo>
                    <a:pt x="8099" y="4052"/>
                    <a:pt x="8128" y="3997"/>
                    <a:pt x="8107" y="3966"/>
                  </a:cubicBezTo>
                  <a:cubicBezTo>
                    <a:pt x="5987" y="1808"/>
                    <a:pt x="3050" y="302"/>
                    <a:pt x="39" y="1"/>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4" name="Google Shape;1224;p38"/>
            <p:cNvSpPr/>
            <p:nvPr/>
          </p:nvSpPr>
          <p:spPr>
            <a:xfrm>
              <a:off x="4999150" y="4192775"/>
              <a:ext cx="284875" cy="149275"/>
            </a:xfrm>
            <a:custGeom>
              <a:avLst/>
              <a:gdLst/>
              <a:ahLst/>
              <a:cxnLst/>
              <a:rect l="l" t="t" r="r" b="b"/>
              <a:pathLst>
                <a:path w="11395" h="5971" extrusionOk="0">
                  <a:moveTo>
                    <a:pt x="1763" y="0"/>
                  </a:moveTo>
                  <a:cubicBezTo>
                    <a:pt x="1300" y="0"/>
                    <a:pt x="868" y="81"/>
                    <a:pt x="477" y="260"/>
                  </a:cubicBezTo>
                  <a:cubicBezTo>
                    <a:pt x="226" y="373"/>
                    <a:pt x="0" y="587"/>
                    <a:pt x="126" y="925"/>
                  </a:cubicBezTo>
                  <a:cubicBezTo>
                    <a:pt x="176" y="1076"/>
                    <a:pt x="289" y="1214"/>
                    <a:pt x="415" y="1352"/>
                  </a:cubicBezTo>
                  <a:cubicBezTo>
                    <a:pt x="1494" y="2469"/>
                    <a:pt x="2962" y="2657"/>
                    <a:pt x="4255" y="2883"/>
                  </a:cubicBezTo>
                  <a:cubicBezTo>
                    <a:pt x="6802" y="3310"/>
                    <a:pt x="9751" y="4527"/>
                    <a:pt x="11395" y="5970"/>
                  </a:cubicBezTo>
                  <a:lnTo>
                    <a:pt x="11119" y="5531"/>
                  </a:lnTo>
                  <a:cubicBezTo>
                    <a:pt x="8947" y="3348"/>
                    <a:pt x="4736" y="0"/>
                    <a:pt x="1763" y="0"/>
                  </a:cubicBezTo>
                  <a:close/>
                </a:path>
              </a:pathLst>
            </a:custGeom>
            <a:solidFill>
              <a:srgbClr val="095E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5" name="Google Shape;1225;p38"/>
            <p:cNvSpPr/>
            <p:nvPr/>
          </p:nvSpPr>
          <p:spPr>
            <a:xfrm>
              <a:off x="5040250" y="4220925"/>
              <a:ext cx="245425" cy="122075"/>
            </a:xfrm>
            <a:custGeom>
              <a:avLst/>
              <a:gdLst/>
              <a:ahLst/>
              <a:cxnLst/>
              <a:rect l="l" t="t" r="r" b="b"/>
              <a:pathLst>
                <a:path w="9817" h="4883" extrusionOk="0">
                  <a:moveTo>
                    <a:pt x="25" y="0"/>
                  </a:moveTo>
                  <a:cubicBezTo>
                    <a:pt x="0" y="0"/>
                    <a:pt x="0" y="38"/>
                    <a:pt x="25" y="38"/>
                  </a:cubicBezTo>
                  <a:cubicBezTo>
                    <a:pt x="1745" y="314"/>
                    <a:pt x="3401" y="803"/>
                    <a:pt x="4957" y="1581"/>
                  </a:cubicBezTo>
                  <a:cubicBezTo>
                    <a:pt x="6714" y="2460"/>
                    <a:pt x="8195" y="3677"/>
                    <a:pt x="9713" y="4869"/>
                  </a:cubicBezTo>
                  <a:cubicBezTo>
                    <a:pt x="9725" y="4878"/>
                    <a:pt x="9738" y="4882"/>
                    <a:pt x="9751" y="4882"/>
                  </a:cubicBezTo>
                  <a:cubicBezTo>
                    <a:pt x="9788" y="4882"/>
                    <a:pt x="9817" y="4844"/>
                    <a:pt x="9788" y="4806"/>
                  </a:cubicBezTo>
                  <a:cubicBezTo>
                    <a:pt x="7191" y="2209"/>
                    <a:pt x="3690" y="377"/>
                    <a:pt x="25" y="0"/>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6" name="Google Shape;1226;p38"/>
            <p:cNvSpPr/>
            <p:nvPr/>
          </p:nvSpPr>
          <p:spPr>
            <a:xfrm>
              <a:off x="5034275" y="3909575"/>
              <a:ext cx="100100" cy="217875"/>
            </a:xfrm>
            <a:custGeom>
              <a:avLst/>
              <a:gdLst/>
              <a:ahLst/>
              <a:cxnLst/>
              <a:rect l="l" t="t" r="r" b="b"/>
              <a:pathLst>
                <a:path w="4004" h="8715" extrusionOk="0">
                  <a:moveTo>
                    <a:pt x="2215" y="0"/>
                  </a:moveTo>
                  <a:cubicBezTo>
                    <a:pt x="2080" y="0"/>
                    <a:pt x="1960" y="57"/>
                    <a:pt x="1871" y="131"/>
                  </a:cubicBezTo>
                  <a:cubicBezTo>
                    <a:pt x="1" y="1537"/>
                    <a:pt x="2247" y="6079"/>
                    <a:pt x="3766" y="8401"/>
                  </a:cubicBezTo>
                  <a:lnTo>
                    <a:pt x="4004" y="8715"/>
                  </a:lnTo>
                  <a:cubicBezTo>
                    <a:pt x="3151" y="6908"/>
                    <a:pt x="2686" y="4774"/>
                    <a:pt x="3013" y="3105"/>
                  </a:cubicBezTo>
                  <a:cubicBezTo>
                    <a:pt x="3176" y="2277"/>
                    <a:pt x="3414" y="1336"/>
                    <a:pt x="2774" y="382"/>
                  </a:cubicBezTo>
                  <a:cubicBezTo>
                    <a:pt x="2699" y="269"/>
                    <a:pt x="2611" y="169"/>
                    <a:pt x="2511" y="94"/>
                  </a:cubicBezTo>
                  <a:cubicBezTo>
                    <a:pt x="2408" y="27"/>
                    <a:pt x="2308" y="0"/>
                    <a:pt x="2215" y="0"/>
                  </a:cubicBezTo>
                  <a:close/>
                </a:path>
              </a:pathLst>
            </a:custGeom>
            <a:solidFill>
              <a:srgbClr val="095E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7" name="Google Shape;1227;p38"/>
            <p:cNvSpPr/>
            <p:nvPr/>
          </p:nvSpPr>
          <p:spPr>
            <a:xfrm>
              <a:off x="5075075" y="3939800"/>
              <a:ext cx="60675" cy="188850"/>
            </a:xfrm>
            <a:custGeom>
              <a:avLst/>
              <a:gdLst/>
              <a:ahLst/>
              <a:cxnLst/>
              <a:rect l="l" t="t" r="r" b="b"/>
              <a:pathLst>
                <a:path w="2427" h="7554" extrusionOk="0">
                  <a:moveTo>
                    <a:pt x="724" y="0"/>
                  </a:moveTo>
                  <a:cubicBezTo>
                    <a:pt x="716" y="0"/>
                    <a:pt x="708" y="4"/>
                    <a:pt x="703" y="14"/>
                  </a:cubicBezTo>
                  <a:cubicBezTo>
                    <a:pt x="0" y="2524"/>
                    <a:pt x="954" y="5423"/>
                    <a:pt x="2322" y="7531"/>
                  </a:cubicBezTo>
                  <a:cubicBezTo>
                    <a:pt x="2334" y="7547"/>
                    <a:pt x="2350" y="7554"/>
                    <a:pt x="2365" y="7554"/>
                  </a:cubicBezTo>
                  <a:cubicBezTo>
                    <a:pt x="2398" y="7554"/>
                    <a:pt x="2427" y="7523"/>
                    <a:pt x="2410" y="7481"/>
                  </a:cubicBezTo>
                  <a:cubicBezTo>
                    <a:pt x="1832" y="6213"/>
                    <a:pt x="1205" y="5008"/>
                    <a:pt x="866" y="3653"/>
                  </a:cubicBezTo>
                  <a:cubicBezTo>
                    <a:pt x="565" y="2448"/>
                    <a:pt x="502" y="1244"/>
                    <a:pt x="741" y="27"/>
                  </a:cubicBezTo>
                  <a:cubicBezTo>
                    <a:pt x="748" y="11"/>
                    <a:pt x="737" y="0"/>
                    <a:pt x="724" y="0"/>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8" name="Google Shape;1228;p38"/>
            <p:cNvSpPr/>
            <p:nvPr/>
          </p:nvSpPr>
          <p:spPr>
            <a:xfrm>
              <a:off x="4971550" y="3852875"/>
              <a:ext cx="89425" cy="182025"/>
            </a:xfrm>
            <a:custGeom>
              <a:avLst/>
              <a:gdLst/>
              <a:ahLst/>
              <a:cxnLst/>
              <a:rect l="l" t="t" r="r" b="b"/>
              <a:pathLst>
                <a:path w="3577" h="7281" extrusionOk="0">
                  <a:moveTo>
                    <a:pt x="1723" y="0"/>
                  </a:moveTo>
                  <a:cubicBezTo>
                    <a:pt x="1604" y="0"/>
                    <a:pt x="1502" y="56"/>
                    <a:pt x="1431" y="128"/>
                  </a:cubicBezTo>
                  <a:cubicBezTo>
                    <a:pt x="0" y="1408"/>
                    <a:pt x="2033" y="5147"/>
                    <a:pt x="3376" y="7030"/>
                  </a:cubicBezTo>
                  <a:lnTo>
                    <a:pt x="3577" y="7281"/>
                  </a:lnTo>
                  <a:cubicBezTo>
                    <a:pt x="2962" y="5863"/>
                    <a:pt x="2447" y="4219"/>
                    <a:pt x="2497" y="2600"/>
                  </a:cubicBezTo>
                  <a:cubicBezTo>
                    <a:pt x="2522" y="1847"/>
                    <a:pt x="2736" y="1069"/>
                    <a:pt x="2171" y="304"/>
                  </a:cubicBezTo>
                  <a:cubicBezTo>
                    <a:pt x="2108" y="216"/>
                    <a:pt x="2033" y="128"/>
                    <a:pt x="1945" y="65"/>
                  </a:cubicBezTo>
                  <a:cubicBezTo>
                    <a:pt x="1867" y="19"/>
                    <a:pt x="1792" y="0"/>
                    <a:pt x="1723" y="0"/>
                  </a:cubicBezTo>
                  <a:close/>
                </a:path>
              </a:pathLst>
            </a:custGeom>
            <a:solidFill>
              <a:srgbClr val="095E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9" name="Google Shape;1229;p38"/>
            <p:cNvSpPr/>
            <p:nvPr/>
          </p:nvSpPr>
          <p:spPr>
            <a:xfrm>
              <a:off x="5006675" y="3878450"/>
              <a:ext cx="55675" cy="157675"/>
            </a:xfrm>
            <a:custGeom>
              <a:avLst/>
              <a:gdLst/>
              <a:ahLst/>
              <a:cxnLst/>
              <a:rect l="l" t="t" r="r" b="b"/>
              <a:pathLst>
                <a:path w="2227" h="6307" extrusionOk="0">
                  <a:moveTo>
                    <a:pt x="472" y="0"/>
                  </a:moveTo>
                  <a:cubicBezTo>
                    <a:pt x="465" y="0"/>
                    <a:pt x="458" y="3"/>
                    <a:pt x="452" y="8"/>
                  </a:cubicBezTo>
                  <a:cubicBezTo>
                    <a:pt x="1" y="2142"/>
                    <a:pt x="879" y="4564"/>
                    <a:pt x="2134" y="6283"/>
                  </a:cubicBezTo>
                  <a:cubicBezTo>
                    <a:pt x="2142" y="6299"/>
                    <a:pt x="2155" y="6306"/>
                    <a:pt x="2169" y="6306"/>
                  </a:cubicBezTo>
                  <a:cubicBezTo>
                    <a:pt x="2197" y="6306"/>
                    <a:pt x="2226" y="6275"/>
                    <a:pt x="2209" y="6233"/>
                  </a:cubicBezTo>
                  <a:cubicBezTo>
                    <a:pt x="1695" y="5166"/>
                    <a:pt x="1105" y="4162"/>
                    <a:pt x="754" y="3008"/>
                  </a:cubicBezTo>
                  <a:cubicBezTo>
                    <a:pt x="465" y="2029"/>
                    <a:pt x="377" y="1025"/>
                    <a:pt x="490" y="21"/>
                  </a:cubicBezTo>
                  <a:cubicBezTo>
                    <a:pt x="490" y="6"/>
                    <a:pt x="481" y="0"/>
                    <a:pt x="472" y="0"/>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0" name="Google Shape;1230;p38"/>
            <p:cNvSpPr/>
            <p:nvPr/>
          </p:nvSpPr>
          <p:spPr>
            <a:xfrm>
              <a:off x="4891225" y="3953200"/>
              <a:ext cx="150925" cy="62250"/>
            </a:xfrm>
            <a:custGeom>
              <a:avLst/>
              <a:gdLst/>
              <a:ahLst/>
              <a:cxnLst/>
              <a:rect l="l" t="t" r="r" b="b"/>
              <a:pathLst>
                <a:path w="6037" h="2490" extrusionOk="0">
                  <a:moveTo>
                    <a:pt x="1092" y="0"/>
                  </a:moveTo>
                  <a:cubicBezTo>
                    <a:pt x="731" y="0"/>
                    <a:pt x="417" y="88"/>
                    <a:pt x="176" y="294"/>
                  </a:cubicBezTo>
                  <a:cubicBezTo>
                    <a:pt x="76" y="382"/>
                    <a:pt x="1" y="520"/>
                    <a:pt x="88" y="695"/>
                  </a:cubicBezTo>
                  <a:cubicBezTo>
                    <a:pt x="126" y="771"/>
                    <a:pt x="201" y="833"/>
                    <a:pt x="264" y="896"/>
                  </a:cubicBezTo>
                  <a:cubicBezTo>
                    <a:pt x="879" y="1385"/>
                    <a:pt x="1544" y="1272"/>
                    <a:pt x="2172" y="1310"/>
                  </a:cubicBezTo>
                  <a:cubicBezTo>
                    <a:pt x="3539" y="1398"/>
                    <a:pt x="4882" y="1912"/>
                    <a:pt x="6037" y="2490"/>
                  </a:cubicBezTo>
                  <a:lnTo>
                    <a:pt x="5836" y="2314"/>
                  </a:lnTo>
                  <a:cubicBezTo>
                    <a:pt x="4654" y="1373"/>
                    <a:pt x="2514" y="0"/>
                    <a:pt x="1092" y="0"/>
                  </a:cubicBezTo>
                  <a:close/>
                </a:path>
              </a:pathLst>
            </a:custGeom>
            <a:solidFill>
              <a:srgbClr val="095E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1" name="Google Shape;1231;p38"/>
            <p:cNvSpPr/>
            <p:nvPr/>
          </p:nvSpPr>
          <p:spPr>
            <a:xfrm>
              <a:off x="4913500" y="3969750"/>
              <a:ext cx="130375" cy="47100"/>
            </a:xfrm>
            <a:custGeom>
              <a:avLst/>
              <a:gdLst/>
              <a:ahLst/>
              <a:cxnLst/>
              <a:rect l="l" t="t" r="r" b="b"/>
              <a:pathLst>
                <a:path w="5215" h="1884" extrusionOk="0">
                  <a:moveTo>
                    <a:pt x="597" y="0"/>
                  </a:moveTo>
                  <a:cubicBezTo>
                    <a:pt x="405" y="0"/>
                    <a:pt x="214" y="11"/>
                    <a:pt x="26" y="33"/>
                  </a:cubicBezTo>
                  <a:cubicBezTo>
                    <a:pt x="1" y="33"/>
                    <a:pt x="1" y="71"/>
                    <a:pt x="26" y="71"/>
                  </a:cubicBezTo>
                  <a:cubicBezTo>
                    <a:pt x="879" y="71"/>
                    <a:pt x="1707" y="221"/>
                    <a:pt x="2510" y="523"/>
                  </a:cubicBezTo>
                  <a:cubicBezTo>
                    <a:pt x="3452" y="861"/>
                    <a:pt x="4242" y="1414"/>
                    <a:pt x="5121" y="1878"/>
                  </a:cubicBezTo>
                  <a:cubicBezTo>
                    <a:pt x="5129" y="1882"/>
                    <a:pt x="5137" y="1884"/>
                    <a:pt x="5144" y="1884"/>
                  </a:cubicBezTo>
                  <a:cubicBezTo>
                    <a:pt x="5184" y="1884"/>
                    <a:pt x="5215" y="1834"/>
                    <a:pt x="5183" y="1803"/>
                  </a:cubicBezTo>
                  <a:cubicBezTo>
                    <a:pt x="3959" y="781"/>
                    <a:pt x="2233" y="0"/>
                    <a:pt x="597" y="0"/>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2" name="Google Shape;1232;p38"/>
            <p:cNvSpPr/>
            <p:nvPr/>
          </p:nvSpPr>
          <p:spPr>
            <a:xfrm>
              <a:off x="4840100" y="3879700"/>
              <a:ext cx="149975" cy="84625"/>
            </a:xfrm>
            <a:custGeom>
              <a:avLst/>
              <a:gdLst/>
              <a:ahLst/>
              <a:cxnLst/>
              <a:rect l="l" t="t" r="r" b="b"/>
              <a:pathLst>
                <a:path w="5999" h="3385" extrusionOk="0">
                  <a:moveTo>
                    <a:pt x="821" y="0"/>
                  </a:moveTo>
                  <a:cubicBezTo>
                    <a:pt x="617" y="0"/>
                    <a:pt x="425" y="34"/>
                    <a:pt x="251" y="109"/>
                  </a:cubicBezTo>
                  <a:cubicBezTo>
                    <a:pt x="126" y="159"/>
                    <a:pt x="0" y="260"/>
                    <a:pt x="63" y="435"/>
                  </a:cubicBezTo>
                  <a:cubicBezTo>
                    <a:pt x="88" y="511"/>
                    <a:pt x="151" y="586"/>
                    <a:pt x="201" y="649"/>
                  </a:cubicBezTo>
                  <a:cubicBezTo>
                    <a:pt x="741" y="1226"/>
                    <a:pt x="1481" y="1289"/>
                    <a:pt x="2146" y="1464"/>
                  </a:cubicBezTo>
                  <a:cubicBezTo>
                    <a:pt x="3577" y="1841"/>
                    <a:pt x="4894" y="2606"/>
                    <a:pt x="5999" y="3384"/>
                  </a:cubicBezTo>
                  <a:lnTo>
                    <a:pt x="5823" y="3183"/>
                  </a:lnTo>
                  <a:cubicBezTo>
                    <a:pt x="4659" y="1964"/>
                    <a:pt x="2368" y="0"/>
                    <a:pt x="821" y="0"/>
                  </a:cubicBezTo>
                  <a:close/>
                </a:path>
              </a:pathLst>
            </a:custGeom>
            <a:solidFill>
              <a:srgbClr val="095E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3" name="Google Shape;1233;p38"/>
            <p:cNvSpPr/>
            <p:nvPr/>
          </p:nvSpPr>
          <p:spPr>
            <a:xfrm>
              <a:off x="4862675" y="3895275"/>
              <a:ext cx="128800" cy="70250"/>
            </a:xfrm>
            <a:custGeom>
              <a:avLst/>
              <a:gdLst/>
              <a:ahLst/>
              <a:cxnLst/>
              <a:rect l="l" t="t" r="r" b="b"/>
              <a:pathLst>
                <a:path w="5152" h="2810" extrusionOk="0">
                  <a:moveTo>
                    <a:pt x="26" y="1"/>
                  </a:moveTo>
                  <a:cubicBezTo>
                    <a:pt x="13" y="1"/>
                    <a:pt x="1" y="38"/>
                    <a:pt x="26" y="38"/>
                  </a:cubicBezTo>
                  <a:cubicBezTo>
                    <a:pt x="954" y="239"/>
                    <a:pt x="1833" y="565"/>
                    <a:pt x="2661" y="1042"/>
                  </a:cubicBezTo>
                  <a:cubicBezTo>
                    <a:pt x="3527" y="1544"/>
                    <a:pt x="4267" y="2209"/>
                    <a:pt x="5070" y="2799"/>
                  </a:cubicBezTo>
                  <a:cubicBezTo>
                    <a:pt x="5078" y="2806"/>
                    <a:pt x="5085" y="2809"/>
                    <a:pt x="5093" y="2809"/>
                  </a:cubicBezTo>
                  <a:cubicBezTo>
                    <a:pt x="5124" y="2809"/>
                    <a:pt x="5151" y="2754"/>
                    <a:pt x="5121" y="2724"/>
                  </a:cubicBezTo>
                  <a:cubicBezTo>
                    <a:pt x="3853" y="1331"/>
                    <a:pt x="1921" y="201"/>
                    <a:pt x="26" y="1"/>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4" name="Google Shape;1234;p38"/>
            <p:cNvSpPr/>
            <p:nvPr/>
          </p:nvSpPr>
          <p:spPr>
            <a:xfrm>
              <a:off x="5124950" y="4001500"/>
              <a:ext cx="103550" cy="240450"/>
            </a:xfrm>
            <a:custGeom>
              <a:avLst/>
              <a:gdLst/>
              <a:ahLst/>
              <a:cxnLst/>
              <a:rect l="l" t="t" r="r" b="b"/>
              <a:pathLst>
                <a:path w="4142" h="9618" extrusionOk="0">
                  <a:moveTo>
                    <a:pt x="2831" y="0"/>
                  </a:moveTo>
                  <a:cubicBezTo>
                    <a:pt x="2705" y="0"/>
                    <a:pt x="2585" y="34"/>
                    <a:pt x="2485" y="81"/>
                  </a:cubicBezTo>
                  <a:cubicBezTo>
                    <a:pt x="1" y="1260"/>
                    <a:pt x="1908" y="6506"/>
                    <a:pt x="3339" y="9241"/>
                  </a:cubicBezTo>
                  <a:lnTo>
                    <a:pt x="3552" y="9618"/>
                  </a:lnTo>
                  <a:cubicBezTo>
                    <a:pt x="2849" y="7547"/>
                    <a:pt x="2661" y="5176"/>
                    <a:pt x="3351" y="3469"/>
                  </a:cubicBezTo>
                  <a:cubicBezTo>
                    <a:pt x="3690" y="2603"/>
                    <a:pt x="4142" y="1637"/>
                    <a:pt x="3539" y="508"/>
                  </a:cubicBezTo>
                  <a:cubicBezTo>
                    <a:pt x="3477" y="382"/>
                    <a:pt x="3389" y="244"/>
                    <a:pt x="3263" y="156"/>
                  </a:cubicBezTo>
                  <a:cubicBezTo>
                    <a:pt x="3123" y="43"/>
                    <a:pt x="2973" y="0"/>
                    <a:pt x="2831" y="0"/>
                  </a:cubicBezTo>
                  <a:close/>
                </a:path>
              </a:pathLst>
            </a:custGeom>
            <a:solidFill>
              <a:srgbClr val="095E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5" name="Google Shape;1235;p38"/>
            <p:cNvSpPr/>
            <p:nvPr/>
          </p:nvSpPr>
          <p:spPr>
            <a:xfrm>
              <a:off x="5164475" y="4034600"/>
              <a:ext cx="50750" cy="208575"/>
            </a:xfrm>
            <a:custGeom>
              <a:avLst/>
              <a:gdLst/>
              <a:ahLst/>
              <a:cxnLst/>
              <a:rect l="l" t="t" r="r" b="b"/>
              <a:pathLst>
                <a:path w="2030" h="8343" extrusionOk="0">
                  <a:moveTo>
                    <a:pt x="1307" y="1"/>
                  </a:moveTo>
                  <a:cubicBezTo>
                    <a:pt x="1302" y="1"/>
                    <a:pt x="1297" y="4"/>
                    <a:pt x="1293" y="12"/>
                  </a:cubicBezTo>
                  <a:cubicBezTo>
                    <a:pt x="1" y="2584"/>
                    <a:pt x="691" y="5859"/>
                    <a:pt x="1933" y="8319"/>
                  </a:cubicBezTo>
                  <a:cubicBezTo>
                    <a:pt x="1942" y="8336"/>
                    <a:pt x="1956" y="8343"/>
                    <a:pt x="1970" y="8343"/>
                  </a:cubicBezTo>
                  <a:cubicBezTo>
                    <a:pt x="1999" y="8343"/>
                    <a:pt x="2029" y="8315"/>
                    <a:pt x="2021" y="8281"/>
                  </a:cubicBezTo>
                  <a:cubicBezTo>
                    <a:pt x="1532" y="6813"/>
                    <a:pt x="980" y="5395"/>
                    <a:pt x="804" y="3839"/>
                  </a:cubicBezTo>
                  <a:cubicBezTo>
                    <a:pt x="666" y="2534"/>
                    <a:pt x="829" y="1242"/>
                    <a:pt x="1331" y="24"/>
                  </a:cubicBezTo>
                  <a:cubicBezTo>
                    <a:pt x="1331" y="16"/>
                    <a:pt x="1319" y="1"/>
                    <a:pt x="1307" y="1"/>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6" name="Google Shape;1236;p38"/>
            <p:cNvSpPr/>
            <p:nvPr/>
          </p:nvSpPr>
          <p:spPr>
            <a:xfrm>
              <a:off x="5206825" y="4083300"/>
              <a:ext cx="126150" cy="260625"/>
            </a:xfrm>
            <a:custGeom>
              <a:avLst/>
              <a:gdLst/>
              <a:ahLst/>
              <a:cxnLst/>
              <a:rect l="l" t="t" r="r" b="b"/>
              <a:pathLst>
                <a:path w="5046" h="10425" extrusionOk="0">
                  <a:moveTo>
                    <a:pt x="3586" y="1"/>
                  </a:moveTo>
                  <a:cubicBezTo>
                    <a:pt x="3504" y="1"/>
                    <a:pt x="3424" y="9"/>
                    <a:pt x="3351" y="21"/>
                  </a:cubicBezTo>
                  <a:cubicBezTo>
                    <a:pt x="1" y="724"/>
                    <a:pt x="1168" y="6735"/>
                    <a:pt x="2322" y="9973"/>
                  </a:cubicBezTo>
                  <a:lnTo>
                    <a:pt x="2511" y="10424"/>
                  </a:lnTo>
                  <a:cubicBezTo>
                    <a:pt x="2109" y="8053"/>
                    <a:pt x="2410" y="5493"/>
                    <a:pt x="3653" y="3824"/>
                  </a:cubicBezTo>
                  <a:cubicBezTo>
                    <a:pt x="4267" y="2983"/>
                    <a:pt x="5045" y="2054"/>
                    <a:pt x="4556" y="724"/>
                  </a:cubicBezTo>
                  <a:cubicBezTo>
                    <a:pt x="4506" y="573"/>
                    <a:pt x="4431" y="410"/>
                    <a:pt x="4305" y="285"/>
                  </a:cubicBezTo>
                  <a:cubicBezTo>
                    <a:pt x="4099" y="69"/>
                    <a:pt x="3830" y="1"/>
                    <a:pt x="3586" y="1"/>
                  </a:cubicBezTo>
                  <a:close/>
                </a:path>
              </a:pathLst>
            </a:custGeom>
            <a:solidFill>
              <a:srgbClr val="095E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7" name="Google Shape;1237;p38"/>
            <p:cNvSpPr/>
            <p:nvPr/>
          </p:nvSpPr>
          <p:spPr>
            <a:xfrm>
              <a:off x="5242275" y="4119500"/>
              <a:ext cx="54250" cy="225425"/>
            </a:xfrm>
            <a:custGeom>
              <a:avLst/>
              <a:gdLst/>
              <a:ahLst/>
              <a:cxnLst/>
              <a:rect l="l" t="t" r="r" b="b"/>
              <a:pathLst>
                <a:path w="2170" h="9017" extrusionOk="0">
                  <a:moveTo>
                    <a:pt x="2142" y="0"/>
                  </a:moveTo>
                  <a:cubicBezTo>
                    <a:pt x="2139" y="0"/>
                    <a:pt x="2137" y="2"/>
                    <a:pt x="2134" y="4"/>
                  </a:cubicBezTo>
                  <a:cubicBezTo>
                    <a:pt x="1" y="2401"/>
                    <a:pt x="101" y="6090"/>
                    <a:pt x="1042" y="8989"/>
                  </a:cubicBezTo>
                  <a:cubicBezTo>
                    <a:pt x="1052" y="9008"/>
                    <a:pt x="1069" y="9016"/>
                    <a:pt x="1085" y="9016"/>
                  </a:cubicBezTo>
                  <a:cubicBezTo>
                    <a:pt x="1112" y="9016"/>
                    <a:pt x="1138" y="8995"/>
                    <a:pt x="1130" y="8964"/>
                  </a:cubicBezTo>
                  <a:cubicBezTo>
                    <a:pt x="842" y="7345"/>
                    <a:pt x="503" y="5751"/>
                    <a:pt x="628" y="4095"/>
                  </a:cubicBezTo>
                  <a:cubicBezTo>
                    <a:pt x="741" y="2602"/>
                    <a:pt x="1243" y="1221"/>
                    <a:pt x="2159" y="29"/>
                  </a:cubicBezTo>
                  <a:cubicBezTo>
                    <a:pt x="2169" y="19"/>
                    <a:pt x="2155" y="0"/>
                    <a:pt x="2142" y="0"/>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8" name="Google Shape;1238;p38"/>
            <p:cNvSpPr/>
            <p:nvPr/>
          </p:nvSpPr>
          <p:spPr>
            <a:xfrm>
              <a:off x="5302825" y="3727725"/>
              <a:ext cx="232050" cy="508900"/>
            </a:xfrm>
            <a:custGeom>
              <a:avLst/>
              <a:gdLst/>
              <a:ahLst/>
              <a:cxnLst/>
              <a:rect l="l" t="t" r="r" b="b"/>
              <a:pathLst>
                <a:path w="9282" h="20356" extrusionOk="0">
                  <a:moveTo>
                    <a:pt x="9073" y="0"/>
                  </a:moveTo>
                  <a:cubicBezTo>
                    <a:pt x="9039" y="0"/>
                    <a:pt x="9003" y="15"/>
                    <a:pt x="8973" y="52"/>
                  </a:cubicBezTo>
                  <a:cubicBezTo>
                    <a:pt x="4983" y="4569"/>
                    <a:pt x="2046" y="10329"/>
                    <a:pt x="616" y="16189"/>
                  </a:cubicBezTo>
                  <a:cubicBezTo>
                    <a:pt x="289" y="17532"/>
                    <a:pt x="63" y="18900"/>
                    <a:pt x="1" y="20280"/>
                  </a:cubicBezTo>
                  <a:cubicBezTo>
                    <a:pt x="1" y="20331"/>
                    <a:pt x="42" y="20356"/>
                    <a:pt x="82" y="20356"/>
                  </a:cubicBezTo>
                  <a:cubicBezTo>
                    <a:pt x="123" y="20356"/>
                    <a:pt x="164" y="20331"/>
                    <a:pt x="164" y="20280"/>
                  </a:cubicBezTo>
                  <a:cubicBezTo>
                    <a:pt x="314" y="17708"/>
                    <a:pt x="1030" y="15160"/>
                    <a:pt x="1908" y="12751"/>
                  </a:cubicBezTo>
                  <a:cubicBezTo>
                    <a:pt x="2962" y="9852"/>
                    <a:pt x="4355" y="7054"/>
                    <a:pt x="6037" y="4456"/>
                  </a:cubicBezTo>
                  <a:cubicBezTo>
                    <a:pt x="6978" y="2976"/>
                    <a:pt x="8032" y="1570"/>
                    <a:pt x="9187" y="265"/>
                  </a:cubicBezTo>
                  <a:cubicBezTo>
                    <a:pt x="9282" y="151"/>
                    <a:pt x="9182" y="0"/>
                    <a:pt x="9073" y="0"/>
                  </a:cubicBezTo>
                  <a:close/>
                </a:path>
              </a:pathLst>
            </a:custGeom>
            <a:solidFill>
              <a:srgbClr val="5ACC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9" name="Google Shape;1239;p38"/>
            <p:cNvSpPr/>
            <p:nvPr/>
          </p:nvSpPr>
          <p:spPr>
            <a:xfrm>
              <a:off x="5302825" y="3847275"/>
              <a:ext cx="82850" cy="197350"/>
            </a:xfrm>
            <a:custGeom>
              <a:avLst/>
              <a:gdLst/>
              <a:ahLst/>
              <a:cxnLst/>
              <a:rect l="l" t="t" r="r" b="b"/>
              <a:pathLst>
                <a:path w="3314" h="7894" extrusionOk="0">
                  <a:moveTo>
                    <a:pt x="768" y="1"/>
                  </a:moveTo>
                  <a:cubicBezTo>
                    <a:pt x="673" y="1"/>
                    <a:pt x="580" y="29"/>
                    <a:pt x="503" y="101"/>
                  </a:cubicBezTo>
                  <a:cubicBezTo>
                    <a:pt x="415" y="176"/>
                    <a:pt x="365" y="289"/>
                    <a:pt x="327" y="402"/>
                  </a:cubicBezTo>
                  <a:cubicBezTo>
                    <a:pt x="1" y="1331"/>
                    <a:pt x="515" y="2209"/>
                    <a:pt x="917" y="2987"/>
                  </a:cubicBezTo>
                  <a:cubicBezTo>
                    <a:pt x="1720" y="4543"/>
                    <a:pt x="2147" y="6551"/>
                    <a:pt x="1845" y="7894"/>
                  </a:cubicBezTo>
                  <a:lnTo>
                    <a:pt x="2009" y="7429"/>
                  </a:lnTo>
                  <a:cubicBezTo>
                    <a:pt x="2699" y="5284"/>
                    <a:pt x="3314" y="1331"/>
                    <a:pt x="1118" y="101"/>
                  </a:cubicBezTo>
                  <a:cubicBezTo>
                    <a:pt x="1013" y="45"/>
                    <a:pt x="888" y="1"/>
                    <a:pt x="768" y="1"/>
                  </a:cubicBezTo>
                  <a:close/>
                </a:path>
              </a:pathLst>
            </a:custGeom>
            <a:solidFill>
              <a:srgbClr val="2EA1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0" name="Google Shape;1240;p38"/>
            <p:cNvSpPr/>
            <p:nvPr/>
          </p:nvSpPr>
          <p:spPr>
            <a:xfrm>
              <a:off x="5327200" y="3872525"/>
              <a:ext cx="43725" cy="173550"/>
            </a:xfrm>
            <a:custGeom>
              <a:avLst/>
              <a:gdLst/>
              <a:ahLst/>
              <a:cxnLst/>
              <a:rect l="l" t="t" r="r" b="b"/>
              <a:pathLst>
                <a:path w="1749" h="6942" extrusionOk="0">
                  <a:moveTo>
                    <a:pt x="33" y="1"/>
                  </a:moveTo>
                  <a:cubicBezTo>
                    <a:pt x="16" y="1"/>
                    <a:pt x="1" y="20"/>
                    <a:pt x="17" y="45"/>
                  </a:cubicBezTo>
                  <a:cubicBezTo>
                    <a:pt x="532" y="1111"/>
                    <a:pt x="933" y="2216"/>
                    <a:pt x="1046" y="3395"/>
                  </a:cubicBezTo>
                  <a:cubicBezTo>
                    <a:pt x="1159" y="4587"/>
                    <a:pt x="921" y="5704"/>
                    <a:pt x="808" y="6884"/>
                  </a:cubicBezTo>
                  <a:cubicBezTo>
                    <a:pt x="801" y="6923"/>
                    <a:pt x="829" y="6942"/>
                    <a:pt x="860" y="6942"/>
                  </a:cubicBezTo>
                  <a:cubicBezTo>
                    <a:pt x="889" y="6942"/>
                    <a:pt x="921" y="6926"/>
                    <a:pt x="933" y="6896"/>
                  </a:cubicBezTo>
                  <a:cubicBezTo>
                    <a:pt x="1749" y="4663"/>
                    <a:pt x="1347" y="1977"/>
                    <a:pt x="55" y="20"/>
                  </a:cubicBezTo>
                  <a:cubicBezTo>
                    <a:pt x="50" y="6"/>
                    <a:pt x="41" y="1"/>
                    <a:pt x="33" y="1"/>
                  </a:cubicBezTo>
                  <a:close/>
                </a:path>
              </a:pathLst>
            </a:custGeom>
            <a:solidFill>
              <a:srgbClr val="5ACC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1" name="Google Shape;1241;p38"/>
            <p:cNvSpPr/>
            <p:nvPr/>
          </p:nvSpPr>
          <p:spPr>
            <a:xfrm>
              <a:off x="5226900" y="3990275"/>
              <a:ext cx="92275" cy="174500"/>
            </a:xfrm>
            <a:custGeom>
              <a:avLst/>
              <a:gdLst/>
              <a:ahLst/>
              <a:cxnLst/>
              <a:rect l="l" t="t" r="r" b="b"/>
              <a:pathLst>
                <a:path w="3691" h="6980" extrusionOk="0">
                  <a:moveTo>
                    <a:pt x="638" y="1"/>
                  </a:moveTo>
                  <a:cubicBezTo>
                    <a:pt x="463" y="1"/>
                    <a:pt x="281" y="52"/>
                    <a:pt x="177" y="204"/>
                  </a:cubicBezTo>
                  <a:cubicBezTo>
                    <a:pt x="114" y="304"/>
                    <a:pt x="89" y="417"/>
                    <a:pt x="76" y="530"/>
                  </a:cubicBezTo>
                  <a:cubicBezTo>
                    <a:pt x="1" y="1484"/>
                    <a:pt x="729" y="2149"/>
                    <a:pt x="1331" y="2738"/>
                  </a:cubicBezTo>
                  <a:cubicBezTo>
                    <a:pt x="2523" y="3931"/>
                    <a:pt x="3452" y="5650"/>
                    <a:pt x="3502" y="6980"/>
                  </a:cubicBezTo>
                  <a:lnTo>
                    <a:pt x="3552" y="6516"/>
                  </a:lnTo>
                  <a:cubicBezTo>
                    <a:pt x="3690" y="4320"/>
                    <a:pt x="3301" y="492"/>
                    <a:pt x="804" y="15"/>
                  </a:cubicBezTo>
                  <a:cubicBezTo>
                    <a:pt x="752" y="6"/>
                    <a:pt x="695" y="1"/>
                    <a:pt x="638" y="1"/>
                  </a:cubicBezTo>
                  <a:close/>
                </a:path>
              </a:pathLst>
            </a:custGeom>
            <a:solidFill>
              <a:srgbClr val="2EA1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2" name="Google Shape;1242;p38"/>
            <p:cNvSpPr/>
            <p:nvPr/>
          </p:nvSpPr>
          <p:spPr>
            <a:xfrm>
              <a:off x="5249025" y="4012400"/>
              <a:ext cx="72975" cy="154150"/>
            </a:xfrm>
            <a:custGeom>
              <a:avLst/>
              <a:gdLst/>
              <a:ahLst/>
              <a:cxnLst/>
              <a:rect l="l" t="t" r="r" b="b"/>
              <a:pathLst>
                <a:path w="2919" h="6166" extrusionOk="0">
                  <a:moveTo>
                    <a:pt x="38" y="0"/>
                  </a:moveTo>
                  <a:cubicBezTo>
                    <a:pt x="18" y="0"/>
                    <a:pt x="0" y="27"/>
                    <a:pt x="19" y="46"/>
                  </a:cubicBezTo>
                  <a:cubicBezTo>
                    <a:pt x="810" y="862"/>
                    <a:pt x="1488" y="1753"/>
                    <a:pt x="1914" y="2820"/>
                  </a:cubicBezTo>
                  <a:cubicBezTo>
                    <a:pt x="2328" y="3886"/>
                    <a:pt x="2379" y="4991"/>
                    <a:pt x="2554" y="6120"/>
                  </a:cubicBezTo>
                  <a:cubicBezTo>
                    <a:pt x="2560" y="6152"/>
                    <a:pt x="2582" y="6166"/>
                    <a:pt x="2607" y="6166"/>
                  </a:cubicBezTo>
                  <a:cubicBezTo>
                    <a:pt x="2642" y="6166"/>
                    <a:pt x="2680" y="6139"/>
                    <a:pt x="2680" y="6095"/>
                  </a:cubicBezTo>
                  <a:cubicBezTo>
                    <a:pt x="2918" y="3811"/>
                    <a:pt x="1839" y="1427"/>
                    <a:pt x="57" y="9"/>
                  </a:cubicBezTo>
                  <a:cubicBezTo>
                    <a:pt x="51" y="3"/>
                    <a:pt x="45" y="0"/>
                    <a:pt x="38" y="0"/>
                  </a:cubicBezTo>
                  <a:close/>
                </a:path>
              </a:pathLst>
            </a:custGeom>
            <a:solidFill>
              <a:srgbClr val="5ACC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3" name="Google Shape;1243;p38"/>
            <p:cNvSpPr/>
            <p:nvPr/>
          </p:nvSpPr>
          <p:spPr>
            <a:xfrm>
              <a:off x="5363700" y="3745775"/>
              <a:ext cx="72175" cy="179025"/>
            </a:xfrm>
            <a:custGeom>
              <a:avLst/>
              <a:gdLst/>
              <a:ahLst/>
              <a:cxnLst/>
              <a:rect l="l" t="t" r="r" b="b"/>
              <a:pathLst>
                <a:path w="2887" h="7161" extrusionOk="0">
                  <a:moveTo>
                    <a:pt x="669" y="0"/>
                  </a:moveTo>
                  <a:cubicBezTo>
                    <a:pt x="584" y="0"/>
                    <a:pt x="501" y="27"/>
                    <a:pt x="427" y="95"/>
                  </a:cubicBezTo>
                  <a:cubicBezTo>
                    <a:pt x="352" y="158"/>
                    <a:pt x="314" y="258"/>
                    <a:pt x="276" y="346"/>
                  </a:cubicBezTo>
                  <a:cubicBezTo>
                    <a:pt x="0" y="1162"/>
                    <a:pt x="439" y="1927"/>
                    <a:pt x="791" y="2605"/>
                  </a:cubicBezTo>
                  <a:cubicBezTo>
                    <a:pt x="1494" y="3960"/>
                    <a:pt x="1719" y="5642"/>
                    <a:pt x="1406" y="7160"/>
                  </a:cubicBezTo>
                  <a:lnTo>
                    <a:pt x="1456" y="6997"/>
                  </a:lnTo>
                  <a:cubicBezTo>
                    <a:pt x="2121" y="5014"/>
                    <a:pt x="2886" y="1162"/>
                    <a:pt x="966" y="95"/>
                  </a:cubicBezTo>
                  <a:cubicBezTo>
                    <a:pt x="877" y="40"/>
                    <a:pt x="772" y="0"/>
                    <a:pt x="669" y="0"/>
                  </a:cubicBezTo>
                  <a:close/>
                </a:path>
              </a:pathLst>
            </a:custGeom>
            <a:solidFill>
              <a:srgbClr val="2EA1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4" name="Google Shape;1244;p38"/>
            <p:cNvSpPr/>
            <p:nvPr/>
          </p:nvSpPr>
          <p:spPr>
            <a:xfrm>
              <a:off x="5384575" y="3767650"/>
              <a:ext cx="34050" cy="158725"/>
            </a:xfrm>
            <a:custGeom>
              <a:avLst/>
              <a:gdLst/>
              <a:ahLst/>
              <a:cxnLst/>
              <a:rect l="l" t="t" r="r" b="b"/>
              <a:pathLst>
                <a:path w="1362" h="6349" extrusionOk="0">
                  <a:moveTo>
                    <a:pt x="44" y="1"/>
                  </a:moveTo>
                  <a:cubicBezTo>
                    <a:pt x="21" y="1"/>
                    <a:pt x="0" y="21"/>
                    <a:pt x="19" y="48"/>
                  </a:cubicBezTo>
                  <a:cubicBezTo>
                    <a:pt x="483" y="1027"/>
                    <a:pt x="759" y="2044"/>
                    <a:pt x="797" y="3148"/>
                  </a:cubicBezTo>
                  <a:cubicBezTo>
                    <a:pt x="834" y="4215"/>
                    <a:pt x="596" y="5231"/>
                    <a:pt x="495" y="6285"/>
                  </a:cubicBezTo>
                  <a:cubicBezTo>
                    <a:pt x="489" y="6326"/>
                    <a:pt x="522" y="6348"/>
                    <a:pt x="559" y="6348"/>
                  </a:cubicBezTo>
                  <a:cubicBezTo>
                    <a:pt x="589" y="6348"/>
                    <a:pt x="622" y="6332"/>
                    <a:pt x="633" y="6298"/>
                  </a:cubicBezTo>
                  <a:cubicBezTo>
                    <a:pt x="1361" y="4340"/>
                    <a:pt x="1223" y="1780"/>
                    <a:pt x="69" y="11"/>
                  </a:cubicBezTo>
                  <a:cubicBezTo>
                    <a:pt x="62" y="4"/>
                    <a:pt x="53" y="1"/>
                    <a:pt x="44" y="1"/>
                  </a:cubicBezTo>
                  <a:close/>
                </a:path>
              </a:pathLst>
            </a:custGeom>
            <a:solidFill>
              <a:srgbClr val="5ACC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5" name="Google Shape;1245;p38"/>
            <p:cNvSpPr/>
            <p:nvPr/>
          </p:nvSpPr>
          <p:spPr>
            <a:xfrm>
              <a:off x="5431775" y="3673500"/>
              <a:ext cx="59950" cy="154350"/>
            </a:xfrm>
            <a:custGeom>
              <a:avLst/>
              <a:gdLst/>
              <a:ahLst/>
              <a:cxnLst/>
              <a:rect l="l" t="t" r="r" b="b"/>
              <a:pathLst>
                <a:path w="2398" h="6174" extrusionOk="0">
                  <a:moveTo>
                    <a:pt x="590" y="1"/>
                  </a:moveTo>
                  <a:cubicBezTo>
                    <a:pt x="529" y="1"/>
                    <a:pt x="469" y="18"/>
                    <a:pt x="414" y="62"/>
                  </a:cubicBezTo>
                  <a:cubicBezTo>
                    <a:pt x="352" y="112"/>
                    <a:pt x="301" y="188"/>
                    <a:pt x="276" y="263"/>
                  </a:cubicBezTo>
                  <a:cubicBezTo>
                    <a:pt x="0" y="941"/>
                    <a:pt x="327" y="1606"/>
                    <a:pt x="590" y="2208"/>
                  </a:cubicBezTo>
                  <a:cubicBezTo>
                    <a:pt x="1105" y="3388"/>
                    <a:pt x="1368" y="4831"/>
                    <a:pt x="854" y="6174"/>
                  </a:cubicBezTo>
                  <a:lnTo>
                    <a:pt x="941" y="5948"/>
                  </a:lnTo>
                  <a:cubicBezTo>
                    <a:pt x="1581" y="4316"/>
                    <a:pt x="2397" y="1104"/>
                    <a:pt x="866" y="87"/>
                  </a:cubicBezTo>
                  <a:cubicBezTo>
                    <a:pt x="782" y="42"/>
                    <a:pt x="685" y="1"/>
                    <a:pt x="590" y="1"/>
                  </a:cubicBezTo>
                  <a:close/>
                </a:path>
              </a:pathLst>
            </a:custGeom>
            <a:solidFill>
              <a:srgbClr val="2EA1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6" name="Google Shape;1246;p38"/>
            <p:cNvSpPr/>
            <p:nvPr/>
          </p:nvSpPr>
          <p:spPr>
            <a:xfrm>
              <a:off x="5449450" y="3692125"/>
              <a:ext cx="25325" cy="136325"/>
            </a:xfrm>
            <a:custGeom>
              <a:avLst/>
              <a:gdLst/>
              <a:ahLst/>
              <a:cxnLst/>
              <a:rect l="l" t="t" r="r" b="b"/>
              <a:pathLst>
                <a:path w="1013" h="5453" extrusionOk="0">
                  <a:moveTo>
                    <a:pt x="35" y="1"/>
                  </a:moveTo>
                  <a:cubicBezTo>
                    <a:pt x="18" y="1"/>
                    <a:pt x="1" y="17"/>
                    <a:pt x="9" y="33"/>
                  </a:cubicBezTo>
                  <a:cubicBezTo>
                    <a:pt x="335" y="886"/>
                    <a:pt x="523" y="1764"/>
                    <a:pt x="523" y="2680"/>
                  </a:cubicBezTo>
                  <a:cubicBezTo>
                    <a:pt x="511" y="3609"/>
                    <a:pt x="260" y="4475"/>
                    <a:pt x="147" y="5391"/>
                  </a:cubicBezTo>
                  <a:cubicBezTo>
                    <a:pt x="139" y="5428"/>
                    <a:pt x="176" y="5452"/>
                    <a:pt x="213" y="5452"/>
                  </a:cubicBezTo>
                  <a:cubicBezTo>
                    <a:pt x="238" y="5452"/>
                    <a:pt x="262" y="5441"/>
                    <a:pt x="272" y="5416"/>
                  </a:cubicBezTo>
                  <a:cubicBezTo>
                    <a:pt x="1013" y="3797"/>
                    <a:pt x="950" y="1563"/>
                    <a:pt x="59" y="20"/>
                  </a:cubicBezTo>
                  <a:cubicBezTo>
                    <a:pt x="54" y="6"/>
                    <a:pt x="44" y="1"/>
                    <a:pt x="35" y="1"/>
                  </a:cubicBezTo>
                  <a:close/>
                </a:path>
              </a:pathLst>
            </a:custGeom>
            <a:solidFill>
              <a:srgbClr val="5ACC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7" name="Google Shape;1247;p38"/>
            <p:cNvSpPr/>
            <p:nvPr/>
          </p:nvSpPr>
          <p:spPr>
            <a:xfrm>
              <a:off x="5484800" y="3685475"/>
              <a:ext cx="123300" cy="105675"/>
            </a:xfrm>
            <a:custGeom>
              <a:avLst/>
              <a:gdLst/>
              <a:ahLst/>
              <a:cxnLst/>
              <a:rect l="l" t="t" r="r" b="b"/>
              <a:pathLst>
                <a:path w="4932" h="4227" extrusionOk="0">
                  <a:moveTo>
                    <a:pt x="4253" y="0"/>
                  </a:moveTo>
                  <a:cubicBezTo>
                    <a:pt x="2569" y="0"/>
                    <a:pt x="902" y="2472"/>
                    <a:pt x="156" y="3951"/>
                  </a:cubicBezTo>
                  <a:lnTo>
                    <a:pt x="156" y="3951"/>
                  </a:lnTo>
                  <a:cubicBezTo>
                    <a:pt x="852" y="2828"/>
                    <a:pt x="2025" y="2097"/>
                    <a:pt x="3187" y="1679"/>
                  </a:cubicBezTo>
                  <a:cubicBezTo>
                    <a:pt x="3815" y="1440"/>
                    <a:pt x="4543" y="1215"/>
                    <a:pt x="4869" y="562"/>
                  </a:cubicBezTo>
                  <a:cubicBezTo>
                    <a:pt x="4907" y="487"/>
                    <a:pt x="4932" y="399"/>
                    <a:pt x="4932" y="324"/>
                  </a:cubicBezTo>
                  <a:cubicBezTo>
                    <a:pt x="4919" y="148"/>
                    <a:pt x="4744" y="60"/>
                    <a:pt x="4593" y="35"/>
                  </a:cubicBezTo>
                  <a:cubicBezTo>
                    <a:pt x="4480" y="12"/>
                    <a:pt x="4366" y="0"/>
                    <a:pt x="4253" y="0"/>
                  </a:cubicBezTo>
                  <a:close/>
                  <a:moveTo>
                    <a:pt x="156" y="3951"/>
                  </a:moveTo>
                  <a:cubicBezTo>
                    <a:pt x="101" y="4040"/>
                    <a:pt x="49" y="4132"/>
                    <a:pt x="0" y="4226"/>
                  </a:cubicBezTo>
                  <a:lnTo>
                    <a:pt x="126" y="4013"/>
                  </a:lnTo>
                  <a:cubicBezTo>
                    <a:pt x="136" y="3993"/>
                    <a:pt x="146" y="3972"/>
                    <a:pt x="156" y="3951"/>
                  </a:cubicBezTo>
                  <a:close/>
                </a:path>
              </a:pathLst>
            </a:custGeom>
            <a:solidFill>
              <a:srgbClr val="2EA1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8" name="Google Shape;1248;p38"/>
            <p:cNvSpPr/>
            <p:nvPr/>
          </p:nvSpPr>
          <p:spPr>
            <a:xfrm>
              <a:off x="5482525" y="3699200"/>
              <a:ext cx="107375" cy="91900"/>
            </a:xfrm>
            <a:custGeom>
              <a:avLst/>
              <a:gdLst/>
              <a:ahLst/>
              <a:cxnLst/>
              <a:rect l="l" t="t" r="r" b="b"/>
              <a:pathLst>
                <a:path w="4295" h="3676" extrusionOk="0">
                  <a:moveTo>
                    <a:pt x="4245" y="0"/>
                  </a:moveTo>
                  <a:cubicBezTo>
                    <a:pt x="2488" y="440"/>
                    <a:pt x="744" y="1908"/>
                    <a:pt x="28" y="3577"/>
                  </a:cubicBezTo>
                  <a:cubicBezTo>
                    <a:pt x="1" y="3623"/>
                    <a:pt x="41" y="3676"/>
                    <a:pt x="84" y="3676"/>
                  </a:cubicBezTo>
                  <a:cubicBezTo>
                    <a:pt x="99" y="3676"/>
                    <a:pt x="115" y="3669"/>
                    <a:pt x="129" y="3652"/>
                  </a:cubicBezTo>
                  <a:cubicBezTo>
                    <a:pt x="731" y="2962"/>
                    <a:pt x="1195" y="2197"/>
                    <a:pt x="1873" y="1569"/>
                  </a:cubicBezTo>
                  <a:cubicBezTo>
                    <a:pt x="2576" y="917"/>
                    <a:pt x="3379" y="427"/>
                    <a:pt x="4257" y="63"/>
                  </a:cubicBezTo>
                  <a:cubicBezTo>
                    <a:pt x="4295" y="51"/>
                    <a:pt x="4282" y="0"/>
                    <a:pt x="4245" y="0"/>
                  </a:cubicBezTo>
                  <a:close/>
                </a:path>
              </a:pathLst>
            </a:custGeom>
            <a:solidFill>
              <a:srgbClr val="5ACC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9" name="Google Shape;1249;p38"/>
            <p:cNvSpPr/>
            <p:nvPr/>
          </p:nvSpPr>
          <p:spPr>
            <a:xfrm>
              <a:off x="5336075" y="3969675"/>
              <a:ext cx="186375" cy="115425"/>
            </a:xfrm>
            <a:custGeom>
              <a:avLst/>
              <a:gdLst/>
              <a:ahLst/>
              <a:cxnLst/>
              <a:rect l="l" t="t" r="r" b="b"/>
              <a:pathLst>
                <a:path w="7455" h="4617" extrusionOk="0">
                  <a:moveTo>
                    <a:pt x="6104" y="1"/>
                  </a:moveTo>
                  <a:cubicBezTo>
                    <a:pt x="3961" y="1"/>
                    <a:pt x="1419" y="2641"/>
                    <a:pt x="189" y="4328"/>
                  </a:cubicBezTo>
                  <a:lnTo>
                    <a:pt x="1" y="4617"/>
                  </a:lnTo>
                  <a:cubicBezTo>
                    <a:pt x="1281" y="3362"/>
                    <a:pt x="3075" y="2320"/>
                    <a:pt x="4820" y="2057"/>
                  </a:cubicBezTo>
                  <a:cubicBezTo>
                    <a:pt x="5686" y="1931"/>
                    <a:pt x="6702" y="1818"/>
                    <a:pt x="7279" y="1015"/>
                  </a:cubicBezTo>
                  <a:cubicBezTo>
                    <a:pt x="7342" y="915"/>
                    <a:pt x="7405" y="814"/>
                    <a:pt x="7417" y="701"/>
                  </a:cubicBezTo>
                  <a:cubicBezTo>
                    <a:pt x="7455" y="463"/>
                    <a:pt x="7254" y="287"/>
                    <a:pt x="7053" y="199"/>
                  </a:cubicBezTo>
                  <a:cubicBezTo>
                    <a:pt x="6750" y="63"/>
                    <a:pt x="6432" y="1"/>
                    <a:pt x="6104" y="1"/>
                  </a:cubicBezTo>
                  <a:close/>
                </a:path>
              </a:pathLst>
            </a:custGeom>
            <a:solidFill>
              <a:srgbClr val="2EA1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0" name="Google Shape;1250;p38"/>
            <p:cNvSpPr/>
            <p:nvPr/>
          </p:nvSpPr>
          <p:spPr>
            <a:xfrm>
              <a:off x="5329475" y="3992525"/>
              <a:ext cx="164125" cy="96425"/>
            </a:xfrm>
            <a:custGeom>
              <a:avLst/>
              <a:gdLst/>
              <a:ahLst/>
              <a:cxnLst/>
              <a:rect l="l" t="t" r="r" b="b"/>
              <a:pathLst>
                <a:path w="6565" h="3857" extrusionOk="0">
                  <a:moveTo>
                    <a:pt x="6527" y="1"/>
                  </a:moveTo>
                  <a:cubicBezTo>
                    <a:pt x="5284" y="76"/>
                    <a:pt x="4080" y="490"/>
                    <a:pt x="3013" y="1130"/>
                  </a:cubicBezTo>
                  <a:cubicBezTo>
                    <a:pt x="1896" y="1795"/>
                    <a:pt x="779" y="2686"/>
                    <a:pt x="39" y="3753"/>
                  </a:cubicBezTo>
                  <a:cubicBezTo>
                    <a:pt x="0" y="3801"/>
                    <a:pt x="51" y="3857"/>
                    <a:pt x="99" y="3857"/>
                  </a:cubicBezTo>
                  <a:cubicBezTo>
                    <a:pt x="114" y="3857"/>
                    <a:pt x="128" y="3852"/>
                    <a:pt x="139" y="3841"/>
                  </a:cubicBezTo>
                  <a:cubicBezTo>
                    <a:pt x="1118" y="2962"/>
                    <a:pt x="1997" y="2034"/>
                    <a:pt x="3139" y="1331"/>
                  </a:cubicBezTo>
                  <a:cubicBezTo>
                    <a:pt x="4180" y="691"/>
                    <a:pt x="5322" y="264"/>
                    <a:pt x="6527" y="63"/>
                  </a:cubicBezTo>
                  <a:cubicBezTo>
                    <a:pt x="6564" y="51"/>
                    <a:pt x="6552" y="1"/>
                    <a:pt x="6527" y="1"/>
                  </a:cubicBezTo>
                  <a:close/>
                </a:path>
              </a:pathLst>
            </a:custGeom>
            <a:solidFill>
              <a:srgbClr val="5ACC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1" name="Google Shape;1251;p38"/>
            <p:cNvSpPr/>
            <p:nvPr/>
          </p:nvSpPr>
          <p:spPr>
            <a:xfrm>
              <a:off x="5308800" y="4058175"/>
              <a:ext cx="192325" cy="147075"/>
            </a:xfrm>
            <a:custGeom>
              <a:avLst/>
              <a:gdLst/>
              <a:ahLst/>
              <a:cxnLst/>
              <a:rect l="l" t="t" r="r" b="b"/>
              <a:pathLst>
                <a:path w="7693" h="5883" extrusionOk="0">
                  <a:moveTo>
                    <a:pt x="6526" y="0"/>
                  </a:moveTo>
                  <a:cubicBezTo>
                    <a:pt x="4036" y="0"/>
                    <a:pt x="1367" y="3458"/>
                    <a:pt x="163" y="5544"/>
                  </a:cubicBezTo>
                  <a:lnTo>
                    <a:pt x="0" y="5883"/>
                  </a:lnTo>
                  <a:cubicBezTo>
                    <a:pt x="1243" y="4352"/>
                    <a:pt x="3087" y="2971"/>
                    <a:pt x="4982" y="2419"/>
                  </a:cubicBezTo>
                  <a:cubicBezTo>
                    <a:pt x="5936" y="2143"/>
                    <a:pt x="7053" y="1867"/>
                    <a:pt x="7580" y="926"/>
                  </a:cubicBezTo>
                  <a:cubicBezTo>
                    <a:pt x="7642" y="813"/>
                    <a:pt x="7693" y="688"/>
                    <a:pt x="7693" y="575"/>
                  </a:cubicBezTo>
                  <a:cubicBezTo>
                    <a:pt x="7693" y="311"/>
                    <a:pt x="7454" y="160"/>
                    <a:pt x="7228" y="98"/>
                  </a:cubicBezTo>
                  <a:cubicBezTo>
                    <a:pt x="6997" y="31"/>
                    <a:pt x="6762" y="0"/>
                    <a:pt x="6526" y="0"/>
                  </a:cubicBezTo>
                  <a:close/>
                </a:path>
              </a:pathLst>
            </a:custGeom>
            <a:solidFill>
              <a:srgbClr val="2EA1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2" name="Google Shape;1252;p38"/>
            <p:cNvSpPr/>
            <p:nvPr/>
          </p:nvSpPr>
          <p:spPr>
            <a:xfrm>
              <a:off x="5301800" y="4082825"/>
              <a:ext cx="169100" cy="127225"/>
            </a:xfrm>
            <a:custGeom>
              <a:avLst/>
              <a:gdLst/>
              <a:ahLst/>
              <a:cxnLst/>
              <a:rect l="l" t="t" r="r" b="b"/>
              <a:pathLst>
                <a:path w="6764" h="5089" extrusionOk="0">
                  <a:moveTo>
                    <a:pt x="6729" y="1"/>
                  </a:moveTo>
                  <a:cubicBezTo>
                    <a:pt x="6726" y="1"/>
                    <a:pt x="6722" y="1"/>
                    <a:pt x="6718" y="3"/>
                  </a:cubicBezTo>
                  <a:cubicBezTo>
                    <a:pt x="5325" y="266"/>
                    <a:pt x="4045" y="919"/>
                    <a:pt x="2941" y="1772"/>
                  </a:cubicBezTo>
                  <a:cubicBezTo>
                    <a:pt x="1824" y="2651"/>
                    <a:pt x="719" y="3742"/>
                    <a:pt x="29" y="4985"/>
                  </a:cubicBezTo>
                  <a:cubicBezTo>
                    <a:pt x="0" y="5033"/>
                    <a:pt x="46" y="5089"/>
                    <a:pt x="97" y="5089"/>
                  </a:cubicBezTo>
                  <a:cubicBezTo>
                    <a:pt x="112" y="5089"/>
                    <a:pt x="128" y="5084"/>
                    <a:pt x="142" y="5072"/>
                  </a:cubicBezTo>
                  <a:cubicBezTo>
                    <a:pt x="1071" y="4006"/>
                    <a:pt x="1912" y="2901"/>
                    <a:pt x="3016" y="2011"/>
                  </a:cubicBezTo>
                  <a:cubicBezTo>
                    <a:pt x="4133" y="1120"/>
                    <a:pt x="5375" y="467"/>
                    <a:pt x="6730" y="53"/>
                  </a:cubicBezTo>
                  <a:cubicBezTo>
                    <a:pt x="6764" y="42"/>
                    <a:pt x="6758" y="1"/>
                    <a:pt x="6729" y="1"/>
                  </a:cubicBezTo>
                  <a:close/>
                </a:path>
              </a:pathLst>
            </a:custGeom>
            <a:solidFill>
              <a:srgbClr val="5ACC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3" name="Google Shape;1253;p38"/>
            <p:cNvSpPr/>
            <p:nvPr/>
          </p:nvSpPr>
          <p:spPr>
            <a:xfrm>
              <a:off x="5372175" y="3879275"/>
              <a:ext cx="161900" cy="101350"/>
            </a:xfrm>
            <a:custGeom>
              <a:avLst/>
              <a:gdLst/>
              <a:ahLst/>
              <a:cxnLst/>
              <a:rect l="l" t="t" r="r" b="b"/>
              <a:pathLst>
                <a:path w="6476" h="4054" extrusionOk="0">
                  <a:moveTo>
                    <a:pt x="5307" y="0"/>
                  </a:moveTo>
                  <a:cubicBezTo>
                    <a:pt x="3468" y="0"/>
                    <a:pt x="1327" y="2281"/>
                    <a:pt x="242" y="3755"/>
                  </a:cubicBezTo>
                  <a:lnTo>
                    <a:pt x="242" y="3755"/>
                  </a:lnTo>
                  <a:cubicBezTo>
                    <a:pt x="1272" y="2578"/>
                    <a:pt x="2763" y="2004"/>
                    <a:pt x="4179" y="1795"/>
                  </a:cubicBezTo>
                  <a:cubicBezTo>
                    <a:pt x="4944" y="1670"/>
                    <a:pt x="5823" y="1582"/>
                    <a:pt x="6325" y="879"/>
                  </a:cubicBezTo>
                  <a:cubicBezTo>
                    <a:pt x="6387" y="791"/>
                    <a:pt x="6438" y="703"/>
                    <a:pt x="6450" y="603"/>
                  </a:cubicBezTo>
                  <a:cubicBezTo>
                    <a:pt x="6475" y="390"/>
                    <a:pt x="6300" y="251"/>
                    <a:pt x="6136" y="176"/>
                  </a:cubicBezTo>
                  <a:cubicBezTo>
                    <a:pt x="5871" y="55"/>
                    <a:pt x="5593" y="0"/>
                    <a:pt x="5307" y="0"/>
                  </a:cubicBezTo>
                  <a:close/>
                  <a:moveTo>
                    <a:pt x="242" y="3755"/>
                  </a:moveTo>
                  <a:lnTo>
                    <a:pt x="242" y="3755"/>
                  </a:lnTo>
                  <a:cubicBezTo>
                    <a:pt x="158" y="3850"/>
                    <a:pt x="77" y="3950"/>
                    <a:pt x="0" y="4054"/>
                  </a:cubicBezTo>
                  <a:lnTo>
                    <a:pt x="188" y="3828"/>
                  </a:lnTo>
                  <a:cubicBezTo>
                    <a:pt x="206" y="3804"/>
                    <a:pt x="224" y="3779"/>
                    <a:pt x="242" y="3755"/>
                  </a:cubicBezTo>
                  <a:close/>
                </a:path>
              </a:pathLst>
            </a:custGeom>
            <a:solidFill>
              <a:srgbClr val="2EA1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4" name="Google Shape;1254;p38"/>
            <p:cNvSpPr/>
            <p:nvPr/>
          </p:nvSpPr>
          <p:spPr>
            <a:xfrm>
              <a:off x="5369950" y="3896525"/>
              <a:ext cx="141225" cy="85775"/>
            </a:xfrm>
            <a:custGeom>
              <a:avLst/>
              <a:gdLst/>
              <a:ahLst/>
              <a:cxnLst/>
              <a:rect l="l" t="t" r="r" b="b"/>
              <a:pathLst>
                <a:path w="5649" h="3431" extrusionOk="0">
                  <a:moveTo>
                    <a:pt x="5611" y="1"/>
                  </a:moveTo>
                  <a:cubicBezTo>
                    <a:pt x="3465" y="114"/>
                    <a:pt x="1193" y="1519"/>
                    <a:pt x="39" y="3326"/>
                  </a:cubicBezTo>
                  <a:cubicBezTo>
                    <a:pt x="0" y="3375"/>
                    <a:pt x="51" y="3430"/>
                    <a:pt x="99" y="3430"/>
                  </a:cubicBezTo>
                  <a:cubicBezTo>
                    <a:pt x="114" y="3430"/>
                    <a:pt x="128" y="3425"/>
                    <a:pt x="139" y="3414"/>
                  </a:cubicBezTo>
                  <a:cubicBezTo>
                    <a:pt x="980" y="2649"/>
                    <a:pt x="1708" y="1808"/>
                    <a:pt x="2687" y="1193"/>
                  </a:cubicBezTo>
                  <a:cubicBezTo>
                    <a:pt x="3590" y="616"/>
                    <a:pt x="4569" y="252"/>
                    <a:pt x="5611" y="63"/>
                  </a:cubicBezTo>
                  <a:cubicBezTo>
                    <a:pt x="5648" y="51"/>
                    <a:pt x="5636" y="1"/>
                    <a:pt x="5611" y="1"/>
                  </a:cubicBezTo>
                  <a:close/>
                </a:path>
              </a:pathLst>
            </a:custGeom>
            <a:solidFill>
              <a:srgbClr val="5ACC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5" name="Google Shape;1255;p38"/>
            <p:cNvSpPr/>
            <p:nvPr/>
          </p:nvSpPr>
          <p:spPr>
            <a:xfrm>
              <a:off x="5430525" y="3776650"/>
              <a:ext cx="132100" cy="91675"/>
            </a:xfrm>
            <a:custGeom>
              <a:avLst/>
              <a:gdLst/>
              <a:ahLst/>
              <a:cxnLst/>
              <a:rect l="l" t="t" r="r" b="b"/>
              <a:pathLst>
                <a:path w="5284" h="3667" extrusionOk="0">
                  <a:moveTo>
                    <a:pt x="4405" y="1"/>
                  </a:moveTo>
                  <a:cubicBezTo>
                    <a:pt x="2798" y="1"/>
                    <a:pt x="999" y="2157"/>
                    <a:pt x="138" y="3466"/>
                  </a:cubicBezTo>
                  <a:lnTo>
                    <a:pt x="45" y="3602"/>
                  </a:lnTo>
                  <a:lnTo>
                    <a:pt x="45" y="3602"/>
                  </a:lnTo>
                  <a:cubicBezTo>
                    <a:pt x="852" y="2451"/>
                    <a:pt x="2157" y="1829"/>
                    <a:pt x="3401" y="1558"/>
                  </a:cubicBezTo>
                  <a:cubicBezTo>
                    <a:pt x="4041" y="1420"/>
                    <a:pt x="4794" y="1282"/>
                    <a:pt x="5183" y="667"/>
                  </a:cubicBezTo>
                  <a:cubicBezTo>
                    <a:pt x="5220" y="604"/>
                    <a:pt x="5258" y="529"/>
                    <a:pt x="5271" y="441"/>
                  </a:cubicBezTo>
                  <a:cubicBezTo>
                    <a:pt x="5283" y="266"/>
                    <a:pt x="5133" y="153"/>
                    <a:pt x="4982" y="102"/>
                  </a:cubicBezTo>
                  <a:cubicBezTo>
                    <a:pt x="4794" y="33"/>
                    <a:pt x="4601" y="1"/>
                    <a:pt x="4405" y="1"/>
                  </a:cubicBezTo>
                  <a:close/>
                  <a:moveTo>
                    <a:pt x="45" y="3602"/>
                  </a:moveTo>
                  <a:cubicBezTo>
                    <a:pt x="30" y="3623"/>
                    <a:pt x="15" y="3645"/>
                    <a:pt x="0" y="3666"/>
                  </a:cubicBezTo>
                  <a:lnTo>
                    <a:pt x="45" y="3602"/>
                  </a:lnTo>
                  <a:close/>
                </a:path>
              </a:pathLst>
            </a:custGeom>
            <a:solidFill>
              <a:srgbClr val="2EA1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6" name="Google Shape;1256;p38"/>
            <p:cNvSpPr/>
            <p:nvPr/>
          </p:nvSpPr>
          <p:spPr>
            <a:xfrm>
              <a:off x="5428250" y="3790800"/>
              <a:ext cx="115550" cy="77350"/>
            </a:xfrm>
            <a:custGeom>
              <a:avLst/>
              <a:gdLst/>
              <a:ahLst/>
              <a:cxnLst/>
              <a:rect l="l" t="t" r="r" b="b"/>
              <a:pathLst>
                <a:path w="4622" h="3094" extrusionOk="0">
                  <a:moveTo>
                    <a:pt x="4584" y="1"/>
                  </a:moveTo>
                  <a:cubicBezTo>
                    <a:pt x="2802" y="189"/>
                    <a:pt x="919" y="1444"/>
                    <a:pt x="28" y="2987"/>
                  </a:cubicBezTo>
                  <a:cubicBezTo>
                    <a:pt x="0" y="3044"/>
                    <a:pt x="42" y="3093"/>
                    <a:pt x="92" y="3093"/>
                  </a:cubicBezTo>
                  <a:cubicBezTo>
                    <a:pt x="108" y="3093"/>
                    <a:pt x="126" y="3088"/>
                    <a:pt x="141" y="3075"/>
                  </a:cubicBezTo>
                  <a:cubicBezTo>
                    <a:pt x="832" y="2435"/>
                    <a:pt x="1409" y="1707"/>
                    <a:pt x="2199" y="1155"/>
                  </a:cubicBezTo>
                  <a:cubicBezTo>
                    <a:pt x="2927" y="628"/>
                    <a:pt x="3730" y="289"/>
                    <a:pt x="4596" y="51"/>
                  </a:cubicBezTo>
                  <a:cubicBezTo>
                    <a:pt x="4621" y="51"/>
                    <a:pt x="4609" y="1"/>
                    <a:pt x="4584" y="1"/>
                  </a:cubicBezTo>
                  <a:close/>
                </a:path>
              </a:pathLst>
            </a:custGeom>
            <a:solidFill>
              <a:srgbClr val="5ACC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7" name="Google Shape;1257;p38"/>
            <p:cNvSpPr/>
            <p:nvPr/>
          </p:nvSpPr>
          <p:spPr>
            <a:xfrm>
              <a:off x="4649350" y="4169675"/>
              <a:ext cx="707475" cy="354675"/>
            </a:xfrm>
            <a:custGeom>
              <a:avLst/>
              <a:gdLst/>
              <a:ahLst/>
              <a:cxnLst/>
              <a:rect l="l" t="t" r="r" b="b"/>
              <a:pathLst>
                <a:path w="28299" h="14187" extrusionOk="0">
                  <a:moveTo>
                    <a:pt x="11196" y="1"/>
                  </a:moveTo>
                  <a:cubicBezTo>
                    <a:pt x="7583" y="1"/>
                    <a:pt x="3774" y="806"/>
                    <a:pt x="0" y="2138"/>
                  </a:cubicBezTo>
                  <a:cubicBezTo>
                    <a:pt x="3288" y="7898"/>
                    <a:pt x="8471" y="11939"/>
                    <a:pt x="14319" y="13846"/>
                  </a:cubicBezTo>
                  <a:cubicBezTo>
                    <a:pt x="15053" y="14084"/>
                    <a:pt x="16240" y="14186"/>
                    <a:pt x="17647" y="14186"/>
                  </a:cubicBezTo>
                  <a:cubicBezTo>
                    <a:pt x="20997" y="14186"/>
                    <a:pt x="25594" y="13605"/>
                    <a:pt x="28298" y="12880"/>
                  </a:cubicBezTo>
                  <a:cubicBezTo>
                    <a:pt x="26667" y="6593"/>
                    <a:pt x="22363" y="2439"/>
                    <a:pt x="17167" y="845"/>
                  </a:cubicBezTo>
                  <a:cubicBezTo>
                    <a:pt x="15270" y="265"/>
                    <a:pt x="13265" y="1"/>
                    <a:pt x="11196" y="1"/>
                  </a:cubicBezTo>
                  <a:close/>
                </a:path>
              </a:pathLst>
            </a:custGeom>
            <a:solidFill>
              <a:srgbClr val="2EA0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8" name="Google Shape;1258;p38"/>
            <p:cNvSpPr/>
            <p:nvPr/>
          </p:nvSpPr>
          <p:spPr>
            <a:xfrm>
              <a:off x="4648100" y="4217775"/>
              <a:ext cx="711550" cy="278300"/>
            </a:xfrm>
            <a:custGeom>
              <a:avLst/>
              <a:gdLst/>
              <a:ahLst/>
              <a:cxnLst/>
              <a:rect l="l" t="t" r="r" b="b"/>
              <a:pathLst>
                <a:path w="28462" h="11132" extrusionOk="0">
                  <a:moveTo>
                    <a:pt x="88" y="1"/>
                  </a:moveTo>
                  <a:lnTo>
                    <a:pt x="0" y="415"/>
                  </a:lnTo>
                  <a:cubicBezTo>
                    <a:pt x="176" y="452"/>
                    <a:pt x="17380" y="4192"/>
                    <a:pt x="28235" y="11131"/>
                  </a:cubicBezTo>
                  <a:lnTo>
                    <a:pt x="28461" y="10780"/>
                  </a:lnTo>
                  <a:cubicBezTo>
                    <a:pt x="17544" y="3803"/>
                    <a:pt x="264" y="38"/>
                    <a:pt x="88" y="1"/>
                  </a:cubicBezTo>
                  <a:close/>
                </a:path>
              </a:pathLst>
            </a:custGeom>
            <a:solidFill>
              <a:srgbClr val="08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9" name="Google Shape;1259;p38"/>
            <p:cNvSpPr/>
            <p:nvPr/>
          </p:nvSpPr>
          <p:spPr>
            <a:xfrm>
              <a:off x="4675400" y="4242875"/>
              <a:ext cx="76550" cy="31400"/>
            </a:xfrm>
            <a:custGeom>
              <a:avLst/>
              <a:gdLst/>
              <a:ahLst/>
              <a:cxnLst/>
              <a:rect l="l" t="t" r="r" b="b"/>
              <a:pathLst>
                <a:path w="3062" h="1256" extrusionOk="0">
                  <a:moveTo>
                    <a:pt x="2962" y="1"/>
                  </a:moveTo>
                  <a:cubicBezTo>
                    <a:pt x="2936" y="1"/>
                    <a:pt x="2899" y="13"/>
                    <a:pt x="2861" y="26"/>
                  </a:cubicBezTo>
                  <a:cubicBezTo>
                    <a:pt x="2886" y="51"/>
                    <a:pt x="2899" y="88"/>
                    <a:pt x="2911" y="114"/>
                  </a:cubicBezTo>
                  <a:lnTo>
                    <a:pt x="2522" y="277"/>
                  </a:lnTo>
                  <a:cubicBezTo>
                    <a:pt x="2497" y="226"/>
                    <a:pt x="2472" y="176"/>
                    <a:pt x="2447" y="126"/>
                  </a:cubicBezTo>
                  <a:cubicBezTo>
                    <a:pt x="1782" y="302"/>
                    <a:pt x="1205" y="490"/>
                    <a:pt x="552" y="703"/>
                  </a:cubicBezTo>
                  <a:cubicBezTo>
                    <a:pt x="376" y="766"/>
                    <a:pt x="201" y="829"/>
                    <a:pt x="0" y="892"/>
                  </a:cubicBezTo>
                  <a:cubicBezTo>
                    <a:pt x="88" y="1017"/>
                    <a:pt x="176" y="1130"/>
                    <a:pt x="251" y="1255"/>
                  </a:cubicBezTo>
                  <a:cubicBezTo>
                    <a:pt x="402" y="1205"/>
                    <a:pt x="552" y="1155"/>
                    <a:pt x="690" y="1105"/>
                  </a:cubicBezTo>
                  <a:cubicBezTo>
                    <a:pt x="1518" y="829"/>
                    <a:pt x="2171" y="615"/>
                    <a:pt x="3062" y="402"/>
                  </a:cubicBezTo>
                  <a:lnTo>
                    <a:pt x="2962" y="1"/>
                  </a:lnTo>
                  <a:close/>
                </a:path>
              </a:pathLst>
            </a:custGeom>
            <a:solidFill>
              <a:srgbClr val="08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0" name="Google Shape;1260;p38"/>
            <p:cNvSpPr/>
            <p:nvPr/>
          </p:nvSpPr>
          <p:spPr>
            <a:xfrm>
              <a:off x="4697350" y="4262025"/>
              <a:ext cx="121750" cy="42050"/>
            </a:xfrm>
            <a:custGeom>
              <a:avLst/>
              <a:gdLst/>
              <a:ahLst/>
              <a:cxnLst/>
              <a:rect l="l" t="t" r="r" b="b"/>
              <a:pathLst>
                <a:path w="4870" h="1682" extrusionOk="0">
                  <a:moveTo>
                    <a:pt x="4807" y="0"/>
                  </a:moveTo>
                  <a:lnTo>
                    <a:pt x="4468" y="201"/>
                  </a:lnTo>
                  <a:cubicBezTo>
                    <a:pt x="4443" y="151"/>
                    <a:pt x="4405" y="100"/>
                    <a:pt x="4380" y="50"/>
                  </a:cubicBezTo>
                  <a:cubicBezTo>
                    <a:pt x="2937" y="314"/>
                    <a:pt x="1657" y="690"/>
                    <a:pt x="0" y="1330"/>
                  </a:cubicBezTo>
                  <a:cubicBezTo>
                    <a:pt x="88" y="1456"/>
                    <a:pt x="176" y="1569"/>
                    <a:pt x="264" y="1682"/>
                  </a:cubicBezTo>
                  <a:cubicBezTo>
                    <a:pt x="1996" y="1017"/>
                    <a:pt x="3313" y="640"/>
                    <a:pt x="4869" y="389"/>
                  </a:cubicBezTo>
                  <a:lnTo>
                    <a:pt x="4807" y="0"/>
                  </a:lnTo>
                  <a:close/>
                </a:path>
              </a:pathLst>
            </a:custGeom>
            <a:solidFill>
              <a:srgbClr val="08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1" name="Google Shape;1261;p38"/>
            <p:cNvSpPr/>
            <p:nvPr/>
          </p:nvSpPr>
          <p:spPr>
            <a:xfrm>
              <a:off x="4721825" y="4279575"/>
              <a:ext cx="154050" cy="54300"/>
            </a:xfrm>
            <a:custGeom>
              <a:avLst/>
              <a:gdLst/>
              <a:ahLst/>
              <a:cxnLst/>
              <a:rect l="l" t="t" r="r" b="b"/>
              <a:pathLst>
                <a:path w="6162" h="2172" extrusionOk="0">
                  <a:moveTo>
                    <a:pt x="5647" y="1"/>
                  </a:moveTo>
                  <a:cubicBezTo>
                    <a:pt x="3777" y="377"/>
                    <a:pt x="1883" y="992"/>
                    <a:pt x="0" y="1845"/>
                  </a:cubicBezTo>
                  <a:cubicBezTo>
                    <a:pt x="88" y="1958"/>
                    <a:pt x="188" y="2059"/>
                    <a:pt x="289" y="2172"/>
                  </a:cubicBezTo>
                  <a:cubicBezTo>
                    <a:pt x="2247" y="1306"/>
                    <a:pt x="4217" y="678"/>
                    <a:pt x="6162" y="327"/>
                  </a:cubicBezTo>
                  <a:lnTo>
                    <a:pt x="6112" y="89"/>
                  </a:lnTo>
                  <a:lnTo>
                    <a:pt x="5798" y="264"/>
                  </a:lnTo>
                  <a:cubicBezTo>
                    <a:pt x="5748" y="176"/>
                    <a:pt x="5697" y="89"/>
                    <a:pt x="5647" y="1"/>
                  </a:cubicBezTo>
                  <a:close/>
                </a:path>
              </a:pathLst>
            </a:custGeom>
            <a:solidFill>
              <a:srgbClr val="08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2" name="Google Shape;1262;p38"/>
            <p:cNvSpPr/>
            <p:nvPr/>
          </p:nvSpPr>
          <p:spPr>
            <a:xfrm>
              <a:off x="4757575" y="4304050"/>
              <a:ext cx="189825" cy="67475"/>
            </a:xfrm>
            <a:custGeom>
              <a:avLst/>
              <a:gdLst/>
              <a:ahLst/>
              <a:cxnLst/>
              <a:rect l="l" t="t" r="r" b="b"/>
              <a:pathLst>
                <a:path w="7593" h="2699" extrusionOk="0">
                  <a:moveTo>
                    <a:pt x="7166" y="1"/>
                  </a:moveTo>
                  <a:cubicBezTo>
                    <a:pt x="4782" y="377"/>
                    <a:pt x="2385" y="1180"/>
                    <a:pt x="1" y="2385"/>
                  </a:cubicBezTo>
                  <a:cubicBezTo>
                    <a:pt x="101" y="2498"/>
                    <a:pt x="214" y="2598"/>
                    <a:pt x="315" y="2699"/>
                  </a:cubicBezTo>
                  <a:cubicBezTo>
                    <a:pt x="2736" y="1494"/>
                    <a:pt x="5184" y="703"/>
                    <a:pt x="7593" y="365"/>
                  </a:cubicBezTo>
                  <a:lnTo>
                    <a:pt x="7568" y="176"/>
                  </a:lnTo>
                  <a:lnTo>
                    <a:pt x="7317" y="289"/>
                  </a:lnTo>
                  <a:cubicBezTo>
                    <a:pt x="7267" y="189"/>
                    <a:pt x="7216" y="101"/>
                    <a:pt x="7166" y="1"/>
                  </a:cubicBezTo>
                  <a:close/>
                </a:path>
              </a:pathLst>
            </a:custGeom>
            <a:solidFill>
              <a:srgbClr val="08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3" name="Google Shape;1263;p38"/>
            <p:cNvSpPr/>
            <p:nvPr/>
          </p:nvSpPr>
          <p:spPr>
            <a:xfrm>
              <a:off x="4793650" y="4321000"/>
              <a:ext cx="211475" cy="83475"/>
            </a:xfrm>
            <a:custGeom>
              <a:avLst/>
              <a:gdLst/>
              <a:ahLst/>
              <a:cxnLst/>
              <a:rect l="l" t="t" r="r" b="b"/>
              <a:pathLst>
                <a:path w="8459" h="3339" extrusionOk="0">
                  <a:moveTo>
                    <a:pt x="8108" y="0"/>
                  </a:moveTo>
                  <a:cubicBezTo>
                    <a:pt x="5686" y="728"/>
                    <a:pt x="2962" y="1745"/>
                    <a:pt x="1" y="3037"/>
                  </a:cubicBezTo>
                  <a:cubicBezTo>
                    <a:pt x="126" y="3137"/>
                    <a:pt x="239" y="3238"/>
                    <a:pt x="365" y="3338"/>
                  </a:cubicBezTo>
                  <a:cubicBezTo>
                    <a:pt x="3326" y="2058"/>
                    <a:pt x="6049" y="1054"/>
                    <a:pt x="8459" y="339"/>
                  </a:cubicBezTo>
                  <a:lnTo>
                    <a:pt x="8396" y="138"/>
                  </a:lnTo>
                  <a:lnTo>
                    <a:pt x="8208" y="226"/>
                  </a:lnTo>
                  <a:cubicBezTo>
                    <a:pt x="8170" y="151"/>
                    <a:pt x="8145" y="76"/>
                    <a:pt x="8108" y="0"/>
                  </a:cubicBezTo>
                  <a:close/>
                </a:path>
              </a:pathLst>
            </a:custGeom>
            <a:solidFill>
              <a:srgbClr val="08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4" name="Google Shape;1264;p38"/>
            <p:cNvSpPr/>
            <p:nvPr/>
          </p:nvSpPr>
          <p:spPr>
            <a:xfrm>
              <a:off x="4830375" y="4346725"/>
              <a:ext cx="241900" cy="85975"/>
            </a:xfrm>
            <a:custGeom>
              <a:avLst/>
              <a:gdLst/>
              <a:ahLst/>
              <a:cxnLst/>
              <a:rect l="l" t="t" r="r" b="b"/>
              <a:pathLst>
                <a:path w="9676" h="3439" extrusionOk="0">
                  <a:moveTo>
                    <a:pt x="9550" y="0"/>
                  </a:moveTo>
                  <a:cubicBezTo>
                    <a:pt x="9562" y="63"/>
                    <a:pt x="9587" y="113"/>
                    <a:pt x="9600" y="163"/>
                  </a:cubicBezTo>
                  <a:lnTo>
                    <a:pt x="9198" y="301"/>
                  </a:lnTo>
                  <a:cubicBezTo>
                    <a:pt x="9173" y="226"/>
                    <a:pt x="9161" y="163"/>
                    <a:pt x="9136" y="101"/>
                  </a:cubicBezTo>
                  <a:cubicBezTo>
                    <a:pt x="6111" y="803"/>
                    <a:pt x="3037" y="1820"/>
                    <a:pt x="0" y="3150"/>
                  </a:cubicBezTo>
                  <a:cubicBezTo>
                    <a:pt x="138" y="3250"/>
                    <a:pt x="276" y="3351"/>
                    <a:pt x="402" y="3439"/>
                  </a:cubicBezTo>
                  <a:cubicBezTo>
                    <a:pt x="3489" y="2108"/>
                    <a:pt x="6613" y="1079"/>
                    <a:pt x="9675" y="414"/>
                  </a:cubicBezTo>
                  <a:lnTo>
                    <a:pt x="9587" y="0"/>
                  </a:lnTo>
                  <a:close/>
                </a:path>
              </a:pathLst>
            </a:custGeom>
            <a:solidFill>
              <a:srgbClr val="08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5" name="Google Shape;1265;p38"/>
            <p:cNvSpPr/>
            <p:nvPr/>
          </p:nvSpPr>
          <p:spPr>
            <a:xfrm>
              <a:off x="4884650" y="4374025"/>
              <a:ext cx="248800" cy="93500"/>
            </a:xfrm>
            <a:custGeom>
              <a:avLst/>
              <a:gdLst/>
              <a:ahLst/>
              <a:cxnLst/>
              <a:rect l="l" t="t" r="r" b="b"/>
              <a:pathLst>
                <a:path w="9952" h="3740" extrusionOk="0">
                  <a:moveTo>
                    <a:pt x="9851" y="0"/>
                  </a:moveTo>
                  <a:lnTo>
                    <a:pt x="9487" y="125"/>
                  </a:lnTo>
                  <a:cubicBezTo>
                    <a:pt x="9475" y="88"/>
                    <a:pt x="9462" y="50"/>
                    <a:pt x="9449" y="13"/>
                  </a:cubicBezTo>
                  <a:cubicBezTo>
                    <a:pt x="8370" y="414"/>
                    <a:pt x="7253" y="803"/>
                    <a:pt x="6174" y="1192"/>
                  </a:cubicBezTo>
                  <a:cubicBezTo>
                    <a:pt x="4116" y="1933"/>
                    <a:pt x="1995" y="2685"/>
                    <a:pt x="0" y="3476"/>
                  </a:cubicBezTo>
                  <a:cubicBezTo>
                    <a:pt x="163" y="3564"/>
                    <a:pt x="314" y="3652"/>
                    <a:pt x="477" y="3740"/>
                  </a:cubicBezTo>
                  <a:cubicBezTo>
                    <a:pt x="2372" y="2999"/>
                    <a:pt x="4367" y="2284"/>
                    <a:pt x="6325" y="1594"/>
                  </a:cubicBezTo>
                  <a:cubicBezTo>
                    <a:pt x="7517" y="1167"/>
                    <a:pt x="8759" y="715"/>
                    <a:pt x="9951" y="276"/>
                  </a:cubicBezTo>
                  <a:lnTo>
                    <a:pt x="9851" y="0"/>
                  </a:lnTo>
                  <a:close/>
                </a:path>
              </a:pathLst>
            </a:custGeom>
            <a:solidFill>
              <a:srgbClr val="08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6" name="Google Shape;1266;p38"/>
            <p:cNvSpPr/>
            <p:nvPr/>
          </p:nvSpPr>
          <p:spPr>
            <a:xfrm>
              <a:off x="4938925" y="4396925"/>
              <a:ext cx="246600" cy="97900"/>
            </a:xfrm>
            <a:custGeom>
              <a:avLst/>
              <a:gdLst/>
              <a:ahLst/>
              <a:cxnLst/>
              <a:rect l="l" t="t" r="r" b="b"/>
              <a:pathLst>
                <a:path w="9864" h="3916" extrusionOk="0">
                  <a:moveTo>
                    <a:pt x="9688" y="0"/>
                  </a:moveTo>
                  <a:cubicBezTo>
                    <a:pt x="6463" y="904"/>
                    <a:pt x="3213" y="2146"/>
                    <a:pt x="0" y="3689"/>
                  </a:cubicBezTo>
                  <a:cubicBezTo>
                    <a:pt x="176" y="3765"/>
                    <a:pt x="339" y="3840"/>
                    <a:pt x="515" y="3915"/>
                  </a:cubicBezTo>
                  <a:cubicBezTo>
                    <a:pt x="3614" y="2447"/>
                    <a:pt x="6751" y="1268"/>
                    <a:pt x="9863" y="389"/>
                  </a:cubicBezTo>
                  <a:lnTo>
                    <a:pt x="9851" y="351"/>
                  </a:lnTo>
                  <a:lnTo>
                    <a:pt x="9776" y="364"/>
                  </a:lnTo>
                  <a:cubicBezTo>
                    <a:pt x="9751" y="238"/>
                    <a:pt x="9713" y="126"/>
                    <a:pt x="9688" y="0"/>
                  </a:cubicBezTo>
                  <a:close/>
                </a:path>
              </a:pathLst>
            </a:custGeom>
            <a:solidFill>
              <a:srgbClr val="08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7" name="Google Shape;1267;p38"/>
            <p:cNvSpPr/>
            <p:nvPr/>
          </p:nvSpPr>
          <p:spPr>
            <a:xfrm>
              <a:off x="5010450" y="4428600"/>
              <a:ext cx="239700" cy="91950"/>
            </a:xfrm>
            <a:custGeom>
              <a:avLst/>
              <a:gdLst/>
              <a:ahLst/>
              <a:cxnLst/>
              <a:rect l="l" t="t" r="r" b="b"/>
              <a:pathLst>
                <a:path w="9588" h="3678" extrusionOk="0">
                  <a:moveTo>
                    <a:pt x="9136" y="1"/>
                  </a:moveTo>
                  <a:cubicBezTo>
                    <a:pt x="6099" y="929"/>
                    <a:pt x="3037" y="2121"/>
                    <a:pt x="0" y="3527"/>
                  </a:cubicBezTo>
                  <a:cubicBezTo>
                    <a:pt x="201" y="3589"/>
                    <a:pt x="439" y="3640"/>
                    <a:pt x="690" y="3677"/>
                  </a:cubicBezTo>
                  <a:cubicBezTo>
                    <a:pt x="3652" y="2335"/>
                    <a:pt x="6626" y="1193"/>
                    <a:pt x="9588" y="302"/>
                  </a:cubicBezTo>
                  <a:lnTo>
                    <a:pt x="9525" y="88"/>
                  </a:lnTo>
                  <a:lnTo>
                    <a:pt x="9199" y="201"/>
                  </a:lnTo>
                  <a:cubicBezTo>
                    <a:pt x="9186" y="126"/>
                    <a:pt x="9161" y="63"/>
                    <a:pt x="9136" y="1"/>
                  </a:cubicBezTo>
                  <a:close/>
                </a:path>
              </a:pathLst>
            </a:custGeom>
            <a:solidFill>
              <a:srgbClr val="08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8" name="Google Shape;1268;p38"/>
            <p:cNvSpPr/>
            <p:nvPr/>
          </p:nvSpPr>
          <p:spPr>
            <a:xfrm>
              <a:off x="5096100" y="4446475"/>
              <a:ext cx="186675" cy="77825"/>
            </a:xfrm>
            <a:custGeom>
              <a:avLst/>
              <a:gdLst/>
              <a:ahLst/>
              <a:cxnLst/>
              <a:rect l="l" t="t" r="r" b="b"/>
              <a:pathLst>
                <a:path w="7467" h="3113" extrusionOk="0">
                  <a:moveTo>
                    <a:pt x="7165" y="1"/>
                  </a:moveTo>
                  <a:cubicBezTo>
                    <a:pt x="4781" y="929"/>
                    <a:pt x="2372" y="1983"/>
                    <a:pt x="0" y="3113"/>
                  </a:cubicBezTo>
                  <a:cubicBezTo>
                    <a:pt x="326" y="3113"/>
                    <a:pt x="678" y="3100"/>
                    <a:pt x="1029" y="3088"/>
                  </a:cubicBezTo>
                  <a:cubicBezTo>
                    <a:pt x="3175" y="2096"/>
                    <a:pt x="5321" y="1168"/>
                    <a:pt x="7467" y="327"/>
                  </a:cubicBezTo>
                  <a:lnTo>
                    <a:pt x="7379" y="89"/>
                  </a:lnTo>
                  <a:lnTo>
                    <a:pt x="7191" y="139"/>
                  </a:lnTo>
                  <a:cubicBezTo>
                    <a:pt x="7191" y="89"/>
                    <a:pt x="7178" y="38"/>
                    <a:pt x="7165" y="1"/>
                  </a:cubicBezTo>
                  <a:close/>
                </a:path>
              </a:pathLst>
            </a:custGeom>
            <a:solidFill>
              <a:srgbClr val="08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9" name="Google Shape;1269;p38"/>
            <p:cNvSpPr/>
            <p:nvPr/>
          </p:nvSpPr>
          <p:spPr>
            <a:xfrm>
              <a:off x="5180800" y="4465625"/>
              <a:ext cx="142125" cy="54300"/>
            </a:xfrm>
            <a:custGeom>
              <a:avLst/>
              <a:gdLst/>
              <a:ahLst/>
              <a:cxnLst/>
              <a:rect l="l" t="t" r="r" b="b"/>
              <a:pathLst>
                <a:path w="5685" h="2172" extrusionOk="0">
                  <a:moveTo>
                    <a:pt x="5258" y="0"/>
                  </a:moveTo>
                  <a:cubicBezTo>
                    <a:pt x="3501" y="603"/>
                    <a:pt x="1745" y="1330"/>
                    <a:pt x="0" y="2171"/>
                  </a:cubicBezTo>
                  <a:cubicBezTo>
                    <a:pt x="414" y="2146"/>
                    <a:pt x="841" y="2096"/>
                    <a:pt x="1268" y="2046"/>
                  </a:cubicBezTo>
                  <a:cubicBezTo>
                    <a:pt x="2736" y="1381"/>
                    <a:pt x="4217" y="791"/>
                    <a:pt x="5685" y="289"/>
                  </a:cubicBezTo>
                  <a:lnTo>
                    <a:pt x="5660" y="226"/>
                  </a:lnTo>
                  <a:lnTo>
                    <a:pt x="5283" y="276"/>
                  </a:lnTo>
                  <a:cubicBezTo>
                    <a:pt x="5283" y="176"/>
                    <a:pt x="5271" y="88"/>
                    <a:pt x="5258" y="0"/>
                  </a:cubicBezTo>
                  <a:close/>
                </a:path>
              </a:pathLst>
            </a:custGeom>
            <a:solidFill>
              <a:srgbClr val="08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0" name="Google Shape;1270;p38"/>
            <p:cNvSpPr/>
            <p:nvPr/>
          </p:nvSpPr>
          <p:spPr>
            <a:xfrm>
              <a:off x="4663775" y="4235025"/>
              <a:ext cx="52100" cy="21675"/>
            </a:xfrm>
            <a:custGeom>
              <a:avLst/>
              <a:gdLst/>
              <a:ahLst/>
              <a:cxnLst/>
              <a:rect l="l" t="t" r="r" b="b"/>
              <a:pathLst>
                <a:path w="2084" h="867" extrusionOk="0">
                  <a:moveTo>
                    <a:pt x="1732" y="1"/>
                  </a:moveTo>
                  <a:lnTo>
                    <a:pt x="1" y="490"/>
                  </a:lnTo>
                  <a:cubicBezTo>
                    <a:pt x="89" y="616"/>
                    <a:pt x="164" y="741"/>
                    <a:pt x="239" y="867"/>
                  </a:cubicBezTo>
                  <a:lnTo>
                    <a:pt x="2084" y="340"/>
                  </a:lnTo>
                  <a:lnTo>
                    <a:pt x="2034" y="139"/>
                  </a:lnTo>
                  <a:lnTo>
                    <a:pt x="1833" y="227"/>
                  </a:lnTo>
                  <a:cubicBezTo>
                    <a:pt x="1808" y="151"/>
                    <a:pt x="1770" y="76"/>
                    <a:pt x="1732" y="1"/>
                  </a:cubicBezTo>
                  <a:close/>
                </a:path>
              </a:pathLst>
            </a:custGeom>
            <a:solidFill>
              <a:srgbClr val="08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1" name="Google Shape;1271;p38"/>
            <p:cNvSpPr/>
            <p:nvPr/>
          </p:nvSpPr>
          <p:spPr>
            <a:xfrm>
              <a:off x="4692325" y="4205550"/>
              <a:ext cx="27000" cy="35150"/>
            </a:xfrm>
            <a:custGeom>
              <a:avLst/>
              <a:gdLst/>
              <a:ahLst/>
              <a:cxnLst/>
              <a:rect l="l" t="t" r="r" b="b"/>
              <a:pathLst>
                <a:path w="1080" h="1406" extrusionOk="0">
                  <a:moveTo>
                    <a:pt x="415" y="0"/>
                  </a:moveTo>
                  <a:cubicBezTo>
                    <a:pt x="277" y="50"/>
                    <a:pt x="139" y="88"/>
                    <a:pt x="1" y="126"/>
                  </a:cubicBezTo>
                  <a:cubicBezTo>
                    <a:pt x="201" y="452"/>
                    <a:pt x="427" y="841"/>
                    <a:pt x="590" y="1180"/>
                  </a:cubicBezTo>
                  <a:cubicBezTo>
                    <a:pt x="628" y="1255"/>
                    <a:pt x="666" y="1330"/>
                    <a:pt x="691" y="1406"/>
                  </a:cubicBezTo>
                  <a:lnTo>
                    <a:pt x="892" y="1318"/>
                  </a:lnTo>
                  <a:lnTo>
                    <a:pt x="1080" y="1243"/>
                  </a:lnTo>
                  <a:cubicBezTo>
                    <a:pt x="929" y="854"/>
                    <a:pt x="666" y="389"/>
                    <a:pt x="415" y="0"/>
                  </a:cubicBezTo>
                  <a:close/>
                </a:path>
              </a:pathLst>
            </a:custGeom>
            <a:solidFill>
              <a:srgbClr val="08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2" name="Google Shape;1272;p38"/>
            <p:cNvSpPr/>
            <p:nvPr/>
          </p:nvSpPr>
          <p:spPr>
            <a:xfrm>
              <a:off x="4716175" y="4198950"/>
              <a:ext cx="32025" cy="50850"/>
            </a:xfrm>
            <a:custGeom>
              <a:avLst/>
              <a:gdLst/>
              <a:ahLst/>
              <a:cxnLst/>
              <a:rect l="l" t="t" r="r" b="b"/>
              <a:pathLst>
                <a:path w="1281" h="2034" extrusionOk="0">
                  <a:moveTo>
                    <a:pt x="414" y="1"/>
                  </a:moveTo>
                  <a:cubicBezTo>
                    <a:pt x="276" y="38"/>
                    <a:pt x="138" y="76"/>
                    <a:pt x="0" y="114"/>
                  </a:cubicBezTo>
                  <a:cubicBezTo>
                    <a:pt x="302" y="678"/>
                    <a:pt x="578" y="1268"/>
                    <a:pt x="816" y="1883"/>
                  </a:cubicBezTo>
                  <a:cubicBezTo>
                    <a:pt x="841" y="1933"/>
                    <a:pt x="866" y="1983"/>
                    <a:pt x="879" y="2034"/>
                  </a:cubicBezTo>
                  <a:lnTo>
                    <a:pt x="1280" y="1871"/>
                  </a:lnTo>
                  <a:cubicBezTo>
                    <a:pt x="1268" y="1845"/>
                    <a:pt x="1255" y="1808"/>
                    <a:pt x="1230" y="1783"/>
                  </a:cubicBezTo>
                  <a:cubicBezTo>
                    <a:pt x="992" y="1168"/>
                    <a:pt x="716" y="565"/>
                    <a:pt x="414" y="1"/>
                  </a:cubicBezTo>
                  <a:close/>
                </a:path>
              </a:pathLst>
            </a:custGeom>
            <a:solidFill>
              <a:srgbClr val="08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3" name="Google Shape;1273;p38"/>
            <p:cNvSpPr/>
            <p:nvPr/>
          </p:nvSpPr>
          <p:spPr>
            <a:xfrm>
              <a:off x="4754125" y="4189225"/>
              <a:ext cx="64025" cy="77825"/>
            </a:xfrm>
            <a:custGeom>
              <a:avLst/>
              <a:gdLst/>
              <a:ahLst/>
              <a:cxnLst/>
              <a:rect l="l" t="t" r="r" b="b"/>
              <a:pathLst>
                <a:path w="2561" h="3113" extrusionOk="0">
                  <a:moveTo>
                    <a:pt x="465" y="1"/>
                  </a:moveTo>
                  <a:cubicBezTo>
                    <a:pt x="315" y="38"/>
                    <a:pt x="151" y="63"/>
                    <a:pt x="1" y="101"/>
                  </a:cubicBezTo>
                  <a:cubicBezTo>
                    <a:pt x="779" y="954"/>
                    <a:pt x="1482" y="1921"/>
                    <a:pt x="2109" y="2962"/>
                  </a:cubicBezTo>
                  <a:cubicBezTo>
                    <a:pt x="2134" y="3012"/>
                    <a:pt x="2172" y="3063"/>
                    <a:pt x="2197" y="3113"/>
                  </a:cubicBezTo>
                  <a:lnTo>
                    <a:pt x="2536" y="2912"/>
                  </a:lnTo>
                  <a:lnTo>
                    <a:pt x="2561" y="2900"/>
                  </a:lnTo>
                  <a:cubicBezTo>
                    <a:pt x="1946" y="1845"/>
                    <a:pt x="1243" y="867"/>
                    <a:pt x="465" y="1"/>
                  </a:cubicBezTo>
                  <a:close/>
                </a:path>
              </a:pathLst>
            </a:custGeom>
            <a:solidFill>
              <a:srgbClr val="08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4" name="Google Shape;1274;p38"/>
            <p:cNvSpPr/>
            <p:nvPr/>
          </p:nvSpPr>
          <p:spPr>
            <a:xfrm>
              <a:off x="4798050" y="4180450"/>
              <a:ext cx="77825" cy="105750"/>
            </a:xfrm>
            <a:custGeom>
              <a:avLst/>
              <a:gdLst/>
              <a:ahLst/>
              <a:cxnLst/>
              <a:rect l="l" t="t" r="r" b="b"/>
              <a:pathLst>
                <a:path w="3113" h="4230" extrusionOk="0">
                  <a:moveTo>
                    <a:pt x="465" y="0"/>
                  </a:moveTo>
                  <a:cubicBezTo>
                    <a:pt x="314" y="25"/>
                    <a:pt x="151" y="51"/>
                    <a:pt x="1" y="88"/>
                  </a:cubicBezTo>
                  <a:cubicBezTo>
                    <a:pt x="942" y="1280"/>
                    <a:pt x="1820" y="2585"/>
                    <a:pt x="2598" y="3966"/>
                  </a:cubicBezTo>
                  <a:cubicBezTo>
                    <a:pt x="2648" y="4054"/>
                    <a:pt x="2699" y="4141"/>
                    <a:pt x="2749" y="4229"/>
                  </a:cubicBezTo>
                  <a:lnTo>
                    <a:pt x="3063" y="4054"/>
                  </a:lnTo>
                  <a:lnTo>
                    <a:pt x="3113" y="4016"/>
                  </a:lnTo>
                  <a:cubicBezTo>
                    <a:pt x="2322" y="2585"/>
                    <a:pt x="1431" y="1243"/>
                    <a:pt x="465" y="0"/>
                  </a:cubicBezTo>
                  <a:close/>
                </a:path>
              </a:pathLst>
            </a:custGeom>
            <a:solidFill>
              <a:srgbClr val="08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5" name="Google Shape;1275;p38"/>
            <p:cNvSpPr/>
            <p:nvPr/>
          </p:nvSpPr>
          <p:spPr>
            <a:xfrm>
              <a:off x="4850450" y="4172925"/>
              <a:ext cx="99475" cy="138375"/>
            </a:xfrm>
            <a:custGeom>
              <a:avLst/>
              <a:gdLst/>
              <a:ahLst/>
              <a:cxnLst/>
              <a:rect l="l" t="t" r="r" b="b"/>
              <a:pathLst>
                <a:path w="3979" h="5535" extrusionOk="0">
                  <a:moveTo>
                    <a:pt x="515" y="0"/>
                  </a:moveTo>
                  <a:cubicBezTo>
                    <a:pt x="339" y="25"/>
                    <a:pt x="176" y="38"/>
                    <a:pt x="0" y="63"/>
                  </a:cubicBezTo>
                  <a:cubicBezTo>
                    <a:pt x="1343" y="1556"/>
                    <a:pt x="2510" y="3301"/>
                    <a:pt x="3451" y="5246"/>
                  </a:cubicBezTo>
                  <a:cubicBezTo>
                    <a:pt x="3501" y="5346"/>
                    <a:pt x="3552" y="5434"/>
                    <a:pt x="3602" y="5534"/>
                  </a:cubicBezTo>
                  <a:lnTo>
                    <a:pt x="3853" y="5421"/>
                  </a:lnTo>
                  <a:lnTo>
                    <a:pt x="3978" y="5359"/>
                  </a:lnTo>
                  <a:cubicBezTo>
                    <a:pt x="3037" y="3351"/>
                    <a:pt x="1870" y="1556"/>
                    <a:pt x="515" y="0"/>
                  </a:cubicBezTo>
                  <a:close/>
                </a:path>
              </a:pathLst>
            </a:custGeom>
            <a:solidFill>
              <a:srgbClr val="08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6" name="Google Shape;1276;p38"/>
            <p:cNvSpPr/>
            <p:nvPr/>
          </p:nvSpPr>
          <p:spPr>
            <a:xfrm>
              <a:off x="4903775" y="4169775"/>
              <a:ext cx="104800" cy="156575"/>
            </a:xfrm>
            <a:custGeom>
              <a:avLst/>
              <a:gdLst/>
              <a:ahLst/>
              <a:cxnLst/>
              <a:rect l="l" t="t" r="r" b="b"/>
              <a:pathLst>
                <a:path w="4192" h="6263" extrusionOk="0">
                  <a:moveTo>
                    <a:pt x="540" y="1"/>
                  </a:moveTo>
                  <a:cubicBezTo>
                    <a:pt x="365" y="1"/>
                    <a:pt x="176" y="13"/>
                    <a:pt x="1" y="13"/>
                  </a:cubicBezTo>
                  <a:cubicBezTo>
                    <a:pt x="1494" y="1732"/>
                    <a:pt x="2736" y="3765"/>
                    <a:pt x="3703" y="6049"/>
                  </a:cubicBezTo>
                  <a:cubicBezTo>
                    <a:pt x="3740" y="6125"/>
                    <a:pt x="3765" y="6200"/>
                    <a:pt x="3803" y="6263"/>
                  </a:cubicBezTo>
                  <a:lnTo>
                    <a:pt x="3991" y="6187"/>
                  </a:lnTo>
                  <a:lnTo>
                    <a:pt x="4192" y="6112"/>
                  </a:lnTo>
                  <a:cubicBezTo>
                    <a:pt x="3238" y="3803"/>
                    <a:pt x="2008" y="1745"/>
                    <a:pt x="540" y="1"/>
                  </a:cubicBezTo>
                  <a:close/>
                </a:path>
              </a:pathLst>
            </a:custGeom>
            <a:solidFill>
              <a:srgbClr val="08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7" name="Google Shape;1277;p38"/>
            <p:cNvSpPr/>
            <p:nvPr/>
          </p:nvSpPr>
          <p:spPr>
            <a:xfrm>
              <a:off x="4967475" y="4171025"/>
              <a:ext cx="102925" cy="183250"/>
            </a:xfrm>
            <a:custGeom>
              <a:avLst/>
              <a:gdLst/>
              <a:ahLst/>
              <a:cxnLst/>
              <a:rect l="l" t="t" r="r" b="b"/>
              <a:pathLst>
                <a:path w="4117" h="7330" extrusionOk="0">
                  <a:moveTo>
                    <a:pt x="0" y="1"/>
                  </a:moveTo>
                  <a:lnTo>
                    <a:pt x="0" y="1"/>
                  </a:lnTo>
                  <a:cubicBezTo>
                    <a:pt x="1544" y="2034"/>
                    <a:pt x="2773" y="4431"/>
                    <a:pt x="3652" y="7129"/>
                  </a:cubicBezTo>
                  <a:cubicBezTo>
                    <a:pt x="3677" y="7191"/>
                    <a:pt x="3689" y="7254"/>
                    <a:pt x="3714" y="7329"/>
                  </a:cubicBezTo>
                  <a:lnTo>
                    <a:pt x="4116" y="7191"/>
                  </a:lnTo>
                  <a:cubicBezTo>
                    <a:pt x="4103" y="7141"/>
                    <a:pt x="4078" y="7091"/>
                    <a:pt x="4066" y="7028"/>
                  </a:cubicBezTo>
                  <a:cubicBezTo>
                    <a:pt x="3213" y="4406"/>
                    <a:pt x="2033" y="2059"/>
                    <a:pt x="565" y="39"/>
                  </a:cubicBezTo>
                  <a:cubicBezTo>
                    <a:pt x="376" y="26"/>
                    <a:pt x="188" y="13"/>
                    <a:pt x="0" y="1"/>
                  </a:cubicBezTo>
                  <a:close/>
                </a:path>
              </a:pathLst>
            </a:custGeom>
            <a:solidFill>
              <a:srgbClr val="08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8" name="Google Shape;1278;p38"/>
            <p:cNvSpPr/>
            <p:nvPr/>
          </p:nvSpPr>
          <p:spPr>
            <a:xfrm>
              <a:off x="5033025" y="4179500"/>
              <a:ext cx="98850" cy="197675"/>
            </a:xfrm>
            <a:custGeom>
              <a:avLst/>
              <a:gdLst/>
              <a:ahLst/>
              <a:cxnLst/>
              <a:rect l="l" t="t" r="r" b="b"/>
              <a:pathLst>
                <a:path w="3954" h="7907" extrusionOk="0">
                  <a:moveTo>
                    <a:pt x="1" y="1"/>
                  </a:moveTo>
                  <a:cubicBezTo>
                    <a:pt x="1381" y="2398"/>
                    <a:pt x="2561" y="5008"/>
                    <a:pt x="3514" y="7794"/>
                  </a:cubicBezTo>
                  <a:cubicBezTo>
                    <a:pt x="3527" y="7831"/>
                    <a:pt x="3540" y="7869"/>
                    <a:pt x="3552" y="7906"/>
                  </a:cubicBezTo>
                  <a:lnTo>
                    <a:pt x="3916" y="7781"/>
                  </a:lnTo>
                  <a:lnTo>
                    <a:pt x="3954" y="7768"/>
                  </a:lnTo>
                  <a:cubicBezTo>
                    <a:pt x="3025" y="5045"/>
                    <a:pt x="1883" y="2473"/>
                    <a:pt x="553" y="114"/>
                  </a:cubicBezTo>
                  <a:cubicBezTo>
                    <a:pt x="377" y="76"/>
                    <a:pt x="189" y="38"/>
                    <a:pt x="1" y="1"/>
                  </a:cubicBezTo>
                  <a:close/>
                </a:path>
              </a:pathLst>
            </a:custGeom>
            <a:solidFill>
              <a:srgbClr val="08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9" name="Google Shape;1279;p38"/>
            <p:cNvSpPr/>
            <p:nvPr/>
          </p:nvSpPr>
          <p:spPr>
            <a:xfrm>
              <a:off x="5084475" y="4192675"/>
              <a:ext cx="109200" cy="213350"/>
            </a:xfrm>
            <a:custGeom>
              <a:avLst/>
              <a:gdLst/>
              <a:ahLst/>
              <a:cxnLst/>
              <a:rect l="l" t="t" r="r" b="b"/>
              <a:pathLst>
                <a:path w="4368" h="8534" extrusionOk="0">
                  <a:moveTo>
                    <a:pt x="1" y="1"/>
                  </a:moveTo>
                  <a:lnTo>
                    <a:pt x="1" y="1"/>
                  </a:lnTo>
                  <a:cubicBezTo>
                    <a:pt x="1594" y="2410"/>
                    <a:pt x="3063" y="5008"/>
                    <a:pt x="3866" y="8170"/>
                  </a:cubicBezTo>
                  <a:cubicBezTo>
                    <a:pt x="3891" y="8296"/>
                    <a:pt x="3929" y="8408"/>
                    <a:pt x="3954" y="8534"/>
                  </a:cubicBezTo>
                  <a:lnTo>
                    <a:pt x="4029" y="8521"/>
                  </a:lnTo>
                  <a:lnTo>
                    <a:pt x="4368" y="8434"/>
                  </a:lnTo>
                  <a:cubicBezTo>
                    <a:pt x="3627" y="5259"/>
                    <a:pt x="2222" y="2636"/>
                    <a:pt x="653" y="227"/>
                  </a:cubicBezTo>
                  <a:cubicBezTo>
                    <a:pt x="427" y="151"/>
                    <a:pt x="214" y="76"/>
                    <a:pt x="1" y="1"/>
                  </a:cubicBezTo>
                  <a:close/>
                </a:path>
              </a:pathLst>
            </a:custGeom>
            <a:solidFill>
              <a:srgbClr val="08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0" name="Google Shape;1280;p38"/>
            <p:cNvSpPr/>
            <p:nvPr/>
          </p:nvSpPr>
          <p:spPr>
            <a:xfrm>
              <a:off x="5133725" y="4212450"/>
              <a:ext cx="116750" cy="221200"/>
            </a:xfrm>
            <a:custGeom>
              <a:avLst/>
              <a:gdLst/>
              <a:ahLst/>
              <a:cxnLst/>
              <a:rect l="l" t="t" r="r" b="b"/>
              <a:pathLst>
                <a:path w="4670" h="8848" extrusionOk="0">
                  <a:moveTo>
                    <a:pt x="1" y="0"/>
                  </a:moveTo>
                  <a:lnTo>
                    <a:pt x="1" y="0"/>
                  </a:lnTo>
                  <a:cubicBezTo>
                    <a:pt x="1720" y="2560"/>
                    <a:pt x="3126" y="5459"/>
                    <a:pt x="4205" y="8647"/>
                  </a:cubicBezTo>
                  <a:cubicBezTo>
                    <a:pt x="4230" y="8709"/>
                    <a:pt x="4255" y="8772"/>
                    <a:pt x="4268" y="8847"/>
                  </a:cubicBezTo>
                  <a:lnTo>
                    <a:pt x="4594" y="8734"/>
                  </a:lnTo>
                  <a:lnTo>
                    <a:pt x="4669" y="8709"/>
                  </a:lnTo>
                  <a:cubicBezTo>
                    <a:pt x="3665" y="5672"/>
                    <a:pt x="2348" y="2874"/>
                    <a:pt x="754" y="389"/>
                  </a:cubicBezTo>
                  <a:cubicBezTo>
                    <a:pt x="515" y="251"/>
                    <a:pt x="252" y="126"/>
                    <a:pt x="1" y="0"/>
                  </a:cubicBezTo>
                  <a:close/>
                </a:path>
              </a:pathLst>
            </a:custGeom>
            <a:solidFill>
              <a:srgbClr val="08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1" name="Google Shape;1281;p38"/>
            <p:cNvSpPr/>
            <p:nvPr/>
          </p:nvSpPr>
          <p:spPr>
            <a:xfrm>
              <a:off x="5200550" y="4252600"/>
              <a:ext cx="85675" cy="197350"/>
            </a:xfrm>
            <a:custGeom>
              <a:avLst/>
              <a:gdLst/>
              <a:ahLst/>
              <a:cxnLst/>
              <a:rect l="l" t="t" r="r" b="b"/>
              <a:pathLst>
                <a:path w="3427" h="7894" extrusionOk="0">
                  <a:moveTo>
                    <a:pt x="1" y="1"/>
                  </a:moveTo>
                  <a:lnTo>
                    <a:pt x="1" y="1"/>
                  </a:lnTo>
                  <a:cubicBezTo>
                    <a:pt x="1268" y="2335"/>
                    <a:pt x="2272" y="4932"/>
                    <a:pt x="2987" y="7756"/>
                  </a:cubicBezTo>
                  <a:cubicBezTo>
                    <a:pt x="3000" y="7793"/>
                    <a:pt x="3013" y="7844"/>
                    <a:pt x="3013" y="7894"/>
                  </a:cubicBezTo>
                  <a:lnTo>
                    <a:pt x="3201" y="7844"/>
                  </a:lnTo>
                  <a:lnTo>
                    <a:pt x="3427" y="7793"/>
                  </a:lnTo>
                  <a:cubicBezTo>
                    <a:pt x="2787" y="5221"/>
                    <a:pt x="1921" y="2837"/>
                    <a:pt x="816" y="653"/>
                  </a:cubicBezTo>
                  <a:cubicBezTo>
                    <a:pt x="553" y="427"/>
                    <a:pt x="277" y="214"/>
                    <a:pt x="1" y="1"/>
                  </a:cubicBezTo>
                  <a:close/>
                </a:path>
              </a:pathLst>
            </a:custGeom>
            <a:solidFill>
              <a:srgbClr val="08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2" name="Google Shape;1282;p38"/>
            <p:cNvSpPr/>
            <p:nvPr/>
          </p:nvSpPr>
          <p:spPr>
            <a:xfrm>
              <a:off x="5247625" y="4294025"/>
              <a:ext cx="75925" cy="178525"/>
            </a:xfrm>
            <a:custGeom>
              <a:avLst/>
              <a:gdLst/>
              <a:ahLst/>
              <a:cxnLst/>
              <a:rect l="l" t="t" r="r" b="b"/>
              <a:pathLst>
                <a:path w="3037" h="7141" extrusionOk="0">
                  <a:moveTo>
                    <a:pt x="0" y="0"/>
                  </a:moveTo>
                  <a:lnTo>
                    <a:pt x="0" y="0"/>
                  </a:lnTo>
                  <a:cubicBezTo>
                    <a:pt x="1117" y="1958"/>
                    <a:pt x="2234" y="4179"/>
                    <a:pt x="2585" y="6864"/>
                  </a:cubicBezTo>
                  <a:cubicBezTo>
                    <a:pt x="2598" y="6952"/>
                    <a:pt x="2610" y="7040"/>
                    <a:pt x="2610" y="7140"/>
                  </a:cubicBezTo>
                  <a:lnTo>
                    <a:pt x="2987" y="7090"/>
                  </a:lnTo>
                  <a:lnTo>
                    <a:pt x="3037" y="7090"/>
                  </a:lnTo>
                  <a:cubicBezTo>
                    <a:pt x="2811" y="4957"/>
                    <a:pt x="2108" y="3112"/>
                    <a:pt x="1268" y="1468"/>
                  </a:cubicBezTo>
                  <a:cubicBezTo>
                    <a:pt x="879" y="941"/>
                    <a:pt x="452" y="452"/>
                    <a:pt x="0" y="0"/>
                  </a:cubicBezTo>
                  <a:close/>
                </a:path>
              </a:pathLst>
            </a:custGeom>
            <a:solidFill>
              <a:srgbClr val="08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3" name="Google Shape;1283;p38"/>
            <p:cNvSpPr/>
            <p:nvPr/>
          </p:nvSpPr>
          <p:spPr>
            <a:xfrm>
              <a:off x="5255450" y="3887125"/>
              <a:ext cx="321275" cy="651000"/>
            </a:xfrm>
            <a:custGeom>
              <a:avLst/>
              <a:gdLst/>
              <a:ahLst/>
              <a:cxnLst/>
              <a:rect l="l" t="t" r="r" b="b"/>
              <a:pathLst>
                <a:path w="12851" h="26040" extrusionOk="0">
                  <a:moveTo>
                    <a:pt x="10354" y="0"/>
                  </a:moveTo>
                  <a:cubicBezTo>
                    <a:pt x="6162" y="3326"/>
                    <a:pt x="2787" y="7354"/>
                    <a:pt x="1394" y="11947"/>
                  </a:cubicBezTo>
                  <a:cubicBezTo>
                    <a:pt x="1" y="16540"/>
                    <a:pt x="716" y="21747"/>
                    <a:pt x="4104" y="26039"/>
                  </a:cubicBezTo>
                  <a:cubicBezTo>
                    <a:pt x="6602" y="23730"/>
                    <a:pt x="10718" y="18485"/>
                    <a:pt x="11358" y="16276"/>
                  </a:cubicBezTo>
                  <a:cubicBezTo>
                    <a:pt x="12851" y="11056"/>
                    <a:pt x="12625" y="5258"/>
                    <a:pt x="10354" y="0"/>
                  </a:cubicBezTo>
                  <a:close/>
                </a:path>
              </a:pathLst>
            </a:custGeom>
            <a:solidFill>
              <a:srgbClr val="095E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4" name="Google Shape;1284;p38"/>
            <p:cNvSpPr/>
            <p:nvPr/>
          </p:nvSpPr>
          <p:spPr>
            <a:xfrm>
              <a:off x="5354600" y="3885875"/>
              <a:ext cx="163150" cy="652250"/>
            </a:xfrm>
            <a:custGeom>
              <a:avLst/>
              <a:gdLst/>
              <a:ahLst/>
              <a:cxnLst/>
              <a:rect l="l" t="t" r="r" b="b"/>
              <a:pathLst>
                <a:path w="6526" h="26090" extrusionOk="0">
                  <a:moveTo>
                    <a:pt x="6250" y="0"/>
                  </a:moveTo>
                  <a:cubicBezTo>
                    <a:pt x="6199" y="151"/>
                    <a:pt x="527" y="14657"/>
                    <a:pt x="0" y="26076"/>
                  </a:cubicBezTo>
                  <a:lnTo>
                    <a:pt x="289" y="26089"/>
                  </a:lnTo>
                  <a:cubicBezTo>
                    <a:pt x="816" y="14720"/>
                    <a:pt x="6463" y="251"/>
                    <a:pt x="6526" y="113"/>
                  </a:cubicBezTo>
                  <a:lnTo>
                    <a:pt x="6250" y="0"/>
                  </a:ln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5" name="Google Shape;1285;p38"/>
            <p:cNvSpPr/>
            <p:nvPr/>
          </p:nvSpPr>
          <p:spPr>
            <a:xfrm>
              <a:off x="5480400" y="3928225"/>
              <a:ext cx="52100" cy="48325"/>
            </a:xfrm>
            <a:custGeom>
              <a:avLst/>
              <a:gdLst/>
              <a:ahLst/>
              <a:cxnLst/>
              <a:rect l="l" t="t" r="r" b="b"/>
              <a:pathLst>
                <a:path w="2084" h="1933" extrusionOk="0">
                  <a:moveTo>
                    <a:pt x="1996" y="0"/>
                  </a:moveTo>
                  <a:cubicBezTo>
                    <a:pt x="1858" y="113"/>
                    <a:pt x="1732" y="213"/>
                    <a:pt x="1607" y="314"/>
                  </a:cubicBezTo>
                  <a:cubicBezTo>
                    <a:pt x="1155" y="690"/>
                    <a:pt x="753" y="1017"/>
                    <a:pt x="302" y="1431"/>
                  </a:cubicBezTo>
                  <a:cubicBezTo>
                    <a:pt x="327" y="1468"/>
                    <a:pt x="339" y="1493"/>
                    <a:pt x="364" y="1531"/>
                  </a:cubicBezTo>
                  <a:lnTo>
                    <a:pt x="113" y="1669"/>
                  </a:lnTo>
                  <a:cubicBezTo>
                    <a:pt x="113" y="1657"/>
                    <a:pt x="101" y="1644"/>
                    <a:pt x="88" y="1631"/>
                  </a:cubicBezTo>
                  <a:cubicBezTo>
                    <a:pt x="63" y="1669"/>
                    <a:pt x="38" y="1694"/>
                    <a:pt x="0" y="1719"/>
                  </a:cubicBezTo>
                  <a:lnTo>
                    <a:pt x="201" y="1933"/>
                  </a:lnTo>
                  <a:cubicBezTo>
                    <a:pt x="766" y="1381"/>
                    <a:pt x="1218" y="1004"/>
                    <a:pt x="1795" y="527"/>
                  </a:cubicBezTo>
                  <a:cubicBezTo>
                    <a:pt x="1883" y="452"/>
                    <a:pt x="1983" y="364"/>
                    <a:pt x="2084" y="289"/>
                  </a:cubicBezTo>
                  <a:cubicBezTo>
                    <a:pt x="2058" y="188"/>
                    <a:pt x="2021" y="88"/>
                    <a:pt x="1996" y="0"/>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6" name="Google Shape;1286;p38"/>
            <p:cNvSpPr/>
            <p:nvPr/>
          </p:nvSpPr>
          <p:spPr>
            <a:xfrm>
              <a:off x="5460625" y="3958950"/>
              <a:ext cx="81275" cy="75950"/>
            </a:xfrm>
            <a:custGeom>
              <a:avLst/>
              <a:gdLst/>
              <a:ahLst/>
              <a:cxnLst/>
              <a:rect l="l" t="t" r="r" b="b"/>
              <a:pathLst>
                <a:path w="3251" h="3038" extrusionOk="0">
                  <a:moveTo>
                    <a:pt x="3176" y="1"/>
                  </a:moveTo>
                  <a:cubicBezTo>
                    <a:pt x="1946" y="904"/>
                    <a:pt x="1093" y="1670"/>
                    <a:pt x="227" y="2599"/>
                  </a:cubicBezTo>
                  <a:cubicBezTo>
                    <a:pt x="239" y="2636"/>
                    <a:pt x="252" y="2674"/>
                    <a:pt x="264" y="2711"/>
                  </a:cubicBezTo>
                  <a:lnTo>
                    <a:pt x="51" y="2799"/>
                  </a:lnTo>
                  <a:cubicBezTo>
                    <a:pt x="38" y="2812"/>
                    <a:pt x="26" y="2824"/>
                    <a:pt x="1" y="2849"/>
                  </a:cubicBezTo>
                  <a:lnTo>
                    <a:pt x="214" y="3038"/>
                  </a:lnTo>
                  <a:cubicBezTo>
                    <a:pt x="1118" y="2021"/>
                    <a:pt x="1996" y="1231"/>
                    <a:pt x="3251" y="302"/>
                  </a:cubicBezTo>
                  <a:cubicBezTo>
                    <a:pt x="3226" y="202"/>
                    <a:pt x="3201" y="101"/>
                    <a:pt x="3176" y="1"/>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7" name="Google Shape;1287;p38"/>
            <p:cNvSpPr/>
            <p:nvPr/>
          </p:nvSpPr>
          <p:spPr>
            <a:xfrm>
              <a:off x="5446525" y="3991900"/>
              <a:ext cx="103550" cy="92250"/>
            </a:xfrm>
            <a:custGeom>
              <a:avLst/>
              <a:gdLst/>
              <a:ahLst/>
              <a:cxnLst/>
              <a:rect l="l" t="t" r="r" b="b"/>
              <a:pathLst>
                <a:path w="4142" h="3690" extrusionOk="0">
                  <a:moveTo>
                    <a:pt x="4078" y="1"/>
                  </a:moveTo>
                  <a:cubicBezTo>
                    <a:pt x="2610" y="967"/>
                    <a:pt x="1305" y="2059"/>
                    <a:pt x="163" y="3251"/>
                  </a:cubicBezTo>
                  <a:cubicBezTo>
                    <a:pt x="188" y="3313"/>
                    <a:pt x="226" y="3389"/>
                    <a:pt x="251" y="3451"/>
                  </a:cubicBezTo>
                  <a:lnTo>
                    <a:pt x="0" y="3564"/>
                  </a:lnTo>
                  <a:lnTo>
                    <a:pt x="138" y="3690"/>
                  </a:lnTo>
                  <a:cubicBezTo>
                    <a:pt x="1293" y="2448"/>
                    <a:pt x="2635" y="1306"/>
                    <a:pt x="4141" y="302"/>
                  </a:cubicBezTo>
                  <a:cubicBezTo>
                    <a:pt x="4116" y="201"/>
                    <a:pt x="4091" y="101"/>
                    <a:pt x="4078" y="1"/>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8" name="Google Shape;1288;p38"/>
            <p:cNvSpPr/>
            <p:nvPr/>
          </p:nvSpPr>
          <p:spPr>
            <a:xfrm>
              <a:off x="5444625" y="4078800"/>
              <a:ext cx="1600" cy="1900"/>
            </a:xfrm>
            <a:custGeom>
              <a:avLst/>
              <a:gdLst/>
              <a:ahLst/>
              <a:cxnLst/>
              <a:rect l="l" t="t" r="r" b="b"/>
              <a:pathLst>
                <a:path w="64" h="76" extrusionOk="0">
                  <a:moveTo>
                    <a:pt x="26" y="1"/>
                  </a:moveTo>
                  <a:cubicBezTo>
                    <a:pt x="13" y="13"/>
                    <a:pt x="13" y="13"/>
                    <a:pt x="1" y="26"/>
                  </a:cubicBezTo>
                  <a:lnTo>
                    <a:pt x="64" y="76"/>
                  </a:lnTo>
                  <a:cubicBezTo>
                    <a:pt x="51" y="51"/>
                    <a:pt x="38" y="26"/>
                    <a:pt x="26" y="1"/>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9" name="Google Shape;1289;p38"/>
            <p:cNvSpPr/>
            <p:nvPr/>
          </p:nvSpPr>
          <p:spPr>
            <a:xfrm>
              <a:off x="5430200" y="4036775"/>
              <a:ext cx="127700" cy="112325"/>
            </a:xfrm>
            <a:custGeom>
              <a:avLst/>
              <a:gdLst/>
              <a:ahLst/>
              <a:cxnLst/>
              <a:rect l="l" t="t" r="r" b="b"/>
              <a:pathLst>
                <a:path w="5108" h="4493" extrusionOk="0">
                  <a:moveTo>
                    <a:pt x="5058" y="0"/>
                  </a:moveTo>
                  <a:cubicBezTo>
                    <a:pt x="3125" y="1167"/>
                    <a:pt x="1456" y="2535"/>
                    <a:pt x="76" y="4103"/>
                  </a:cubicBezTo>
                  <a:cubicBezTo>
                    <a:pt x="114" y="4179"/>
                    <a:pt x="151" y="4242"/>
                    <a:pt x="189" y="4317"/>
                  </a:cubicBezTo>
                  <a:lnTo>
                    <a:pt x="1" y="4417"/>
                  </a:lnTo>
                  <a:lnTo>
                    <a:pt x="101" y="4493"/>
                  </a:lnTo>
                  <a:cubicBezTo>
                    <a:pt x="1469" y="2899"/>
                    <a:pt x="3150" y="1493"/>
                    <a:pt x="5108" y="314"/>
                  </a:cubicBezTo>
                  <a:cubicBezTo>
                    <a:pt x="5083" y="213"/>
                    <a:pt x="5070" y="113"/>
                    <a:pt x="5058" y="0"/>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0" name="Google Shape;1290;p38"/>
            <p:cNvSpPr/>
            <p:nvPr/>
          </p:nvSpPr>
          <p:spPr>
            <a:xfrm>
              <a:off x="5414200" y="4079750"/>
              <a:ext cx="147800" cy="119850"/>
            </a:xfrm>
            <a:custGeom>
              <a:avLst/>
              <a:gdLst/>
              <a:ahLst/>
              <a:cxnLst/>
              <a:rect l="l" t="t" r="r" b="b"/>
              <a:pathLst>
                <a:path w="5912" h="4794" extrusionOk="0">
                  <a:moveTo>
                    <a:pt x="5886" y="0"/>
                  </a:moveTo>
                  <a:cubicBezTo>
                    <a:pt x="3627" y="1544"/>
                    <a:pt x="1670" y="3037"/>
                    <a:pt x="38" y="4455"/>
                  </a:cubicBezTo>
                  <a:cubicBezTo>
                    <a:pt x="63" y="4505"/>
                    <a:pt x="101" y="4555"/>
                    <a:pt x="126" y="4606"/>
                  </a:cubicBezTo>
                  <a:lnTo>
                    <a:pt x="1" y="4681"/>
                  </a:lnTo>
                  <a:lnTo>
                    <a:pt x="101" y="4794"/>
                  </a:lnTo>
                  <a:cubicBezTo>
                    <a:pt x="1707" y="3363"/>
                    <a:pt x="3665" y="1870"/>
                    <a:pt x="5911" y="339"/>
                  </a:cubicBezTo>
                  <a:cubicBezTo>
                    <a:pt x="5899" y="226"/>
                    <a:pt x="5899" y="113"/>
                    <a:pt x="5886" y="0"/>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1" name="Google Shape;1291;p38"/>
            <p:cNvSpPr/>
            <p:nvPr/>
          </p:nvSpPr>
          <p:spPr>
            <a:xfrm>
              <a:off x="5397900" y="4121150"/>
              <a:ext cx="165350" cy="141200"/>
            </a:xfrm>
            <a:custGeom>
              <a:avLst/>
              <a:gdLst/>
              <a:ahLst/>
              <a:cxnLst/>
              <a:rect l="l" t="t" r="r" b="b"/>
              <a:pathLst>
                <a:path w="6614" h="5648" extrusionOk="0">
                  <a:moveTo>
                    <a:pt x="6601" y="1"/>
                  </a:moveTo>
                  <a:cubicBezTo>
                    <a:pt x="4279" y="1569"/>
                    <a:pt x="2158" y="3314"/>
                    <a:pt x="264" y="5183"/>
                  </a:cubicBezTo>
                  <a:cubicBezTo>
                    <a:pt x="289" y="5234"/>
                    <a:pt x="314" y="5271"/>
                    <a:pt x="351" y="5309"/>
                  </a:cubicBezTo>
                  <a:lnTo>
                    <a:pt x="113" y="5472"/>
                  </a:lnTo>
                  <a:cubicBezTo>
                    <a:pt x="88" y="5447"/>
                    <a:pt x="75" y="5422"/>
                    <a:pt x="50" y="5397"/>
                  </a:cubicBezTo>
                  <a:cubicBezTo>
                    <a:pt x="38" y="5409"/>
                    <a:pt x="13" y="5434"/>
                    <a:pt x="0" y="5447"/>
                  </a:cubicBezTo>
                  <a:lnTo>
                    <a:pt x="201" y="5648"/>
                  </a:lnTo>
                  <a:cubicBezTo>
                    <a:pt x="2108" y="3728"/>
                    <a:pt x="4254" y="1946"/>
                    <a:pt x="6613" y="339"/>
                  </a:cubicBezTo>
                  <a:cubicBezTo>
                    <a:pt x="6613" y="227"/>
                    <a:pt x="6613" y="114"/>
                    <a:pt x="6601" y="1"/>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2" name="Google Shape;1292;p38"/>
            <p:cNvSpPr/>
            <p:nvPr/>
          </p:nvSpPr>
          <p:spPr>
            <a:xfrm>
              <a:off x="5385650" y="4178250"/>
              <a:ext cx="175075" cy="140575"/>
            </a:xfrm>
            <a:custGeom>
              <a:avLst/>
              <a:gdLst/>
              <a:ahLst/>
              <a:cxnLst/>
              <a:rect l="l" t="t" r="r" b="b"/>
              <a:pathLst>
                <a:path w="7003" h="5623" extrusionOk="0">
                  <a:moveTo>
                    <a:pt x="7003" y="1"/>
                  </a:moveTo>
                  <a:lnTo>
                    <a:pt x="7003" y="1"/>
                  </a:lnTo>
                  <a:cubicBezTo>
                    <a:pt x="5535" y="1067"/>
                    <a:pt x="4041" y="2247"/>
                    <a:pt x="2586" y="3389"/>
                  </a:cubicBezTo>
                  <a:cubicBezTo>
                    <a:pt x="1808" y="3991"/>
                    <a:pt x="1017" y="4619"/>
                    <a:pt x="239" y="5221"/>
                  </a:cubicBezTo>
                  <a:cubicBezTo>
                    <a:pt x="252" y="5233"/>
                    <a:pt x="264" y="5258"/>
                    <a:pt x="277" y="5284"/>
                  </a:cubicBezTo>
                  <a:lnTo>
                    <a:pt x="38" y="5434"/>
                  </a:lnTo>
                  <a:cubicBezTo>
                    <a:pt x="38" y="5422"/>
                    <a:pt x="26" y="5409"/>
                    <a:pt x="13" y="5397"/>
                  </a:cubicBezTo>
                  <a:lnTo>
                    <a:pt x="1" y="5397"/>
                  </a:lnTo>
                  <a:lnTo>
                    <a:pt x="176" y="5622"/>
                  </a:lnTo>
                  <a:cubicBezTo>
                    <a:pt x="1030" y="4970"/>
                    <a:pt x="1908" y="4280"/>
                    <a:pt x="2761" y="3615"/>
                  </a:cubicBezTo>
                  <a:cubicBezTo>
                    <a:pt x="4154" y="2523"/>
                    <a:pt x="5572" y="1406"/>
                    <a:pt x="6965" y="377"/>
                  </a:cubicBezTo>
                  <a:cubicBezTo>
                    <a:pt x="6978" y="252"/>
                    <a:pt x="6990" y="126"/>
                    <a:pt x="7003" y="1"/>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3" name="Google Shape;1293;p38"/>
            <p:cNvSpPr/>
            <p:nvPr/>
          </p:nvSpPr>
          <p:spPr>
            <a:xfrm>
              <a:off x="5378125" y="4232200"/>
              <a:ext cx="175400" cy="137125"/>
            </a:xfrm>
            <a:custGeom>
              <a:avLst/>
              <a:gdLst/>
              <a:ahLst/>
              <a:cxnLst/>
              <a:rect l="l" t="t" r="r" b="b"/>
              <a:pathLst>
                <a:path w="7016" h="5485" extrusionOk="0">
                  <a:moveTo>
                    <a:pt x="7015" y="1"/>
                  </a:moveTo>
                  <a:lnTo>
                    <a:pt x="7015" y="1"/>
                  </a:lnTo>
                  <a:cubicBezTo>
                    <a:pt x="4480" y="1595"/>
                    <a:pt x="2121" y="3351"/>
                    <a:pt x="0" y="5271"/>
                  </a:cubicBezTo>
                  <a:cubicBezTo>
                    <a:pt x="63" y="5347"/>
                    <a:pt x="113" y="5422"/>
                    <a:pt x="176" y="5485"/>
                  </a:cubicBezTo>
                  <a:cubicBezTo>
                    <a:pt x="2234" y="3640"/>
                    <a:pt x="4506" y="1933"/>
                    <a:pt x="6953" y="377"/>
                  </a:cubicBezTo>
                  <a:cubicBezTo>
                    <a:pt x="6978" y="252"/>
                    <a:pt x="7003" y="126"/>
                    <a:pt x="7015" y="1"/>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4" name="Google Shape;1294;p38"/>
            <p:cNvSpPr/>
            <p:nvPr/>
          </p:nvSpPr>
          <p:spPr>
            <a:xfrm>
              <a:off x="5369025" y="4298100"/>
              <a:ext cx="169125" cy="133350"/>
            </a:xfrm>
            <a:custGeom>
              <a:avLst/>
              <a:gdLst/>
              <a:ahLst/>
              <a:cxnLst/>
              <a:rect l="l" t="t" r="r" b="b"/>
              <a:pathLst>
                <a:path w="6765" h="5334" extrusionOk="0">
                  <a:moveTo>
                    <a:pt x="6764" y="0"/>
                  </a:moveTo>
                  <a:lnTo>
                    <a:pt x="6764" y="0"/>
                  </a:lnTo>
                  <a:cubicBezTo>
                    <a:pt x="4393" y="1531"/>
                    <a:pt x="2171" y="3188"/>
                    <a:pt x="113" y="4944"/>
                  </a:cubicBezTo>
                  <a:cubicBezTo>
                    <a:pt x="139" y="4995"/>
                    <a:pt x="176" y="5032"/>
                    <a:pt x="201" y="5070"/>
                  </a:cubicBezTo>
                  <a:lnTo>
                    <a:pt x="1" y="5221"/>
                  </a:lnTo>
                  <a:lnTo>
                    <a:pt x="101" y="5333"/>
                  </a:lnTo>
                  <a:cubicBezTo>
                    <a:pt x="2096" y="3602"/>
                    <a:pt x="4267" y="1970"/>
                    <a:pt x="6576" y="464"/>
                  </a:cubicBezTo>
                  <a:cubicBezTo>
                    <a:pt x="6651" y="301"/>
                    <a:pt x="6714" y="151"/>
                    <a:pt x="6764" y="0"/>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5" name="Google Shape;1295;p38"/>
            <p:cNvSpPr/>
            <p:nvPr/>
          </p:nvSpPr>
          <p:spPr>
            <a:xfrm>
              <a:off x="5365900" y="4364925"/>
              <a:ext cx="135850" cy="99775"/>
            </a:xfrm>
            <a:custGeom>
              <a:avLst/>
              <a:gdLst/>
              <a:ahLst/>
              <a:cxnLst/>
              <a:rect l="l" t="t" r="r" b="b"/>
              <a:pathLst>
                <a:path w="5434" h="3991" extrusionOk="0">
                  <a:moveTo>
                    <a:pt x="5434" y="0"/>
                  </a:moveTo>
                  <a:lnTo>
                    <a:pt x="5434" y="0"/>
                  </a:lnTo>
                  <a:cubicBezTo>
                    <a:pt x="3576" y="1180"/>
                    <a:pt x="1757" y="2409"/>
                    <a:pt x="25" y="3689"/>
                  </a:cubicBezTo>
                  <a:cubicBezTo>
                    <a:pt x="50" y="3715"/>
                    <a:pt x="75" y="3740"/>
                    <a:pt x="88" y="3765"/>
                  </a:cubicBezTo>
                  <a:lnTo>
                    <a:pt x="0" y="3840"/>
                  </a:lnTo>
                  <a:lnTo>
                    <a:pt x="100" y="3991"/>
                  </a:lnTo>
                  <a:cubicBezTo>
                    <a:pt x="1682" y="2811"/>
                    <a:pt x="3338" y="1682"/>
                    <a:pt x="5045" y="590"/>
                  </a:cubicBezTo>
                  <a:cubicBezTo>
                    <a:pt x="5183" y="389"/>
                    <a:pt x="5308" y="201"/>
                    <a:pt x="5434" y="0"/>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6" name="Google Shape;1296;p38"/>
            <p:cNvSpPr/>
            <p:nvPr/>
          </p:nvSpPr>
          <p:spPr>
            <a:xfrm>
              <a:off x="5361175" y="4425150"/>
              <a:ext cx="97275" cy="77825"/>
            </a:xfrm>
            <a:custGeom>
              <a:avLst/>
              <a:gdLst/>
              <a:ahLst/>
              <a:cxnLst/>
              <a:rect l="l" t="t" r="r" b="b"/>
              <a:pathLst>
                <a:path w="3891" h="3113" extrusionOk="0">
                  <a:moveTo>
                    <a:pt x="3891" y="0"/>
                  </a:moveTo>
                  <a:lnTo>
                    <a:pt x="3891" y="0"/>
                  </a:lnTo>
                  <a:cubicBezTo>
                    <a:pt x="2536" y="854"/>
                    <a:pt x="1243" y="1770"/>
                    <a:pt x="26" y="2736"/>
                  </a:cubicBezTo>
                  <a:cubicBezTo>
                    <a:pt x="76" y="2786"/>
                    <a:pt x="126" y="2836"/>
                    <a:pt x="177" y="2887"/>
                  </a:cubicBezTo>
                  <a:lnTo>
                    <a:pt x="1" y="3087"/>
                  </a:lnTo>
                  <a:lnTo>
                    <a:pt x="13" y="3113"/>
                  </a:lnTo>
                  <a:cubicBezTo>
                    <a:pt x="1067" y="2259"/>
                    <a:pt x="2184" y="1456"/>
                    <a:pt x="3351" y="691"/>
                  </a:cubicBezTo>
                  <a:cubicBezTo>
                    <a:pt x="3540" y="465"/>
                    <a:pt x="3715" y="226"/>
                    <a:pt x="3891" y="0"/>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7" name="Google Shape;1297;p38"/>
            <p:cNvSpPr/>
            <p:nvPr/>
          </p:nvSpPr>
          <p:spPr>
            <a:xfrm>
              <a:off x="5493875" y="3910950"/>
              <a:ext cx="32675" cy="34550"/>
            </a:xfrm>
            <a:custGeom>
              <a:avLst/>
              <a:gdLst/>
              <a:ahLst/>
              <a:cxnLst/>
              <a:rect l="l" t="t" r="r" b="b"/>
              <a:pathLst>
                <a:path w="1307" h="1382" extrusionOk="0">
                  <a:moveTo>
                    <a:pt x="1206" y="1"/>
                  </a:moveTo>
                  <a:lnTo>
                    <a:pt x="39" y="1042"/>
                  </a:lnTo>
                  <a:cubicBezTo>
                    <a:pt x="64" y="1093"/>
                    <a:pt x="89" y="1143"/>
                    <a:pt x="114" y="1193"/>
                  </a:cubicBezTo>
                  <a:lnTo>
                    <a:pt x="1" y="1268"/>
                  </a:lnTo>
                  <a:lnTo>
                    <a:pt x="89" y="1381"/>
                  </a:lnTo>
                  <a:lnTo>
                    <a:pt x="1306" y="277"/>
                  </a:lnTo>
                  <a:cubicBezTo>
                    <a:pt x="1268" y="189"/>
                    <a:pt x="1231" y="89"/>
                    <a:pt x="1206" y="1"/>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8" name="Google Shape;1298;p38"/>
            <p:cNvSpPr/>
            <p:nvPr/>
          </p:nvSpPr>
          <p:spPr>
            <a:xfrm>
              <a:off x="5478200" y="3912225"/>
              <a:ext cx="18850" cy="32325"/>
            </a:xfrm>
            <a:custGeom>
              <a:avLst/>
              <a:gdLst/>
              <a:ahLst/>
              <a:cxnLst/>
              <a:rect l="l" t="t" r="r" b="b"/>
              <a:pathLst>
                <a:path w="754" h="1293" extrusionOk="0">
                  <a:moveTo>
                    <a:pt x="226" y="0"/>
                  </a:moveTo>
                  <a:cubicBezTo>
                    <a:pt x="151" y="75"/>
                    <a:pt x="76" y="138"/>
                    <a:pt x="1" y="201"/>
                  </a:cubicBezTo>
                  <a:cubicBezTo>
                    <a:pt x="139" y="577"/>
                    <a:pt x="327" y="991"/>
                    <a:pt x="503" y="1293"/>
                  </a:cubicBezTo>
                  <a:lnTo>
                    <a:pt x="628" y="1217"/>
                  </a:lnTo>
                  <a:lnTo>
                    <a:pt x="753" y="1142"/>
                  </a:lnTo>
                  <a:cubicBezTo>
                    <a:pt x="716" y="1104"/>
                    <a:pt x="691" y="1042"/>
                    <a:pt x="666" y="991"/>
                  </a:cubicBezTo>
                  <a:cubicBezTo>
                    <a:pt x="503" y="703"/>
                    <a:pt x="352" y="326"/>
                    <a:pt x="226" y="0"/>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9" name="Google Shape;1299;p38"/>
            <p:cNvSpPr/>
            <p:nvPr/>
          </p:nvSpPr>
          <p:spPr>
            <a:xfrm>
              <a:off x="5462525" y="3926325"/>
              <a:ext cx="27000" cy="43650"/>
            </a:xfrm>
            <a:custGeom>
              <a:avLst/>
              <a:gdLst/>
              <a:ahLst/>
              <a:cxnLst/>
              <a:rect l="l" t="t" r="r" b="b"/>
              <a:pathLst>
                <a:path w="1080" h="1746" extrusionOk="0">
                  <a:moveTo>
                    <a:pt x="213" y="1"/>
                  </a:moveTo>
                  <a:cubicBezTo>
                    <a:pt x="138" y="76"/>
                    <a:pt x="63" y="139"/>
                    <a:pt x="0" y="202"/>
                  </a:cubicBezTo>
                  <a:cubicBezTo>
                    <a:pt x="239" y="716"/>
                    <a:pt x="515" y="1218"/>
                    <a:pt x="803" y="1707"/>
                  </a:cubicBezTo>
                  <a:cubicBezTo>
                    <a:pt x="816" y="1720"/>
                    <a:pt x="828" y="1733"/>
                    <a:pt x="828" y="1745"/>
                  </a:cubicBezTo>
                  <a:lnTo>
                    <a:pt x="1079" y="1607"/>
                  </a:lnTo>
                  <a:cubicBezTo>
                    <a:pt x="1054" y="1569"/>
                    <a:pt x="1042" y="1544"/>
                    <a:pt x="1017" y="1507"/>
                  </a:cubicBezTo>
                  <a:cubicBezTo>
                    <a:pt x="728" y="1017"/>
                    <a:pt x="464" y="515"/>
                    <a:pt x="213" y="1"/>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0" name="Google Shape;1300;p38"/>
            <p:cNvSpPr/>
            <p:nvPr/>
          </p:nvSpPr>
          <p:spPr>
            <a:xfrm>
              <a:off x="5437425" y="3949225"/>
              <a:ext cx="29825" cy="80025"/>
            </a:xfrm>
            <a:custGeom>
              <a:avLst/>
              <a:gdLst/>
              <a:ahLst/>
              <a:cxnLst/>
              <a:rect l="l" t="t" r="r" b="b"/>
              <a:pathLst>
                <a:path w="1193" h="3201" extrusionOk="0">
                  <a:moveTo>
                    <a:pt x="239" y="1"/>
                  </a:moveTo>
                  <a:cubicBezTo>
                    <a:pt x="163" y="89"/>
                    <a:pt x="75" y="164"/>
                    <a:pt x="0" y="239"/>
                  </a:cubicBezTo>
                  <a:cubicBezTo>
                    <a:pt x="214" y="1243"/>
                    <a:pt x="527" y="2235"/>
                    <a:pt x="929" y="3201"/>
                  </a:cubicBezTo>
                  <a:lnTo>
                    <a:pt x="979" y="3188"/>
                  </a:lnTo>
                  <a:lnTo>
                    <a:pt x="1192" y="3100"/>
                  </a:lnTo>
                  <a:cubicBezTo>
                    <a:pt x="1180" y="3063"/>
                    <a:pt x="1167" y="3025"/>
                    <a:pt x="1155" y="2988"/>
                  </a:cubicBezTo>
                  <a:cubicBezTo>
                    <a:pt x="753" y="2009"/>
                    <a:pt x="452" y="1005"/>
                    <a:pt x="239" y="1"/>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1" name="Google Shape;1301;p38"/>
            <p:cNvSpPr/>
            <p:nvPr/>
          </p:nvSpPr>
          <p:spPr>
            <a:xfrm>
              <a:off x="5411075" y="3976850"/>
              <a:ext cx="41750" cy="104175"/>
            </a:xfrm>
            <a:custGeom>
              <a:avLst/>
              <a:gdLst/>
              <a:ahLst/>
              <a:cxnLst/>
              <a:rect l="l" t="t" r="r" b="b"/>
              <a:pathLst>
                <a:path w="1670" h="4167" extrusionOk="0">
                  <a:moveTo>
                    <a:pt x="226" y="0"/>
                  </a:moveTo>
                  <a:cubicBezTo>
                    <a:pt x="151" y="88"/>
                    <a:pt x="75" y="163"/>
                    <a:pt x="0" y="251"/>
                  </a:cubicBezTo>
                  <a:cubicBezTo>
                    <a:pt x="351" y="1531"/>
                    <a:pt x="803" y="2824"/>
                    <a:pt x="1368" y="4079"/>
                  </a:cubicBezTo>
                  <a:cubicBezTo>
                    <a:pt x="1380" y="4104"/>
                    <a:pt x="1393" y="4129"/>
                    <a:pt x="1406" y="4154"/>
                  </a:cubicBezTo>
                  <a:cubicBezTo>
                    <a:pt x="1406" y="4166"/>
                    <a:pt x="1406" y="4166"/>
                    <a:pt x="1406" y="4166"/>
                  </a:cubicBezTo>
                  <a:lnTo>
                    <a:pt x="1418" y="4166"/>
                  </a:lnTo>
                  <a:lnTo>
                    <a:pt x="1669" y="4053"/>
                  </a:lnTo>
                  <a:cubicBezTo>
                    <a:pt x="1644" y="3991"/>
                    <a:pt x="1606" y="3915"/>
                    <a:pt x="1581" y="3853"/>
                  </a:cubicBezTo>
                  <a:cubicBezTo>
                    <a:pt x="1029" y="2585"/>
                    <a:pt x="565" y="1293"/>
                    <a:pt x="226" y="0"/>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2" name="Google Shape;1302;p38"/>
            <p:cNvSpPr/>
            <p:nvPr/>
          </p:nvSpPr>
          <p:spPr>
            <a:xfrm>
              <a:off x="5380625" y="4011350"/>
              <a:ext cx="54300" cy="136800"/>
            </a:xfrm>
            <a:custGeom>
              <a:avLst/>
              <a:gdLst/>
              <a:ahLst/>
              <a:cxnLst/>
              <a:rect l="l" t="t" r="r" b="b"/>
              <a:pathLst>
                <a:path w="2172" h="5472" extrusionOk="0">
                  <a:moveTo>
                    <a:pt x="239" y="1"/>
                  </a:moveTo>
                  <a:cubicBezTo>
                    <a:pt x="151" y="101"/>
                    <a:pt x="76" y="189"/>
                    <a:pt x="1" y="289"/>
                  </a:cubicBezTo>
                  <a:cubicBezTo>
                    <a:pt x="390" y="2046"/>
                    <a:pt x="1030" y="3790"/>
                    <a:pt x="1921" y="5472"/>
                  </a:cubicBezTo>
                  <a:lnTo>
                    <a:pt x="1984" y="5434"/>
                  </a:lnTo>
                  <a:lnTo>
                    <a:pt x="2172" y="5334"/>
                  </a:lnTo>
                  <a:cubicBezTo>
                    <a:pt x="2134" y="5259"/>
                    <a:pt x="2097" y="5196"/>
                    <a:pt x="2059" y="5120"/>
                  </a:cubicBezTo>
                  <a:cubicBezTo>
                    <a:pt x="1206" y="3451"/>
                    <a:pt x="591" y="1732"/>
                    <a:pt x="239" y="1"/>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3" name="Google Shape;1303;p38"/>
            <p:cNvSpPr/>
            <p:nvPr/>
          </p:nvSpPr>
          <p:spPr>
            <a:xfrm>
              <a:off x="5353025" y="4048375"/>
              <a:ext cx="64350" cy="150300"/>
            </a:xfrm>
            <a:custGeom>
              <a:avLst/>
              <a:gdLst/>
              <a:ahLst/>
              <a:cxnLst/>
              <a:rect l="l" t="t" r="r" b="b"/>
              <a:pathLst>
                <a:path w="2574" h="6012" extrusionOk="0">
                  <a:moveTo>
                    <a:pt x="214" y="0"/>
                  </a:moveTo>
                  <a:cubicBezTo>
                    <a:pt x="151" y="113"/>
                    <a:pt x="76" y="214"/>
                    <a:pt x="1" y="327"/>
                  </a:cubicBezTo>
                  <a:cubicBezTo>
                    <a:pt x="465" y="2259"/>
                    <a:pt x="1243" y="4179"/>
                    <a:pt x="2322" y="6011"/>
                  </a:cubicBezTo>
                  <a:lnTo>
                    <a:pt x="2448" y="5936"/>
                  </a:lnTo>
                  <a:lnTo>
                    <a:pt x="2573" y="5861"/>
                  </a:lnTo>
                  <a:cubicBezTo>
                    <a:pt x="2548" y="5810"/>
                    <a:pt x="2510" y="5760"/>
                    <a:pt x="2485" y="5710"/>
                  </a:cubicBezTo>
                  <a:cubicBezTo>
                    <a:pt x="1419" y="3878"/>
                    <a:pt x="653" y="1958"/>
                    <a:pt x="214" y="0"/>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4" name="Google Shape;1304;p38"/>
            <p:cNvSpPr/>
            <p:nvPr/>
          </p:nvSpPr>
          <p:spPr>
            <a:xfrm>
              <a:off x="5324175" y="4095750"/>
              <a:ext cx="82525" cy="162200"/>
            </a:xfrm>
            <a:custGeom>
              <a:avLst/>
              <a:gdLst/>
              <a:ahLst/>
              <a:cxnLst/>
              <a:rect l="l" t="t" r="r" b="b"/>
              <a:pathLst>
                <a:path w="3301" h="6488" extrusionOk="0">
                  <a:moveTo>
                    <a:pt x="188" y="0"/>
                  </a:moveTo>
                  <a:cubicBezTo>
                    <a:pt x="126" y="113"/>
                    <a:pt x="63" y="226"/>
                    <a:pt x="0" y="352"/>
                  </a:cubicBezTo>
                  <a:cubicBezTo>
                    <a:pt x="640" y="2435"/>
                    <a:pt x="1657" y="4468"/>
                    <a:pt x="2999" y="6413"/>
                  </a:cubicBezTo>
                  <a:cubicBezTo>
                    <a:pt x="3024" y="6438"/>
                    <a:pt x="3037" y="6463"/>
                    <a:pt x="3062" y="6488"/>
                  </a:cubicBezTo>
                  <a:lnTo>
                    <a:pt x="3300" y="6325"/>
                  </a:lnTo>
                  <a:cubicBezTo>
                    <a:pt x="3263" y="6287"/>
                    <a:pt x="3238" y="6250"/>
                    <a:pt x="3213" y="6199"/>
                  </a:cubicBezTo>
                  <a:cubicBezTo>
                    <a:pt x="1832" y="4229"/>
                    <a:pt x="816" y="2134"/>
                    <a:pt x="188" y="0"/>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5" name="Google Shape;1305;p38"/>
            <p:cNvSpPr/>
            <p:nvPr/>
          </p:nvSpPr>
          <p:spPr>
            <a:xfrm>
              <a:off x="5300000" y="4148125"/>
              <a:ext cx="92575" cy="166000"/>
            </a:xfrm>
            <a:custGeom>
              <a:avLst/>
              <a:gdLst/>
              <a:ahLst/>
              <a:cxnLst/>
              <a:rect l="l" t="t" r="r" b="b"/>
              <a:pathLst>
                <a:path w="3703" h="6640" extrusionOk="0">
                  <a:moveTo>
                    <a:pt x="151" y="1"/>
                  </a:moveTo>
                  <a:cubicBezTo>
                    <a:pt x="101" y="126"/>
                    <a:pt x="51" y="252"/>
                    <a:pt x="1" y="377"/>
                  </a:cubicBezTo>
                  <a:cubicBezTo>
                    <a:pt x="929" y="2498"/>
                    <a:pt x="2084" y="4581"/>
                    <a:pt x="3439" y="6602"/>
                  </a:cubicBezTo>
                  <a:cubicBezTo>
                    <a:pt x="3452" y="6614"/>
                    <a:pt x="3464" y="6627"/>
                    <a:pt x="3464" y="6639"/>
                  </a:cubicBezTo>
                  <a:lnTo>
                    <a:pt x="3703" y="6489"/>
                  </a:lnTo>
                  <a:cubicBezTo>
                    <a:pt x="3690" y="6463"/>
                    <a:pt x="3678" y="6438"/>
                    <a:pt x="3665" y="6426"/>
                  </a:cubicBezTo>
                  <a:cubicBezTo>
                    <a:pt x="2272" y="4355"/>
                    <a:pt x="1093" y="2197"/>
                    <a:pt x="151" y="1"/>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6" name="Google Shape;1306;p38"/>
            <p:cNvSpPr/>
            <p:nvPr/>
          </p:nvSpPr>
          <p:spPr>
            <a:xfrm>
              <a:off x="5285275" y="4192375"/>
              <a:ext cx="97575" cy="181975"/>
            </a:xfrm>
            <a:custGeom>
              <a:avLst/>
              <a:gdLst/>
              <a:ahLst/>
              <a:cxnLst/>
              <a:rect l="l" t="t" r="r" b="b"/>
              <a:pathLst>
                <a:path w="3903" h="7279" extrusionOk="0">
                  <a:moveTo>
                    <a:pt x="125" y="0"/>
                  </a:moveTo>
                  <a:cubicBezTo>
                    <a:pt x="75" y="163"/>
                    <a:pt x="38" y="314"/>
                    <a:pt x="0" y="477"/>
                  </a:cubicBezTo>
                  <a:cubicBezTo>
                    <a:pt x="853" y="2824"/>
                    <a:pt x="1920" y="5158"/>
                    <a:pt x="3677" y="7279"/>
                  </a:cubicBezTo>
                  <a:lnTo>
                    <a:pt x="3903" y="7090"/>
                  </a:lnTo>
                  <a:cubicBezTo>
                    <a:pt x="3903" y="7090"/>
                    <a:pt x="3903" y="7090"/>
                    <a:pt x="3890" y="7078"/>
                  </a:cubicBezTo>
                  <a:cubicBezTo>
                    <a:pt x="3827" y="7015"/>
                    <a:pt x="3777" y="6940"/>
                    <a:pt x="3714" y="6864"/>
                  </a:cubicBezTo>
                  <a:cubicBezTo>
                    <a:pt x="1995" y="4719"/>
                    <a:pt x="966" y="2359"/>
                    <a:pt x="125" y="0"/>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7" name="Google Shape;1307;p38"/>
            <p:cNvSpPr/>
            <p:nvPr/>
          </p:nvSpPr>
          <p:spPr>
            <a:xfrm>
              <a:off x="5276175" y="4238475"/>
              <a:ext cx="97900" cy="190475"/>
            </a:xfrm>
            <a:custGeom>
              <a:avLst/>
              <a:gdLst/>
              <a:ahLst/>
              <a:cxnLst/>
              <a:rect l="l" t="t" r="r" b="b"/>
              <a:pathLst>
                <a:path w="3916" h="7619" extrusionOk="0">
                  <a:moveTo>
                    <a:pt x="75" y="1"/>
                  </a:moveTo>
                  <a:cubicBezTo>
                    <a:pt x="50" y="202"/>
                    <a:pt x="25" y="402"/>
                    <a:pt x="0" y="616"/>
                  </a:cubicBezTo>
                  <a:cubicBezTo>
                    <a:pt x="891" y="3013"/>
                    <a:pt x="2133" y="5372"/>
                    <a:pt x="3677" y="7618"/>
                  </a:cubicBezTo>
                  <a:lnTo>
                    <a:pt x="3715" y="7606"/>
                  </a:lnTo>
                  <a:lnTo>
                    <a:pt x="3915" y="7455"/>
                  </a:lnTo>
                  <a:cubicBezTo>
                    <a:pt x="3890" y="7417"/>
                    <a:pt x="3853" y="7380"/>
                    <a:pt x="3827" y="7329"/>
                  </a:cubicBezTo>
                  <a:cubicBezTo>
                    <a:pt x="2221" y="4983"/>
                    <a:pt x="966" y="2523"/>
                    <a:pt x="75" y="1"/>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8" name="Google Shape;1308;p38"/>
            <p:cNvSpPr/>
            <p:nvPr/>
          </p:nvSpPr>
          <p:spPr>
            <a:xfrm>
              <a:off x="5273650" y="4307500"/>
              <a:ext cx="94450" cy="156250"/>
            </a:xfrm>
            <a:custGeom>
              <a:avLst/>
              <a:gdLst/>
              <a:ahLst/>
              <a:cxnLst/>
              <a:rect l="l" t="t" r="r" b="b"/>
              <a:pathLst>
                <a:path w="3778" h="6250" extrusionOk="0">
                  <a:moveTo>
                    <a:pt x="1" y="1"/>
                  </a:moveTo>
                  <a:cubicBezTo>
                    <a:pt x="1" y="252"/>
                    <a:pt x="13" y="503"/>
                    <a:pt x="38" y="754"/>
                  </a:cubicBezTo>
                  <a:cubicBezTo>
                    <a:pt x="967" y="2661"/>
                    <a:pt x="2147" y="4493"/>
                    <a:pt x="3565" y="6250"/>
                  </a:cubicBezTo>
                  <a:lnTo>
                    <a:pt x="3690" y="6137"/>
                  </a:lnTo>
                  <a:lnTo>
                    <a:pt x="3778" y="6062"/>
                  </a:lnTo>
                  <a:cubicBezTo>
                    <a:pt x="3765" y="6037"/>
                    <a:pt x="3740" y="6012"/>
                    <a:pt x="3715" y="5986"/>
                  </a:cubicBezTo>
                  <a:cubicBezTo>
                    <a:pt x="2184" y="4079"/>
                    <a:pt x="942" y="2084"/>
                    <a:pt x="1" y="1"/>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9" name="Google Shape;1309;p38"/>
            <p:cNvSpPr/>
            <p:nvPr/>
          </p:nvSpPr>
          <p:spPr>
            <a:xfrm>
              <a:off x="5279300" y="4363975"/>
              <a:ext cx="86300" cy="138700"/>
            </a:xfrm>
            <a:custGeom>
              <a:avLst/>
              <a:gdLst/>
              <a:ahLst/>
              <a:cxnLst/>
              <a:rect l="l" t="t" r="r" b="b"/>
              <a:pathLst>
                <a:path w="3452" h="5548" extrusionOk="0">
                  <a:moveTo>
                    <a:pt x="1" y="0"/>
                  </a:moveTo>
                  <a:cubicBezTo>
                    <a:pt x="76" y="440"/>
                    <a:pt x="176" y="891"/>
                    <a:pt x="289" y="1331"/>
                  </a:cubicBezTo>
                  <a:cubicBezTo>
                    <a:pt x="1004" y="2811"/>
                    <a:pt x="1908" y="4292"/>
                    <a:pt x="3263" y="5547"/>
                  </a:cubicBezTo>
                  <a:lnTo>
                    <a:pt x="3276" y="5534"/>
                  </a:lnTo>
                  <a:lnTo>
                    <a:pt x="3452" y="5334"/>
                  </a:lnTo>
                  <a:cubicBezTo>
                    <a:pt x="3401" y="5283"/>
                    <a:pt x="3351" y="5233"/>
                    <a:pt x="3301" y="5183"/>
                  </a:cubicBezTo>
                  <a:cubicBezTo>
                    <a:pt x="1707" y="3640"/>
                    <a:pt x="766" y="1770"/>
                    <a:pt x="1" y="0"/>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0" name="Google Shape;1310;p38"/>
            <p:cNvSpPr/>
            <p:nvPr/>
          </p:nvSpPr>
          <p:spPr>
            <a:xfrm>
              <a:off x="5091700" y="3731525"/>
              <a:ext cx="12575" cy="12550"/>
            </a:xfrm>
            <a:custGeom>
              <a:avLst/>
              <a:gdLst/>
              <a:ahLst/>
              <a:cxnLst/>
              <a:rect l="l" t="t" r="r" b="b"/>
              <a:pathLst>
                <a:path w="503" h="502" extrusionOk="0">
                  <a:moveTo>
                    <a:pt x="251" y="0"/>
                  </a:moveTo>
                  <a:cubicBezTo>
                    <a:pt x="113" y="0"/>
                    <a:pt x="0" y="113"/>
                    <a:pt x="0" y="251"/>
                  </a:cubicBezTo>
                  <a:cubicBezTo>
                    <a:pt x="0" y="389"/>
                    <a:pt x="113" y="502"/>
                    <a:pt x="251" y="502"/>
                  </a:cubicBezTo>
                  <a:cubicBezTo>
                    <a:pt x="389" y="502"/>
                    <a:pt x="502" y="389"/>
                    <a:pt x="502" y="251"/>
                  </a:cubicBezTo>
                  <a:cubicBezTo>
                    <a:pt x="502" y="113"/>
                    <a:pt x="389" y="0"/>
                    <a:pt x="25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1" name="Google Shape;1311;p38"/>
            <p:cNvSpPr/>
            <p:nvPr/>
          </p:nvSpPr>
          <p:spPr>
            <a:xfrm>
              <a:off x="5408875" y="4112050"/>
              <a:ext cx="12575" cy="12575"/>
            </a:xfrm>
            <a:custGeom>
              <a:avLst/>
              <a:gdLst/>
              <a:ahLst/>
              <a:cxnLst/>
              <a:rect l="l" t="t" r="r" b="b"/>
              <a:pathLst>
                <a:path w="503" h="503" extrusionOk="0">
                  <a:moveTo>
                    <a:pt x="251" y="1"/>
                  </a:moveTo>
                  <a:cubicBezTo>
                    <a:pt x="113" y="1"/>
                    <a:pt x="0" y="114"/>
                    <a:pt x="0" y="252"/>
                  </a:cubicBezTo>
                  <a:cubicBezTo>
                    <a:pt x="0" y="390"/>
                    <a:pt x="113" y="503"/>
                    <a:pt x="251" y="503"/>
                  </a:cubicBezTo>
                  <a:cubicBezTo>
                    <a:pt x="389" y="503"/>
                    <a:pt x="502" y="390"/>
                    <a:pt x="502" y="252"/>
                  </a:cubicBezTo>
                  <a:cubicBezTo>
                    <a:pt x="502" y="114"/>
                    <a:pt x="389" y="1"/>
                    <a:pt x="25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2" name="Google Shape;1312;p38"/>
            <p:cNvSpPr/>
            <p:nvPr/>
          </p:nvSpPr>
          <p:spPr>
            <a:xfrm>
              <a:off x="5284325" y="4099200"/>
              <a:ext cx="12575" cy="12575"/>
            </a:xfrm>
            <a:custGeom>
              <a:avLst/>
              <a:gdLst/>
              <a:ahLst/>
              <a:cxnLst/>
              <a:rect l="l" t="t" r="r" b="b"/>
              <a:pathLst>
                <a:path w="503" h="503" extrusionOk="0">
                  <a:moveTo>
                    <a:pt x="251" y="0"/>
                  </a:moveTo>
                  <a:cubicBezTo>
                    <a:pt x="113" y="0"/>
                    <a:pt x="0" y="113"/>
                    <a:pt x="0" y="251"/>
                  </a:cubicBezTo>
                  <a:cubicBezTo>
                    <a:pt x="0" y="389"/>
                    <a:pt x="113" y="502"/>
                    <a:pt x="251" y="502"/>
                  </a:cubicBezTo>
                  <a:cubicBezTo>
                    <a:pt x="389" y="502"/>
                    <a:pt x="502" y="389"/>
                    <a:pt x="502" y="251"/>
                  </a:cubicBezTo>
                  <a:cubicBezTo>
                    <a:pt x="502" y="113"/>
                    <a:pt x="389" y="0"/>
                    <a:pt x="25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3" name="Google Shape;1313;p38"/>
            <p:cNvSpPr/>
            <p:nvPr/>
          </p:nvSpPr>
          <p:spPr>
            <a:xfrm>
              <a:off x="5210600" y="4009475"/>
              <a:ext cx="12250" cy="12575"/>
            </a:xfrm>
            <a:custGeom>
              <a:avLst/>
              <a:gdLst/>
              <a:ahLst/>
              <a:cxnLst/>
              <a:rect l="l" t="t" r="r" b="b"/>
              <a:pathLst>
                <a:path w="490" h="503" extrusionOk="0">
                  <a:moveTo>
                    <a:pt x="251" y="0"/>
                  </a:moveTo>
                  <a:cubicBezTo>
                    <a:pt x="101" y="0"/>
                    <a:pt x="0" y="113"/>
                    <a:pt x="0" y="251"/>
                  </a:cubicBezTo>
                  <a:cubicBezTo>
                    <a:pt x="0" y="389"/>
                    <a:pt x="101" y="502"/>
                    <a:pt x="251" y="502"/>
                  </a:cubicBezTo>
                  <a:cubicBezTo>
                    <a:pt x="389" y="502"/>
                    <a:pt x="490" y="389"/>
                    <a:pt x="490" y="251"/>
                  </a:cubicBezTo>
                  <a:cubicBezTo>
                    <a:pt x="490" y="113"/>
                    <a:pt x="389" y="0"/>
                    <a:pt x="25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4" name="Google Shape;1314;p38"/>
            <p:cNvSpPr/>
            <p:nvPr/>
          </p:nvSpPr>
          <p:spPr>
            <a:xfrm>
              <a:off x="5286825" y="3928225"/>
              <a:ext cx="12575" cy="12575"/>
            </a:xfrm>
            <a:custGeom>
              <a:avLst/>
              <a:gdLst/>
              <a:ahLst/>
              <a:cxnLst/>
              <a:rect l="l" t="t" r="r" b="b"/>
              <a:pathLst>
                <a:path w="503" h="503" extrusionOk="0">
                  <a:moveTo>
                    <a:pt x="252" y="0"/>
                  </a:moveTo>
                  <a:cubicBezTo>
                    <a:pt x="114" y="0"/>
                    <a:pt x="1" y="113"/>
                    <a:pt x="1" y="251"/>
                  </a:cubicBezTo>
                  <a:cubicBezTo>
                    <a:pt x="1" y="389"/>
                    <a:pt x="114" y="502"/>
                    <a:pt x="252" y="502"/>
                  </a:cubicBezTo>
                  <a:cubicBezTo>
                    <a:pt x="390" y="502"/>
                    <a:pt x="503" y="389"/>
                    <a:pt x="503" y="251"/>
                  </a:cubicBezTo>
                  <a:cubicBezTo>
                    <a:pt x="503" y="113"/>
                    <a:pt x="390" y="0"/>
                    <a:pt x="25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5" name="Google Shape;1315;p38"/>
            <p:cNvSpPr/>
            <p:nvPr/>
          </p:nvSpPr>
          <p:spPr>
            <a:xfrm>
              <a:off x="4953975" y="3698250"/>
              <a:ext cx="7875" cy="7575"/>
            </a:xfrm>
            <a:custGeom>
              <a:avLst/>
              <a:gdLst/>
              <a:ahLst/>
              <a:cxnLst/>
              <a:rect l="l" t="t" r="r" b="b"/>
              <a:pathLst>
                <a:path w="315" h="303" extrusionOk="0">
                  <a:moveTo>
                    <a:pt x="151" y="1"/>
                  </a:moveTo>
                  <a:cubicBezTo>
                    <a:pt x="76" y="1"/>
                    <a:pt x="0" y="64"/>
                    <a:pt x="0" y="151"/>
                  </a:cubicBezTo>
                  <a:cubicBezTo>
                    <a:pt x="0" y="239"/>
                    <a:pt x="76" y="302"/>
                    <a:pt x="151" y="302"/>
                  </a:cubicBezTo>
                  <a:cubicBezTo>
                    <a:pt x="239" y="302"/>
                    <a:pt x="314" y="239"/>
                    <a:pt x="314" y="151"/>
                  </a:cubicBezTo>
                  <a:cubicBezTo>
                    <a:pt x="314" y="64"/>
                    <a:pt x="239" y="1"/>
                    <a:pt x="15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6" name="Google Shape;1316;p38"/>
            <p:cNvSpPr/>
            <p:nvPr/>
          </p:nvSpPr>
          <p:spPr>
            <a:xfrm>
              <a:off x="5241350" y="3867975"/>
              <a:ext cx="7550" cy="7875"/>
            </a:xfrm>
            <a:custGeom>
              <a:avLst/>
              <a:gdLst/>
              <a:ahLst/>
              <a:cxnLst/>
              <a:rect l="l" t="t" r="r" b="b"/>
              <a:pathLst>
                <a:path w="302" h="315" extrusionOk="0">
                  <a:moveTo>
                    <a:pt x="151" y="1"/>
                  </a:moveTo>
                  <a:cubicBezTo>
                    <a:pt x="63" y="1"/>
                    <a:pt x="0" y="76"/>
                    <a:pt x="0" y="151"/>
                  </a:cubicBezTo>
                  <a:cubicBezTo>
                    <a:pt x="0" y="239"/>
                    <a:pt x="63" y="314"/>
                    <a:pt x="151" y="314"/>
                  </a:cubicBezTo>
                  <a:cubicBezTo>
                    <a:pt x="239" y="314"/>
                    <a:pt x="301" y="239"/>
                    <a:pt x="301" y="151"/>
                  </a:cubicBezTo>
                  <a:cubicBezTo>
                    <a:pt x="301" y="76"/>
                    <a:pt x="239" y="1"/>
                    <a:pt x="15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7" name="Google Shape;1317;p38"/>
            <p:cNvSpPr/>
            <p:nvPr/>
          </p:nvSpPr>
          <p:spPr>
            <a:xfrm>
              <a:off x="5049975" y="3571200"/>
              <a:ext cx="7550" cy="7875"/>
            </a:xfrm>
            <a:custGeom>
              <a:avLst/>
              <a:gdLst/>
              <a:ahLst/>
              <a:cxnLst/>
              <a:rect l="l" t="t" r="r" b="b"/>
              <a:pathLst>
                <a:path w="302" h="315" extrusionOk="0">
                  <a:moveTo>
                    <a:pt x="151" y="1"/>
                  </a:moveTo>
                  <a:cubicBezTo>
                    <a:pt x="63" y="1"/>
                    <a:pt x="0" y="76"/>
                    <a:pt x="0" y="151"/>
                  </a:cubicBezTo>
                  <a:cubicBezTo>
                    <a:pt x="0" y="239"/>
                    <a:pt x="63" y="314"/>
                    <a:pt x="151" y="314"/>
                  </a:cubicBezTo>
                  <a:cubicBezTo>
                    <a:pt x="226" y="314"/>
                    <a:pt x="302" y="239"/>
                    <a:pt x="302" y="151"/>
                  </a:cubicBezTo>
                  <a:cubicBezTo>
                    <a:pt x="302" y="76"/>
                    <a:pt x="226" y="1"/>
                    <a:pt x="15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8" name="Google Shape;1318;p38"/>
            <p:cNvSpPr/>
            <p:nvPr/>
          </p:nvSpPr>
          <p:spPr>
            <a:xfrm>
              <a:off x="5066900" y="4287750"/>
              <a:ext cx="6300" cy="5975"/>
            </a:xfrm>
            <a:custGeom>
              <a:avLst/>
              <a:gdLst/>
              <a:ahLst/>
              <a:cxnLst/>
              <a:rect l="l" t="t" r="r" b="b"/>
              <a:pathLst>
                <a:path w="252" h="239" extrusionOk="0">
                  <a:moveTo>
                    <a:pt x="126" y="0"/>
                  </a:moveTo>
                  <a:cubicBezTo>
                    <a:pt x="64" y="0"/>
                    <a:pt x="1" y="63"/>
                    <a:pt x="1" y="126"/>
                  </a:cubicBezTo>
                  <a:cubicBezTo>
                    <a:pt x="1" y="188"/>
                    <a:pt x="64" y="239"/>
                    <a:pt x="126" y="239"/>
                  </a:cubicBezTo>
                  <a:cubicBezTo>
                    <a:pt x="189" y="239"/>
                    <a:pt x="252" y="188"/>
                    <a:pt x="252" y="126"/>
                  </a:cubicBezTo>
                  <a:cubicBezTo>
                    <a:pt x="252" y="63"/>
                    <a:pt x="189" y="0"/>
                    <a:pt x="12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9" name="Google Shape;1319;p38"/>
            <p:cNvSpPr/>
            <p:nvPr/>
          </p:nvSpPr>
          <p:spPr>
            <a:xfrm>
              <a:off x="5213425" y="4274250"/>
              <a:ext cx="5975" cy="5975"/>
            </a:xfrm>
            <a:custGeom>
              <a:avLst/>
              <a:gdLst/>
              <a:ahLst/>
              <a:cxnLst/>
              <a:rect l="l" t="t" r="r" b="b"/>
              <a:pathLst>
                <a:path w="239" h="239" extrusionOk="0">
                  <a:moveTo>
                    <a:pt x="113" y="0"/>
                  </a:moveTo>
                  <a:cubicBezTo>
                    <a:pt x="51" y="0"/>
                    <a:pt x="0" y="51"/>
                    <a:pt x="0" y="113"/>
                  </a:cubicBezTo>
                  <a:cubicBezTo>
                    <a:pt x="0" y="176"/>
                    <a:pt x="51" y="239"/>
                    <a:pt x="113" y="239"/>
                  </a:cubicBezTo>
                  <a:cubicBezTo>
                    <a:pt x="176" y="239"/>
                    <a:pt x="239" y="176"/>
                    <a:pt x="239" y="113"/>
                  </a:cubicBezTo>
                  <a:cubicBezTo>
                    <a:pt x="239" y="51"/>
                    <a:pt x="176" y="0"/>
                    <a:pt x="11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0" name="Google Shape;1320;p38"/>
            <p:cNvSpPr/>
            <p:nvPr/>
          </p:nvSpPr>
          <p:spPr>
            <a:xfrm>
              <a:off x="5365575" y="4387825"/>
              <a:ext cx="5975" cy="5975"/>
            </a:xfrm>
            <a:custGeom>
              <a:avLst/>
              <a:gdLst/>
              <a:ahLst/>
              <a:cxnLst/>
              <a:rect l="l" t="t" r="r" b="b"/>
              <a:pathLst>
                <a:path w="239" h="239" extrusionOk="0">
                  <a:moveTo>
                    <a:pt x="126" y="0"/>
                  </a:moveTo>
                  <a:cubicBezTo>
                    <a:pt x="51" y="0"/>
                    <a:pt x="1" y="50"/>
                    <a:pt x="1" y="126"/>
                  </a:cubicBezTo>
                  <a:cubicBezTo>
                    <a:pt x="1" y="188"/>
                    <a:pt x="51" y="239"/>
                    <a:pt x="126" y="239"/>
                  </a:cubicBezTo>
                  <a:cubicBezTo>
                    <a:pt x="189" y="239"/>
                    <a:pt x="239" y="188"/>
                    <a:pt x="239" y="126"/>
                  </a:cubicBezTo>
                  <a:cubicBezTo>
                    <a:pt x="239" y="50"/>
                    <a:pt x="189" y="0"/>
                    <a:pt x="12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1" name="Google Shape;1321;p38"/>
            <p:cNvSpPr/>
            <p:nvPr/>
          </p:nvSpPr>
          <p:spPr>
            <a:xfrm>
              <a:off x="5299075" y="4448375"/>
              <a:ext cx="6300" cy="5975"/>
            </a:xfrm>
            <a:custGeom>
              <a:avLst/>
              <a:gdLst/>
              <a:ahLst/>
              <a:cxnLst/>
              <a:rect l="l" t="t" r="r" b="b"/>
              <a:pathLst>
                <a:path w="252" h="239" extrusionOk="0">
                  <a:moveTo>
                    <a:pt x="126" y="0"/>
                  </a:moveTo>
                  <a:cubicBezTo>
                    <a:pt x="63" y="0"/>
                    <a:pt x="0" y="63"/>
                    <a:pt x="0" y="126"/>
                  </a:cubicBezTo>
                  <a:cubicBezTo>
                    <a:pt x="0" y="188"/>
                    <a:pt x="63" y="239"/>
                    <a:pt x="126" y="239"/>
                  </a:cubicBezTo>
                  <a:cubicBezTo>
                    <a:pt x="188" y="239"/>
                    <a:pt x="251" y="188"/>
                    <a:pt x="251" y="126"/>
                  </a:cubicBezTo>
                  <a:cubicBezTo>
                    <a:pt x="251" y="63"/>
                    <a:pt x="188" y="0"/>
                    <a:pt x="12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2" name="Google Shape;1322;p38"/>
            <p:cNvSpPr/>
            <p:nvPr/>
          </p:nvSpPr>
          <p:spPr>
            <a:xfrm>
              <a:off x="5414525" y="4455900"/>
              <a:ext cx="5975" cy="5975"/>
            </a:xfrm>
            <a:custGeom>
              <a:avLst/>
              <a:gdLst/>
              <a:ahLst/>
              <a:cxnLst/>
              <a:rect l="l" t="t" r="r" b="b"/>
              <a:pathLst>
                <a:path w="239" h="239" extrusionOk="0">
                  <a:moveTo>
                    <a:pt x="126" y="0"/>
                  </a:moveTo>
                  <a:cubicBezTo>
                    <a:pt x="63" y="0"/>
                    <a:pt x="0" y="63"/>
                    <a:pt x="0" y="126"/>
                  </a:cubicBezTo>
                  <a:cubicBezTo>
                    <a:pt x="0" y="188"/>
                    <a:pt x="63" y="239"/>
                    <a:pt x="126" y="239"/>
                  </a:cubicBezTo>
                  <a:cubicBezTo>
                    <a:pt x="188" y="239"/>
                    <a:pt x="239" y="188"/>
                    <a:pt x="239" y="126"/>
                  </a:cubicBezTo>
                  <a:cubicBezTo>
                    <a:pt x="239" y="63"/>
                    <a:pt x="188" y="0"/>
                    <a:pt x="12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3" name="Google Shape;1323;p38"/>
            <p:cNvSpPr/>
            <p:nvPr/>
          </p:nvSpPr>
          <p:spPr>
            <a:xfrm>
              <a:off x="5420175" y="3762575"/>
              <a:ext cx="7550" cy="7550"/>
            </a:xfrm>
            <a:custGeom>
              <a:avLst/>
              <a:gdLst/>
              <a:ahLst/>
              <a:cxnLst/>
              <a:rect l="l" t="t" r="r" b="b"/>
              <a:pathLst>
                <a:path w="302" h="302" extrusionOk="0">
                  <a:moveTo>
                    <a:pt x="151" y="0"/>
                  </a:moveTo>
                  <a:cubicBezTo>
                    <a:pt x="63" y="0"/>
                    <a:pt x="0" y="63"/>
                    <a:pt x="0" y="151"/>
                  </a:cubicBezTo>
                  <a:cubicBezTo>
                    <a:pt x="0" y="239"/>
                    <a:pt x="63" y="302"/>
                    <a:pt x="151" y="302"/>
                  </a:cubicBezTo>
                  <a:cubicBezTo>
                    <a:pt x="238" y="302"/>
                    <a:pt x="301" y="239"/>
                    <a:pt x="301" y="151"/>
                  </a:cubicBezTo>
                  <a:cubicBezTo>
                    <a:pt x="301" y="63"/>
                    <a:pt x="238" y="0"/>
                    <a:pt x="15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4" name="Google Shape;1324;p38"/>
            <p:cNvSpPr/>
            <p:nvPr/>
          </p:nvSpPr>
          <p:spPr>
            <a:xfrm>
              <a:off x="5346125" y="4008225"/>
              <a:ext cx="7550" cy="7550"/>
            </a:xfrm>
            <a:custGeom>
              <a:avLst/>
              <a:gdLst/>
              <a:ahLst/>
              <a:cxnLst/>
              <a:rect l="l" t="t" r="r" b="b"/>
              <a:pathLst>
                <a:path w="302" h="302" extrusionOk="0">
                  <a:moveTo>
                    <a:pt x="151" y="0"/>
                  </a:moveTo>
                  <a:cubicBezTo>
                    <a:pt x="63" y="0"/>
                    <a:pt x="0" y="63"/>
                    <a:pt x="0" y="151"/>
                  </a:cubicBezTo>
                  <a:cubicBezTo>
                    <a:pt x="0" y="239"/>
                    <a:pt x="63" y="301"/>
                    <a:pt x="151" y="301"/>
                  </a:cubicBezTo>
                  <a:cubicBezTo>
                    <a:pt x="239" y="301"/>
                    <a:pt x="302" y="239"/>
                    <a:pt x="302" y="151"/>
                  </a:cubicBezTo>
                  <a:cubicBezTo>
                    <a:pt x="302" y="63"/>
                    <a:pt x="239" y="0"/>
                    <a:pt x="15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5" name="Google Shape;1325;p38"/>
            <p:cNvSpPr/>
            <p:nvPr/>
          </p:nvSpPr>
          <p:spPr>
            <a:xfrm>
              <a:off x="5335450" y="4222800"/>
              <a:ext cx="7875" cy="7550"/>
            </a:xfrm>
            <a:custGeom>
              <a:avLst/>
              <a:gdLst/>
              <a:ahLst/>
              <a:cxnLst/>
              <a:rect l="l" t="t" r="r" b="b"/>
              <a:pathLst>
                <a:path w="315" h="302" extrusionOk="0">
                  <a:moveTo>
                    <a:pt x="151" y="0"/>
                  </a:moveTo>
                  <a:cubicBezTo>
                    <a:pt x="76" y="0"/>
                    <a:pt x="1" y="63"/>
                    <a:pt x="1" y="151"/>
                  </a:cubicBezTo>
                  <a:cubicBezTo>
                    <a:pt x="1" y="239"/>
                    <a:pt x="76" y="302"/>
                    <a:pt x="151" y="302"/>
                  </a:cubicBezTo>
                  <a:cubicBezTo>
                    <a:pt x="239" y="302"/>
                    <a:pt x="315" y="239"/>
                    <a:pt x="315" y="151"/>
                  </a:cubicBezTo>
                  <a:cubicBezTo>
                    <a:pt x="315" y="63"/>
                    <a:pt x="239" y="0"/>
                    <a:pt x="15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6" name="Google Shape;1326;p38"/>
            <p:cNvSpPr/>
            <p:nvPr/>
          </p:nvSpPr>
          <p:spPr>
            <a:xfrm>
              <a:off x="5417650" y="3865475"/>
              <a:ext cx="7550" cy="7550"/>
            </a:xfrm>
            <a:custGeom>
              <a:avLst/>
              <a:gdLst/>
              <a:ahLst/>
              <a:cxnLst/>
              <a:rect l="l" t="t" r="r" b="b"/>
              <a:pathLst>
                <a:path w="302" h="302" extrusionOk="0">
                  <a:moveTo>
                    <a:pt x="151" y="0"/>
                  </a:moveTo>
                  <a:cubicBezTo>
                    <a:pt x="63" y="0"/>
                    <a:pt x="1" y="76"/>
                    <a:pt x="1" y="151"/>
                  </a:cubicBezTo>
                  <a:cubicBezTo>
                    <a:pt x="1" y="239"/>
                    <a:pt x="63" y="302"/>
                    <a:pt x="151" y="302"/>
                  </a:cubicBezTo>
                  <a:cubicBezTo>
                    <a:pt x="239" y="302"/>
                    <a:pt x="302" y="239"/>
                    <a:pt x="302" y="151"/>
                  </a:cubicBezTo>
                  <a:cubicBezTo>
                    <a:pt x="302" y="76"/>
                    <a:pt x="239" y="0"/>
                    <a:pt x="15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7" name="Google Shape;1327;p38"/>
            <p:cNvSpPr/>
            <p:nvPr/>
          </p:nvSpPr>
          <p:spPr>
            <a:xfrm>
              <a:off x="4960875" y="4348300"/>
              <a:ext cx="7550" cy="7850"/>
            </a:xfrm>
            <a:custGeom>
              <a:avLst/>
              <a:gdLst/>
              <a:ahLst/>
              <a:cxnLst/>
              <a:rect l="l" t="t" r="r" b="b"/>
              <a:pathLst>
                <a:path w="302" h="314" extrusionOk="0">
                  <a:moveTo>
                    <a:pt x="151" y="0"/>
                  </a:moveTo>
                  <a:cubicBezTo>
                    <a:pt x="76" y="0"/>
                    <a:pt x="0" y="75"/>
                    <a:pt x="0" y="151"/>
                  </a:cubicBezTo>
                  <a:cubicBezTo>
                    <a:pt x="0" y="238"/>
                    <a:pt x="76" y="314"/>
                    <a:pt x="151" y="314"/>
                  </a:cubicBezTo>
                  <a:cubicBezTo>
                    <a:pt x="239" y="314"/>
                    <a:pt x="302" y="238"/>
                    <a:pt x="302" y="151"/>
                  </a:cubicBezTo>
                  <a:cubicBezTo>
                    <a:pt x="302" y="75"/>
                    <a:pt x="239" y="0"/>
                    <a:pt x="15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8" name="Google Shape;1328;p38"/>
            <p:cNvSpPr/>
            <p:nvPr/>
          </p:nvSpPr>
          <p:spPr>
            <a:xfrm>
              <a:off x="5116475" y="4135275"/>
              <a:ext cx="7550" cy="7875"/>
            </a:xfrm>
            <a:custGeom>
              <a:avLst/>
              <a:gdLst/>
              <a:ahLst/>
              <a:cxnLst/>
              <a:rect l="l" t="t" r="r" b="b"/>
              <a:pathLst>
                <a:path w="302" h="315" extrusionOk="0">
                  <a:moveTo>
                    <a:pt x="151" y="0"/>
                  </a:moveTo>
                  <a:cubicBezTo>
                    <a:pt x="63" y="0"/>
                    <a:pt x="1" y="76"/>
                    <a:pt x="1" y="151"/>
                  </a:cubicBezTo>
                  <a:cubicBezTo>
                    <a:pt x="1" y="239"/>
                    <a:pt x="63" y="314"/>
                    <a:pt x="151" y="314"/>
                  </a:cubicBezTo>
                  <a:cubicBezTo>
                    <a:pt x="239" y="314"/>
                    <a:pt x="302" y="239"/>
                    <a:pt x="302" y="151"/>
                  </a:cubicBezTo>
                  <a:cubicBezTo>
                    <a:pt x="302" y="76"/>
                    <a:pt x="239" y="0"/>
                    <a:pt x="15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9" name="Google Shape;1329;p38"/>
            <p:cNvSpPr/>
            <p:nvPr/>
          </p:nvSpPr>
          <p:spPr>
            <a:xfrm>
              <a:off x="4696100" y="4387825"/>
              <a:ext cx="7550" cy="7550"/>
            </a:xfrm>
            <a:custGeom>
              <a:avLst/>
              <a:gdLst/>
              <a:ahLst/>
              <a:cxnLst/>
              <a:rect l="l" t="t" r="r" b="b"/>
              <a:pathLst>
                <a:path w="302" h="302" extrusionOk="0">
                  <a:moveTo>
                    <a:pt x="151" y="0"/>
                  </a:moveTo>
                  <a:cubicBezTo>
                    <a:pt x="63" y="0"/>
                    <a:pt x="0" y="63"/>
                    <a:pt x="0" y="151"/>
                  </a:cubicBezTo>
                  <a:cubicBezTo>
                    <a:pt x="0" y="226"/>
                    <a:pt x="63" y="301"/>
                    <a:pt x="151" y="301"/>
                  </a:cubicBezTo>
                  <a:cubicBezTo>
                    <a:pt x="239" y="301"/>
                    <a:pt x="301" y="226"/>
                    <a:pt x="301" y="151"/>
                  </a:cubicBezTo>
                  <a:cubicBezTo>
                    <a:pt x="301" y="63"/>
                    <a:pt x="239" y="0"/>
                    <a:pt x="15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0" name="Google Shape;1330;p38"/>
            <p:cNvSpPr/>
            <p:nvPr/>
          </p:nvSpPr>
          <p:spPr>
            <a:xfrm>
              <a:off x="5242900" y="3710175"/>
              <a:ext cx="7875" cy="7550"/>
            </a:xfrm>
            <a:custGeom>
              <a:avLst/>
              <a:gdLst/>
              <a:ahLst/>
              <a:cxnLst/>
              <a:rect l="l" t="t" r="r" b="b"/>
              <a:pathLst>
                <a:path w="315" h="302" extrusionOk="0">
                  <a:moveTo>
                    <a:pt x="151" y="1"/>
                  </a:moveTo>
                  <a:cubicBezTo>
                    <a:pt x="76" y="1"/>
                    <a:pt x="1" y="63"/>
                    <a:pt x="1" y="151"/>
                  </a:cubicBezTo>
                  <a:cubicBezTo>
                    <a:pt x="1" y="239"/>
                    <a:pt x="76" y="302"/>
                    <a:pt x="151" y="302"/>
                  </a:cubicBezTo>
                  <a:cubicBezTo>
                    <a:pt x="239" y="302"/>
                    <a:pt x="315" y="239"/>
                    <a:pt x="315" y="151"/>
                  </a:cubicBezTo>
                  <a:cubicBezTo>
                    <a:pt x="315" y="63"/>
                    <a:pt x="239" y="1"/>
                    <a:pt x="15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1" name="Google Shape;1331;p38"/>
            <p:cNvSpPr/>
            <p:nvPr/>
          </p:nvSpPr>
          <p:spPr>
            <a:xfrm>
              <a:off x="5163225" y="4396925"/>
              <a:ext cx="7875" cy="7550"/>
            </a:xfrm>
            <a:custGeom>
              <a:avLst/>
              <a:gdLst/>
              <a:ahLst/>
              <a:cxnLst/>
              <a:rect l="l" t="t" r="r" b="b"/>
              <a:pathLst>
                <a:path w="315" h="302" extrusionOk="0">
                  <a:moveTo>
                    <a:pt x="151" y="0"/>
                  </a:moveTo>
                  <a:cubicBezTo>
                    <a:pt x="76" y="0"/>
                    <a:pt x="0" y="63"/>
                    <a:pt x="0" y="151"/>
                  </a:cubicBezTo>
                  <a:cubicBezTo>
                    <a:pt x="0" y="238"/>
                    <a:pt x="76" y="301"/>
                    <a:pt x="151" y="301"/>
                  </a:cubicBezTo>
                  <a:cubicBezTo>
                    <a:pt x="239" y="301"/>
                    <a:pt x="314" y="238"/>
                    <a:pt x="314" y="151"/>
                  </a:cubicBezTo>
                  <a:cubicBezTo>
                    <a:pt x="314" y="63"/>
                    <a:pt x="239" y="0"/>
                    <a:pt x="15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2" name="Google Shape;1332;p38"/>
            <p:cNvSpPr/>
            <p:nvPr/>
          </p:nvSpPr>
          <p:spPr>
            <a:xfrm>
              <a:off x="4774850" y="4267350"/>
              <a:ext cx="7550" cy="7550"/>
            </a:xfrm>
            <a:custGeom>
              <a:avLst/>
              <a:gdLst/>
              <a:ahLst/>
              <a:cxnLst/>
              <a:rect l="l" t="t" r="r" b="b"/>
              <a:pathLst>
                <a:path w="302" h="302" extrusionOk="0">
                  <a:moveTo>
                    <a:pt x="151" y="0"/>
                  </a:moveTo>
                  <a:cubicBezTo>
                    <a:pt x="63" y="0"/>
                    <a:pt x="0" y="63"/>
                    <a:pt x="0" y="151"/>
                  </a:cubicBezTo>
                  <a:cubicBezTo>
                    <a:pt x="0" y="239"/>
                    <a:pt x="63" y="302"/>
                    <a:pt x="151" y="302"/>
                  </a:cubicBezTo>
                  <a:cubicBezTo>
                    <a:pt x="238" y="302"/>
                    <a:pt x="301" y="239"/>
                    <a:pt x="301" y="151"/>
                  </a:cubicBezTo>
                  <a:cubicBezTo>
                    <a:pt x="301" y="63"/>
                    <a:pt x="238" y="0"/>
                    <a:pt x="15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3" name="Google Shape;1333;p38"/>
            <p:cNvSpPr/>
            <p:nvPr/>
          </p:nvSpPr>
          <p:spPr>
            <a:xfrm>
              <a:off x="4989100" y="4165075"/>
              <a:ext cx="7575" cy="7550"/>
            </a:xfrm>
            <a:custGeom>
              <a:avLst/>
              <a:gdLst/>
              <a:ahLst/>
              <a:cxnLst/>
              <a:rect l="l" t="t" r="r" b="b"/>
              <a:pathLst>
                <a:path w="303" h="302" extrusionOk="0">
                  <a:moveTo>
                    <a:pt x="151" y="0"/>
                  </a:moveTo>
                  <a:cubicBezTo>
                    <a:pt x="64" y="0"/>
                    <a:pt x="1" y="63"/>
                    <a:pt x="1" y="151"/>
                  </a:cubicBezTo>
                  <a:cubicBezTo>
                    <a:pt x="1" y="239"/>
                    <a:pt x="64" y="302"/>
                    <a:pt x="151" y="302"/>
                  </a:cubicBezTo>
                  <a:cubicBezTo>
                    <a:pt x="239" y="302"/>
                    <a:pt x="302" y="239"/>
                    <a:pt x="302" y="151"/>
                  </a:cubicBezTo>
                  <a:cubicBezTo>
                    <a:pt x="302" y="63"/>
                    <a:pt x="239" y="0"/>
                    <a:pt x="15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4" name="Google Shape;1334;p38"/>
            <p:cNvSpPr/>
            <p:nvPr/>
          </p:nvSpPr>
          <p:spPr>
            <a:xfrm>
              <a:off x="4894675" y="4225625"/>
              <a:ext cx="7550" cy="7550"/>
            </a:xfrm>
            <a:custGeom>
              <a:avLst/>
              <a:gdLst/>
              <a:ahLst/>
              <a:cxnLst/>
              <a:rect l="l" t="t" r="r" b="b"/>
              <a:pathLst>
                <a:path w="302" h="302" extrusionOk="0">
                  <a:moveTo>
                    <a:pt x="151" y="0"/>
                  </a:moveTo>
                  <a:cubicBezTo>
                    <a:pt x="76" y="0"/>
                    <a:pt x="1" y="63"/>
                    <a:pt x="1" y="151"/>
                  </a:cubicBezTo>
                  <a:cubicBezTo>
                    <a:pt x="1" y="239"/>
                    <a:pt x="76" y="302"/>
                    <a:pt x="151" y="302"/>
                  </a:cubicBezTo>
                  <a:cubicBezTo>
                    <a:pt x="239" y="302"/>
                    <a:pt x="302" y="239"/>
                    <a:pt x="302" y="151"/>
                  </a:cubicBezTo>
                  <a:cubicBezTo>
                    <a:pt x="302" y="63"/>
                    <a:pt x="239" y="0"/>
                    <a:pt x="15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5" name="Google Shape;1335;p38"/>
            <p:cNvSpPr/>
            <p:nvPr/>
          </p:nvSpPr>
          <p:spPr>
            <a:xfrm>
              <a:off x="5256075" y="3818425"/>
              <a:ext cx="139325" cy="672625"/>
            </a:xfrm>
            <a:custGeom>
              <a:avLst/>
              <a:gdLst/>
              <a:ahLst/>
              <a:cxnLst/>
              <a:rect l="l" t="t" r="r" b="b"/>
              <a:pathLst>
                <a:path w="5573" h="26905" extrusionOk="0">
                  <a:moveTo>
                    <a:pt x="1" y="0"/>
                  </a:moveTo>
                  <a:cubicBezTo>
                    <a:pt x="277" y="2209"/>
                    <a:pt x="754" y="4405"/>
                    <a:pt x="1293" y="6513"/>
                  </a:cubicBezTo>
                  <a:cubicBezTo>
                    <a:pt x="2962" y="13001"/>
                    <a:pt x="3515" y="19902"/>
                    <a:pt x="1181" y="26905"/>
                  </a:cubicBezTo>
                  <a:lnTo>
                    <a:pt x="4167" y="26905"/>
                  </a:lnTo>
                  <a:cubicBezTo>
                    <a:pt x="5573" y="18033"/>
                    <a:pt x="4305" y="11181"/>
                    <a:pt x="2912" y="6864"/>
                  </a:cubicBezTo>
                  <a:cubicBezTo>
                    <a:pt x="2197" y="4681"/>
                    <a:pt x="1557" y="2347"/>
                    <a:pt x="1168" y="0"/>
                  </a:cubicBezTo>
                  <a:close/>
                </a:path>
              </a:pathLst>
            </a:custGeom>
            <a:solidFill>
              <a:srgbClr val="5ACC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6" name="Google Shape;1336;p38"/>
            <p:cNvSpPr/>
            <p:nvPr/>
          </p:nvSpPr>
          <p:spPr>
            <a:xfrm>
              <a:off x="5418275" y="3516350"/>
              <a:ext cx="117350" cy="151200"/>
            </a:xfrm>
            <a:custGeom>
              <a:avLst/>
              <a:gdLst/>
              <a:ahLst/>
              <a:cxnLst/>
              <a:rect l="l" t="t" r="r" b="b"/>
              <a:pathLst>
                <a:path w="4694" h="6048" extrusionOk="0">
                  <a:moveTo>
                    <a:pt x="3186" y="0"/>
                  </a:moveTo>
                  <a:cubicBezTo>
                    <a:pt x="2538" y="0"/>
                    <a:pt x="1891" y="286"/>
                    <a:pt x="1394" y="714"/>
                  </a:cubicBezTo>
                  <a:cubicBezTo>
                    <a:pt x="766" y="1266"/>
                    <a:pt x="352" y="2006"/>
                    <a:pt x="1" y="2759"/>
                  </a:cubicBezTo>
                  <a:lnTo>
                    <a:pt x="478" y="6047"/>
                  </a:lnTo>
                  <a:cubicBezTo>
                    <a:pt x="2272" y="5056"/>
                    <a:pt x="4029" y="3663"/>
                    <a:pt x="4556" y="1680"/>
                  </a:cubicBezTo>
                  <a:cubicBezTo>
                    <a:pt x="4644" y="1379"/>
                    <a:pt x="4694" y="1053"/>
                    <a:pt x="4581" y="764"/>
                  </a:cubicBezTo>
                  <a:cubicBezTo>
                    <a:pt x="4443" y="400"/>
                    <a:pt x="4067" y="162"/>
                    <a:pt x="3690" y="61"/>
                  </a:cubicBezTo>
                  <a:cubicBezTo>
                    <a:pt x="3524" y="20"/>
                    <a:pt x="3355" y="0"/>
                    <a:pt x="3186" y="0"/>
                  </a:cubicBezTo>
                  <a:close/>
                </a:path>
              </a:pathLst>
            </a:custGeom>
            <a:solidFill>
              <a:srgbClr val="D33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7" name="Google Shape;1337;p38"/>
            <p:cNvSpPr/>
            <p:nvPr/>
          </p:nvSpPr>
          <p:spPr>
            <a:xfrm>
              <a:off x="5339850" y="3391550"/>
              <a:ext cx="135250" cy="176550"/>
            </a:xfrm>
            <a:custGeom>
              <a:avLst/>
              <a:gdLst/>
              <a:ahLst/>
              <a:cxnLst/>
              <a:rect l="l" t="t" r="r" b="b"/>
              <a:pathLst>
                <a:path w="5410" h="7062" extrusionOk="0">
                  <a:moveTo>
                    <a:pt x="3634" y="1"/>
                  </a:moveTo>
                  <a:cubicBezTo>
                    <a:pt x="3193" y="1"/>
                    <a:pt x="2758" y="175"/>
                    <a:pt x="2397" y="448"/>
                  </a:cubicBezTo>
                  <a:cubicBezTo>
                    <a:pt x="1946" y="799"/>
                    <a:pt x="1607" y="1276"/>
                    <a:pt x="1306" y="1765"/>
                  </a:cubicBezTo>
                  <a:cubicBezTo>
                    <a:pt x="615" y="2845"/>
                    <a:pt x="1" y="4062"/>
                    <a:pt x="88" y="5342"/>
                  </a:cubicBezTo>
                  <a:lnTo>
                    <a:pt x="3238" y="7061"/>
                  </a:lnTo>
                  <a:cubicBezTo>
                    <a:pt x="3891" y="6107"/>
                    <a:pt x="4443" y="5078"/>
                    <a:pt x="4882" y="4012"/>
                  </a:cubicBezTo>
                  <a:cubicBezTo>
                    <a:pt x="5171" y="3296"/>
                    <a:pt x="5409" y="2531"/>
                    <a:pt x="5334" y="1765"/>
                  </a:cubicBezTo>
                  <a:cubicBezTo>
                    <a:pt x="5246" y="1000"/>
                    <a:pt x="4757" y="235"/>
                    <a:pt x="4016" y="46"/>
                  </a:cubicBezTo>
                  <a:cubicBezTo>
                    <a:pt x="3890" y="15"/>
                    <a:pt x="3762" y="1"/>
                    <a:pt x="3634" y="1"/>
                  </a:cubicBezTo>
                  <a:close/>
                </a:path>
              </a:pathLst>
            </a:custGeom>
            <a:solidFill>
              <a:srgbClr val="D33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8" name="Google Shape;1338;p38"/>
            <p:cNvSpPr/>
            <p:nvPr/>
          </p:nvSpPr>
          <p:spPr>
            <a:xfrm>
              <a:off x="5234750" y="3315575"/>
              <a:ext cx="140575" cy="181625"/>
            </a:xfrm>
            <a:custGeom>
              <a:avLst/>
              <a:gdLst/>
              <a:ahLst/>
              <a:cxnLst/>
              <a:rect l="l" t="t" r="r" b="b"/>
              <a:pathLst>
                <a:path w="5623" h="7265" extrusionOk="0">
                  <a:moveTo>
                    <a:pt x="2724" y="0"/>
                  </a:moveTo>
                  <a:cubicBezTo>
                    <a:pt x="2561" y="0"/>
                    <a:pt x="2400" y="31"/>
                    <a:pt x="2247" y="99"/>
                  </a:cubicBezTo>
                  <a:cubicBezTo>
                    <a:pt x="1946" y="224"/>
                    <a:pt x="1720" y="475"/>
                    <a:pt x="1519" y="739"/>
                  </a:cubicBezTo>
                  <a:cubicBezTo>
                    <a:pt x="264" y="2408"/>
                    <a:pt x="1" y="4779"/>
                    <a:pt x="854" y="6687"/>
                  </a:cubicBezTo>
                  <a:lnTo>
                    <a:pt x="4932" y="7264"/>
                  </a:lnTo>
                  <a:cubicBezTo>
                    <a:pt x="5623" y="5382"/>
                    <a:pt x="5484" y="3198"/>
                    <a:pt x="4543" y="1416"/>
                  </a:cubicBezTo>
                  <a:cubicBezTo>
                    <a:pt x="4305" y="990"/>
                    <a:pt x="4029" y="576"/>
                    <a:pt x="3627" y="299"/>
                  </a:cubicBezTo>
                  <a:cubicBezTo>
                    <a:pt x="3362" y="117"/>
                    <a:pt x="3041" y="0"/>
                    <a:pt x="2724" y="0"/>
                  </a:cubicBezTo>
                  <a:close/>
                </a:path>
              </a:pathLst>
            </a:custGeom>
            <a:solidFill>
              <a:srgbClr val="D33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9" name="Google Shape;1339;p38"/>
            <p:cNvSpPr/>
            <p:nvPr/>
          </p:nvSpPr>
          <p:spPr>
            <a:xfrm>
              <a:off x="5113025" y="3330975"/>
              <a:ext cx="136175" cy="200100"/>
            </a:xfrm>
            <a:custGeom>
              <a:avLst/>
              <a:gdLst/>
              <a:ahLst/>
              <a:cxnLst/>
              <a:rect l="l" t="t" r="r" b="b"/>
              <a:pathLst>
                <a:path w="5447" h="8004" extrusionOk="0">
                  <a:moveTo>
                    <a:pt x="2000" y="1"/>
                  </a:moveTo>
                  <a:cubicBezTo>
                    <a:pt x="1907" y="1"/>
                    <a:pt x="1813" y="12"/>
                    <a:pt x="1720" y="35"/>
                  </a:cubicBezTo>
                  <a:cubicBezTo>
                    <a:pt x="1256" y="160"/>
                    <a:pt x="917" y="574"/>
                    <a:pt x="691" y="989"/>
                  </a:cubicBezTo>
                  <a:cubicBezTo>
                    <a:pt x="101" y="2080"/>
                    <a:pt x="1" y="3398"/>
                    <a:pt x="239" y="4615"/>
                  </a:cubicBezTo>
                  <a:cubicBezTo>
                    <a:pt x="490" y="5820"/>
                    <a:pt x="1055" y="6949"/>
                    <a:pt x="1720" y="8003"/>
                  </a:cubicBezTo>
                  <a:lnTo>
                    <a:pt x="5447" y="5895"/>
                  </a:lnTo>
                  <a:cubicBezTo>
                    <a:pt x="5146" y="3963"/>
                    <a:pt x="4732" y="1867"/>
                    <a:pt x="3263" y="574"/>
                  </a:cubicBezTo>
                  <a:cubicBezTo>
                    <a:pt x="2909" y="262"/>
                    <a:pt x="2459" y="1"/>
                    <a:pt x="2000" y="1"/>
                  </a:cubicBezTo>
                  <a:close/>
                </a:path>
              </a:pathLst>
            </a:custGeom>
            <a:solidFill>
              <a:srgbClr val="D33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0" name="Google Shape;1340;p38"/>
            <p:cNvSpPr/>
            <p:nvPr/>
          </p:nvSpPr>
          <p:spPr>
            <a:xfrm>
              <a:off x="5023625" y="3440700"/>
              <a:ext cx="126125" cy="157825"/>
            </a:xfrm>
            <a:custGeom>
              <a:avLst/>
              <a:gdLst/>
              <a:ahLst/>
              <a:cxnLst/>
              <a:rect l="l" t="t" r="r" b="b"/>
              <a:pathLst>
                <a:path w="5045" h="6313" extrusionOk="0">
                  <a:moveTo>
                    <a:pt x="1260" y="1"/>
                  </a:moveTo>
                  <a:cubicBezTo>
                    <a:pt x="1183" y="1"/>
                    <a:pt x="1106" y="9"/>
                    <a:pt x="1029" y="25"/>
                  </a:cubicBezTo>
                  <a:cubicBezTo>
                    <a:pt x="339" y="176"/>
                    <a:pt x="0" y="1004"/>
                    <a:pt x="101" y="1707"/>
                  </a:cubicBezTo>
                  <a:cubicBezTo>
                    <a:pt x="226" y="2723"/>
                    <a:pt x="954" y="3539"/>
                    <a:pt x="1644" y="4292"/>
                  </a:cubicBezTo>
                  <a:cubicBezTo>
                    <a:pt x="2259" y="4970"/>
                    <a:pt x="2874" y="5635"/>
                    <a:pt x="3501" y="6312"/>
                  </a:cubicBezTo>
                  <a:lnTo>
                    <a:pt x="5045" y="3363"/>
                  </a:lnTo>
                  <a:cubicBezTo>
                    <a:pt x="4468" y="2046"/>
                    <a:pt x="3451" y="954"/>
                    <a:pt x="2184" y="289"/>
                  </a:cubicBezTo>
                  <a:cubicBezTo>
                    <a:pt x="1900" y="137"/>
                    <a:pt x="1583" y="1"/>
                    <a:pt x="1260" y="1"/>
                  </a:cubicBezTo>
                  <a:close/>
                </a:path>
              </a:pathLst>
            </a:custGeom>
            <a:solidFill>
              <a:srgbClr val="D33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1" name="Google Shape;1341;p38"/>
            <p:cNvSpPr/>
            <p:nvPr/>
          </p:nvSpPr>
          <p:spPr>
            <a:xfrm>
              <a:off x="4935475" y="3529300"/>
              <a:ext cx="169100" cy="167425"/>
            </a:xfrm>
            <a:custGeom>
              <a:avLst/>
              <a:gdLst/>
              <a:ahLst/>
              <a:cxnLst/>
              <a:rect l="l" t="t" r="r" b="b"/>
              <a:pathLst>
                <a:path w="6764" h="6697" extrusionOk="0">
                  <a:moveTo>
                    <a:pt x="2805" y="0"/>
                  </a:moveTo>
                  <a:cubicBezTo>
                    <a:pt x="2658" y="0"/>
                    <a:pt x="2513" y="18"/>
                    <a:pt x="2372" y="58"/>
                  </a:cubicBezTo>
                  <a:cubicBezTo>
                    <a:pt x="0" y="723"/>
                    <a:pt x="2472" y="4262"/>
                    <a:pt x="3689" y="5140"/>
                  </a:cubicBezTo>
                  <a:cubicBezTo>
                    <a:pt x="4493" y="5730"/>
                    <a:pt x="5358" y="6244"/>
                    <a:pt x="6249" y="6696"/>
                  </a:cubicBezTo>
                  <a:lnTo>
                    <a:pt x="6764" y="2467"/>
                  </a:lnTo>
                  <a:cubicBezTo>
                    <a:pt x="5856" y="1650"/>
                    <a:pt x="4208" y="0"/>
                    <a:pt x="2805" y="0"/>
                  </a:cubicBezTo>
                  <a:close/>
                </a:path>
              </a:pathLst>
            </a:custGeom>
            <a:solidFill>
              <a:srgbClr val="D33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2" name="Google Shape;1342;p38"/>
            <p:cNvSpPr/>
            <p:nvPr/>
          </p:nvSpPr>
          <p:spPr>
            <a:xfrm>
              <a:off x="5061275" y="3452300"/>
              <a:ext cx="376475" cy="307875"/>
            </a:xfrm>
            <a:custGeom>
              <a:avLst/>
              <a:gdLst/>
              <a:ahLst/>
              <a:cxnLst/>
              <a:rect l="l" t="t" r="r" b="b"/>
              <a:pathLst>
                <a:path w="15059" h="12315" extrusionOk="0">
                  <a:moveTo>
                    <a:pt x="8940" y="1"/>
                  </a:moveTo>
                  <a:cubicBezTo>
                    <a:pt x="6373" y="1"/>
                    <a:pt x="3490" y="1089"/>
                    <a:pt x="2096" y="2812"/>
                  </a:cubicBezTo>
                  <a:cubicBezTo>
                    <a:pt x="565" y="4719"/>
                    <a:pt x="0" y="7643"/>
                    <a:pt x="1468" y="9600"/>
                  </a:cubicBezTo>
                  <a:cubicBezTo>
                    <a:pt x="2209" y="10592"/>
                    <a:pt x="3363" y="11194"/>
                    <a:pt x="4518" y="11621"/>
                  </a:cubicBezTo>
                  <a:cubicBezTo>
                    <a:pt x="5700" y="12057"/>
                    <a:pt x="7001" y="12314"/>
                    <a:pt x="8273" y="12314"/>
                  </a:cubicBezTo>
                  <a:cubicBezTo>
                    <a:pt x="10077" y="12314"/>
                    <a:pt x="11822" y="11795"/>
                    <a:pt x="13089" y="10529"/>
                  </a:cubicBezTo>
                  <a:cubicBezTo>
                    <a:pt x="14532" y="9098"/>
                    <a:pt x="15059" y="6902"/>
                    <a:pt x="14745" y="4907"/>
                  </a:cubicBezTo>
                  <a:cubicBezTo>
                    <a:pt x="14456" y="3125"/>
                    <a:pt x="13452" y="1381"/>
                    <a:pt x="11834" y="590"/>
                  </a:cubicBezTo>
                  <a:cubicBezTo>
                    <a:pt x="11008" y="187"/>
                    <a:pt x="10001" y="1"/>
                    <a:pt x="8940" y="1"/>
                  </a:cubicBezTo>
                  <a:close/>
                </a:path>
              </a:pathLst>
            </a:custGeom>
            <a:solidFill>
              <a:srgbClr val="5615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3" name="Google Shape;1343;p38"/>
            <p:cNvSpPr/>
            <p:nvPr/>
          </p:nvSpPr>
          <p:spPr>
            <a:xfrm>
              <a:off x="5316325" y="3495725"/>
              <a:ext cx="59775" cy="39675"/>
            </a:xfrm>
            <a:custGeom>
              <a:avLst/>
              <a:gdLst/>
              <a:ahLst/>
              <a:cxnLst/>
              <a:rect l="l" t="t" r="r" b="b"/>
              <a:pathLst>
                <a:path w="2391" h="1587" extrusionOk="0">
                  <a:moveTo>
                    <a:pt x="177" y="1"/>
                  </a:moveTo>
                  <a:cubicBezTo>
                    <a:pt x="71" y="1"/>
                    <a:pt x="0" y="189"/>
                    <a:pt x="113" y="234"/>
                  </a:cubicBezTo>
                  <a:cubicBezTo>
                    <a:pt x="502" y="409"/>
                    <a:pt x="866" y="610"/>
                    <a:pt x="1218" y="849"/>
                  </a:cubicBezTo>
                  <a:cubicBezTo>
                    <a:pt x="1556" y="1075"/>
                    <a:pt x="1858" y="1401"/>
                    <a:pt x="2234" y="1576"/>
                  </a:cubicBezTo>
                  <a:cubicBezTo>
                    <a:pt x="2248" y="1583"/>
                    <a:pt x="2262" y="1586"/>
                    <a:pt x="2275" y="1586"/>
                  </a:cubicBezTo>
                  <a:cubicBezTo>
                    <a:pt x="2337" y="1586"/>
                    <a:pt x="2390" y="1523"/>
                    <a:pt x="2360" y="1451"/>
                  </a:cubicBezTo>
                  <a:cubicBezTo>
                    <a:pt x="2171" y="1075"/>
                    <a:pt x="1757" y="824"/>
                    <a:pt x="1418" y="598"/>
                  </a:cubicBezTo>
                  <a:cubicBezTo>
                    <a:pt x="1042" y="347"/>
                    <a:pt x="640" y="158"/>
                    <a:pt x="214" y="8"/>
                  </a:cubicBezTo>
                  <a:cubicBezTo>
                    <a:pt x="201" y="3"/>
                    <a:pt x="189" y="1"/>
                    <a:pt x="177" y="1"/>
                  </a:cubicBezTo>
                  <a:close/>
                </a:path>
              </a:pathLst>
            </a:custGeom>
            <a:solidFill>
              <a:srgbClr val="7A27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4" name="Google Shape;1344;p38"/>
            <p:cNvSpPr/>
            <p:nvPr/>
          </p:nvSpPr>
          <p:spPr>
            <a:xfrm>
              <a:off x="5306250" y="3530950"/>
              <a:ext cx="43600" cy="32950"/>
            </a:xfrm>
            <a:custGeom>
              <a:avLst/>
              <a:gdLst/>
              <a:ahLst/>
              <a:cxnLst/>
              <a:rect l="l" t="t" r="r" b="b"/>
              <a:pathLst>
                <a:path w="1744" h="1318" extrusionOk="0">
                  <a:moveTo>
                    <a:pt x="170" y="0"/>
                  </a:moveTo>
                  <a:cubicBezTo>
                    <a:pt x="44" y="0"/>
                    <a:pt x="1" y="195"/>
                    <a:pt x="140" y="230"/>
                  </a:cubicBezTo>
                  <a:cubicBezTo>
                    <a:pt x="466" y="331"/>
                    <a:pt x="767" y="481"/>
                    <a:pt x="1031" y="695"/>
                  </a:cubicBezTo>
                  <a:cubicBezTo>
                    <a:pt x="1257" y="883"/>
                    <a:pt x="1395" y="1146"/>
                    <a:pt x="1633" y="1309"/>
                  </a:cubicBezTo>
                  <a:cubicBezTo>
                    <a:pt x="1641" y="1315"/>
                    <a:pt x="1651" y="1317"/>
                    <a:pt x="1662" y="1317"/>
                  </a:cubicBezTo>
                  <a:cubicBezTo>
                    <a:pt x="1700" y="1317"/>
                    <a:pt x="1743" y="1286"/>
                    <a:pt x="1734" y="1247"/>
                  </a:cubicBezTo>
                  <a:cubicBezTo>
                    <a:pt x="1721" y="920"/>
                    <a:pt x="1420" y="657"/>
                    <a:pt x="1181" y="469"/>
                  </a:cubicBezTo>
                  <a:cubicBezTo>
                    <a:pt x="880" y="243"/>
                    <a:pt x="554" y="92"/>
                    <a:pt x="203" y="4"/>
                  </a:cubicBezTo>
                  <a:cubicBezTo>
                    <a:pt x="191" y="1"/>
                    <a:pt x="180" y="0"/>
                    <a:pt x="170" y="0"/>
                  </a:cubicBezTo>
                  <a:close/>
                </a:path>
              </a:pathLst>
            </a:custGeom>
            <a:solidFill>
              <a:srgbClr val="7A27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5" name="Google Shape;1345;p38"/>
            <p:cNvSpPr/>
            <p:nvPr/>
          </p:nvSpPr>
          <p:spPr>
            <a:xfrm>
              <a:off x="5233750" y="3483700"/>
              <a:ext cx="40800" cy="12725"/>
            </a:xfrm>
            <a:custGeom>
              <a:avLst/>
              <a:gdLst/>
              <a:ahLst/>
              <a:cxnLst/>
              <a:rect l="l" t="t" r="r" b="b"/>
              <a:pathLst>
                <a:path w="1632" h="509" extrusionOk="0">
                  <a:moveTo>
                    <a:pt x="882" y="0"/>
                  </a:moveTo>
                  <a:cubicBezTo>
                    <a:pt x="571" y="0"/>
                    <a:pt x="266" y="99"/>
                    <a:pt x="66" y="351"/>
                  </a:cubicBezTo>
                  <a:cubicBezTo>
                    <a:pt x="1" y="416"/>
                    <a:pt x="57" y="509"/>
                    <a:pt x="139" y="509"/>
                  </a:cubicBezTo>
                  <a:cubicBezTo>
                    <a:pt x="151" y="509"/>
                    <a:pt x="165" y="507"/>
                    <a:pt x="179" y="501"/>
                  </a:cubicBezTo>
                  <a:cubicBezTo>
                    <a:pt x="445" y="372"/>
                    <a:pt x="695" y="280"/>
                    <a:pt x="956" y="280"/>
                  </a:cubicBezTo>
                  <a:cubicBezTo>
                    <a:pt x="1102" y="280"/>
                    <a:pt x="1251" y="309"/>
                    <a:pt x="1408" y="376"/>
                  </a:cubicBezTo>
                  <a:cubicBezTo>
                    <a:pt x="1424" y="383"/>
                    <a:pt x="1438" y="386"/>
                    <a:pt x="1452" y="386"/>
                  </a:cubicBezTo>
                  <a:cubicBezTo>
                    <a:pt x="1566" y="386"/>
                    <a:pt x="1632" y="181"/>
                    <a:pt x="1509" y="125"/>
                  </a:cubicBezTo>
                  <a:cubicBezTo>
                    <a:pt x="1319" y="48"/>
                    <a:pt x="1099" y="0"/>
                    <a:pt x="882" y="0"/>
                  </a:cubicBezTo>
                  <a:close/>
                </a:path>
              </a:pathLst>
            </a:custGeom>
            <a:solidFill>
              <a:srgbClr val="7A27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6" name="Google Shape;1346;p38"/>
            <p:cNvSpPr/>
            <p:nvPr/>
          </p:nvSpPr>
          <p:spPr>
            <a:xfrm>
              <a:off x="5249350" y="3512200"/>
              <a:ext cx="46925" cy="17475"/>
            </a:xfrm>
            <a:custGeom>
              <a:avLst/>
              <a:gdLst/>
              <a:ahLst/>
              <a:cxnLst/>
              <a:rect l="l" t="t" r="r" b="b"/>
              <a:pathLst>
                <a:path w="1877" h="699" extrusionOk="0">
                  <a:moveTo>
                    <a:pt x="1639" y="1"/>
                  </a:moveTo>
                  <a:cubicBezTo>
                    <a:pt x="1097" y="1"/>
                    <a:pt x="416" y="134"/>
                    <a:pt x="44" y="554"/>
                  </a:cubicBezTo>
                  <a:cubicBezTo>
                    <a:pt x="0" y="597"/>
                    <a:pt x="33" y="699"/>
                    <a:pt x="92" y="699"/>
                  </a:cubicBezTo>
                  <a:cubicBezTo>
                    <a:pt x="101" y="699"/>
                    <a:pt x="110" y="696"/>
                    <a:pt x="119" y="692"/>
                  </a:cubicBezTo>
                  <a:cubicBezTo>
                    <a:pt x="370" y="604"/>
                    <a:pt x="609" y="453"/>
                    <a:pt x="860" y="378"/>
                  </a:cubicBezTo>
                  <a:cubicBezTo>
                    <a:pt x="1136" y="277"/>
                    <a:pt x="1424" y="240"/>
                    <a:pt x="1713" y="240"/>
                  </a:cubicBezTo>
                  <a:cubicBezTo>
                    <a:pt x="1876" y="240"/>
                    <a:pt x="1876" y="1"/>
                    <a:pt x="1713" y="1"/>
                  </a:cubicBezTo>
                  <a:cubicBezTo>
                    <a:pt x="1689" y="1"/>
                    <a:pt x="1664" y="1"/>
                    <a:pt x="1639" y="1"/>
                  </a:cubicBezTo>
                  <a:close/>
                </a:path>
              </a:pathLst>
            </a:custGeom>
            <a:solidFill>
              <a:srgbClr val="7A27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7" name="Google Shape;1347;p38"/>
            <p:cNvSpPr/>
            <p:nvPr/>
          </p:nvSpPr>
          <p:spPr>
            <a:xfrm>
              <a:off x="5262550" y="3545350"/>
              <a:ext cx="49550" cy="15900"/>
            </a:xfrm>
            <a:custGeom>
              <a:avLst/>
              <a:gdLst/>
              <a:ahLst/>
              <a:cxnLst/>
              <a:rect l="l" t="t" r="r" b="b"/>
              <a:pathLst>
                <a:path w="1982" h="636" extrusionOk="0">
                  <a:moveTo>
                    <a:pt x="880" y="0"/>
                  </a:moveTo>
                  <a:cubicBezTo>
                    <a:pt x="587" y="0"/>
                    <a:pt x="241" y="78"/>
                    <a:pt x="56" y="307"/>
                  </a:cubicBezTo>
                  <a:cubicBezTo>
                    <a:pt x="0" y="373"/>
                    <a:pt x="33" y="489"/>
                    <a:pt x="119" y="489"/>
                  </a:cubicBezTo>
                  <a:cubicBezTo>
                    <a:pt x="131" y="489"/>
                    <a:pt x="143" y="487"/>
                    <a:pt x="156" y="482"/>
                  </a:cubicBezTo>
                  <a:cubicBezTo>
                    <a:pt x="432" y="395"/>
                    <a:pt x="645" y="269"/>
                    <a:pt x="947" y="269"/>
                  </a:cubicBezTo>
                  <a:cubicBezTo>
                    <a:pt x="1248" y="282"/>
                    <a:pt x="1549" y="407"/>
                    <a:pt x="1775" y="608"/>
                  </a:cubicBezTo>
                  <a:cubicBezTo>
                    <a:pt x="1795" y="628"/>
                    <a:pt x="1817" y="636"/>
                    <a:pt x="1838" y="636"/>
                  </a:cubicBezTo>
                  <a:cubicBezTo>
                    <a:pt x="1913" y="636"/>
                    <a:pt x="1981" y="535"/>
                    <a:pt x="1913" y="457"/>
                  </a:cubicBezTo>
                  <a:cubicBezTo>
                    <a:pt x="1674" y="194"/>
                    <a:pt x="1361" y="43"/>
                    <a:pt x="1009" y="6"/>
                  </a:cubicBezTo>
                  <a:cubicBezTo>
                    <a:pt x="968" y="2"/>
                    <a:pt x="925" y="0"/>
                    <a:pt x="880" y="0"/>
                  </a:cubicBezTo>
                  <a:close/>
                </a:path>
              </a:pathLst>
            </a:custGeom>
            <a:solidFill>
              <a:srgbClr val="7A27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8" name="Google Shape;1348;p38"/>
            <p:cNvSpPr/>
            <p:nvPr/>
          </p:nvSpPr>
          <p:spPr>
            <a:xfrm>
              <a:off x="5188750" y="3522375"/>
              <a:ext cx="42250" cy="30825"/>
            </a:xfrm>
            <a:custGeom>
              <a:avLst/>
              <a:gdLst/>
              <a:ahLst/>
              <a:cxnLst/>
              <a:rect l="l" t="t" r="r" b="b"/>
              <a:pathLst>
                <a:path w="1690" h="1233" extrusionOk="0">
                  <a:moveTo>
                    <a:pt x="1554" y="1"/>
                  </a:moveTo>
                  <a:cubicBezTo>
                    <a:pt x="1542" y="1"/>
                    <a:pt x="1529" y="3"/>
                    <a:pt x="1514" y="9"/>
                  </a:cubicBezTo>
                  <a:cubicBezTo>
                    <a:pt x="962" y="184"/>
                    <a:pt x="234" y="561"/>
                    <a:pt x="21" y="1150"/>
                  </a:cubicBezTo>
                  <a:cubicBezTo>
                    <a:pt x="1" y="1191"/>
                    <a:pt x="47" y="1232"/>
                    <a:pt x="92" y="1232"/>
                  </a:cubicBezTo>
                  <a:cubicBezTo>
                    <a:pt x="102" y="1232"/>
                    <a:pt x="112" y="1230"/>
                    <a:pt x="121" y="1226"/>
                  </a:cubicBezTo>
                  <a:cubicBezTo>
                    <a:pt x="347" y="1075"/>
                    <a:pt x="523" y="862"/>
                    <a:pt x="724" y="699"/>
                  </a:cubicBezTo>
                  <a:cubicBezTo>
                    <a:pt x="975" y="498"/>
                    <a:pt x="1263" y="335"/>
                    <a:pt x="1577" y="222"/>
                  </a:cubicBezTo>
                  <a:cubicBezTo>
                    <a:pt x="1690" y="177"/>
                    <a:pt x="1661" y="1"/>
                    <a:pt x="1554" y="1"/>
                  </a:cubicBezTo>
                  <a:close/>
                </a:path>
              </a:pathLst>
            </a:custGeom>
            <a:solidFill>
              <a:srgbClr val="7A27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9" name="Google Shape;1349;p38"/>
            <p:cNvSpPr/>
            <p:nvPr/>
          </p:nvSpPr>
          <p:spPr>
            <a:xfrm>
              <a:off x="5206725" y="3558600"/>
              <a:ext cx="25675" cy="17125"/>
            </a:xfrm>
            <a:custGeom>
              <a:avLst/>
              <a:gdLst/>
              <a:ahLst/>
              <a:cxnLst/>
              <a:rect l="l" t="t" r="r" b="b"/>
              <a:pathLst>
                <a:path w="1027" h="685" extrusionOk="0">
                  <a:moveTo>
                    <a:pt x="892" y="0"/>
                  </a:moveTo>
                  <a:cubicBezTo>
                    <a:pt x="885" y="0"/>
                    <a:pt x="878" y="1"/>
                    <a:pt x="871" y="3"/>
                  </a:cubicBezTo>
                  <a:cubicBezTo>
                    <a:pt x="544" y="65"/>
                    <a:pt x="130" y="266"/>
                    <a:pt x="17" y="605"/>
                  </a:cubicBezTo>
                  <a:cubicBezTo>
                    <a:pt x="0" y="657"/>
                    <a:pt x="37" y="685"/>
                    <a:pt x="77" y="685"/>
                  </a:cubicBezTo>
                  <a:cubicBezTo>
                    <a:pt x="96" y="685"/>
                    <a:pt x="115" y="679"/>
                    <a:pt x="130" y="668"/>
                  </a:cubicBezTo>
                  <a:cubicBezTo>
                    <a:pt x="256" y="567"/>
                    <a:pt x="344" y="442"/>
                    <a:pt x="482" y="354"/>
                  </a:cubicBezTo>
                  <a:cubicBezTo>
                    <a:pt x="607" y="266"/>
                    <a:pt x="758" y="203"/>
                    <a:pt x="921" y="178"/>
                  </a:cubicBezTo>
                  <a:cubicBezTo>
                    <a:pt x="1026" y="155"/>
                    <a:pt x="990" y="0"/>
                    <a:pt x="892" y="0"/>
                  </a:cubicBezTo>
                  <a:close/>
                </a:path>
              </a:pathLst>
            </a:custGeom>
            <a:solidFill>
              <a:srgbClr val="7A27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0" name="Google Shape;1350;p38"/>
            <p:cNvSpPr/>
            <p:nvPr/>
          </p:nvSpPr>
          <p:spPr>
            <a:xfrm>
              <a:off x="5259850" y="3589575"/>
              <a:ext cx="37900" cy="14725"/>
            </a:xfrm>
            <a:custGeom>
              <a:avLst/>
              <a:gdLst/>
              <a:ahLst/>
              <a:cxnLst/>
              <a:rect l="l" t="t" r="r" b="b"/>
              <a:pathLst>
                <a:path w="1516" h="589" extrusionOk="0">
                  <a:moveTo>
                    <a:pt x="403" y="0"/>
                  </a:moveTo>
                  <a:cubicBezTo>
                    <a:pt x="310" y="0"/>
                    <a:pt x="220" y="7"/>
                    <a:pt x="139" y="19"/>
                  </a:cubicBezTo>
                  <a:cubicBezTo>
                    <a:pt x="4" y="31"/>
                    <a:pt x="1" y="245"/>
                    <a:pt x="128" y="245"/>
                  </a:cubicBezTo>
                  <a:cubicBezTo>
                    <a:pt x="131" y="245"/>
                    <a:pt x="135" y="245"/>
                    <a:pt x="139" y="244"/>
                  </a:cubicBezTo>
                  <a:cubicBezTo>
                    <a:pt x="211" y="237"/>
                    <a:pt x="283" y="233"/>
                    <a:pt x="354" y="233"/>
                  </a:cubicBezTo>
                  <a:cubicBezTo>
                    <a:pt x="519" y="233"/>
                    <a:pt x="680" y="255"/>
                    <a:pt x="829" y="307"/>
                  </a:cubicBezTo>
                  <a:cubicBezTo>
                    <a:pt x="1042" y="382"/>
                    <a:pt x="1205" y="520"/>
                    <a:pt x="1406" y="583"/>
                  </a:cubicBezTo>
                  <a:cubicBezTo>
                    <a:pt x="1415" y="587"/>
                    <a:pt x="1423" y="588"/>
                    <a:pt x="1431" y="588"/>
                  </a:cubicBezTo>
                  <a:cubicBezTo>
                    <a:pt x="1481" y="588"/>
                    <a:pt x="1516" y="526"/>
                    <a:pt x="1494" y="483"/>
                  </a:cubicBezTo>
                  <a:cubicBezTo>
                    <a:pt x="1300" y="125"/>
                    <a:pt x="814" y="0"/>
                    <a:pt x="403" y="0"/>
                  </a:cubicBezTo>
                  <a:close/>
                </a:path>
              </a:pathLst>
            </a:custGeom>
            <a:solidFill>
              <a:srgbClr val="7A27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1" name="Google Shape;1351;p38"/>
            <p:cNvSpPr/>
            <p:nvPr/>
          </p:nvSpPr>
          <p:spPr>
            <a:xfrm>
              <a:off x="5299475" y="3569675"/>
              <a:ext cx="35450" cy="26825"/>
            </a:xfrm>
            <a:custGeom>
              <a:avLst/>
              <a:gdLst/>
              <a:ahLst/>
              <a:cxnLst/>
              <a:rect l="l" t="t" r="r" b="b"/>
              <a:pathLst>
                <a:path w="1418" h="1073" extrusionOk="0">
                  <a:moveTo>
                    <a:pt x="141" y="1"/>
                  </a:moveTo>
                  <a:cubicBezTo>
                    <a:pt x="35" y="1"/>
                    <a:pt x="0" y="193"/>
                    <a:pt x="122" y="237"/>
                  </a:cubicBezTo>
                  <a:cubicBezTo>
                    <a:pt x="348" y="325"/>
                    <a:pt x="574" y="451"/>
                    <a:pt x="762" y="601"/>
                  </a:cubicBezTo>
                  <a:cubicBezTo>
                    <a:pt x="925" y="739"/>
                    <a:pt x="1063" y="915"/>
                    <a:pt x="1226" y="1053"/>
                  </a:cubicBezTo>
                  <a:cubicBezTo>
                    <a:pt x="1243" y="1066"/>
                    <a:pt x="1266" y="1073"/>
                    <a:pt x="1288" y="1073"/>
                  </a:cubicBezTo>
                  <a:cubicBezTo>
                    <a:pt x="1351" y="1073"/>
                    <a:pt x="1417" y="1026"/>
                    <a:pt x="1390" y="953"/>
                  </a:cubicBezTo>
                  <a:cubicBezTo>
                    <a:pt x="1189" y="488"/>
                    <a:pt x="637" y="175"/>
                    <a:pt x="185" y="11"/>
                  </a:cubicBezTo>
                  <a:cubicBezTo>
                    <a:pt x="169" y="4"/>
                    <a:pt x="154" y="1"/>
                    <a:pt x="141" y="1"/>
                  </a:cubicBezTo>
                  <a:close/>
                </a:path>
              </a:pathLst>
            </a:custGeom>
            <a:solidFill>
              <a:srgbClr val="7A27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2" name="Google Shape;1352;p38"/>
            <p:cNvSpPr/>
            <p:nvPr/>
          </p:nvSpPr>
          <p:spPr>
            <a:xfrm>
              <a:off x="5360800" y="3601575"/>
              <a:ext cx="17025" cy="29350"/>
            </a:xfrm>
            <a:custGeom>
              <a:avLst/>
              <a:gdLst/>
              <a:ahLst/>
              <a:cxnLst/>
              <a:rect l="l" t="t" r="r" b="b"/>
              <a:pathLst>
                <a:path w="681" h="1174" extrusionOk="0">
                  <a:moveTo>
                    <a:pt x="205" y="0"/>
                  </a:moveTo>
                  <a:cubicBezTo>
                    <a:pt x="84" y="0"/>
                    <a:pt x="1" y="178"/>
                    <a:pt x="141" y="254"/>
                  </a:cubicBezTo>
                  <a:cubicBezTo>
                    <a:pt x="292" y="342"/>
                    <a:pt x="380" y="492"/>
                    <a:pt x="392" y="680"/>
                  </a:cubicBezTo>
                  <a:cubicBezTo>
                    <a:pt x="392" y="831"/>
                    <a:pt x="317" y="969"/>
                    <a:pt x="304" y="1107"/>
                  </a:cubicBezTo>
                  <a:cubicBezTo>
                    <a:pt x="304" y="1149"/>
                    <a:pt x="339" y="1173"/>
                    <a:pt x="372" y="1173"/>
                  </a:cubicBezTo>
                  <a:cubicBezTo>
                    <a:pt x="379" y="1173"/>
                    <a:pt x="386" y="1172"/>
                    <a:pt x="392" y="1170"/>
                  </a:cubicBezTo>
                  <a:cubicBezTo>
                    <a:pt x="631" y="1120"/>
                    <a:pt x="681" y="806"/>
                    <a:pt x="656" y="605"/>
                  </a:cubicBezTo>
                  <a:cubicBezTo>
                    <a:pt x="631" y="354"/>
                    <a:pt x="493" y="141"/>
                    <a:pt x="267" y="15"/>
                  </a:cubicBezTo>
                  <a:cubicBezTo>
                    <a:pt x="246" y="5"/>
                    <a:pt x="225" y="0"/>
                    <a:pt x="205" y="0"/>
                  </a:cubicBezTo>
                  <a:close/>
                </a:path>
              </a:pathLst>
            </a:custGeom>
            <a:solidFill>
              <a:srgbClr val="7A27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3" name="Google Shape;1353;p38"/>
            <p:cNvSpPr/>
            <p:nvPr/>
          </p:nvSpPr>
          <p:spPr>
            <a:xfrm>
              <a:off x="5379650" y="3557725"/>
              <a:ext cx="23275" cy="53775"/>
            </a:xfrm>
            <a:custGeom>
              <a:avLst/>
              <a:gdLst/>
              <a:ahLst/>
              <a:cxnLst/>
              <a:rect l="l" t="t" r="r" b="b"/>
              <a:pathLst>
                <a:path w="931" h="2151" extrusionOk="0">
                  <a:moveTo>
                    <a:pt x="140" y="1"/>
                  </a:moveTo>
                  <a:cubicBezTo>
                    <a:pt x="68" y="1"/>
                    <a:pt x="0" y="73"/>
                    <a:pt x="52" y="151"/>
                  </a:cubicBezTo>
                  <a:cubicBezTo>
                    <a:pt x="228" y="439"/>
                    <a:pt x="354" y="740"/>
                    <a:pt x="429" y="1067"/>
                  </a:cubicBezTo>
                  <a:cubicBezTo>
                    <a:pt x="492" y="1405"/>
                    <a:pt x="429" y="1719"/>
                    <a:pt x="467" y="2058"/>
                  </a:cubicBezTo>
                  <a:cubicBezTo>
                    <a:pt x="475" y="2107"/>
                    <a:pt x="526" y="2151"/>
                    <a:pt x="574" y="2151"/>
                  </a:cubicBezTo>
                  <a:cubicBezTo>
                    <a:pt x="600" y="2151"/>
                    <a:pt x="625" y="2139"/>
                    <a:pt x="642" y="2108"/>
                  </a:cubicBezTo>
                  <a:cubicBezTo>
                    <a:pt x="931" y="1481"/>
                    <a:pt x="617" y="565"/>
                    <a:pt x="228" y="50"/>
                  </a:cubicBezTo>
                  <a:cubicBezTo>
                    <a:pt x="205" y="15"/>
                    <a:pt x="172" y="1"/>
                    <a:pt x="140" y="1"/>
                  </a:cubicBezTo>
                  <a:close/>
                </a:path>
              </a:pathLst>
            </a:custGeom>
            <a:solidFill>
              <a:srgbClr val="7A27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4" name="Google Shape;1354;p38"/>
            <p:cNvSpPr/>
            <p:nvPr/>
          </p:nvSpPr>
          <p:spPr>
            <a:xfrm>
              <a:off x="5315275" y="3624200"/>
              <a:ext cx="18650" cy="38300"/>
            </a:xfrm>
            <a:custGeom>
              <a:avLst/>
              <a:gdLst/>
              <a:ahLst/>
              <a:cxnLst/>
              <a:rect l="l" t="t" r="r" b="b"/>
              <a:pathLst>
                <a:path w="746" h="1532" extrusionOk="0">
                  <a:moveTo>
                    <a:pt x="154" y="1"/>
                  </a:moveTo>
                  <a:cubicBezTo>
                    <a:pt x="72" y="1"/>
                    <a:pt x="1" y="116"/>
                    <a:pt x="67" y="202"/>
                  </a:cubicBezTo>
                  <a:cubicBezTo>
                    <a:pt x="218" y="390"/>
                    <a:pt x="293" y="616"/>
                    <a:pt x="293" y="855"/>
                  </a:cubicBezTo>
                  <a:cubicBezTo>
                    <a:pt x="293" y="1068"/>
                    <a:pt x="205" y="1231"/>
                    <a:pt x="168" y="1432"/>
                  </a:cubicBezTo>
                  <a:cubicBezTo>
                    <a:pt x="158" y="1481"/>
                    <a:pt x="195" y="1531"/>
                    <a:pt x="236" y="1531"/>
                  </a:cubicBezTo>
                  <a:cubicBezTo>
                    <a:pt x="247" y="1531"/>
                    <a:pt x="258" y="1528"/>
                    <a:pt x="268" y="1520"/>
                  </a:cubicBezTo>
                  <a:cubicBezTo>
                    <a:pt x="745" y="1193"/>
                    <a:pt x="557" y="403"/>
                    <a:pt x="231" y="39"/>
                  </a:cubicBezTo>
                  <a:cubicBezTo>
                    <a:pt x="207" y="12"/>
                    <a:pt x="180" y="1"/>
                    <a:pt x="154" y="1"/>
                  </a:cubicBezTo>
                  <a:close/>
                </a:path>
              </a:pathLst>
            </a:custGeom>
            <a:solidFill>
              <a:srgbClr val="7A27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5" name="Google Shape;1355;p38"/>
            <p:cNvSpPr/>
            <p:nvPr/>
          </p:nvSpPr>
          <p:spPr>
            <a:xfrm>
              <a:off x="5255425" y="3632250"/>
              <a:ext cx="43275" cy="30775"/>
            </a:xfrm>
            <a:custGeom>
              <a:avLst/>
              <a:gdLst/>
              <a:ahLst/>
              <a:cxnLst/>
              <a:rect l="l" t="t" r="r" b="b"/>
              <a:pathLst>
                <a:path w="1731" h="1231" extrusionOk="0">
                  <a:moveTo>
                    <a:pt x="119" y="0"/>
                  </a:moveTo>
                  <a:cubicBezTo>
                    <a:pt x="21" y="0"/>
                    <a:pt x="0" y="147"/>
                    <a:pt x="102" y="181"/>
                  </a:cubicBezTo>
                  <a:cubicBezTo>
                    <a:pt x="403" y="307"/>
                    <a:pt x="692" y="457"/>
                    <a:pt x="956" y="658"/>
                  </a:cubicBezTo>
                  <a:cubicBezTo>
                    <a:pt x="1169" y="834"/>
                    <a:pt x="1357" y="1110"/>
                    <a:pt x="1608" y="1223"/>
                  </a:cubicBezTo>
                  <a:cubicBezTo>
                    <a:pt x="1621" y="1228"/>
                    <a:pt x="1634" y="1231"/>
                    <a:pt x="1647" y="1231"/>
                  </a:cubicBezTo>
                  <a:cubicBezTo>
                    <a:pt x="1694" y="1231"/>
                    <a:pt x="1731" y="1195"/>
                    <a:pt x="1721" y="1135"/>
                  </a:cubicBezTo>
                  <a:cubicBezTo>
                    <a:pt x="1646" y="846"/>
                    <a:pt x="1319" y="620"/>
                    <a:pt x="1094" y="470"/>
                  </a:cubicBezTo>
                  <a:cubicBezTo>
                    <a:pt x="805" y="269"/>
                    <a:pt x="479" y="119"/>
                    <a:pt x="152" y="6"/>
                  </a:cubicBezTo>
                  <a:cubicBezTo>
                    <a:pt x="140" y="2"/>
                    <a:pt x="129" y="0"/>
                    <a:pt x="119" y="0"/>
                  </a:cubicBezTo>
                  <a:close/>
                </a:path>
              </a:pathLst>
            </a:custGeom>
            <a:solidFill>
              <a:srgbClr val="7A27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6" name="Google Shape;1356;p38"/>
            <p:cNvSpPr/>
            <p:nvPr/>
          </p:nvSpPr>
          <p:spPr>
            <a:xfrm>
              <a:off x="5198650" y="3602375"/>
              <a:ext cx="39700" cy="13950"/>
            </a:xfrm>
            <a:custGeom>
              <a:avLst/>
              <a:gdLst/>
              <a:ahLst/>
              <a:cxnLst/>
              <a:rect l="l" t="t" r="r" b="b"/>
              <a:pathLst>
                <a:path w="1588" h="558" extrusionOk="0">
                  <a:moveTo>
                    <a:pt x="1085" y="1"/>
                  </a:moveTo>
                  <a:cubicBezTo>
                    <a:pt x="695" y="1"/>
                    <a:pt x="290" y="118"/>
                    <a:pt x="52" y="423"/>
                  </a:cubicBezTo>
                  <a:cubicBezTo>
                    <a:pt x="0" y="494"/>
                    <a:pt x="75" y="558"/>
                    <a:pt x="138" y="558"/>
                  </a:cubicBezTo>
                  <a:cubicBezTo>
                    <a:pt x="152" y="558"/>
                    <a:pt x="166" y="555"/>
                    <a:pt x="177" y="548"/>
                  </a:cubicBezTo>
                  <a:cubicBezTo>
                    <a:pt x="524" y="401"/>
                    <a:pt x="800" y="254"/>
                    <a:pt x="1153" y="254"/>
                  </a:cubicBezTo>
                  <a:cubicBezTo>
                    <a:pt x="1222" y="254"/>
                    <a:pt x="1294" y="260"/>
                    <a:pt x="1369" y="272"/>
                  </a:cubicBezTo>
                  <a:cubicBezTo>
                    <a:pt x="1377" y="273"/>
                    <a:pt x="1385" y="274"/>
                    <a:pt x="1393" y="274"/>
                  </a:cubicBezTo>
                  <a:cubicBezTo>
                    <a:pt x="1538" y="274"/>
                    <a:pt x="1588" y="57"/>
                    <a:pt x="1445" y="34"/>
                  </a:cubicBezTo>
                  <a:cubicBezTo>
                    <a:pt x="1330" y="12"/>
                    <a:pt x="1208" y="1"/>
                    <a:pt x="1085" y="1"/>
                  </a:cubicBezTo>
                  <a:close/>
                </a:path>
              </a:pathLst>
            </a:custGeom>
            <a:solidFill>
              <a:srgbClr val="7A27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7" name="Google Shape;1357;p38"/>
            <p:cNvSpPr/>
            <p:nvPr/>
          </p:nvSpPr>
          <p:spPr>
            <a:xfrm>
              <a:off x="5146725" y="3581675"/>
              <a:ext cx="29425" cy="28100"/>
            </a:xfrm>
            <a:custGeom>
              <a:avLst/>
              <a:gdLst/>
              <a:ahLst/>
              <a:cxnLst/>
              <a:rect l="l" t="t" r="r" b="b"/>
              <a:pathLst>
                <a:path w="1177" h="1124" extrusionOk="0">
                  <a:moveTo>
                    <a:pt x="1013" y="0"/>
                  </a:moveTo>
                  <a:cubicBezTo>
                    <a:pt x="987" y="0"/>
                    <a:pt x="960" y="10"/>
                    <a:pt x="937" y="33"/>
                  </a:cubicBezTo>
                  <a:cubicBezTo>
                    <a:pt x="773" y="196"/>
                    <a:pt x="598" y="360"/>
                    <a:pt x="435" y="523"/>
                  </a:cubicBezTo>
                  <a:cubicBezTo>
                    <a:pt x="284" y="673"/>
                    <a:pt x="108" y="836"/>
                    <a:pt x="21" y="1025"/>
                  </a:cubicBezTo>
                  <a:cubicBezTo>
                    <a:pt x="1" y="1074"/>
                    <a:pt x="28" y="1124"/>
                    <a:pt x="71" y="1124"/>
                  </a:cubicBezTo>
                  <a:cubicBezTo>
                    <a:pt x="83" y="1124"/>
                    <a:pt x="95" y="1120"/>
                    <a:pt x="108" y="1113"/>
                  </a:cubicBezTo>
                  <a:cubicBezTo>
                    <a:pt x="297" y="1025"/>
                    <a:pt x="460" y="849"/>
                    <a:pt x="610" y="698"/>
                  </a:cubicBezTo>
                  <a:cubicBezTo>
                    <a:pt x="773" y="523"/>
                    <a:pt x="937" y="360"/>
                    <a:pt x="1100" y="184"/>
                  </a:cubicBezTo>
                  <a:cubicBezTo>
                    <a:pt x="1177" y="107"/>
                    <a:pt x="1099" y="0"/>
                    <a:pt x="1013" y="0"/>
                  </a:cubicBezTo>
                  <a:close/>
                </a:path>
              </a:pathLst>
            </a:custGeom>
            <a:solidFill>
              <a:srgbClr val="7A27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8" name="Google Shape;1358;p38"/>
            <p:cNvSpPr/>
            <p:nvPr/>
          </p:nvSpPr>
          <p:spPr>
            <a:xfrm>
              <a:off x="5168750" y="3488950"/>
              <a:ext cx="37600" cy="19100"/>
            </a:xfrm>
            <a:custGeom>
              <a:avLst/>
              <a:gdLst/>
              <a:ahLst/>
              <a:cxnLst/>
              <a:rect l="l" t="t" r="r" b="b"/>
              <a:pathLst>
                <a:path w="1504" h="764" extrusionOk="0">
                  <a:moveTo>
                    <a:pt x="1344" y="1"/>
                  </a:moveTo>
                  <a:cubicBezTo>
                    <a:pt x="1337" y="1"/>
                    <a:pt x="1330" y="1"/>
                    <a:pt x="1323" y="3"/>
                  </a:cubicBezTo>
                  <a:cubicBezTo>
                    <a:pt x="884" y="128"/>
                    <a:pt x="357" y="291"/>
                    <a:pt x="43" y="643"/>
                  </a:cubicBezTo>
                  <a:cubicBezTo>
                    <a:pt x="0" y="685"/>
                    <a:pt x="30" y="764"/>
                    <a:pt x="86" y="764"/>
                  </a:cubicBezTo>
                  <a:cubicBezTo>
                    <a:pt x="96" y="764"/>
                    <a:pt x="107" y="761"/>
                    <a:pt x="118" y="756"/>
                  </a:cubicBezTo>
                  <a:cubicBezTo>
                    <a:pt x="545" y="580"/>
                    <a:pt x="921" y="342"/>
                    <a:pt x="1373" y="216"/>
                  </a:cubicBezTo>
                  <a:cubicBezTo>
                    <a:pt x="1503" y="181"/>
                    <a:pt x="1455" y="1"/>
                    <a:pt x="1344" y="1"/>
                  </a:cubicBezTo>
                  <a:close/>
                </a:path>
              </a:pathLst>
            </a:custGeom>
            <a:solidFill>
              <a:srgbClr val="7A27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9" name="Google Shape;1359;p38"/>
            <p:cNvSpPr/>
            <p:nvPr/>
          </p:nvSpPr>
          <p:spPr>
            <a:xfrm>
              <a:off x="5156475" y="3528525"/>
              <a:ext cx="25075" cy="26100"/>
            </a:xfrm>
            <a:custGeom>
              <a:avLst/>
              <a:gdLst/>
              <a:ahLst/>
              <a:cxnLst/>
              <a:rect l="l" t="t" r="r" b="b"/>
              <a:pathLst>
                <a:path w="1003" h="1044" extrusionOk="0">
                  <a:moveTo>
                    <a:pt x="849" y="0"/>
                  </a:moveTo>
                  <a:cubicBezTo>
                    <a:pt x="823" y="0"/>
                    <a:pt x="796" y="12"/>
                    <a:pt x="772" y="39"/>
                  </a:cubicBezTo>
                  <a:cubicBezTo>
                    <a:pt x="521" y="327"/>
                    <a:pt x="270" y="603"/>
                    <a:pt x="57" y="904"/>
                  </a:cubicBezTo>
                  <a:cubicBezTo>
                    <a:pt x="0" y="971"/>
                    <a:pt x="65" y="1044"/>
                    <a:pt x="132" y="1044"/>
                  </a:cubicBezTo>
                  <a:cubicBezTo>
                    <a:pt x="154" y="1044"/>
                    <a:pt x="177" y="1036"/>
                    <a:pt x="195" y="1017"/>
                  </a:cubicBezTo>
                  <a:cubicBezTo>
                    <a:pt x="471" y="766"/>
                    <a:pt x="697" y="478"/>
                    <a:pt x="936" y="202"/>
                  </a:cubicBezTo>
                  <a:cubicBezTo>
                    <a:pt x="1003" y="116"/>
                    <a:pt x="931" y="0"/>
                    <a:pt x="849" y="0"/>
                  </a:cubicBezTo>
                  <a:close/>
                </a:path>
              </a:pathLst>
            </a:custGeom>
            <a:solidFill>
              <a:srgbClr val="7A27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0" name="Google Shape;1360;p38"/>
            <p:cNvSpPr/>
            <p:nvPr/>
          </p:nvSpPr>
          <p:spPr>
            <a:xfrm>
              <a:off x="5109675" y="3539500"/>
              <a:ext cx="26950" cy="37350"/>
            </a:xfrm>
            <a:custGeom>
              <a:avLst/>
              <a:gdLst/>
              <a:ahLst/>
              <a:cxnLst/>
              <a:rect l="l" t="t" r="r" b="b"/>
              <a:pathLst>
                <a:path w="1078" h="1494" extrusionOk="0">
                  <a:moveTo>
                    <a:pt x="909" y="1"/>
                  </a:moveTo>
                  <a:cubicBezTo>
                    <a:pt x="881" y="1"/>
                    <a:pt x="852" y="12"/>
                    <a:pt x="825" y="39"/>
                  </a:cubicBezTo>
                  <a:cubicBezTo>
                    <a:pt x="499" y="415"/>
                    <a:pt x="110" y="880"/>
                    <a:pt x="9" y="1382"/>
                  </a:cubicBezTo>
                  <a:cubicBezTo>
                    <a:pt x="1" y="1448"/>
                    <a:pt x="54" y="1493"/>
                    <a:pt x="105" y="1493"/>
                  </a:cubicBezTo>
                  <a:cubicBezTo>
                    <a:pt x="130" y="1493"/>
                    <a:pt x="156" y="1482"/>
                    <a:pt x="172" y="1457"/>
                  </a:cubicBezTo>
                  <a:cubicBezTo>
                    <a:pt x="474" y="1055"/>
                    <a:pt x="674" y="603"/>
                    <a:pt x="1001" y="214"/>
                  </a:cubicBezTo>
                  <a:cubicBezTo>
                    <a:pt x="1077" y="119"/>
                    <a:pt x="1000" y="1"/>
                    <a:pt x="909" y="1"/>
                  </a:cubicBezTo>
                  <a:close/>
                </a:path>
              </a:pathLst>
            </a:custGeom>
            <a:solidFill>
              <a:srgbClr val="7A27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1" name="Google Shape;1361;p38"/>
            <p:cNvSpPr/>
            <p:nvPr/>
          </p:nvSpPr>
          <p:spPr>
            <a:xfrm>
              <a:off x="5357425" y="3631600"/>
              <a:ext cx="8175" cy="35775"/>
            </a:xfrm>
            <a:custGeom>
              <a:avLst/>
              <a:gdLst/>
              <a:ahLst/>
              <a:cxnLst/>
              <a:rect l="l" t="t" r="r" b="b"/>
              <a:pathLst>
                <a:path w="327" h="1431" extrusionOk="0">
                  <a:moveTo>
                    <a:pt x="162" y="0"/>
                  </a:moveTo>
                  <a:cubicBezTo>
                    <a:pt x="116" y="0"/>
                    <a:pt x="69" y="32"/>
                    <a:pt x="63" y="94"/>
                  </a:cubicBezTo>
                  <a:cubicBezTo>
                    <a:pt x="50" y="521"/>
                    <a:pt x="0" y="960"/>
                    <a:pt x="88" y="1374"/>
                  </a:cubicBezTo>
                  <a:cubicBezTo>
                    <a:pt x="94" y="1412"/>
                    <a:pt x="126" y="1431"/>
                    <a:pt x="159" y="1431"/>
                  </a:cubicBezTo>
                  <a:cubicBezTo>
                    <a:pt x="192" y="1431"/>
                    <a:pt x="226" y="1412"/>
                    <a:pt x="239" y="1374"/>
                  </a:cubicBezTo>
                  <a:cubicBezTo>
                    <a:pt x="327" y="960"/>
                    <a:pt x="276" y="521"/>
                    <a:pt x="251" y="94"/>
                  </a:cubicBezTo>
                  <a:cubicBezTo>
                    <a:pt x="251" y="32"/>
                    <a:pt x="207" y="0"/>
                    <a:pt x="162" y="0"/>
                  </a:cubicBezTo>
                  <a:close/>
                </a:path>
              </a:pathLst>
            </a:custGeom>
            <a:solidFill>
              <a:srgbClr val="7A27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2" name="Google Shape;1362;p38"/>
            <p:cNvSpPr/>
            <p:nvPr/>
          </p:nvSpPr>
          <p:spPr>
            <a:xfrm>
              <a:off x="5381100" y="3646550"/>
              <a:ext cx="22275" cy="38700"/>
            </a:xfrm>
            <a:custGeom>
              <a:avLst/>
              <a:gdLst/>
              <a:ahLst/>
              <a:cxnLst/>
              <a:rect l="l" t="t" r="r" b="b"/>
              <a:pathLst>
                <a:path w="891" h="1548" extrusionOk="0">
                  <a:moveTo>
                    <a:pt x="740" y="1"/>
                  </a:moveTo>
                  <a:cubicBezTo>
                    <a:pt x="691" y="1"/>
                    <a:pt x="642" y="27"/>
                    <a:pt x="622" y="86"/>
                  </a:cubicBezTo>
                  <a:cubicBezTo>
                    <a:pt x="471" y="563"/>
                    <a:pt x="233" y="1002"/>
                    <a:pt x="20" y="1454"/>
                  </a:cubicBezTo>
                  <a:cubicBezTo>
                    <a:pt x="1" y="1501"/>
                    <a:pt x="38" y="1547"/>
                    <a:pt x="79" y="1547"/>
                  </a:cubicBezTo>
                  <a:cubicBezTo>
                    <a:pt x="93" y="1547"/>
                    <a:pt x="107" y="1542"/>
                    <a:pt x="120" y="1529"/>
                  </a:cubicBezTo>
                  <a:cubicBezTo>
                    <a:pt x="484" y="1140"/>
                    <a:pt x="697" y="663"/>
                    <a:pt x="860" y="161"/>
                  </a:cubicBezTo>
                  <a:cubicBezTo>
                    <a:pt x="891" y="63"/>
                    <a:pt x="815" y="1"/>
                    <a:pt x="740" y="1"/>
                  </a:cubicBezTo>
                  <a:close/>
                </a:path>
              </a:pathLst>
            </a:custGeom>
            <a:solidFill>
              <a:srgbClr val="7A27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3" name="Google Shape;1363;p38"/>
            <p:cNvSpPr/>
            <p:nvPr/>
          </p:nvSpPr>
          <p:spPr>
            <a:xfrm>
              <a:off x="5359525" y="3488875"/>
              <a:ext cx="24275" cy="26925"/>
            </a:xfrm>
            <a:custGeom>
              <a:avLst/>
              <a:gdLst/>
              <a:ahLst/>
              <a:cxnLst/>
              <a:rect l="l" t="t" r="r" b="b"/>
              <a:pathLst>
                <a:path w="971" h="1077" extrusionOk="0">
                  <a:moveTo>
                    <a:pt x="125" y="0"/>
                  </a:moveTo>
                  <a:cubicBezTo>
                    <a:pt x="43" y="0"/>
                    <a:pt x="1" y="135"/>
                    <a:pt x="79" y="169"/>
                  </a:cubicBezTo>
                  <a:cubicBezTo>
                    <a:pt x="268" y="257"/>
                    <a:pt x="418" y="370"/>
                    <a:pt x="544" y="533"/>
                  </a:cubicBezTo>
                  <a:cubicBezTo>
                    <a:pt x="657" y="696"/>
                    <a:pt x="707" y="872"/>
                    <a:pt x="795" y="1035"/>
                  </a:cubicBezTo>
                  <a:cubicBezTo>
                    <a:pt x="805" y="1064"/>
                    <a:pt x="824" y="1077"/>
                    <a:pt x="845" y="1077"/>
                  </a:cubicBezTo>
                  <a:cubicBezTo>
                    <a:pt x="877" y="1077"/>
                    <a:pt x="913" y="1048"/>
                    <a:pt x="920" y="1010"/>
                  </a:cubicBezTo>
                  <a:cubicBezTo>
                    <a:pt x="970" y="558"/>
                    <a:pt x="519" y="156"/>
                    <a:pt x="155" y="6"/>
                  </a:cubicBezTo>
                  <a:cubicBezTo>
                    <a:pt x="144" y="2"/>
                    <a:pt x="135" y="0"/>
                    <a:pt x="125" y="0"/>
                  </a:cubicBezTo>
                  <a:close/>
                </a:path>
              </a:pathLst>
            </a:custGeom>
            <a:solidFill>
              <a:srgbClr val="7A27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4" name="Google Shape;1364;p38"/>
            <p:cNvSpPr/>
            <p:nvPr/>
          </p:nvSpPr>
          <p:spPr>
            <a:xfrm>
              <a:off x="5203250" y="3645550"/>
              <a:ext cx="20850" cy="9350"/>
            </a:xfrm>
            <a:custGeom>
              <a:avLst/>
              <a:gdLst/>
              <a:ahLst/>
              <a:cxnLst/>
              <a:rect l="l" t="t" r="r" b="b"/>
              <a:pathLst>
                <a:path w="834" h="374" extrusionOk="0">
                  <a:moveTo>
                    <a:pt x="458" y="1"/>
                  </a:moveTo>
                  <a:cubicBezTo>
                    <a:pt x="319" y="1"/>
                    <a:pt x="194" y="63"/>
                    <a:pt x="94" y="151"/>
                  </a:cubicBezTo>
                  <a:cubicBezTo>
                    <a:pt x="0" y="224"/>
                    <a:pt x="87" y="374"/>
                    <a:pt x="184" y="374"/>
                  </a:cubicBezTo>
                  <a:cubicBezTo>
                    <a:pt x="204" y="374"/>
                    <a:pt x="225" y="367"/>
                    <a:pt x="244" y="352"/>
                  </a:cubicBezTo>
                  <a:cubicBezTo>
                    <a:pt x="319" y="289"/>
                    <a:pt x="395" y="264"/>
                    <a:pt x="495" y="252"/>
                  </a:cubicBezTo>
                  <a:cubicBezTo>
                    <a:pt x="565" y="252"/>
                    <a:pt x="628" y="284"/>
                    <a:pt x="695" y="284"/>
                  </a:cubicBezTo>
                  <a:cubicBezTo>
                    <a:pt x="711" y="284"/>
                    <a:pt x="729" y="282"/>
                    <a:pt x="746" y="277"/>
                  </a:cubicBezTo>
                  <a:cubicBezTo>
                    <a:pt x="821" y="264"/>
                    <a:pt x="834" y="189"/>
                    <a:pt x="809" y="139"/>
                  </a:cubicBezTo>
                  <a:cubicBezTo>
                    <a:pt x="759" y="26"/>
                    <a:pt x="570" y="1"/>
                    <a:pt x="458" y="1"/>
                  </a:cubicBezTo>
                  <a:close/>
                </a:path>
              </a:pathLst>
            </a:custGeom>
            <a:solidFill>
              <a:srgbClr val="7A27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5" name="Google Shape;1365;p38"/>
            <p:cNvSpPr/>
            <p:nvPr/>
          </p:nvSpPr>
          <p:spPr>
            <a:xfrm>
              <a:off x="5227700" y="3672100"/>
              <a:ext cx="37825" cy="11500"/>
            </a:xfrm>
            <a:custGeom>
              <a:avLst/>
              <a:gdLst/>
              <a:ahLst/>
              <a:cxnLst/>
              <a:rect l="l" t="t" r="r" b="b"/>
              <a:pathLst>
                <a:path w="1513" h="460" extrusionOk="0">
                  <a:moveTo>
                    <a:pt x="206" y="0"/>
                  </a:moveTo>
                  <a:cubicBezTo>
                    <a:pt x="179" y="0"/>
                    <a:pt x="152" y="1"/>
                    <a:pt x="125" y="4"/>
                  </a:cubicBezTo>
                  <a:lnTo>
                    <a:pt x="125" y="4"/>
                  </a:lnTo>
                  <a:cubicBezTo>
                    <a:pt x="120" y="3"/>
                    <a:pt x="114" y="2"/>
                    <a:pt x="109" y="2"/>
                  </a:cubicBezTo>
                  <a:cubicBezTo>
                    <a:pt x="36" y="2"/>
                    <a:pt x="1" y="110"/>
                    <a:pt x="69" y="156"/>
                  </a:cubicBezTo>
                  <a:cubicBezTo>
                    <a:pt x="283" y="269"/>
                    <a:pt x="534" y="306"/>
                    <a:pt x="759" y="357"/>
                  </a:cubicBezTo>
                  <a:cubicBezTo>
                    <a:pt x="918" y="394"/>
                    <a:pt x="1084" y="459"/>
                    <a:pt x="1246" y="459"/>
                  </a:cubicBezTo>
                  <a:cubicBezTo>
                    <a:pt x="1302" y="459"/>
                    <a:pt x="1357" y="451"/>
                    <a:pt x="1412" y="432"/>
                  </a:cubicBezTo>
                  <a:cubicBezTo>
                    <a:pt x="1475" y="419"/>
                    <a:pt x="1512" y="319"/>
                    <a:pt x="1450" y="269"/>
                  </a:cubicBezTo>
                  <a:cubicBezTo>
                    <a:pt x="1287" y="131"/>
                    <a:pt x="1048" y="131"/>
                    <a:pt x="835" y="93"/>
                  </a:cubicBezTo>
                  <a:cubicBezTo>
                    <a:pt x="629" y="61"/>
                    <a:pt x="414" y="0"/>
                    <a:pt x="206" y="0"/>
                  </a:cubicBezTo>
                  <a:close/>
                </a:path>
              </a:pathLst>
            </a:custGeom>
            <a:solidFill>
              <a:srgbClr val="7A27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6" name="Google Shape;1366;p38"/>
            <p:cNvSpPr/>
            <p:nvPr/>
          </p:nvSpPr>
          <p:spPr>
            <a:xfrm>
              <a:off x="5152475" y="3629950"/>
              <a:ext cx="27900" cy="34925"/>
            </a:xfrm>
            <a:custGeom>
              <a:avLst/>
              <a:gdLst/>
              <a:ahLst/>
              <a:cxnLst/>
              <a:rect l="l" t="t" r="r" b="b"/>
              <a:pathLst>
                <a:path w="1116" h="1397" extrusionOk="0">
                  <a:moveTo>
                    <a:pt x="923" y="0"/>
                  </a:moveTo>
                  <a:cubicBezTo>
                    <a:pt x="881" y="0"/>
                    <a:pt x="837" y="18"/>
                    <a:pt x="807" y="60"/>
                  </a:cubicBezTo>
                  <a:cubicBezTo>
                    <a:pt x="543" y="436"/>
                    <a:pt x="217" y="813"/>
                    <a:pt x="29" y="1240"/>
                  </a:cubicBezTo>
                  <a:cubicBezTo>
                    <a:pt x="1" y="1315"/>
                    <a:pt x="57" y="1397"/>
                    <a:pt x="129" y="1397"/>
                  </a:cubicBezTo>
                  <a:cubicBezTo>
                    <a:pt x="153" y="1397"/>
                    <a:pt x="179" y="1387"/>
                    <a:pt x="205" y="1365"/>
                  </a:cubicBezTo>
                  <a:cubicBezTo>
                    <a:pt x="543" y="1039"/>
                    <a:pt x="782" y="587"/>
                    <a:pt x="1045" y="198"/>
                  </a:cubicBezTo>
                  <a:cubicBezTo>
                    <a:pt x="1115" y="93"/>
                    <a:pt x="1021" y="0"/>
                    <a:pt x="923" y="0"/>
                  </a:cubicBezTo>
                  <a:close/>
                </a:path>
              </a:pathLst>
            </a:custGeom>
            <a:solidFill>
              <a:srgbClr val="7A27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7" name="Google Shape;1367;p38"/>
            <p:cNvSpPr/>
            <p:nvPr/>
          </p:nvSpPr>
          <p:spPr>
            <a:xfrm>
              <a:off x="5103300" y="3603025"/>
              <a:ext cx="20275" cy="36425"/>
            </a:xfrm>
            <a:custGeom>
              <a:avLst/>
              <a:gdLst/>
              <a:ahLst/>
              <a:cxnLst/>
              <a:rect l="l" t="t" r="r" b="b"/>
              <a:pathLst>
                <a:path w="811" h="1457" extrusionOk="0">
                  <a:moveTo>
                    <a:pt x="605" y="0"/>
                  </a:moveTo>
                  <a:cubicBezTo>
                    <a:pt x="559" y="0"/>
                    <a:pt x="512" y="21"/>
                    <a:pt x="478" y="70"/>
                  </a:cubicBezTo>
                  <a:cubicBezTo>
                    <a:pt x="239" y="434"/>
                    <a:pt x="1" y="911"/>
                    <a:pt x="63" y="1375"/>
                  </a:cubicBezTo>
                  <a:cubicBezTo>
                    <a:pt x="72" y="1416"/>
                    <a:pt x="116" y="1456"/>
                    <a:pt x="157" y="1456"/>
                  </a:cubicBezTo>
                  <a:cubicBezTo>
                    <a:pt x="179" y="1456"/>
                    <a:pt x="201" y="1444"/>
                    <a:pt x="214" y="1413"/>
                  </a:cubicBezTo>
                  <a:cubicBezTo>
                    <a:pt x="390" y="1011"/>
                    <a:pt x="490" y="597"/>
                    <a:pt x="741" y="221"/>
                  </a:cubicBezTo>
                  <a:cubicBezTo>
                    <a:pt x="811" y="107"/>
                    <a:pt x="711" y="0"/>
                    <a:pt x="605" y="0"/>
                  </a:cubicBezTo>
                  <a:close/>
                </a:path>
              </a:pathLst>
            </a:custGeom>
            <a:solidFill>
              <a:srgbClr val="7A27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8" name="Google Shape;1368;p38"/>
            <p:cNvSpPr/>
            <p:nvPr/>
          </p:nvSpPr>
          <p:spPr>
            <a:xfrm>
              <a:off x="5182325" y="3695650"/>
              <a:ext cx="34875" cy="11750"/>
            </a:xfrm>
            <a:custGeom>
              <a:avLst/>
              <a:gdLst/>
              <a:ahLst/>
              <a:cxnLst/>
              <a:rect l="l" t="t" r="r" b="b"/>
              <a:pathLst>
                <a:path w="1395" h="470" extrusionOk="0">
                  <a:moveTo>
                    <a:pt x="195" y="1"/>
                  </a:moveTo>
                  <a:cubicBezTo>
                    <a:pt x="55" y="1"/>
                    <a:pt x="1" y="220"/>
                    <a:pt x="153" y="255"/>
                  </a:cubicBezTo>
                  <a:cubicBezTo>
                    <a:pt x="366" y="306"/>
                    <a:pt x="579" y="356"/>
                    <a:pt x="793" y="406"/>
                  </a:cubicBezTo>
                  <a:cubicBezTo>
                    <a:pt x="915" y="434"/>
                    <a:pt x="1051" y="470"/>
                    <a:pt x="1186" y="470"/>
                  </a:cubicBezTo>
                  <a:cubicBezTo>
                    <a:pt x="1231" y="470"/>
                    <a:pt x="1276" y="466"/>
                    <a:pt x="1320" y="456"/>
                  </a:cubicBezTo>
                  <a:cubicBezTo>
                    <a:pt x="1370" y="444"/>
                    <a:pt x="1395" y="356"/>
                    <a:pt x="1357" y="318"/>
                  </a:cubicBezTo>
                  <a:cubicBezTo>
                    <a:pt x="1207" y="205"/>
                    <a:pt x="1044" y="180"/>
                    <a:pt x="868" y="142"/>
                  </a:cubicBezTo>
                  <a:cubicBezTo>
                    <a:pt x="655" y="92"/>
                    <a:pt x="441" y="55"/>
                    <a:pt x="228" y="4"/>
                  </a:cubicBezTo>
                  <a:cubicBezTo>
                    <a:pt x="217" y="2"/>
                    <a:pt x="206" y="1"/>
                    <a:pt x="195" y="1"/>
                  </a:cubicBezTo>
                  <a:close/>
                </a:path>
              </a:pathLst>
            </a:custGeom>
            <a:solidFill>
              <a:srgbClr val="7A27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9" name="Google Shape;1369;p38"/>
            <p:cNvSpPr/>
            <p:nvPr/>
          </p:nvSpPr>
          <p:spPr>
            <a:xfrm>
              <a:off x="5284950" y="3707325"/>
              <a:ext cx="32625" cy="14525"/>
            </a:xfrm>
            <a:custGeom>
              <a:avLst/>
              <a:gdLst/>
              <a:ahLst/>
              <a:cxnLst/>
              <a:rect l="l" t="t" r="r" b="b"/>
              <a:pathLst>
                <a:path w="1305" h="581" extrusionOk="0">
                  <a:moveTo>
                    <a:pt x="235" y="1"/>
                  </a:moveTo>
                  <a:cubicBezTo>
                    <a:pt x="214" y="1"/>
                    <a:pt x="195" y="1"/>
                    <a:pt x="176" y="2"/>
                  </a:cubicBezTo>
                  <a:cubicBezTo>
                    <a:pt x="0" y="2"/>
                    <a:pt x="0" y="278"/>
                    <a:pt x="176" y="278"/>
                  </a:cubicBezTo>
                  <a:cubicBezTo>
                    <a:pt x="377" y="278"/>
                    <a:pt x="578" y="303"/>
                    <a:pt x="766" y="391"/>
                  </a:cubicBezTo>
                  <a:cubicBezTo>
                    <a:pt x="917" y="454"/>
                    <a:pt x="1055" y="566"/>
                    <a:pt x="1218" y="579"/>
                  </a:cubicBezTo>
                  <a:cubicBezTo>
                    <a:pt x="1222" y="580"/>
                    <a:pt x="1226" y="581"/>
                    <a:pt x="1231" y="581"/>
                  </a:cubicBezTo>
                  <a:cubicBezTo>
                    <a:pt x="1274" y="581"/>
                    <a:pt x="1304" y="524"/>
                    <a:pt x="1293" y="479"/>
                  </a:cubicBezTo>
                  <a:cubicBezTo>
                    <a:pt x="1174" y="110"/>
                    <a:pt x="594" y="1"/>
                    <a:pt x="235" y="1"/>
                  </a:cubicBezTo>
                  <a:close/>
                </a:path>
              </a:pathLst>
            </a:custGeom>
            <a:solidFill>
              <a:srgbClr val="7A27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0" name="Google Shape;1370;p38"/>
            <p:cNvSpPr/>
            <p:nvPr/>
          </p:nvSpPr>
          <p:spPr>
            <a:xfrm>
              <a:off x="5305325" y="3688125"/>
              <a:ext cx="34150" cy="18050"/>
            </a:xfrm>
            <a:custGeom>
              <a:avLst/>
              <a:gdLst/>
              <a:ahLst/>
              <a:cxnLst/>
              <a:rect l="l" t="t" r="r" b="b"/>
              <a:pathLst>
                <a:path w="1366" h="722" extrusionOk="0">
                  <a:moveTo>
                    <a:pt x="183" y="0"/>
                  </a:moveTo>
                  <a:cubicBezTo>
                    <a:pt x="54" y="0"/>
                    <a:pt x="0" y="209"/>
                    <a:pt x="152" y="255"/>
                  </a:cubicBezTo>
                  <a:cubicBezTo>
                    <a:pt x="352" y="305"/>
                    <a:pt x="553" y="393"/>
                    <a:pt x="742" y="494"/>
                  </a:cubicBezTo>
                  <a:cubicBezTo>
                    <a:pt x="905" y="569"/>
                    <a:pt x="1055" y="694"/>
                    <a:pt x="1243" y="720"/>
                  </a:cubicBezTo>
                  <a:cubicBezTo>
                    <a:pt x="1250" y="721"/>
                    <a:pt x="1256" y="721"/>
                    <a:pt x="1262" y="721"/>
                  </a:cubicBezTo>
                  <a:cubicBezTo>
                    <a:pt x="1327" y="721"/>
                    <a:pt x="1366" y="663"/>
                    <a:pt x="1331" y="594"/>
                  </a:cubicBezTo>
                  <a:cubicBezTo>
                    <a:pt x="1168" y="243"/>
                    <a:pt x="578" y="80"/>
                    <a:pt x="214" y="4"/>
                  </a:cubicBezTo>
                  <a:cubicBezTo>
                    <a:pt x="204" y="2"/>
                    <a:pt x="193" y="0"/>
                    <a:pt x="183" y="0"/>
                  </a:cubicBezTo>
                  <a:close/>
                </a:path>
              </a:pathLst>
            </a:custGeom>
            <a:solidFill>
              <a:srgbClr val="7A27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1" name="Google Shape;1371;p38"/>
            <p:cNvSpPr/>
            <p:nvPr/>
          </p:nvSpPr>
          <p:spPr>
            <a:xfrm>
              <a:off x="5347925" y="3693875"/>
              <a:ext cx="16425" cy="22850"/>
            </a:xfrm>
            <a:custGeom>
              <a:avLst/>
              <a:gdLst/>
              <a:ahLst/>
              <a:cxnLst/>
              <a:rect l="l" t="t" r="r" b="b"/>
              <a:pathLst>
                <a:path w="657" h="914" extrusionOk="0">
                  <a:moveTo>
                    <a:pt x="211" y="0"/>
                  </a:moveTo>
                  <a:cubicBezTo>
                    <a:pt x="102" y="0"/>
                    <a:pt x="1" y="168"/>
                    <a:pt x="104" y="251"/>
                  </a:cubicBezTo>
                  <a:cubicBezTo>
                    <a:pt x="192" y="326"/>
                    <a:pt x="255" y="414"/>
                    <a:pt x="292" y="527"/>
                  </a:cubicBezTo>
                  <a:cubicBezTo>
                    <a:pt x="330" y="640"/>
                    <a:pt x="305" y="753"/>
                    <a:pt x="355" y="853"/>
                  </a:cubicBezTo>
                  <a:cubicBezTo>
                    <a:pt x="376" y="895"/>
                    <a:pt x="416" y="914"/>
                    <a:pt x="456" y="914"/>
                  </a:cubicBezTo>
                  <a:cubicBezTo>
                    <a:pt x="488" y="914"/>
                    <a:pt x="521" y="901"/>
                    <a:pt x="543" y="879"/>
                  </a:cubicBezTo>
                  <a:cubicBezTo>
                    <a:pt x="656" y="778"/>
                    <a:pt x="631" y="552"/>
                    <a:pt x="581" y="414"/>
                  </a:cubicBezTo>
                  <a:cubicBezTo>
                    <a:pt x="531" y="251"/>
                    <a:pt x="418" y="126"/>
                    <a:pt x="280" y="25"/>
                  </a:cubicBezTo>
                  <a:cubicBezTo>
                    <a:pt x="258" y="8"/>
                    <a:pt x="234" y="0"/>
                    <a:pt x="211" y="0"/>
                  </a:cubicBezTo>
                  <a:close/>
                </a:path>
              </a:pathLst>
            </a:custGeom>
            <a:solidFill>
              <a:srgbClr val="7A27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2" name="Google Shape;1372;p38"/>
            <p:cNvSpPr/>
            <p:nvPr/>
          </p:nvSpPr>
          <p:spPr>
            <a:xfrm>
              <a:off x="5239450" y="3591350"/>
              <a:ext cx="131175" cy="169050"/>
            </a:xfrm>
            <a:custGeom>
              <a:avLst/>
              <a:gdLst/>
              <a:ahLst/>
              <a:cxnLst/>
              <a:rect l="l" t="t" r="r" b="b"/>
              <a:pathLst>
                <a:path w="5247" h="6762" extrusionOk="0">
                  <a:moveTo>
                    <a:pt x="3242" y="1"/>
                  </a:moveTo>
                  <a:cubicBezTo>
                    <a:pt x="2898" y="1"/>
                    <a:pt x="2552" y="156"/>
                    <a:pt x="2285" y="374"/>
                  </a:cubicBezTo>
                  <a:cubicBezTo>
                    <a:pt x="1946" y="650"/>
                    <a:pt x="1708" y="1027"/>
                    <a:pt x="1469" y="1391"/>
                  </a:cubicBezTo>
                  <a:cubicBezTo>
                    <a:pt x="1068" y="2031"/>
                    <a:pt x="741" y="2708"/>
                    <a:pt x="591" y="3436"/>
                  </a:cubicBezTo>
                  <a:cubicBezTo>
                    <a:pt x="428" y="4189"/>
                    <a:pt x="264" y="5958"/>
                    <a:pt x="1" y="6686"/>
                  </a:cubicBezTo>
                  <a:lnTo>
                    <a:pt x="4017" y="6762"/>
                  </a:lnTo>
                  <a:cubicBezTo>
                    <a:pt x="4820" y="5469"/>
                    <a:pt x="5246" y="2332"/>
                    <a:pt x="4531" y="989"/>
                  </a:cubicBezTo>
                  <a:cubicBezTo>
                    <a:pt x="4305" y="562"/>
                    <a:pt x="3979" y="161"/>
                    <a:pt x="3515" y="35"/>
                  </a:cubicBezTo>
                  <a:cubicBezTo>
                    <a:pt x="3425" y="12"/>
                    <a:pt x="3334" y="1"/>
                    <a:pt x="3242" y="1"/>
                  </a:cubicBezTo>
                  <a:close/>
                </a:path>
              </a:pathLst>
            </a:custGeom>
            <a:solidFill>
              <a:srgbClr val="EA3F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3" name="Google Shape;1373;p38"/>
            <p:cNvSpPr/>
            <p:nvPr/>
          </p:nvSpPr>
          <p:spPr>
            <a:xfrm>
              <a:off x="5140625" y="3585725"/>
              <a:ext cx="115800" cy="170275"/>
            </a:xfrm>
            <a:custGeom>
              <a:avLst/>
              <a:gdLst/>
              <a:ahLst/>
              <a:cxnLst/>
              <a:rect l="l" t="t" r="r" b="b"/>
              <a:pathLst>
                <a:path w="4632" h="6811" extrusionOk="0">
                  <a:moveTo>
                    <a:pt x="1986" y="1"/>
                  </a:moveTo>
                  <a:cubicBezTo>
                    <a:pt x="1849" y="1"/>
                    <a:pt x="1712" y="23"/>
                    <a:pt x="1582" y="72"/>
                  </a:cubicBezTo>
                  <a:cubicBezTo>
                    <a:pt x="1181" y="223"/>
                    <a:pt x="917" y="599"/>
                    <a:pt x="729" y="988"/>
                  </a:cubicBezTo>
                  <a:cubicBezTo>
                    <a:pt x="1" y="2507"/>
                    <a:pt x="541" y="5318"/>
                    <a:pt x="1306" y="6811"/>
                  </a:cubicBezTo>
                  <a:lnTo>
                    <a:pt x="4632" y="6748"/>
                  </a:lnTo>
                  <a:cubicBezTo>
                    <a:pt x="4531" y="5757"/>
                    <a:pt x="4431" y="4765"/>
                    <a:pt x="4330" y="3787"/>
                  </a:cubicBezTo>
                  <a:cubicBezTo>
                    <a:pt x="4268" y="3096"/>
                    <a:pt x="4192" y="2394"/>
                    <a:pt x="3954" y="1754"/>
                  </a:cubicBezTo>
                  <a:cubicBezTo>
                    <a:pt x="3728" y="1101"/>
                    <a:pt x="3314" y="499"/>
                    <a:pt x="2699" y="185"/>
                  </a:cubicBezTo>
                  <a:cubicBezTo>
                    <a:pt x="2481" y="72"/>
                    <a:pt x="2232" y="1"/>
                    <a:pt x="1986" y="1"/>
                  </a:cubicBezTo>
                  <a:close/>
                </a:path>
              </a:pathLst>
            </a:custGeom>
            <a:solidFill>
              <a:srgbClr val="EA3F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4" name="Google Shape;1374;p38"/>
            <p:cNvSpPr/>
            <p:nvPr/>
          </p:nvSpPr>
          <p:spPr>
            <a:xfrm>
              <a:off x="5011375" y="3577725"/>
              <a:ext cx="161925" cy="178275"/>
            </a:xfrm>
            <a:custGeom>
              <a:avLst/>
              <a:gdLst/>
              <a:ahLst/>
              <a:cxnLst/>
              <a:rect l="l" t="t" r="r" b="b"/>
              <a:pathLst>
                <a:path w="6477" h="7131" extrusionOk="0">
                  <a:moveTo>
                    <a:pt x="1456" y="0"/>
                  </a:moveTo>
                  <a:cubicBezTo>
                    <a:pt x="1058" y="0"/>
                    <a:pt x="732" y="336"/>
                    <a:pt x="553" y="706"/>
                  </a:cubicBezTo>
                  <a:cubicBezTo>
                    <a:pt x="1" y="1873"/>
                    <a:pt x="540" y="3303"/>
                    <a:pt x="1431" y="4245"/>
                  </a:cubicBezTo>
                  <a:cubicBezTo>
                    <a:pt x="2335" y="5186"/>
                    <a:pt x="3527" y="5776"/>
                    <a:pt x="4594" y="6503"/>
                  </a:cubicBezTo>
                  <a:lnTo>
                    <a:pt x="6476" y="7131"/>
                  </a:lnTo>
                  <a:cubicBezTo>
                    <a:pt x="6125" y="4621"/>
                    <a:pt x="4192" y="1283"/>
                    <a:pt x="1933" y="154"/>
                  </a:cubicBezTo>
                  <a:cubicBezTo>
                    <a:pt x="1795" y="91"/>
                    <a:pt x="1657" y="28"/>
                    <a:pt x="1519" y="3"/>
                  </a:cubicBezTo>
                  <a:cubicBezTo>
                    <a:pt x="1498" y="1"/>
                    <a:pt x="1477" y="0"/>
                    <a:pt x="1456" y="0"/>
                  </a:cubicBezTo>
                  <a:close/>
                </a:path>
              </a:pathLst>
            </a:custGeom>
            <a:solidFill>
              <a:srgbClr val="EA3F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5" name="Google Shape;1375;p38"/>
            <p:cNvSpPr/>
            <p:nvPr/>
          </p:nvSpPr>
          <p:spPr>
            <a:xfrm>
              <a:off x="5294350" y="3426825"/>
              <a:ext cx="17975" cy="67000"/>
            </a:xfrm>
            <a:custGeom>
              <a:avLst/>
              <a:gdLst/>
              <a:ahLst/>
              <a:cxnLst/>
              <a:rect l="l" t="t" r="r" b="b"/>
              <a:pathLst>
                <a:path w="719" h="2680" extrusionOk="0">
                  <a:moveTo>
                    <a:pt x="588" y="0"/>
                  </a:moveTo>
                  <a:cubicBezTo>
                    <a:pt x="546" y="0"/>
                    <a:pt x="505" y="23"/>
                    <a:pt x="490" y="78"/>
                  </a:cubicBezTo>
                  <a:cubicBezTo>
                    <a:pt x="390" y="518"/>
                    <a:pt x="290" y="944"/>
                    <a:pt x="214" y="1396"/>
                  </a:cubicBezTo>
                  <a:cubicBezTo>
                    <a:pt x="139" y="1760"/>
                    <a:pt x="1" y="2212"/>
                    <a:pt x="89" y="2588"/>
                  </a:cubicBezTo>
                  <a:cubicBezTo>
                    <a:pt x="103" y="2647"/>
                    <a:pt x="160" y="2680"/>
                    <a:pt x="213" y="2680"/>
                  </a:cubicBezTo>
                  <a:cubicBezTo>
                    <a:pt x="251" y="2680"/>
                    <a:pt x="286" y="2663"/>
                    <a:pt x="302" y="2626"/>
                  </a:cubicBezTo>
                  <a:cubicBezTo>
                    <a:pt x="490" y="2287"/>
                    <a:pt x="490" y="1823"/>
                    <a:pt x="541" y="1459"/>
                  </a:cubicBezTo>
                  <a:cubicBezTo>
                    <a:pt x="591" y="1020"/>
                    <a:pt x="653" y="580"/>
                    <a:pt x="704" y="129"/>
                  </a:cubicBezTo>
                  <a:cubicBezTo>
                    <a:pt x="719" y="53"/>
                    <a:pt x="652" y="0"/>
                    <a:pt x="588" y="0"/>
                  </a:cubicBezTo>
                  <a:close/>
                </a:path>
              </a:pathLst>
            </a:custGeom>
            <a:solidFill>
              <a:srgbClr val="5615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6" name="Google Shape;1376;p38"/>
            <p:cNvSpPr/>
            <p:nvPr/>
          </p:nvSpPr>
          <p:spPr>
            <a:xfrm>
              <a:off x="5264250" y="3417075"/>
              <a:ext cx="9575" cy="69125"/>
            </a:xfrm>
            <a:custGeom>
              <a:avLst/>
              <a:gdLst/>
              <a:ahLst/>
              <a:cxnLst/>
              <a:rect l="l" t="t" r="r" b="b"/>
              <a:pathLst>
                <a:path w="383" h="2765" extrusionOk="0">
                  <a:moveTo>
                    <a:pt x="279" y="1"/>
                  </a:moveTo>
                  <a:cubicBezTo>
                    <a:pt x="226" y="1"/>
                    <a:pt x="170" y="35"/>
                    <a:pt x="163" y="104"/>
                  </a:cubicBezTo>
                  <a:cubicBezTo>
                    <a:pt x="113" y="544"/>
                    <a:pt x="63" y="995"/>
                    <a:pt x="50" y="1435"/>
                  </a:cubicBezTo>
                  <a:cubicBezTo>
                    <a:pt x="25" y="1849"/>
                    <a:pt x="0" y="2288"/>
                    <a:pt x="88" y="2690"/>
                  </a:cubicBezTo>
                  <a:cubicBezTo>
                    <a:pt x="94" y="2740"/>
                    <a:pt x="138" y="2765"/>
                    <a:pt x="182" y="2765"/>
                  </a:cubicBezTo>
                  <a:cubicBezTo>
                    <a:pt x="226" y="2765"/>
                    <a:pt x="270" y="2740"/>
                    <a:pt x="276" y="2690"/>
                  </a:cubicBezTo>
                  <a:cubicBezTo>
                    <a:pt x="339" y="2275"/>
                    <a:pt x="314" y="1849"/>
                    <a:pt x="314" y="1435"/>
                  </a:cubicBezTo>
                  <a:cubicBezTo>
                    <a:pt x="327" y="995"/>
                    <a:pt x="339" y="544"/>
                    <a:pt x="377" y="104"/>
                  </a:cubicBezTo>
                  <a:cubicBezTo>
                    <a:pt x="383" y="35"/>
                    <a:pt x="333" y="1"/>
                    <a:pt x="279" y="1"/>
                  </a:cubicBezTo>
                  <a:close/>
                </a:path>
              </a:pathLst>
            </a:custGeom>
            <a:solidFill>
              <a:srgbClr val="5615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7" name="Google Shape;1377;p38"/>
            <p:cNvSpPr/>
            <p:nvPr/>
          </p:nvSpPr>
          <p:spPr>
            <a:xfrm>
              <a:off x="5198500" y="3428850"/>
              <a:ext cx="19825" cy="70500"/>
            </a:xfrm>
            <a:custGeom>
              <a:avLst/>
              <a:gdLst/>
              <a:ahLst/>
              <a:cxnLst/>
              <a:rect l="l" t="t" r="r" b="b"/>
              <a:pathLst>
                <a:path w="793" h="2820" extrusionOk="0">
                  <a:moveTo>
                    <a:pt x="114" y="0"/>
                  </a:moveTo>
                  <a:cubicBezTo>
                    <a:pt x="59" y="0"/>
                    <a:pt x="0" y="48"/>
                    <a:pt x="8" y="123"/>
                  </a:cubicBezTo>
                  <a:cubicBezTo>
                    <a:pt x="83" y="562"/>
                    <a:pt x="158" y="1001"/>
                    <a:pt x="258" y="1441"/>
                  </a:cubicBezTo>
                  <a:cubicBezTo>
                    <a:pt x="346" y="1880"/>
                    <a:pt x="409" y="2344"/>
                    <a:pt x="585" y="2758"/>
                  </a:cubicBezTo>
                  <a:cubicBezTo>
                    <a:pt x="602" y="2798"/>
                    <a:pt x="648" y="2820"/>
                    <a:pt x="691" y="2820"/>
                  </a:cubicBezTo>
                  <a:cubicBezTo>
                    <a:pt x="743" y="2820"/>
                    <a:pt x="792" y="2789"/>
                    <a:pt x="786" y="2721"/>
                  </a:cubicBezTo>
                  <a:cubicBezTo>
                    <a:pt x="735" y="2294"/>
                    <a:pt x="597" y="1855"/>
                    <a:pt x="497" y="1428"/>
                  </a:cubicBezTo>
                  <a:cubicBezTo>
                    <a:pt x="397" y="976"/>
                    <a:pt x="284" y="524"/>
                    <a:pt x="196" y="73"/>
                  </a:cubicBezTo>
                  <a:cubicBezTo>
                    <a:pt x="186" y="22"/>
                    <a:pt x="151" y="0"/>
                    <a:pt x="114" y="0"/>
                  </a:cubicBezTo>
                  <a:close/>
                </a:path>
              </a:pathLst>
            </a:custGeom>
            <a:solidFill>
              <a:srgbClr val="5615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8" name="Google Shape;1378;p38"/>
            <p:cNvSpPr/>
            <p:nvPr/>
          </p:nvSpPr>
          <p:spPr>
            <a:xfrm>
              <a:off x="5150300" y="3426500"/>
              <a:ext cx="38100" cy="99200"/>
            </a:xfrm>
            <a:custGeom>
              <a:avLst/>
              <a:gdLst/>
              <a:ahLst/>
              <a:cxnLst/>
              <a:rect l="l" t="t" r="r" b="b"/>
              <a:pathLst>
                <a:path w="1524" h="3968" extrusionOk="0">
                  <a:moveTo>
                    <a:pt x="123" y="1"/>
                  </a:moveTo>
                  <a:cubicBezTo>
                    <a:pt x="63" y="1"/>
                    <a:pt x="0" y="54"/>
                    <a:pt x="16" y="129"/>
                  </a:cubicBezTo>
                  <a:cubicBezTo>
                    <a:pt x="154" y="807"/>
                    <a:pt x="279" y="1497"/>
                    <a:pt x="492" y="2162"/>
                  </a:cubicBezTo>
                  <a:cubicBezTo>
                    <a:pt x="580" y="2476"/>
                    <a:pt x="693" y="2789"/>
                    <a:pt x="819" y="3091"/>
                  </a:cubicBezTo>
                  <a:cubicBezTo>
                    <a:pt x="944" y="3367"/>
                    <a:pt x="1082" y="3705"/>
                    <a:pt x="1296" y="3931"/>
                  </a:cubicBezTo>
                  <a:cubicBezTo>
                    <a:pt x="1321" y="3956"/>
                    <a:pt x="1351" y="3967"/>
                    <a:pt x="1380" y="3967"/>
                  </a:cubicBezTo>
                  <a:cubicBezTo>
                    <a:pt x="1454" y="3967"/>
                    <a:pt x="1523" y="3899"/>
                    <a:pt x="1496" y="3818"/>
                  </a:cubicBezTo>
                  <a:cubicBezTo>
                    <a:pt x="1408" y="3517"/>
                    <a:pt x="1220" y="3241"/>
                    <a:pt x="1095" y="2953"/>
                  </a:cubicBezTo>
                  <a:cubicBezTo>
                    <a:pt x="957" y="2639"/>
                    <a:pt x="844" y="2325"/>
                    <a:pt x="731" y="1999"/>
                  </a:cubicBezTo>
                  <a:cubicBezTo>
                    <a:pt x="530" y="1359"/>
                    <a:pt x="367" y="719"/>
                    <a:pt x="216" y="79"/>
                  </a:cubicBezTo>
                  <a:cubicBezTo>
                    <a:pt x="201" y="24"/>
                    <a:pt x="162" y="1"/>
                    <a:pt x="123" y="1"/>
                  </a:cubicBezTo>
                  <a:close/>
                </a:path>
              </a:pathLst>
            </a:custGeom>
            <a:solidFill>
              <a:srgbClr val="5615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9" name="Google Shape;1379;p38"/>
            <p:cNvSpPr/>
            <p:nvPr/>
          </p:nvSpPr>
          <p:spPr>
            <a:xfrm>
              <a:off x="5326575" y="3424250"/>
              <a:ext cx="30175" cy="62075"/>
            </a:xfrm>
            <a:custGeom>
              <a:avLst/>
              <a:gdLst/>
              <a:ahLst/>
              <a:cxnLst/>
              <a:rect l="l" t="t" r="r" b="b"/>
              <a:pathLst>
                <a:path w="1207" h="2483" extrusionOk="0">
                  <a:moveTo>
                    <a:pt x="1065" y="1"/>
                  </a:moveTo>
                  <a:cubicBezTo>
                    <a:pt x="1033" y="1"/>
                    <a:pt x="1003" y="17"/>
                    <a:pt x="983" y="56"/>
                  </a:cubicBezTo>
                  <a:cubicBezTo>
                    <a:pt x="632" y="796"/>
                    <a:pt x="218" y="1562"/>
                    <a:pt x="17" y="2365"/>
                  </a:cubicBezTo>
                  <a:cubicBezTo>
                    <a:pt x="0" y="2432"/>
                    <a:pt x="56" y="2482"/>
                    <a:pt x="110" y="2482"/>
                  </a:cubicBezTo>
                  <a:cubicBezTo>
                    <a:pt x="137" y="2482"/>
                    <a:pt x="163" y="2469"/>
                    <a:pt x="180" y="2440"/>
                  </a:cubicBezTo>
                  <a:cubicBezTo>
                    <a:pt x="594" y="1725"/>
                    <a:pt x="845" y="909"/>
                    <a:pt x="1171" y="156"/>
                  </a:cubicBezTo>
                  <a:cubicBezTo>
                    <a:pt x="1206" y="79"/>
                    <a:pt x="1134" y="1"/>
                    <a:pt x="1065" y="1"/>
                  </a:cubicBezTo>
                  <a:close/>
                </a:path>
              </a:pathLst>
            </a:custGeom>
            <a:solidFill>
              <a:srgbClr val="5615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0" name="Google Shape;1380;p38"/>
            <p:cNvSpPr/>
            <p:nvPr/>
          </p:nvSpPr>
          <p:spPr>
            <a:xfrm>
              <a:off x="5361675" y="3441100"/>
              <a:ext cx="53875" cy="91500"/>
            </a:xfrm>
            <a:custGeom>
              <a:avLst/>
              <a:gdLst/>
              <a:ahLst/>
              <a:cxnLst/>
              <a:rect l="l" t="t" r="r" b="b"/>
              <a:pathLst>
                <a:path w="2155" h="3660" extrusionOk="0">
                  <a:moveTo>
                    <a:pt x="1973" y="0"/>
                  </a:moveTo>
                  <a:cubicBezTo>
                    <a:pt x="1935" y="0"/>
                    <a:pt x="1899" y="18"/>
                    <a:pt x="1876" y="60"/>
                  </a:cubicBezTo>
                  <a:lnTo>
                    <a:pt x="897" y="1816"/>
                  </a:lnTo>
                  <a:cubicBezTo>
                    <a:pt x="596" y="2356"/>
                    <a:pt x="207" y="2933"/>
                    <a:pt x="18" y="3523"/>
                  </a:cubicBezTo>
                  <a:cubicBezTo>
                    <a:pt x="1" y="3594"/>
                    <a:pt x="65" y="3659"/>
                    <a:pt x="127" y="3659"/>
                  </a:cubicBezTo>
                  <a:cubicBezTo>
                    <a:pt x="152" y="3659"/>
                    <a:pt x="176" y="3649"/>
                    <a:pt x="194" y="3623"/>
                  </a:cubicBezTo>
                  <a:cubicBezTo>
                    <a:pt x="596" y="3147"/>
                    <a:pt x="859" y="2519"/>
                    <a:pt x="1160" y="1967"/>
                  </a:cubicBezTo>
                  <a:cubicBezTo>
                    <a:pt x="1474" y="1377"/>
                    <a:pt x="1788" y="787"/>
                    <a:pt x="2102" y="198"/>
                  </a:cubicBezTo>
                  <a:cubicBezTo>
                    <a:pt x="2154" y="93"/>
                    <a:pt x="2060" y="0"/>
                    <a:pt x="1973" y="0"/>
                  </a:cubicBezTo>
                  <a:close/>
                </a:path>
              </a:pathLst>
            </a:custGeom>
            <a:solidFill>
              <a:srgbClr val="5615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1" name="Google Shape;1381;p38"/>
            <p:cNvSpPr/>
            <p:nvPr/>
          </p:nvSpPr>
          <p:spPr>
            <a:xfrm>
              <a:off x="5385350" y="3491875"/>
              <a:ext cx="48850" cy="80575"/>
            </a:xfrm>
            <a:custGeom>
              <a:avLst/>
              <a:gdLst/>
              <a:ahLst/>
              <a:cxnLst/>
              <a:rect l="l" t="t" r="r" b="b"/>
              <a:pathLst>
                <a:path w="1954" h="3223" extrusionOk="0">
                  <a:moveTo>
                    <a:pt x="1799" y="1"/>
                  </a:moveTo>
                  <a:cubicBezTo>
                    <a:pt x="1760" y="1"/>
                    <a:pt x="1724" y="19"/>
                    <a:pt x="1707" y="61"/>
                  </a:cubicBezTo>
                  <a:cubicBezTo>
                    <a:pt x="1468" y="576"/>
                    <a:pt x="1217" y="1090"/>
                    <a:pt x="929" y="1580"/>
                  </a:cubicBezTo>
                  <a:cubicBezTo>
                    <a:pt x="653" y="2069"/>
                    <a:pt x="276" y="2534"/>
                    <a:pt x="38" y="3036"/>
                  </a:cubicBezTo>
                  <a:cubicBezTo>
                    <a:pt x="0" y="3129"/>
                    <a:pt x="67" y="3223"/>
                    <a:pt x="151" y="3223"/>
                  </a:cubicBezTo>
                  <a:cubicBezTo>
                    <a:pt x="179" y="3223"/>
                    <a:pt x="210" y="3212"/>
                    <a:pt x="239" y="3186"/>
                  </a:cubicBezTo>
                  <a:cubicBezTo>
                    <a:pt x="628" y="2785"/>
                    <a:pt x="916" y="2220"/>
                    <a:pt x="1180" y="1730"/>
                  </a:cubicBezTo>
                  <a:cubicBezTo>
                    <a:pt x="1456" y="1216"/>
                    <a:pt x="1707" y="689"/>
                    <a:pt x="1920" y="149"/>
                  </a:cubicBezTo>
                  <a:cubicBezTo>
                    <a:pt x="1953" y="67"/>
                    <a:pt x="1872" y="1"/>
                    <a:pt x="1799" y="1"/>
                  </a:cubicBezTo>
                  <a:close/>
                </a:path>
              </a:pathLst>
            </a:custGeom>
            <a:solidFill>
              <a:srgbClr val="5615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2" name="Google Shape;1382;p38"/>
            <p:cNvSpPr/>
            <p:nvPr/>
          </p:nvSpPr>
          <p:spPr>
            <a:xfrm>
              <a:off x="5424675" y="3550400"/>
              <a:ext cx="53325" cy="63400"/>
            </a:xfrm>
            <a:custGeom>
              <a:avLst/>
              <a:gdLst/>
              <a:ahLst/>
              <a:cxnLst/>
              <a:rect l="l" t="t" r="r" b="b"/>
              <a:pathLst>
                <a:path w="2133" h="2536" extrusionOk="0">
                  <a:moveTo>
                    <a:pt x="1996" y="0"/>
                  </a:moveTo>
                  <a:cubicBezTo>
                    <a:pt x="1967" y="0"/>
                    <a:pt x="1938" y="13"/>
                    <a:pt x="1916" y="42"/>
                  </a:cubicBezTo>
                  <a:cubicBezTo>
                    <a:pt x="1614" y="469"/>
                    <a:pt x="1301" y="883"/>
                    <a:pt x="962" y="1297"/>
                  </a:cubicBezTo>
                  <a:cubicBezTo>
                    <a:pt x="673" y="1661"/>
                    <a:pt x="335" y="2000"/>
                    <a:pt x="58" y="2389"/>
                  </a:cubicBezTo>
                  <a:cubicBezTo>
                    <a:pt x="1" y="2466"/>
                    <a:pt x="76" y="2535"/>
                    <a:pt x="154" y="2535"/>
                  </a:cubicBezTo>
                  <a:cubicBezTo>
                    <a:pt x="177" y="2535"/>
                    <a:pt x="201" y="2529"/>
                    <a:pt x="222" y="2514"/>
                  </a:cubicBezTo>
                  <a:cubicBezTo>
                    <a:pt x="598" y="2175"/>
                    <a:pt x="924" y="1749"/>
                    <a:pt x="1238" y="1347"/>
                  </a:cubicBezTo>
                  <a:cubicBezTo>
                    <a:pt x="1539" y="958"/>
                    <a:pt x="1815" y="557"/>
                    <a:pt x="2079" y="142"/>
                  </a:cubicBezTo>
                  <a:cubicBezTo>
                    <a:pt x="2132" y="71"/>
                    <a:pt x="2066" y="0"/>
                    <a:pt x="1996" y="0"/>
                  </a:cubicBezTo>
                  <a:close/>
                </a:path>
              </a:pathLst>
            </a:custGeom>
            <a:solidFill>
              <a:srgbClr val="5615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3" name="Google Shape;1383;p38"/>
            <p:cNvSpPr/>
            <p:nvPr/>
          </p:nvSpPr>
          <p:spPr>
            <a:xfrm>
              <a:off x="5086225" y="3484125"/>
              <a:ext cx="41675" cy="57075"/>
            </a:xfrm>
            <a:custGeom>
              <a:avLst/>
              <a:gdLst/>
              <a:ahLst/>
              <a:cxnLst/>
              <a:rect l="l" t="t" r="r" b="b"/>
              <a:pathLst>
                <a:path w="1667" h="2283" extrusionOk="0">
                  <a:moveTo>
                    <a:pt x="119" y="1"/>
                  </a:moveTo>
                  <a:cubicBezTo>
                    <a:pt x="58" y="1"/>
                    <a:pt x="1" y="64"/>
                    <a:pt x="44" y="133"/>
                  </a:cubicBezTo>
                  <a:cubicBezTo>
                    <a:pt x="270" y="522"/>
                    <a:pt x="495" y="899"/>
                    <a:pt x="746" y="1262"/>
                  </a:cubicBezTo>
                  <a:cubicBezTo>
                    <a:pt x="972" y="1614"/>
                    <a:pt x="1198" y="1978"/>
                    <a:pt x="1512" y="2266"/>
                  </a:cubicBezTo>
                  <a:cubicBezTo>
                    <a:pt x="1526" y="2278"/>
                    <a:pt x="1542" y="2283"/>
                    <a:pt x="1558" y="2283"/>
                  </a:cubicBezTo>
                  <a:cubicBezTo>
                    <a:pt x="1613" y="2283"/>
                    <a:pt x="1667" y="2224"/>
                    <a:pt x="1637" y="2166"/>
                  </a:cubicBezTo>
                  <a:cubicBezTo>
                    <a:pt x="1449" y="1789"/>
                    <a:pt x="1161" y="1451"/>
                    <a:pt x="910" y="1112"/>
                  </a:cubicBezTo>
                  <a:cubicBezTo>
                    <a:pt x="671" y="760"/>
                    <a:pt x="433" y="409"/>
                    <a:pt x="194" y="45"/>
                  </a:cubicBezTo>
                  <a:cubicBezTo>
                    <a:pt x="175" y="14"/>
                    <a:pt x="147" y="1"/>
                    <a:pt x="119" y="1"/>
                  </a:cubicBezTo>
                  <a:close/>
                </a:path>
              </a:pathLst>
            </a:custGeom>
            <a:solidFill>
              <a:srgbClr val="5615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4" name="Google Shape;1384;p38"/>
            <p:cNvSpPr/>
            <p:nvPr/>
          </p:nvSpPr>
          <p:spPr>
            <a:xfrm>
              <a:off x="5058400" y="3500275"/>
              <a:ext cx="57800" cy="65300"/>
            </a:xfrm>
            <a:custGeom>
              <a:avLst/>
              <a:gdLst/>
              <a:ahLst/>
              <a:cxnLst/>
              <a:rect l="l" t="t" r="r" b="b"/>
              <a:pathLst>
                <a:path w="2312" h="2612" extrusionOk="0">
                  <a:moveTo>
                    <a:pt x="120" y="0"/>
                  </a:moveTo>
                  <a:cubicBezTo>
                    <a:pt x="56" y="0"/>
                    <a:pt x="0" y="58"/>
                    <a:pt x="52" y="127"/>
                  </a:cubicBezTo>
                  <a:cubicBezTo>
                    <a:pt x="354" y="566"/>
                    <a:pt x="667" y="1005"/>
                    <a:pt x="1006" y="1420"/>
                  </a:cubicBezTo>
                  <a:cubicBezTo>
                    <a:pt x="1345" y="1821"/>
                    <a:pt x="1696" y="2273"/>
                    <a:pt x="2123" y="2587"/>
                  </a:cubicBezTo>
                  <a:cubicBezTo>
                    <a:pt x="2146" y="2604"/>
                    <a:pt x="2167" y="2612"/>
                    <a:pt x="2187" y="2612"/>
                  </a:cubicBezTo>
                  <a:cubicBezTo>
                    <a:pt x="2265" y="2612"/>
                    <a:pt x="2311" y="2491"/>
                    <a:pt x="2261" y="2411"/>
                  </a:cubicBezTo>
                  <a:cubicBezTo>
                    <a:pt x="1947" y="2009"/>
                    <a:pt x="1546" y="1671"/>
                    <a:pt x="1219" y="1282"/>
                  </a:cubicBezTo>
                  <a:cubicBezTo>
                    <a:pt x="868" y="880"/>
                    <a:pt x="517" y="466"/>
                    <a:pt x="203" y="39"/>
                  </a:cubicBezTo>
                  <a:cubicBezTo>
                    <a:pt x="180" y="12"/>
                    <a:pt x="149" y="0"/>
                    <a:pt x="120" y="0"/>
                  </a:cubicBezTo>
                  <a:close/>
                </a:path>
              </a:pathLst>
            </a:custGeom>
            <a:solidFill>
              <a:srgbClr val="5615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5" name="Google Shape;1385;p38"/>
            <p:cNvSpPr/>
            <p:nvPr/>
          </p:nvSpPr>
          <p:spPr>
            <a:xfrm>
              <a:off x="5391300" y="3422900"/>
              <a:ext cx="51475" cy="45175"/>
            </a:xfrm>
            <a:custGeom>
              <a:avLst/>
              <a:gdLst/>
              <a:ahLst/>
              <a:cxnLst/>
              <a:rect l="l" t="t" r="r" b="b"/>
              <a:pathLst>
                <a:path w="2059" h="1807" extrusionOk="0">
                  <a:moveTo>
                    <a:pt x="1028" y="1"/>
                  </a:moveTo>
                  <a:cubicBezTo>
                    <a:pt x="718" y="1"/>
                    <a:pt x="420" y="163"/>
                    <a:pt x="251" y="449"/>
                  </a:cubicBezTo>
                  <a:cubicBezTo>
                    <a:pt x="1" y="888"/>
                    <a:pt x="151" y="1440"/>
                    <a:pt x="578" y="1691"/>
                  </a:cubicBezTo>
                  <a:cubicBezTo>
                    <a:pt x="722" y="1769"/>
                    <a:pt x="877" y="1807"/>
                    <a:pt x="1030" y="1807"/>
                  </a:cubicBezTo>
                  <a:cubicBezTo>
                    <a:pt x="1345" y="1807"/>
                    <a:pt x="1647" y="1648"/>
                    <a:pt x="1808" y="1352"/>
                  </a:cubicBezTo>
                  <a:cubicBezTo>
                    <a:pt x="2059" y="926"/>
                    <a:pt x="1908" y="373"/>
                    <a:pt x="1481" y="122"/>
                  </a:cubicBezTo>
                  <a:cubicBezTo>
                    <a:pt x="1337" y="40"/>
                    <a:pt x="1181" y="1"/>
                    <a:pt x="1028" y="1"/>
                  </a:cubicBezTo>
                  <a:close/>
                </a:path>
              </a:pathLst>
            </a:custGeom>
            <a:solidFill>
              <a:srgbClr val="5615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6" name="Google Shape;1386;p38"/>
            <p:cNvSpPr/>
            <p:nvPr/>
          </p:nvSpPr>
          <p:spPr>
            <a:xfrm>
              <a:off x="5414200" y="3476250"/>
              <a:ext cx="35475" cy="31050"/>
            </a:xfrm>
            <a:custGeom>
              <a:avLst/>
              <a:gdLst/>
              <a:ahLst/>
              <a:cxnLst/>
              <a:rect l="l" t="t" r="r" b="b"/>
              <a:pathLst>
                <a:path w="1419" h="1242" extrusionOk="0">
                  <a:moveTo>
                    <a:pt x="709" y="0"/>
                  </a:moveTo>
                  <a:cubicBezTo>
                    <a:pt x="494" y="0"/>
                    <a:pt x="286" y="115"/>
                    <a:pt x="176" y="310"/>
                  </a:cubicBezTo>
                  <a:cubicBezTo>
                    <a:pt x="1" y="611"/>
                    <a:pt x="101" y="988"/>
                    <a:pt x="402" y="1163"/>
                  </a:cubicBezTo>
                  <a:cubicBezTo>
                    <a:pt x="495" y="1216"/>
                    <a:pt x="598" y="1241"/>
                    <a:pt x="701" y="1241"/>
                  </a:cubicBezTo>
                  <a:cubicBezTo>
                    <a:pt x="918" y="1241"/>
                    <a:pt x="1132" y="1129"/>
                    <a:pt x="1243" y="925"/>
                  </a:cubicBezTo>
                  <a:cubicBezTo>
                    <a:pt x="1419" y="636"/>
                    <a:pt x="1318" y="260"/>
                    <a:pt x="1017" y="84"/>
                  </a:cubicBezTo>
                  <a:cubicBezTo>
                    <a:pt x="919" y="27"/>
                    <a:pt x="813" y="0"/>
                    <a:pt x="709" y="0"/>
                  </a:cubicBezTo>
                  <a:close/>
                </a:path>
              </a:pathLst>
            </a:custGeom>
            <a:solidFill>
              <a:srgbClr val="5615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7" name="Google Shape;1387;p38"/>
            <p:cNvSpPr/>
            <p:nvPr/>
          </p:nvSpPr>
          <p:spPr>
            <a:xfrm>
              <a:off x="5333575" y="3409050"/>
              <a:ext cx="35475" cy="31100"/>
            </a:xfrm>
            <a:custGeom>
              <a:avLst/>
              <a:gdLst/>
              <a:ahLst/>
              <a:cxnLst/>
              <a:rect l="l" t="t" r="r" b="b"/>
              <a:pathLst>
                <a:path w="1419" h="1244" extrusionOk="0">
                  <a:moveTo>
                    <a:pt x="701" y="0"/>
                  </a:moveTo>
                  <a:cubicBezTo>
                    <a:pt x="487" y="0"/>
                    <a:pt x="281" y="112"/>
                    <a:pt x="164" y="313"/>
                  </a:cubicBezTo>
                  <a:cubicBezTo>
                    <a:pt x="1" y="614"/>
                    <a:pt x="101" y="990"/>
                    <a:pt x="402" y="1166"/>
                  </a:cubicBezTo>
                  <a:cubicBezTo>
                    <a:pt x="495" y="1218"/>
                    <a:pt x="597" y="1244"/>
                    <a:pt x="698" y="1244"/>
                  </a:cubicBezTo>
                  <a:cubicBezTo>
                    <a:pt x="912" y="1244"/>
                    <a:pt x="1124" y="1132"/>
                    <a:pt x="1243" y="927"/>
                  </a:cubicBezTo>
                  <a:cubicBezTo>
                    <a:pt x="1419" y="639"/>
                    <a:pt x="1318" y="262"/>
                    <a:pt x="1017" y="87"/>
                  </a:cubicBezTo>
                  <a:cubicBezTo>
                    <a:pt x="917" y="28"/>
                    <a:pt x="808" y="0"/>
                    <a:pt x="701" y="0"/>
                  </a:cubicBezTo>
                  <a:close/>
                </a:path>
              </a:pathLst>
            </a:custGeom>
            <a:solidFill>
              <a:srgbClr val="5615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8" name="Google Shape;1388;p38"/>
            <p:cNvSpPr/>
            <p:nvPr/>
          </p:nvSpPr>
          <p:spPr>
            <a:xfrm>
              <a:off x="5184550" y="3413425"/>
              <a:ext cx="35475" cy="31125"/>
            </a:xfrm>
            <a:custGeom>
              <a:avLst/>
              <a:gdLst/>
              <a:ahLst/>
              <a:cxnLst/>
              <a:rect l="l" t="t" r="r" b="b"/>
              <a:pathLst>
                <a:path w="1419" h="1245" extrusionOk="0">
                  <a:moveTo>
                    <a:pt x="702" y="1"/>
                  </a:moveTo>
                  <a:cubicBezTo>
                    <a:pt x="489" y="1"/>
                    <a:pt x="285" y="112"/>
                    <a:pt x="177" y="313"/>
                  </a:cubicBezTo>
                  <a:cubicBezTo>
                    <a:pt x="1" y="614"/>
                    <a:pt x="101" y="991"/>
                    <a:pt x="402" y="1167"/>
                  </a:cubicBezTo>
                  <a:cubicBezTo>
                    <a:pt x="495" y="1219"/>
                    <a:pt x="599" y="1244"/>
                    <a:pt x="701" y="1244"/>
                  </a:cubicBezTo>
                  <a:cubicBezTo>
                    <a:pt x="918" y="1244"/>
                    <a:pt x="1133" y="1132"/>
                    <a:pt x="1243" y="928"/>
                  </a:cubicBezTo>
                  <a:cubicBezTo>
                    <a:pt x="1419" y="640"/>
                    <a:pt x="1318" y="263"/>
                    <a:pt x="1017" y="87"/>
                  </a:cubicBezTo>
                  <a:cubicBezTo>
                    <a:pt x="917" y="29"/>
                    <a:pt x="808" y="1"/>
                    <a:pt x="702" y="1"/>
                  </a:cubicBezTo>
                  <a:close/>
                </a:path>
              </a:pathLst>
            </a:custGeom>
            <a:solidFill>
              <a:srgbClr val="5615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9" name="Google Shape;1389;p38"/>
            <p:cNvSpPr/>
            <p:nvPr/>
          </p:nvSpPr>
          <p:spPr>
            <a:xfrm>
              <a:off x="5043375" y="3487775"/>
              <a:ext cx="29200" cy="25475"/>
            </a:xfrm>
            <a:custGeom>
              <a:avLst/>
              <a:gdLst/>
              <a:ahLst/>
              <a:cxnLst/>
              <a:rect l="l" t="t" r="r" b="b"/>
              <a:pathLst>
                <a:path w="1168" h="1019" extrusionOk="0">
                  <a:moveTo>
                    <a:pt x="581" y="1"/>
                  </a:moveTo>
                  <a:cubicBezTo>
                    <a:pt x="407" y="1"/>
                    <a:pt x="239" y="96"/>
                    <a:pt x="139" y="263"/>
                  </a:cubicBezTo>
                  <a:cubicBezTo>
                    <a:pt x="1" y="502"/>
                    <a:pt x="89" y="815"/>
                    <a:pt x="327" y="953"/>
                  </a:cubicBezTo>
                  <a:cubicBezTo>
                    <a:pt x="408" y="998"/>
                    <a:pt x="496" y="1019"/>
                    <a:pt x="582" y="1019"/>
                  </a:cubicBezTo>
                  <a:cubicBezTo>
                    <a:pt x="762" y="1019"/>
                    <a:pt x="936" y="926"/>
                    <a:pt x="1030" y="765"/>
                  </a:cubicBezTo>
                  <a:cubicBezTo>
                    <a:pt x="1168" y="527"/>
                    <a:pt x="1080" y="213"/>
                    <a:pt x="842" y="75"/>
                  </a:cubicBezTo>
                  <a:cubicBezTo>
                    <a:pt x="758" y="25"/>
                    <a:pt x="669" y="1"/>
                    <a:pt x="581" y="1"/>
                  </a:cubicBezTo>
                  <a:close/>
                </a:path>
              </a:pathLst>
            </a:custGeom>
            <a:solidFill>
              <a:srgbClr val="5615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0" name="Google Shape;1390;p38"/>
            <p:cNvSpPr/>
            <p:nvPr/>
          </p:nvSpPr>
          <p:spPr>
            <a:xfrm>
              <a:off x="5284325" y="3367450"/>
              <a:ext cx="22600" cy="19875"/>
            </a:xfrm>
            <a:custGeom>
              <a:avLst/>
              <a:gdLst/>
              <a:ahLst/>
              <a:cxnLst/>
              <a:rect l="l" t="t" r="r" b="b"/>
              <a:pathLst>
                <a:path w="904" h="795" extrusionOk="0">
                  <a:moveTo>
                    <a:pt x="452" y="0"/>
                  </a:moveTo>
                  <a:cubicBezTo>
                    <a:pt x="318" y="0"/>
                    <a:pt x="188" y="70"/>
                    <a:pt x="113" y="195"/>
                  </a:cubicBezTo>
                  <a:cubicBezTo>
                    <a:pt x="0" y="395"/>
                    <a:pt x="63" y="634"/>
                    <a:pt x="251" y="747"/>
                  </a:cubicBezTo>
                  <a:cubicBezTo>
                    <a:pt x="315" y="779"/>
                    <a:pt x="383" y="794"/>
                    <a:pt x="450" y="794"/>
                  </a:cubicBezTo>
                  <a:cubicBezTo>
                    <a:pt x="592" y="794"/>
                    <a:pt x="727" y="724"/>
                    <a:pt x="803" y="596"/>
                  </a:cubicBezTo>
                  <a:cubicBezTo>
                    <a:pt x="904" y="408"/>
                    <a:pt x="841" y="157"/>
                    <a:pt x="653" y="57"/>
                  </a:cubicBezTo>
                  <a:cubicBezTo>
                    <a:pt x="589" y="18"/>
                    <a:pt x="520" y="0"/>
                    <a:pt x="452" y="0"/>
                  </a:cubicBezTo>
                  <a:close/>
                </a:path>
              </a:pathLst>
            </a:custGeom>
            <a:solidFill>
              <a:srgbClr val="5615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1" name="Google Shape;1391;p38"/>
            <p:cNvSpPr/>
            <p:nvPr/>
          </p:nvSpPr>
          <p:spPr>
            <a:xfrm>
              <a:off x="5467225" y="3545025"/>
              <a:ext cx="22600" cy="19850"/>
            </a:xfrm>
            <a:custGeom>
              <a:avLst/>
              <a:gdLst/>
              <a:ahLst/>
              <a:cxnLst/>
              <a:rect l="l" t="t" r="r" b="b"/>
              <a:pathLst>
                <a:path w="904" h="794" extrusionOk="0">
                  <a:moveTo>
                    <a:pt x="446" y="0"/>
                  </a:moveTo>
                  <a:cubicBezTo>
                    <a:pt x="307" y="0"/>
                    <a:pt x="176" y="73"/>
                    <a:pt x="101" y="207"/>
                  </a:cubicBezTo>
                  <a:cubicBezTo>
                    <a:pt x="0" y="395"/>
                    <a:pt x="63" y="633"/>
                    <a:pt x="251" y="746"/>
                  </a:cubicBezTo>
                  <a:cubicBezTo>
                    <a:pt x="311" y="778"/>
                    <a:pt x="377" y="794"/>
                    <a:pt x="441" y="794"/>
                  </a:cubicBezTo>
                  <a:cubicBezTo>
                    <a:pt x="579" y="794"/>
                    <a:pt x="714" y="724"/>
                    <a:pt x="791" y="596"/>
                  </a:cubicBezTo>
                  <a:cubicBezTo>
                    <a:pt x="904" y="408"/>
                    <a:pt x="841" y="169"/>
                    <a:pt x="653" y="56"/>
                  </a:cubicBezTo>
                  <a:cubicBezTo>
                    <a:pt x="586" y="19"/>
                    <a:pt x="515" y="0"/>
                    <a:pt x="446" y="0"/>
                  </a:cubicBezTo>
                  <a:close/>
                </a:path>
              </a:pathLst>
            </a:custGeom>
            <a:solidFill>
              <a:srgbClr val="5615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2" name="Google Shape;1392;p38"/>
            <p:cNvSpPr/>
            <p:nvPr/>
          </p:nvSpPr>
          <p:spPr>
            <a:xfrm>
              <a:off x="5076950" y="3475750"/>
              <a:ext cx="22625" cy="19800"/>
            </a:xfrm>
            <a:custGeom>
              <a:avLst/>
              <a:gdLst/>
              <a:ahLst/>
              <a:cxnLst/>
              <a:rect l="l" t="t" r="r" b="b"/>
              <a:pathLst>
                <a:path w="905" h="792" extrusionOk="0">
                  <a:moveTo>
                    <a:pt x="450" y="1"/>
                  </a:moveTo>
                  <a:cubicBezTo>
                    <a:pt x="312" y="1"/>
                    <a:pt x="178" y="77"/>
                    <a:pt x="101" y="205"/>
                  </a:cubicBezTo>
                  <a:cubicBezTo>
                    <a:pt x="1" y="393"/>
                    <a:pt x="63" y="631"/>
                    <a:pt x="252" y="744"/>
                  </a:cubicBezTo>
                  <a:cubicBezTo>
                    <a:pt x="312" y="776"/>
                    <a:pt x="377" y="792"/>
                    <a:pt x="442" y="792"/>
                  </a:cubicBezTo>
                  <a:cubicBezTo>
                    <a:pt x="579" y="792"/>
                    <a:pt x="714" y="722"/>
                    <a:pt x="791" y="594"/>
                  </a:cubicBezTo>
                  <a:cubicBezTo>
                    <a:pt x="904" y="405"/>
                    <a:pt x="841" y="167"/>
                    <a:pt x="641" y="54"/>
                  </a:cubicBezTo>
                  <a:cubicBezTo>
                    <a:pt x="580" y="18"/>
                    <a:pt x="515" y="1"/>
                    <a:pt x="450" y="1"/>
                  </a:cubicBezTo>
                  <a:close/>
                </a:path>
              </a:pathLst>
            </a:custGeom>
            <a:solidFill>
              <a:srgbClr val="5615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3" name="Google Shape;1393;p38"/>
            <p:cNvSpPr/>
            <p:nvPr/>
          </p:nvSpPr>
          <p:spPr>
            <a:xfrm>
              <a:off x="5153500" y="3381475"/>
              <a:ext cx="22600" cy="19850"/>
            </a:xfrm>
            <a:custGeom>
              <a:avLst/>
              <a:gdLst/>
              <a:ahLst/>
              <a:cxnLst/>
              <a:rect l="l" t="t" r="r" b="b"/>
              <a:pathLst>
                <a:path w="904" h="794" extrusionOk="0">
                  <a:moveTo>
                    <a:pt x="460" y="0"/>
                  </a:moveTo>
                  <a:cubicBezTo>
                    <a:pt x="320" y="0"/>
                    <a:pt x="182" y="70"/>
                    <a:pt x="113" y="198"/>
                  </a:cubicBezTo>
                  <a:cubicBezTo>
                    <a:pt x="0" y="387"/>
                    <a:pt x="63" y="625"/>
                    <a:pt x="251" y="738"/>
                  </a:cubicBezTo>
                  <a:cubicBezTo>
                    <a:pt x="318" y="776"/>
                    <a:pt x="389" y="794"/>
                    <a:pt x="459" y="794"/>
                  </a:cubicBezTo>
                  <a:cubicBezTo>
                    <a:pt x="597" y="794"/>
                    <a:pt x="728" y="721"/>
                    <a:pt x="804" y="587"/>
                  </a:cubicBezTo>
                  <a:cubicBezTo>
                    <a:pt x="904" y="399"/>
                    <a:pt x="841" y="161"/>
                    <a:pt x="653" y="48"/>
                  </a:cubicBezTo>
                  <a:cubicBezTo>
                    <a:pt x="593" y="16"/>
                    <a:pt x="526" y="0"/>
                    <a:pt x="460" y="0"/>
                  </a:cubicBezTo>
                  <a:close/>
                </a:path>
              </a:pathLst>
            </a:custGeom>
            <a:solidFill>
              <a:srgbClr val="5615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4" name="Google Shape;1394;p38"/>
            <p:cNvSpPr/>
            <p:nvPr/>
          </p:nvSpPr>
          <p:spPr>
            <a:xfrm>
              <a:off x="5261725" y="3406250"/>
              <a:ext cx="22625" cy="19875"/>
            </a:xfrm>
            <a:custGeom>
              <a:avLst/>
              <a:gdLst/>
              <a:ahLst/>
              <a:cxnLst/>
              <a:rect l="l" t="t" r="r" b="b"/>
              <a:pathLst>
                <a:path w="905" h="795" extrusionOk="0">
                  <a:moveTo>
                    <a:pt x="455" y="1"/>
                  </a:moveTo>
                  <a:cubicBezTo>
                    <a:pt x="313" y="1"/>
                    <a:pt x="178" y="71"/>
                    <a:pt x="101" y="199"/>
                  </a:cubicBezTo>
                  <a:cubicBezTo>
                    <a:pt x="1" y="387"/>
                    <a:pt x="64" y="625"/>
                    <a:pt x="252" y="738"/>
                  </a:cubicBezTo>
                  <a:cubicBezTo>
                    <a:pt x="315" y="776"/>
                    <a:pt x="385" y="795"/>
                    <a:pt x="453" y="795"/>
                  </a:cubicBezTo>
                  <a:cubicBezTo>
                    <a:pt x="587" y="795"/>
                    <a:pt x="717" y="725"/>
                    <a:pt x="791" y="600"/>
                  </a:cubicBezTo>
                  <a:cubicBezTo>
                    <a:pt x="904" y="399"/>
                    <a:pt x="842" y="161"/>
                    <a:pt x="653" y="48"/>
                  </a:cubicBezTo>
                  <a:cubicBezTo>
                    <a:pt x="589" y="16"/>
                    <a:pt x="521" y="1"/>
                    <a:pt x="455" y="1"/>
                  </a:cubicBezTo>
                  <a:close/>
                </a:path>
              </a:pathLst>
            </a:custGeom>
            <a:solidFill>
              <a:srgbClr val="5615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5" name="Google Shape;1395;p38"/>
            <p:cNvSpPr/>
            <p:nvPr/>
          </p:nvSpPr>
          <p:spPr>
            <a:xfrm>
              <a:off x="5336075" y="3600775"/>
              <a:ext cx="144975" cy="165900"/>
            </a:xfrm>
            <a:custGeom>
              <a:avLst/>
              <a:gdLst/>
              <a:ahLst/>
              <a:cxnLst/>
              <a:rect l="l" t="t" r="r" b="b"/>
              <a:pathLst>
                <a:path w="5799" h="6636" extrusionOk="0">
                  <a:moveTo>
                    <a:pt x="4782" y="1"/>
                  </a:moveTo>
                  <a:cubicBezTo>
                    <a:pt x="4496" y="1"/>
                    <a:pt x="4192" y="108"/>
                    <a:pt x="3929" y="236"/>
                  </a:cubicBezTo>
                  <a:cubicBezTo>
                    <a:pt x="2699" y="838"/>
                    <a:pt x="1720" y="1917"/>
                    <a:pt x="1243" y="3197"/>
                  </a:cubicBezTo>
                  <a:cubicBezTo>
                    <a:pt x="892" y="4138"/>
                    <a:pt x="13" y="5632"/>
                    <a:pt x="1" y="6635"/>
                  </a:cubicBezTo>
                  <a:lnTo>
                    <a:pt x="591" y="6272"/>
                  </a:lnTo>
                  <a:cubicBezTo>
                    <a:pt x="1105" y="6108"/>
                    <a:pt x="1595" y="5895"/>
                    <a:pt x="2059" y="5644"/>
                  </a:cubicBezTo>
                  <a:cubicBezTo>
                    <a:pt x="2912" y="5217"/>
                    <a:pt x="3740" y="4703"/>
                    <a:pt x="4406" y="4025"/>
                  </a:cubicBezTo>
                  <a:cubicBezTo>
                    <a:pt x="5071" y="3335"/>
                    <a:pt x="5585" y="2482"/>
                    <a:pt x="5723" y="1528"/>
                  </a:cubicBezTo>
                  <a:cubicBezTo>
                    <a:pt x="5798" y="1014"/>
                    <a:pt x="5711" y="386"/>
                    <a:pt x="5246" y="123"/>
                  </a:cubicBezTo>
                  <a:cubicBezTo>
                    <a:pt x="5105" y="36"/>
                    <a:pt x="4946" y="1"/>
                    <a:pt x="4782" y="1"/>
                  </a:cubicBezTo>
                  <a:close/>
                </a:path>
              </a:pathLst>
            </a:custGeom>
            <a:solidFill>
              <a:srgbClr val="EA3F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6" name="Google Shape;1396;p38"/>
            <p:cNvSpPr/>
            <p:nvPr/>
          </p:nvSpPr>
          <p:spPr>
            <a:xfrm>
              <a:off x="5066900" y="3699825"/>
              <a:ext cx="380575" cy="146775"/>
            </a:xfrm>
            <a:custGeom>
              <a:avLst/>
              <a:gdLst/>
              <a:ahLst/>
              <a:cxnLst/>
              <a:rect l="l" t="t" r="r" b="b"/>
              <a:pathLst>
                <a:path w="15223" h="5871" extrusionOk="0">
                  <a:moveTo>
                    <a:pt x="15223" y="1"/>
                  </a:moveTo>
                  <a:cubicBezTo>
                    <a:pt x="15222" y="1"/>
                    <a:pt x="15222" y="1"/>
                    <a:pt x="15221" y="1"/>
                  </a:cubicBezTo>
                  <a:lnTo>
                    <a:pt x="15221" y="1"/>
                  </a:lnTo>
                  <a:cubicBezTo>
                    <a:pt x="15222" y="1"/>
                    <a:pt x="15222" y="1"/>
                    <a:pt x="15223" y="1"/>
                  </a:cubicBezTo>
                  <a:close/>
                  <a:moveTo>
                    <a:pt x="15221" y="1"/>
                  </a:moveTo>
                  <a:cubicBezTo>
                    <a:pt x="12978" y="1116"/>
                    <a:pt x="10338" y="1681"/>
                    <a:pt x="7637" y="1681"/>
                  </a:cubicBezTo>
                  <a:cubicBezTo>
                    <a:pt x="5050" y="1681"/>
                    <a:pt x="2407" y="1163"/>
                    <a:pt x="1" y="114"/>
                  </a:cubicBezTo>
                  <a:lnTo>
                    <a:pt x="1" y="114"/>
                  </a:lnTo>
                  <a:cubicBezTo>
                    <a:pt x="377" y="1092"/>
                    <a:pt x="1155" y="1883"/>
                    <a:pt x="1934" y="2623"/>
                  </a:cubicBezTo>
                  <a:cubicBezTo>
                    <a:pt x="3687" y="4291"/>
                    <a:pt x="5784" y="5870"/>
                    <a:pt x="8047" y="5870"/>
                  </a:cubicBezTo>
                  <a:cubicBezTo>
                    <a:pt x="8747" y="5870"/>
                    <a:pt x="9464" y="5719"/>
                    <a:pt x="10191" y="5371"/>
                  </a:cubicBezTo>
                  <a:cubicBezTo>
                    <a:pt x="13907" y="3601"/>
                    <a:pt x="15120" y="70"/>
                    <a:pt x="15221" y="1"/>
                  </a:cubicBezTo>
                  <a:close/>
                </a:path>
              </a:pathLst>
            </a:custGeom>
            <a:solidFill>
              <a:srgbClr val="FFA4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7" name="Google Shape;1397;p38"/>
            <p:cNvSpPr/>
            <p:nvPr/>
          </p:nvSpPr>
          <p:spPr>
            <a:xfrm>
              <a:off x="5064650" y="3696875"/>
              <a:ext cx="385850" cy="51075"/>
            </a:xfrm>
            <a:custGeom>
              <a:avLst/>
              <a:gdLst/>
              <a:ahLst/>
              <a:cxnLst/>
              <a:rect l="l" t="t" r="r" b="b"/>
              <a:pathLst>
                <a:path w="15434" h="2043" extrusionOk="0">
                  <a:moveTo>
                    <a:pt x="138" y="0"/>
                  </a:moveTo>
                  <a:cubicBezTo>
                    <a:pt x="53" y="0"/>
                    <a:pt x="0" y="148"/>
                    <a:pt x="91" y="194"/>
                  </a:cubicBezTo>
                  <a:cubicBezTo>
                    <a:pt x="2449" y="1399"/>
                    <a:pt x="5219" y="2042"/>
                    <a:pt x="7974" y="2042"/>
                  </a:cubicBezTo>
                  <a:cubicBezTo>
                    <a:pt x="10554" y="2042"/>
                    <a:pt x="13122" y="1478"/>
                    <a:pt x="15325" y="282"/>
                  </a:cubicBezTo>
                  <a:cubicBezTo>
                    <a:pt x="15433" y="217"/>
                    <a:pt x="15365" y="68"/>
                    <a:pt x="15255" y="68"/>
                  </a:cubicBezTo>
                  <a:cubicBezTo>
                    <a:pt x="15238" y="68"/>
                    <a:pt x="15219" y="72"/>
                    <a:pt x="15200" y="81"/>
                  </a:cubicBezTo>
                  <a:cubicBezTo>
                    <a:pt x="12823" y="1094"/>
                    <a:pt x="10336" y="1588"/>
                    <a:pt x="7846" y="1588"/>
                  </a:cubicBezTo>
                  <a:cubicBezTo>
                    <a:pt x="5247" y="1588"/>
                    <a:pt x="2646" y="1050"/>
                    <a:pt x="166" y="6"/>
                  </a:cubicBezTo>
                  <a:cubicBezTo>
                    <a:pt x="157" y="2"/>
                    <a:pt x="147" y="0"/>
                    <a:pt x="138" y="0"/>
                  </a:cubicBez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8" name="Google Shape;1398;p38"/>
            <p:cNvSpPr/>
            <p:nvPr/>
          </p:nvSpPr>
          <p:spPr>
            <a:xfrm>
              <a:off x="5428400" y="3688250"/>
              <a:ext cx="15700" cy="20275"/>
            </a:xfrm>
            <a:custGeom>
              <a:avLst/>
              <a:gdLst/>
              <a:ahLst/>
              <a:cxnLst/>
              <a:rect l="l" t="t" r="r" b="b"/>
              <a:pathLst>
                <a:path w="628" h="811" extrusionOk="0">
                  <a:moveTo>
                    <a:pt x="550" y="1"/>
                  </a:moveTo>
                  <a:cubicBezTo>
                    <a:pt x="536" y="1"/>
                    <a:pt x="522" y="7"/>
                    <a:pt x="512" y="24"/>
                  </a:cubicBezTo>
                  <a:cubicBezTo>
                    <a:pt x="336" y="238"/>
                    <a:pt x="98" y="489"/>
                    <a:pt x="10" y="752"/>
                  </a:cubicBezTo>
                  <a:cubicBezTo>
                    <a:pt x="0" y="781"/>
                    <a:pt x="21" y="811"/>
                    <a:pt x="48" y="811"/>
                  </a:cubicBezTo>
                  <a:cubicBezTo>
                    <a:pt x="56" y="811"/>
                    <a:pt x="64" y="808"/>
                    <a:pt x="73" y="802"/>
                  </a:cubicBezTo>
                  <a:cubicBezTo>
                    <a:pt x="298" y="627"/>
                    <a:pt x="449" y="326"/>
                    <a:pt x="600" y="87"/>
                  </a:cubicBezTo>
                  <a:cubicBezTo>
                    <a:pt x="627" y="51"/>
                    <a:pt x="588" y="1"/>
                    <a:pt x="550" y="1"/>
                  </a:cubicBez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9" name="Google Shape;1399;p38"/>
            <p:cNvSpPr/>
            <p:nvPr/>
          </p:nvSpPr>
          <p:spPr>
            <a:xfrm>
              <a:off x="5399150" y="3693650"/>
              <a:ext cx="14200" cy="24750"/>
            </a:xfrm>
            <a:custGeom>
              <a:avLst/>
              <a:gdLst/>
              <a:ahLst/>
              <a:cxnLst/>
              <a:rect l="l" t="t" r="r" b="b"/>
              <a:pathLst>
                <a:path w="568" h="990" extrusionOk="0">
                  <a:moveTo>
                    <a:pt x="445" y="0"/>
                  </a:moveTo>
                  <a:cubicBezTo>
                    <a:pt x="405" y="0"/>
                    <a:pt x="367" y="22"/>
                    <a:pt x="352" y="72"/>
                  </a:cubicBezTo>
                  <a:cubicBezTo>
                    <a:pt x="301" y="235"/>
                    <a:pt x="239" y="386"/>
                    <a:pt x="163" y="536"/>
                  </a:cubicBezTo>
                  <a:cubicBezTo>
                    <a:pt x="113" y="649"/>
                    <a:pt x="0" y="775"/>
                    <a:pt x="13" y="900"/>
                  </a:cubicBezTo>
                  <a:cubicBezTo>
                    <a:pt x="24" y="945"/>
                    <a:pt x="55" y="990"/>
                    <a:pt x="107" y="990"/>
                  </a:cubicBezTo>
                  <a:cubicBezTo>
                    <a:pt x="113" y="990"/>
                    <a:pt x="119" y="989"/>
                    <a:pt x="126" y="988"/>
                  </a:cubicBezTo>
                  <a:cubicBezTo>
                    <a:pt x="276" y="938"/>
                    <a:pt x="339" y="775"/>
                    <a:pt x="389" y="637"/>
                  </a:cubicBezTo>
                  <a:cubicBezTo>
                    <a:pt x="465" y="473"/>
                    <a:pt x="515" y="310"/>
                    <a:pt x="552" y="135"/>
                  </a:cubicBezTo>
                  <a:cubicBezTo>
                    <a:pt x="568" y="51"/>
                    <a:pt x="505" y="0"/>
                    <a:pt x="445" y="0"/>
                  </a:cubicBez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0" name="Google Shape;1400;p38"/>
            <p:cNvSpPr/>
            <p:nvPr/>
          </p:nvSpPr>
          <p:spPr>
            <a:xfrm>
              <a:off x="5376875" y="3705575"/>
              <a:ext cx="13525" cy="19150"/>
            </a:xfrm>
            <a:custGeom>
              <a:avLst/>
              <a:gdLst/>
              <a:ahLst/>
              <a:cxnLst/>
              <a:rect l="l" t="t" r="r" b="b"/>
              <a:pathLst>
                <a:path w="541" h="766" extrusionOk="0">
                  <a:moveTo>
                    <a:pt x="448" y="1"/>
                  </a:moveTo>
                  <a:cubicBezTo>
                    <a:pt x="427" y="1"/>
                    <a:pt x="405" y="11"/>
                    <a:pt x="389" y="34"/>
                  </a:cubicBezTo>
                  <a:cubicBezTo>
                    <a:pt x="301" y="160"/>
                    <a:pt x="226" y="273"/>
                    <a:pt x="151" y="398"/>
                  </a:cubicBezTo>
                  <a:cubicBezTo>
                    <a:pt x="88" y="498"/>
                    <a:pt x="0" y="599"/>
                    <a:pt x="25" y="712"/>
                  </a:cubicBezTo>
                  <a:cubicBezTo>
                    <a:pt x="36" y="743"/>
                    <a:pt x="63" y="765"/>
                    <a:pt x="86" y="765"/>
                  </a:cubicBezTo>
                  <a:cubicBezTo>
                    <a:pt x="91" y="765"/>
                    <a:pt x="96" y="764"/>
                    <a:pt x="101" y="762"/>
                  </a:cubicBezTo>
                  <a:cubicBezTo>
                    <a:pt x="226" y="724"/>
                    <a:pt x="264" y="599"/>
                    <a:pt x="314" y="498"/>
                  </a:cubicBezTo>
                  <a:cubicBezTo>
                    <a:pt x="389" y="373"/>
                    <a:pt x="452" y="247"/>
                    <a:pt x="515" y="109"/>
                  </a:cubicBezTo>
                  <a:cubicBezTo>
                    <a:pt x="541" y="49"/>
                    <a:pt x="495" y="1"/>
                    <a:pt x="448" y="1"/>
                  </a:cubicBez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1" name="Google Shape;1401;p38"/>
            <p:cNvSpPr/>
            <p:nvPr/>
          </p:nvSpPr>
          <p:spPr>
            <a:xfrm>
              <a:off x="5348625" y="3707825"/>
              <a:ext cx="16900" cy="27100"/>
            </a:xfrm>
            <a:custGeom>
              <a:avLst/>
              <a:gdLst/>
              <a:ahLst/>
              <a:cxnLst/>
              <a:rect l="l" t="t" r="r" b="b"/>
              <a:pathLst>
                <a:path w="676" h="1084" extrusionOk="0">
                  <a:moveTo>
                    <a:pt x="542" y="1"/>
                  </a:moveTo>
                  <a:cubicBezTo>
                    <a:pt x="513" y="1"/>
                    <a:pt x="484" y="14"/>
                    <a:pt x="465" y="45"/>
                  </a:cubicBezTo>
                  <a:cubicBezTo>
                    <a:pt x="365" y="220"/>
                    <a:pt x="264" y="396"/>
                    <a:pt x="177" y="584"/>
                  </a:cubicBezTo>
                  <a:cubicBezTo>
                    <a:pt x="114" y="722"/>
                    <a:pt x="1" y="885"/>
                    <a:pt x="64" y="1036"/>
                  </a:cubicBezTo>
                  <a:cubicBezTo>
                    <a:pt x="73" y="1063"/>
                    <a:pt x="95" y="1084"/>
                    <a:pt x="120" y="1084"/>
                  </a:cubicBezTo>
                  <a:cubicBezTo>
                    <a:pt x="130" y="1084"/>
                    <a:pt x="141" y="1081"/>
                    <a:pt x="151" y="1074"/>
                  </a:cubicBezTo>
                  <a:cubicBezTo>
                    <a:pt x="289" y="998"/>
                    <a:pt x="327" y="835"/>
                    <a:pt x="377" y="710"/>
                  </a:cubicBezTo>
                  <a:cubicBezTo>
                    <a:pt x="465" y="521"/>
                    <a:pt x="540" y="333"/>
                    <a:pt x="641" y="145"/>
                  </a:cubicBezTo>
                  <a:cubicBezTo>
                    <a:pt x="676" y="67"/>
                    <a:pt x="608" y="1"/>
                    <a:pt x="542" y="1"/>
                  </a:cubicBez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2" name="Google Shape;1402;p38"/>
            <p:cNvSpPr/>
            <p:nvPr/>
          </p:nvSpPr>
          <p:spPr>
            <a:xfrm>
              <a:off x="5323225" y="3704450"/>
              <a:ext cx="14500" cy="33575"/>
            </a:xfrm>
            <a:custGeom>
              <a:avLst/>
              <a:gdLst/>
              <a:ahLst/>
              <a:cxnLst/>
              <a:rect l="l" t="t" r="r" b="b"/>
              <a:pathLst>
                <a:path w="580" h="1343" extrusionOk="0">
                  <a:moveTo>
                    <a:pt x="495" y="0"/>
                  </a:moveTo>
                  <a:cubicBezTo>
                    <a:pt x="464" y="0"/>
                    <a:pt x="430" y="17"/>
                    <a:pt x="415" y="54"/>
                  </a:cubicBezTo>
                  <a:cubicBezTo>
                    <a:pt x="327" y="280"/>
                    <a:pt x="239" y="506"/>
                    <a:pt x="164" y="732"/>
                  </a:cubicBezTo>
                  <a:cubicBezTo>
                    <a:pt x="101" y="907"/>
                    <a:pt x="0" y="1096"/>
                    <a:pt x="51" y="1284"/>
                  </a:cubicBezTo>
                  <a:cubicBezTo>
                    <a:pt x="58" y="1323"/>
                    <a:pt x="86" y="1343"/>
                    <a:pt x="115" y="1343"/>
                  </a:cubicBezTo>
                  <a:cubicBezTo>
                    <a:pt x="132" y="1343"/>
                    <a:pt x="149" y="1336"/>
                    <a:pt x="164" y="1321"/>
                  </a:cubicBezTo>
                  <a:cubicBezTo>
                    <a:pt x="314" y="1183"/>
                    <a:pt x="339" y="970"/>
                    <a:pt x="389" y="794"/>
                  </a:cubicBezTo>
                  <a:cubicBezTo>
                    <a:pt x="452" y="556"/>
                    <a:pt x="515" y="330"/>
                    <a:pt x="565" y="92"/>
                  </a:cubicBezTo>
                  <a:cubicBezTo>
                    <a:pt x="580" y="33"/>
                    <a:pt x="539" y="0"/>
                    <a:pt x="495" y="0"/>
                  </a:cubicBez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3" name="Google Shape;1403;p38"/>
            <p:cNvSpPr/>
            <p:nvPr/>
          </p:nvSpPr>
          <p:spPr>
            <a:xfrm>
              <a:off x="5296875" y="3705900"/>
              <a:ext cx="11950" cy="34900"/>
            </a:xfrm>
            <a:custGeom>
              <a:avLst/>
              <a:gdLst/>
              <a:ahLst/>
              <a:cxnLst/>
              <a:rect l="l" t="t" r="r" b="b"/>
              <a:pathLst>
                <a:path w="478" h="1396" extrusionOk="0">
                  <a:moveTo>
                    <a:pt x="402" y="1"/>
                  </a:moveTo>
                  <a:cubicBezTo>
                    <a:pt x="376" y="1"/>
                    <a:pt x="350" y="15"/>
                    <a:pt x="339" y="46"/>
                  </a:cubicBezTo>
                  <a:cubicBezTo>
                    <a:pt x="289" y="272"/>
                    <a:pt x="226" y="485"/>
                    <a:pt x="151" y="711"/>
                  </a:cubicBezTo>
                  <a:cubicBezTo>
                    <a:pt x="101" y="900"/>
                    <a:pt x="0" y="1100"/>
                    <a:pt x="13" y="1301"/>
                  </a:cubicBezTo>
                  <a:cubicBezTo>
                    <a:pt x="13" y="1362"/>
                    <a:pt x="54" y="1395"/>
                    <a:pt x="98" y="1395"/>
                  </a:cubicBezTo>
                  <a:cubicBezTo>
                    <a:pt x="127" y="1395"/>
                    <a:pt x="156" y="1381"/>
                    <a:pt x="176" y="1351"/>
                  </a:cubicBezTo>
                  <a:cubicBezTo>
                    <a:pt x="301" y="1176"/>
                    <a:pt x="327" y="925"/>
                    <a:pt x="377" y="724"/>
                  </a:cubicBezTo>
                  <a:cubicBezTo>
                    <a:pt x="427" y="511"/>
                    <a:pt x="452" y="285"/>
                    <a:pt x="477" y="71"/>
                  </a:cubicBezTo>
                  <a:cubicBezTo>
                    <a:pt x="477" y="28"/>
                    <a:pt x="439" y="1"/>
                    <a:pt x="402" y="1"/>
                  </a:cubicBez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4" name="Google Shape;1404;p38"/>
            <p:cNvSpPr/>
            <p:nvPr/>
          </p:nvSpPr>
          <p:spPr>
            <a:xfrm>
              <a:off x="5271775" y="3716250"/>
              <a:ext cx="8175" cy="29800"/>
            </a:xfrm>
            <a:custGeom>
              <a:avLst/>
              <a:gdLst/>
              <a:ahLst/>
              <a:cxnLst/>
              <a:rect l="l" t="t" r="r" b="b"/>
              <a:pathLst>
                <a:path w="327" h="1192" extrusionOk="0">
                  <a:moveTo>
                    <a:pt x="246" y="1"/>
                  </a:moveTo>
                  <a:cubicBezTo>
                    <a:pt x="219" y="1"/>
                    <a:pt x="194" y="15"/>
                    <a:pt x="189" y="46"/>
                  </a:cubicBezTo>
                  <a:cubicBezTo>
                    <a:pt x="138" y="247"/>
                    <a:pt x="101" y="448"/>
                    <a:pt x="76" y="649"/>
                  </a:cubicBezTo>
                  <a:cubicBezTo>
                    <a:pt x="38" y="812"/>
                    <a:pt x="0" y="962"/>
                    <a:pt x="26" y="1138"/>
                  </a:cubicBezTo>
                  <a:cubicBezTo>
                    <a:pt x="32" y="1173"/>
                    <a:pt x="70" y="1192"/>
                    <a:pt x="106" y="1192"/>
                  </a:cubicBezTo>
                  <a:cubicBezTo>
                    <a:pt x="136" y="1192"/>
                    <a:pt x="165" y="1179"/>
                    <a:pt x="176" y="1151"/>
                  </a:cubicBezTo>
                  <a:cubicBezTo>
                    <a:pt x="251" y="1000"/>
                    <a:pt x="251" y="837"/>
                    <a:pt x="276" y="674"/>
                  </a:cubicBezTo>
                  <a:cubicBezTo>
                    <a:pt x="289" y="473"/>
                    <a:pt x="314" y="272"/>
                    <a:pt x="327" y="71"/>
                  </a:cubicBezTo>
                  <a:cubicBezTo>
                    <a:pt x="327" y="28"/>
                    <a:pt x="284" y="1"/>
                    <a:pt x="246" y="1"/>
                  </a:cubicBez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 name="Google Shape;1405;p38"/>
            <p:cNvSpPr/>
            <p:nvPr/>
          </p:nvSpPr>
          <p:spPr>
            <a:xfrm>
              <a:off x="5241650" y="3712450"/>
              <a:ext cx="7250" cy="36425"/>
            </a:xfrm>
            <a:custGeom>
              <a:avLst/>
              <a:gdLst/>
              <a:ahLst/>
              <a:cxnLst/>
              <a:rect l="l" t="t" r="r" b="b"/>
              <a:pathLst>
                <a:path w="290" h="1457" extrusionOk="0">
                  <a:moveTo>
                    <a:pt x="125" y="1"/>
                  </a:moveTo>
                  <a:cubicBezTo>
                    <a:pt x="85" y="1"/>
                    <a:pt x="45" y="29"/>
                    <a:pt x="38" y="85"/>
                  </a:cubicBezTo>
                  <a:cubicBezTo>
                    <a:pt x="38" y="336"/>
                    <a:pt x="26" y="587"/>
                    <a:pt x="26" y="838"/>
                  </a:cubicBezTo>
                  <a:cubicBezTo>
                    <a:pt x="26" y="1039"/>
                    <a:pt x="1" y="1240"/>
                    <a:pt x="89" y="1428"/>
                  </a:cubicBezTo>
                  <a:cubicBezTo>
                    <a:pt x="101" y="1447"/>
                    <a:pt x="126" y="1456"/>
                    <a:pt x="150" y="1456"/>
                  </a:cubicBezTo>
                  <a:cubicBezTo>
                    <a:pt x="173" y="1456"/>
                    <a:pt x="195" y="1447"/>
                    <a:pt x="201" y="1428"/>
                  </a:cubicBezTo>
                  <a:cubicBezTo>
                    <a:pt x="289" y="1240"/>
                    <a:pt x="252" y="1039"/>
                    <a:pt x="252" y="838"/>
                  </a:cubicBezTo>
                  <a:cubicBezTo>
                    <a:pt x="239" y="587"/>
                    <a:pt x="227" y="336"/>
                    <a:pt x="201" y="85"/>
                  </a:cubicBezTo>
                  <a:cubicBezTo>
                    <a:pt x="201" y="29"/>
                    <a:pt x="164" y="1"/>
                    <a:pt x="125" y="1"/>
                  </a:cubicBez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6" name="Google Shape;1406;p38"/>
            <p:cNvSpPr/>
            <p:nvPr/>
          </p:nvSpPr>
          <p:spPr>
            <a:xfrm>
              <a:off x="5203375" y="3696250"/>
              <a:ext cx="10075" cy="44825"/>
            </a:xfrm>
            <a:custGeom>
              <a:avLst/>
              <a:gdLst/>
              <a:ahLst/>
              <a:cxnLst/>
              <a:rect l="l" t="t" r="r" b="b"/>
              <a:pathLst>
                <a:path w="403" h="1793" extrusionOk="0">
                  <a:moveTo>
                    <a:pt x="101" y="0"/>
                  </a:moveTo>
                  <a:cubicBezTo>
                    <a:pt x="65" y="0"/>
                    <a:pt x="26" y="26"/>
                    <a:pt x="26" y="68"/>
                  </a:cubicBezTo>
                  <a:cubicBezTo>
                    <a:pt x="26" y="583"/>
                    <a:pt x="1" y="1248"/>
                    <a:pt x="202" y="1725"/>
                  </a:cubicBezTo>
                  <a:cubicBezTo>
                    <a:pt x="219" y="1771"/>
                    <a:pt x="257" y="1793"/>
                    <a:pt x="293" y="1793"/>
                  </a:cubicBezTo>
                  <a:cubicBezTo>
                    <a:pt x="336" y="1793"/>
                    <a:pt x="377" y="1761"/>
                    <a:pt x="377" y="1700"/>
                  </a:cubicBezTo>
                  <a:cubicBezTo>
                    <a:pt x="402" y="1436"/>
                    <a:pt x="327" y="1173"/>
                    <a:pt x="289" y="922"/>
                  </a:cubicBezTo>
                  <a:cubicBezTo>
                    <a:pt x="252" y="633"/>
                    <a:pt x="214" y="344"/>
                    <a:pt x="164" y="56"/>
                  </a:cubicBezTo>
                  <a:cubicBezTo>
                    <a:pt x="158" y="17"/>
                    <a:pt x="131" y="0"/>
                    <a:pt x="101" y="0"/>
                  </a:cubicBez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7" name="Google Shape;1407;p38"/>
            <p:cNvSpPr/>
            <p:nvPr/>
          </p:nvSpPr>
          <p:spPr>
            <a:xfrm>
              <a:off x="5173075" y="3704750"/>
              <a:ext cx="9950" cy="34050"/>
            </a:xfrm>
            <a:custGeom>
              <a:avLst/>
              <a:gdLst/>
              <a:ahLst/>
              <a:cxnLst/>
              <a:rect l="l" t="t" r="r" b="b"/>
              <a:pathLst>
                <a:path w="398" h="1362" extrusionOk="0">
                  <a:moveTo>
                    <a:pt x="70" y="1"/>
                  </a:moveTo>
                  <a:cubicBezTo>
                    <a:pt x="36" y="1"/>
                    <a:pt x="0" y="33"/>
                    <a:pt x="8" y="80"/>
                  </a:cubicBezTo>
                  <a:cubicBezTo>
                    <a:pt x="46" y="306"/>
                    <a:pt x="58" y="531"/>
                    <a:pt x="83" y="757"/>
                  </a:cubicBezTo>
                  <a:cubicBezTo>
                    <a:pt x="108" y="946"/>
                    <a:pt x="96" y="1134"/>
                    <a:pt x="159" y="1309"/>
                  </a:cubicBezTo>
                  <a:cubicBezTo>
                    <a:pt x="172" y="1342"/>
                    <a:pt x="209" y="1361"/>
                    <a:pt x="243" y="1361"/>
                  </a:cubicBezTo>
                  <a:cubicBezTo>
                    <a:pt x="274" y="1361"/>
                    <a:pt x="303" y="1345"/>
                    <a:pt x="309" y="1309"/>
                  </a:cubicBezTo>
                  <a:cubicBezTo>
                    <a:pt x="397" y="920"/>
                    <a:pt x="221" y="418"/>
                    <a:pt x="121" y="42"/>
                  </a:cubicBezTo>
                  <a:cubicBezTo>
                    <a:pt x="111" y="13"/>
                    <a:pt x="91" y="1"/>
                    <a:pt x="70" y="1"/>
                  </a:cubicBez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8" name="Google Shape;1408;p38"/>
            <p:cNvSpPr/>
            <p:nvPr/>
          </p:nvSpPr>
          <p:spPr>
            <a:xfrm>
              <a:off x="5149425" y="3704750"/>
              <a:ext cx="6925" cy="27800"/>
            </a:xfrm>
            <a:custGeom>
              <a:avLst/>
              <a:gdLst/>
              <a:ahLst/>
              <a:cxnLst/>
              <a:rect l="l" t="t" r="r" b="b"/>
              <a:pathLst>
                <a:path w="277" h="1112" extrusionOk="0">
                  <a:moveTo>
                    <a:pt x="55" y="1"/>
                  </a:moveTo>
                  <a:cubicBezTo>
                    <a:pt x="27" y="1"/>
                    <a:pt x="0" y="20"/>
                    <a:pt x="0" y="55"/>
                  </a:cubicBezTo>
                  <a:cubicBezTo>
                    <a:pt x="13" y="243"/>
                    <a:pt x="25" y="444"/>
                    <a:pt x="25" y="632"/>
                  </a:cubicBezTo>
                  <a:cubicBezTo>
                    <a:pt x="38" y="782"/>
                    <a:pt x="0" y="958"/>
                    <a:pt x="88" y="1084"/>
                  </a:cubicBezTo>
                  <a:cubicBezTo>
                    <a:pt x="101" y="1102"/>
                    <a:pt x="116" y="1112"/>
                    <a:pt x="132" y="1112"/>
                  </a:cubicBezTo>
                  <a:cubicBezTo>
                    <a:pt x="148" y="1112"/>
                    <a:pt x="163" y="1102"/>
                    <a:pt x="176" y="1084"/>
                  </a:cubicBezTo>
                  <a:cubicBezTo>
                    <a:pt x="276" y="958"/>
                    <a:pt x="239" y="757"/>
                    <a:pt x="214" y="594"/>
                  </a:cubicBezTo>
                  <a:cubicBezTo>
                    <a:pt x="201" y="406"/>
                    <a:pt x="163" y="218"/>
                    <a:pt x="113" y="42"/>
                  </a:cubicBezTo>
                  <a:cubicBezTo>
                    <a:pt x="102" y="14"/>
                    <a:pt x="78" y="1"/>
                    <a:pt x="55" y="1"/>
                  </a:cubicBez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9" name="Google Shape;1409;p38"/>
            <p:cNvSpPr/>
            <p:nvPr/>
          </p:nvSpPr>
          <p:spPr>
            <a:xfrm>
              <a:off x="5112350" y="3686000"/>
              <a:ext cx="21100" cy="43075"/>
            </a:xfrm>
            <a:custGeom>
              <a:avLst/>
              <a:gdLst/>
              <a:ahLst/>
              <a:cxnLst/>
              <a:rect l="l" t="t" r="r" b="b"/>
              <a:pathLst>
                <a:path w="844" h="1723" extrusionOk="0">
                  <a:moveTo>
                    <a:pt x="89" y="1"/>
                  </a:moveTo>
                  <a:cubicBezTo>
                    <a:pt x="44" y="1"/>
                    <a:pt x="1" y="48"/>
                    <a:pt x="28" y="102"/>
                  </a:cubicBezTo>
                  <a:cubicBezTo>
                    <a:pt x="166" y="378"/>
                    <a:pt x="291" y="679"/>
                    <a:pt x="392" y="980"/>
                  </a:cubicBezTo>
                  <a:cubicBezTo>
                    <a:pt x="479" y="1219"/>
                    <a:pt x="517" y="1482"/>
                    <a:pt x="668" y="1696"/>
                  </a:cubicBezTo>
                  <a:cubicBezTo>
                    <a:pt x="681" y="1714"/>
                    <a:pt x="700" y="1722"/>
                    <a:pt x="719" y="1722"/>
                  </a:cubicBezTo>
                  <a:cubicBezTo>
                    <a:pt x="752" y="1722"/>
                    <a:pt x="785" y="1698"/>
                    <a:pt x="793" y="1658"/>
                  </a:cubicBezTo>
                  <a:cubicBezTo>
                    <a:pt x="843" y="1118"/>
                    <a:pt x="417" y="466"/>
                    <a:pt x="141" y="27"/>
                  </a:cubicBezTo>
                  <a:cubicBezTo>
                    <a:pt x="126" y="9"/>
                    <a:pt x="108" y="1"/>
                    <a:pt x="89" y="1"/>
                  </a:cubicBez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 name="Google Shape;1410;p38"/>
            <p:cNvSpPr/>
            <p:nvPr/>
          </p:nvSpPr>
          <p:spPr>
            <a:xfrm>
              <a:off x="5083750" y="3686075"/>
              <a:ext cx="14450" cy="28400"/>
            </a:xfrm>
            <a:custGeom>
              <a:avLst/>
              <a:gdLst/>
              <a:ahLst/>
              <a:cxnLst/>
              <a:rect l="l" t="t" r="r" b="b"/>
              <a:pathLst>
                <a:path w="578" h="1136" extrusionOk="0">
                  <a:moveTo>
                    <a:pt x="71" y="0"/>
                  </a:moveTo>
                  <a:cubicBezTo>
                    <a:pt x="35" y="0"/>
                    <a:pt x="0" y="31"/>
                    <a:pt x="17" y="74"/>
                  </a:cubicBezTo>
                  <a:cubicBezTo>
                    <a:pt x="67" y="249"/>
                    <a:pt x="143" y="438"/>
                    <a:pt x="205" y="613"/>
                  </a:cubicBezTo>
                  <a:cubicBezTo>
                    <a:pt x="256" y="776"/>
                    <a:pt x="306" y="952"/>
                    <a:pt x="419" y="1090"/>
                  </a:cubicBezTo>
                  <a:cubicBezTo>
                    <a:pt x="437" y="1122"/>
                    <a:pt x="463" y="1135"/>
                    <a:pt x="488" y="1135"/>
                  </a:cubicBezTo>
                  <a:cubicBezTo>
                    <a:pt x="534" y="1135"/>
                    <a:pt x="577" y="1092"/>
                    <a:pt x="569" y="1027"/>
                  </a:cubicBezTo>
                  <a:cubicBezTo>
                    <a:pt x="544" y="864"/>
                    <a:pt x="444" y="701"/>
                    <a:pt x="369" y="538"/>
                  </a:cubicBezTo>
                  <a:cubicBezTo>
                    <a:pt x="281" y="375"/>
                    <a:pt x="205" y="199"/>
                    <a:pt x="118" y="24"/>
                  </a:cubicBezTo>
                  <a:cubicBezTo>
                    <a:pt x="105" y="7"/>
                    <a:pt x="88" y="0"/>
                    <a:pt x="71" y="0"/>
                  </a:cubicBez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1" name="Google Shape;1411;p38"/>
            <p:cNvSpPr/>
            <p:nvPr/>
          </p:nvSpPr>
          <p:spPr>
            <a:xfrm>
              <a:off x="5051775" y="3669975"/>
              <a:ext cx="20500" cy="36050"/>
            </a:xfrm>
            <a:custGeom>
              <a:avLst/>
              <a:gdLst/>
              <a:ahLst/>
              <a:cxnLst/>
              <a:rect l="l" t="t" r="r" b="b"/>
              <a:pathLst>
                <a:path w="820" h="1442" extrusionOk="0">
                  <a:moveTo>
                    <a:pt x="49" y="0"/>
                  </a:moveTo>
                  <a:cubicBezTo>
                    <a:pt x="24" y="0"/>
                    <a:pt x="1" y="22"/>
                    <a:pt x="16" y="53"/>
                  </a:cubicBezTo>
                  <a:cubicBezTo>
                    <a:pt x="117" y="291"/>
                    <a:pt x="217" y="530"/>
                    <a:pt x="330" y="755"/>
                  </a:cubicBezTo>
                  <a:cubicBezTo>
                    <a:pt x="430" y="981"/>
                    <a:pt x="518" y="1270"/>
                    <a:pt x="719" y="1420"/>
                  </a:cubicBezTo>
                  <a:cubicBezTo>
                    <a:pt x="728" y="1435"/>
                    <a:pt x="745" y="1442"/>
                    <a:pt x="762" y="1442"/>
                  </a:cubicBezTo>
                  <a:cubicBezTo>
                    <a:pt x="790" y="1442"/>
                    <a:pt x="819" y="1422"/>
                    <a:pt x="819" y="1383"/>
                  </a:cubicBezTo>
                  <a:cubicBezTo>
                    <a:pt x="807" y="1157"/>
                    <a:pt x="644" y="956"/>
                    <a:pt x="531" y="755"/>
                  </a:cubicBezTo>
                  <a:cubicBezTo>
                    <a:pt x="393" y="504"/>
                    <a:pt x="255" y="266"/>
                    <a:pt x="91" y="28"/>
                  </a:cubicBezTo>
                  <a:cubicBezTo>
                    <a:pt x="82" y="8"/>
                    <a:pt x="65" y="0"/>
                    <a:pt x="49" y="0"/>
                  </a:cubicBez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2" name="Google Shape;1412;p38"/>
            <p:cNvSpPr/>
            <p:nvPr/>
          </p:nvSpPr>
          <p:spPr>
            <a:xfrm>
              <a:off x="5400475" y="3740025"/>
              <a:ext cx="13025" cy="21925"/>
            </a:xfrm>
            <a:custGeom>
              <a:avLst/>
              <a:gdLst/>
              <a:ahLst/>
              <a:cxnLst/>
              <a:rect l="l" t="t" r="r" b="b"/>
              <a:pathLst>
                <a:path w="521" h="877" extrusionOk="0">
                  <a:moveTo>
                    <a:pt x="470" y="0"/>
                  </a:moveTo>
                  <a:cubicBezTo>
                    <a:pt x="458" y="0"/>
                    <a:pt x="445" y="7"/>
                    <a:pt x="437" y="24"/>
                  </a:cubicBezTo>
                  <a:cubicBezTo>
                    <a:pt x="361" y="149"/>
                    <a:pt x="286" y="287"/>
                    <a:pt x="198" y="413"/>
                  </a:cubicBezTo>
                  <a:cubicBezTo>
                    <a:pt x="123" y="538"/>
                    <a:pt x="35" y="651"/>
                    <a:pt x="10" y="789"/>
                  </a:cubicBezTo>
                  <a:cubicBezTo>
                    <a:pt x="0" y="829"/>
                    <a:pt x="37" y="876"/>
                    <a:pt x="71" y="876"/>
                  </a:cubicBezTo>
                  <a:cubicBezTo>
                    <a:pt x="81" y="876"/>
                    <a:pt x="90" y="873"/>
                    <a:pt x="98" y="865"/>
                  </a:cubicBezTo>
                  <a:cubicBezTo>
                    <a:pt x="349" y="702"/>
                    <a:pt x="462" y="325"/>
                    <a:pt x="512" y="62"/>
                  </a:cubicBezTo>
                  <a:cubicBezTo>
                    <a:pt x="520" y="28"/>
                    <a:pt x="495" y="0"/>
                    <a:pt x="470" y="0"/>
                  </a:cubicBez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 name="Google Shape;1413;p38"/>
            <p:cNvSpPr/>
            <p:nvPr/>
          </p:nvSpPr>
          <p:spPr>
            <a:xfrm>
              <a:off x="5363775" y="3751950"/>
              <a:ext cx="15100" cy="25325"/>
            </a:xfrm>
            <a:custGeom>
              <a:avLst/>
              <a:gdLst/>
              <a:ahLst/>
              <a:cxnLst/>
              <a:rect l="l" t="t" r="r" b="b"/>
              <a:pathLst>
                <a:path w="604" h="1013" extrusionOk="0">
                  <a:moveTo>
                    <a:pt x="539" y="0"/>
                  </a:moveTo>
                  <a:cubicBezTo>
                    <a:pt x="523" y="0"/>
                    <a:pt x="508" y="7"/>
                    <a:pt x="499" y="24"/>
                  </a:cubicBezTo>
                  <a:cubicBezTo>
                    <a:pt x="349" y="350"/>
                    <a:pt x="148" y="639"/>
                    <a:pt x="10" y="965"/>
                  </a:cubicBezTo>
                  <a:cubicBezTo>
                    <a:pt x="1" y="992"/>
                    <a:pt x="24" y="1013"/>
                    <a:pt x="48" y="1013"/>
                  </a:cubicBezTo>
                  <a:cubicBezTo>
                    <a:pt x="57" y="1013"/>
                    <a:pt x="66" y="1010"/>
                    <a:pt x="73" y="1003"/>
                  </a:cubicBezTo>
                  <a:cubicBezTo>
                    <a:pt x="311" y="752"/>
                    <a:pt x="462" y="388"/>
                    <a:pt x="587" y="61"/>
                  </a:cubicBezTo>
                  <a:cubicBezTo>
                    <a:pt x="604" y="28"/>
                    <a:pt x="570" y="0"/>
                    <a:pt x="539" y="0"/>
                  </a:cubicBez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4" name="Google Shape;1414;p38"/>
            <p:cNvSpPr/>
            <p:nvPr/>
          </p:nvSpPr>
          <p:spPr>
            <a:xfrm>
              <a:off x="5323525" y="3754075"/>
              <a:ext cx="11400" cy="30325"/>
            </a:xfrm>
            <a:custGeom>
              <a:avLst/>
              <a:gdLst/>
              <a:ahLst/>
              <a:cxnLst/>
              <a:rect l="l" t="t" r="r" b="b"/>
              <a:pathLst>
                <a:path w="456" h="1213" extrusionOk="0">
                  <a:moveTo>
                    <a:pt x="343" y="1"/>
                  </a:moveTo>
                  <a:cubicBezTo>
                    <a:pt x="308" y="1"/>
                    <a:pt x="274" y="20"/>
                    <a:pt x="264" y="64"/>
                  </a:cubicBezTo>
                  <a:lnTo>
                    <a:pt x="101" y="679"/>
                  </a:lnTo>
                  <a:cubicBezTo>
                    <a:pt x="64" y="842"/>
                    <a:pt x="1" y="1005"/>
                    <a:pt x="39" y="1169"/>
                  </a:cubicBezTo>
                  <a:cubicBezTo>
                    <a:pt x="39" y="1200"/>
                    <a:pt x="57" y="1212"/>
                    <a:pt x="79" y="1212"/>
                  </a:cubicBezTo>
                  <a:cubicBezTo>
                    <a:pt x="101" y="1212"/>
                    <a:pt x="126" y="1200"/>
                    <a:pt x="139" y="1181"/>
                  </a:cubicBezTo>
                  <a:cubicBezTo>
                    <a:pt x="252" y="1043"/>
                    <a:pt x="277" y="855"/>
                    <a:pt x="315" y="692"/>
                  </a:cubicBezTo>
                  <a:cubicBezTo>
                    <a:pt x="352" y="503"/>
                    <a:pt x="390" y="303"/>
                    <a:pt x="440" y="114"/>
                  </a:cubicBezTo>
                  <a:cubicBezTo>
                    <a:pt x="455" y="46"/>
                    <a:pt x="397" y="1"/>
                    <a:pt x="343" y="1"/>
                  </a:cubicBez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5" name="Google Shape;1415;p38"/>
            <p:cNvSpPr/>
            <p:nvPr/>
          </p:nvSpPr>
          <p:spPr>
            <a:xfrm>
              <a:off x="5330125" y="3779225"/>
              <a:ext cx="15000" cy="26500"/>
            </a:xfrm>
            <a:custGeom>
              <a:avLst/>
              <a:gdLst/>
              <a:ahLst/>
              <a:cxnLst/>
              <a:rect l="l" t="t" r="r" b="b"/>
              <a:pathLst>
                <a:path w="600" h="1060" extrusionOk="0">
                  <a:moveTo>
                    <a:pt x="467" y="0"/>
                  </a:moveTo>
                  <a:cubicBezTo>
                    <a:pt x="438" y="0"/>
                    <a:pt x="409" y="15"/>
                    <a:pt x="390" y="50"/>
                  </a:cubicBezTo>
                  <a:cubicBezTo>
                    <a:pt x="251" y="338"/>
                    <a:pt x="63" y="652"/>
                    <a:pt x="0" y="978"/>
                  </a:cubicBezTo>
                  <a:cubicBezTo>
                    <a:pt x="0" y="1015"/>
                    <a:pt x="35" y="1059"/>
                    <a:pt x="73" y="1059"/>
                  </a:cubicBezTo>
                  <a:cubicBezTo>
                    <a:pt x="87" y="1059"/>
                    <a:pt x="100" y="1054"/>
                    <a:pt x="113" y="1041"/>
                  </a:cubicBezTo>
                  <a:cubicBezTo>
                    <a:pt x="327" y="790"/>
                    <a:pt x="427" y="451"/>
                    <a:pt x="565" y="150"/>
                  </a:cubicBezTo>
                  <a:cubicBezTo>
                    <a:pt x="600" y="72"/>
                    <a:pt x="533" y="0"/>
                    <a:pt x="467" y="0"/>
                  </a:cubicBez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6" name="Google Shape;1416;p38"/>
            <p:cNvSpPr/>
            <p:nvPr/>
          </p:nvSpPr>
          <p:spPr>
            <a:xfrm>
              <a:off x="5345725" y="3793050"/>
              <a:ext cx="21275" cy="18200"/>
            </a:xfrm>
            <a:custGeom>
              <a:avLst/>
              <a:gdLst/>
              <a:ahLst/>
              <a:cxnLst/>
              <a:rect l="l" t="t" r="r" b="b"/>
              <a:pathLst>
                <a:path w="851" h="728" extrusionOk="0">
                  <a:moveTo>
                    <a:pt x="716" y="1"/>
                  </a:moveTo>
                  <a:cubicBezTo>
                    <a:pt x="696" y="1"/>
                    <a:pt x="675" y="8"/>
                    <a:pt x="656" y="24"/>
                  </a:cubicBezTo>
                  <a:cubicBezTo>
                    <a:pt x="443" y="212"/>
                    <a:pt x="217" y="388"/>
                    <a:pt x="42" y="601"/>
                  </a:cubicBezTo>
                  <a:cubicBezTo>
                    <a:pt x="1" y="652"/>
                    <a:pt x="43" y="727"/>
                    <a:pt x="100" y="727"/>
                  </a:cubicBezTo>
                  <a:cubicBezTo>
                    <a:pt x="114" y="727"/>
                    <a:pt x="128" y="723"/>
                    <a:pt x="142" y="714"/>
                  </a:cubicBezTo>
                  <a:cubicBezTo>
                    <a:pt x="368" y="563"/>
                    <a:pt x="569" y="350"/>
                    <a:pt x="782" y="162"/>
                  </a:cubicBezTo>
                  <a:cubicBezTo>
                    <a:pt x="851" y="93"/>
                    <a:pt x="788" y="1"/>
                    <a:pt x="716" y="1"/>
                  </a:cubicBez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7" name="Google Shape;1417;p38"/>
            <p:cNvSpPr/>
            <p:nvPr/>
          </p:nvSpPr>
          <p:spPr>
            <a:xfrm>
              <a:off x="5296250" y="3799425"/>
              <a:ext cx="14750" cy="22675"/>
            </a:xfrm>
            <a:custGeom>
              <a:avLst/>
              <a:gdLst/>
              <a:ahLst/>
              <a:cxnLst/>
              <a:rect l="l" t="t" r="r" b="b"/>
              <a:pathLst>
                <a:path w="590" h="907" extrusionOk="0">
                  <a:moveTo>
                    <a:pt x="471" y="0"/>
                  </a:moveTo>
                  <a:cubicBezTo>
                    <a:pt x="439" y="0"/>
                    <a:pt x="407" y="14"/>
                    <a:pt x="389" y="45"/>
                  </a:cubicBezTo>
                  <a:cubicBezTo>
                    <a:pt x="301" y="170"/>
                    <a:pt x="226" y="308"/>
                    <a:pt x="151" y="446"/>
                  </a:cubicBezTo>
                  <a:cubicBezTo>
                    <a:pt x="88" y="559"/>
                    <a:pt x="0" y="697"/>
                    <a:pt x="13" y="835"/>
                  </a:cubicBezTo>
                  <a:cubicBezTo>
                    <a:pt x="23" y="875"/>
                    <a:pt x="55" y="906"/>
                    <a:pt x="93" y="906"/>
                  </a:cubicBezTo>
                  <a:cubicBezTo>
                    <a:pt x="104" y="906"/>
                    <a:pt x="115" y="904"/>
                    <a:pt x="126" y="898"/>
                  </a:cubicBezTo>
                  <a:cubicBezTo>
                    <a:pt x="251" y="823"/>
                    <a:pt x="314" y="672"/>
                    <a:pt x="364" y="547"/>
                  </a:cubicBezTo>
                  <a:cubicBezTo>
                    <a:pt x="439" y="409"/>
                    <a:pt x="515" y="271"/>
                    <a:pt x="565" y="120"/>
                  </a:cubicBezTo>
                  <a:cubicBezTo>
                    <a:pt x="589" y="47"/>
                    <a:pt x="529" y="0"/>
                    <a:pt x="471" y="0"/>
                  </a:cubicBez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8" name="Google Shape;1418;p38"/>
            <p:cNvSpPr/>
            <p:nvPr/>
          </p:nvSpPr>
          <p:spPr>
            <a:xfrm>
              <a:off x="5308925" y="3815525"/>
              <a:ext cx="16025" cy="14100"/>
            </a:xfrm>
            <a:custGeom>
              <a:avLst/>
              <a:gdLst/>
              <a:ahLst/>
              <a:cxnLst/>
              <a:rect l="l" t="t" r="r" b="b"/>
              <a:pathLst>
                <a:path w="641" h="564" extrusionOk="0">
                  <a:moveTo>
                    <a:pt x="498" y="0"/>
                  </a:moveTo>
                  <a:cubicBezTo>
                    <a:pt x="477" y="0"/>
                    <a:pt x="454" y="8"/>
                    <a:pt x="434" y="28"/>
                  </a:cubicBezTo>
                  <a:cubicBezTo>
                    <a:pt x="284" y="166"/>
                    <a:pt x="121" y="292"/>
                    <a:pt x="20" y="480"/>
                  </a:cubicBezTo>
                  <a:cubicBezTo>
                    <a:pt x="1" y="529"/>
                    <a:pt x="27" y="563"/>
                    <a:pt x="64" y="563"/>
                  </a:cubicBezTo>
                  <a:cubicBezTo>
                    <a:pt x="74" y="563"/>
                    <a:pt x="85" y="561"/>
                    <a:pt x="96" y="555"/>
                  </a:cubicBezTo>
                  <a:cubicBezTo>
                    <a:pt x="284" y="467"/>
                    <a:pt x="422" y="304"/>
                    <a:pt x="572" y="166"/>
                  </a:cubicBezTo>
                  <a:cubicBezTo>
                    <a:pt x="640" y="98"/>
                    <a:pt x="573" y="0"/>
                    <a:pt x="498" y="0"/>
                  </a:cubicBez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9" name="Google Shape;1419;p38"/>
            <p:cNvSpPr/>
            <p:nvPr/>
          </p:nvSpPr>
          <p:spPr>
            <a:xfrm>
              <a:off x="5281950" y="3762025"/>
              <a:ext cx="9850" cy="19850"/>
            </a:xfrm>
            <a:custGeom>
              <a:avLst/>
              <a:gdLst/>
              <a:ahLst/>
              <a:cxnLst/>
              <a:rect l="l" t="t" r="r" b="b"/>
              <a:pathLst>
                <a:path w="394" h="794" extrusionOk="0">
                  <a:moveTo>
                    <a:pt x="303" y="1"/>
                  </a:moveTo>
                  <a:cubicBezTo>
                    <a:pt x="271" y="1"/>
                    <a:pt x="236" y="19"/>
                    <a:pt x="221" y="60"/>
                  </a:cubicBezTo>
                  <a:cubicBezTo>
                    <a:pt x="146" y="273"/>
                    <a:pt x="33" y="499"/>
                    <a:pt x="8" y="738"/>
                  </a:cubicBezTo>
                  <a:cubicBezTo>
                    <a:pt x="0" y="774"/>
                    <a:pt x="31" y="794"/>
                    <a:pt x="63" y="794"/>
                  </a:cubicBezTo>
                  <a:cubicBezTo>
                    <a:pt x="86" y="794"/>
                    <a:pt x="110" y="784"/>
                    <a:pt x="120" y="763"/>
                  </a:cubicBezTo>
                  <a:cubicBezTo>
                    <a:pt x="246" y="575"/>
                    <a:pt x="296" y="324"/>
                    <a:pt x="371" y="98"/>
                  </a:cubicBezTo>
                  <a:cubicBezTo>
                    <a:pt x="394" y="38"/>
                    <a:pt x="350" y="1"/>
                    <a:pt x="303" y="1"/>
                  </a:cubicBez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0" name="Google Shape;1420;p38"/>
            <p:cNvSpPr/>
            <p:nvPr/>
          </p:nvSpPr>
          <p:spPr>
            <a:xfrm>
              <a:off x="5280550" y="3795650"/>
              <a:ext cx="8875" cy="20500"/>
            </a:xfrm>
            <a:custGeom>
              <a:avLst/>
              <a:gdLst/>
              <a:ahLst/>
              <a:cxnLst/>
              <a:rect l="l" t="t" r="r" b="b"/>
              <a:pathLst>
                <a:path w="355" h="820" extrusionOk="0">
                  <a:moveTo>
                    <a:pt x="277" y="1"/>
                  </a:moveTo>
                  <a:cubicBezTo>
                    <a:pt x="251" y="1"/>
                    <a:pt x="224" y="15"/>
                    <a:pt x="214" y="45"/>
                  </a:cubicBezTo>
                  <a:cubicBezTo>
                    <a:pt x="126" y="271"/>
                    <a:pt x="1" y="522"/>
                    <a:pt x="1" y="760"/>
                  </a:cubicBezTo>
                  <a:cubicBezTo>
                    <a:pt x="1" y="800"/>
                    <a:pt x="30" y="819"/>
                    <a:pt x="58" y="819"/>
                  </a:cubicBezTo>
                  <a:cubicBezTo>
                    <a:pt x="75" y="819"/>
                    <a:pt x="92" y="812"/>
                    <a:pt x="101" y="798"/>
                  </a:cubicBezTo>
                  <a:cubicBezTo>
                    <a:pt x="239" y="585"/>
                    <a:pt x="277" y="321"/>
                    <a:pt x="340" y="83"/>
                  </a:cubicBezTo>
                  <a:cubicBezTo>
                    <a:pt x="355" y="31"/>
                    <a:pt x="316" y="1"/>
                    <a:pt x="277" y="1"/>
                  </a:cubicBez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1" name="Google Shape;1421;p38"/>
            <p:cNvSpPr/>
            <p:nvPr/>
          </p:nvSpPr>
          <p:spPr>
            <a:xfrm>
              <a:off x="5238025" y="3781375"/>
              <a:ext cx="6475" cy="24425"/>
            </a:xfrm>
            <a:custGeom>
              <a:avLst/>
              <a:gdLst/>
              <a:ahLst/>
              <a:cxnLst/>
              <a:rect l="l" t="t" r="r" b="b"/>
              <a:pathLst>
                <a:path w="259" h="977" extrusionOk="0">
                  <a:moveTo>
                    <a:pt x="76" y="1"/>
                  </a:moveTo>
                  <a:cubicBezTo>
                    <a:pt x="38" y="1"/>
                    <a:pt x="1" y="23"/>
                    <a:pt x="8" y="64"/>
                  </a:cubicBezTo>
                  <a:cubicBezTo>
                    <a:pt x="33" y="353"/>
                    <a:pt x="20" y="654"/>
                    <a:pt x="96" y="930"/>
                  </a:cubicBezTo>
                  <a:cubicBezTo>
                    <a:pt x="102" y="961"/>
                    <a:pt x="130" y="977"/>
                    <a:pt x="158" y="977"/>
                  </a:cubicBezTo>
                  <a:cubicBezTo>
                    <a:pt x="186" y="977"/>
                    <a:pt x="215" y="961"/>
                    <a:pt x="221" y="930"/>
                  </a:cubicBezTo>
                  <a:cubicBezTo>
                    <a:pt x="259" y="654"/>
                    <a:pt x="183" y="328"/>
                    <a:pt x="146" y="51"/>
                  </a:cubicBezTo>
                  <a:cubicBezTo>
                    <a:pt x="140" y="17"/>
                    <a:pt x="108" y="1"/>
                    <a:pt x="76" y="1"/>
                  </a:cubicBez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2" name="Google Shape;1422;p38"/>
            <p:cNvSpPr/>
            <p:nvPr/>
          </p:nvSpPr>
          <p:spPr>
            <a:xfrm>
              <a:off x="5259025" y="3801450"/>
              <a:ext cx="8075" cy="26750"/>
            </a:xfrm>
            <a:custGeom>
              <a:avLst/>
              <a:gdLst/>
              <a:ahLst/>
              <a:cxnLst/>
              <a:rect l="l" t="t" r="r" b="b"/>
              <a:pathLst>
                <a:path w="323" h="1070" extrusionOk="0">
                  <a:moveTo>
                    <a:pt x="101" y="0"/>
                  </a:moveTo>
                  <a:cubicBezTo>
                    <a:pt x="53" y="0"/>
                    <a:pt x="1" y="46"/>
                    <a:pt x="8" y="114"/>
                  </a:cubicBezTo>
                  <a:cubicBezTo>
                    <a:pt x="59" y="416"/>
                    <a:pt x="21" y="729"/>
                    <a:pt x="71" y="1018"/>
                  </a:cubicBezTo>
                  <a:cubicBezTo>
                    <a:pt x="77" y="1054"/>
                    <a:pt x="103" y="1070"/>
                    <a:pt x="131" y="1070"/>
                  </a:cubicBezTo>
                  <a:cubicBezTo>
                    <a:pt x="162" y="1070"/>
                    <a:pt x="196" y="1051"/>
                    <a:pt x="209" y="1018"/>
                  </a:cubicBezTo>
                  <a:cubicBezTo>
                    <a:pt x="322" y="729"/>
                    <a:pt x="247" y="365"/>
                    <a:pt x="172" y="64"/>
                  </a:cubicBezTo>
                  <a:cubicBezTo>
                    <a:pt x="162" y="20"/>
                    <a:pt x="132" y="0"/>
                    <a:pt x="101" y="0"/>
                  </a:cubicBez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3" name="Google Shape;1423;p38"/>
            <p:cNvSpPr/>
            <p:nvPr/>
          </p:nvSpPr>
          <p:spPr>
            <a:xfrm>
              <a:off x="5256550" y="3759825"/>
              <a:ext cx="6475" cy="24625"/>
            </a:xfrm>
            <a:custGeom>
              <a:avLst/>
              <a:gdLst/>
              <a:ahLst/>
              <a:cxnLst/>
              <a:rect l="l" t="t" r="r" b="b"/>
              <a:pathLst>
                <a:path w="259" h="985" extrusionOk="0">
                  <a:moveTo>
                    <a:pt x="92" y="1"/>
                  </a:moveTo>
                  <a:cubicBezTo>
                    <a:pt x="45" y="1"/>
                    <a:pt x="1" y="29"/>
                    <a:pt x="7" y="85"/>
                  </a:cubicBezTo>
                  <a:cubicBezTo>
                    <a:pt x="32" y="374"/>
                    <a:pt x="7" y="663"/>
                    <a:pt x="57" y="951"/>
                  </a:cubicBezTo>
                  <a:cubicBezTo>
                    <a:pt x="63" y="974"/>
                    <a:pt x="82" y="984"/>
                    <a:pt x="104" y="984"/>
                  </a:cubicBezTo>
                  <a:cubicBezTo>
                    <a:pt x="129" y="984"/>
                    <a:pt x="157" y="971"/>
                    <a:pt x="170" y="951"/>
                  </a:cubicBezTo>
                  <a:cubicBezTo>
                    <a:pt x="258" y="675"/>
                    <a:pt x="233" y="374"/>
                    <a:pt x="195" y="85"/>
                  </a:cubicBezTo>
                  <a:cubicBezTo>
                    <a:pt x="189" y="29"/>
                    <a:pt x="139" y="1"/>
                    <a:pt x="92" y="1"/>
                  </a:cubicBez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4" name="Google Shape;1424;p38"/>
            <p:cNvSpPr/>
            <p:nvPr/>
          </p:nvSpPr>
          <p:spPr>
            <a:xfrm>
              <a:off x="5273125" y="3827975"/>
              <a:ext cx="9900" cy="13125"/>
            </a:xfrm>
            <a:custGeom>
              <a:avLst/>
              <a:gdLst/>
              <a:ahLst/>
              <a:cxnLst/>
              <a:rect l="l" t="t" r="r" b="b"/>
              <a:pathLst>
                <a:path w="396" h="525" extrusionOk="0">
                  <a:moveTo>
                    <a:pt x="266" y="1"/>
                  </a:moveTo>
                  <a:cubicBezTo>
                    <a:pt x="239" y="1"/>
                    <a:pt x="213" y="14"/>
                    <a:pt x="197" y="45"/>
                  </a:cubicBezTo>
                  <a:cubicBezTo>
                    <a:pt x="147" y="120"/>
                    <a:pt x="110" y="183"/>
                    <a:pt x="72" y="258"/>
                  </a:cubicBezTo>
                  <a:cubicBezTo>
                    <a:pt x="34" y="321"/>
                    <a:pt x="22" y="384"/>
                    <a:pt x="9" y="459"/>
                  </a:cubicBezTo>
                  <a:cubicBezTo>
                    <a:pt x="0" y="495"/>
                    <a:pt x="30" y="524"/>
                    <a:pt x="61" y="524"/>
                  </a:cubicBezTo>
                  <a:cubicBezTo>
                    <a:pt x="74" y="524"/>
                    <a:pt x="86" y="520"/>
                    <a:pt x="97" y="509"/>
                  </a:cubicBezTo>
                  <a:cubicBezTo>
                    <a:pt x="147" y="459"/>
                    <a:pt x="197" y="409"/>
                    <a:pt x="235" y="346"/>
                  </a:cubicBezTo>
                  <a:cubicBezTo>
                    <a:pt x="273" y="283"/>
                    <a:pt x="310" y="208"/>
                    <a:pt x="361" y="145"/>
                  </a:cubicBezTo>
                  <a:cubicBezTo>
                    <a:pt x="395" y="67"/>
                    <a:pt x="328" y="1"/>
                    <a:pt x="266" y="1"/>
                  </a:cubicBez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5" name="Google Shape;1425;p38"/>
            <p:cNvSpPr/>
            <p:nvPr/>
          </p:nvSpPr>
          <p:spPr>
            <a:xfrm>
              <a:off x="5242050" y="3817300"/>
              <a:ext cx="9050" cy="16850"/>
            </a:xfrm>
            <a:custGeom>
              <a:avLst/>
              <a:gdLst/>
              <a:ahLst/>
              <a:cxnLst/>
              <a:rect l="l" t="t" r="r" b="b"/>
              <a:pathLst>
                <a:path w="362" h="674" extrusionOk="0">
                  <a:moveTo>
                    <a:pt x="109" y="1"/>
                  </a:moveTo>
                  <a:cubicBezTo>
                    <a:pt x="55" y="1"/>
                    <a:pt x="0" y="64"/>
                    <a:pt x="35" y="133"/>
                  </a:cubicBezTo>
                  <a:cubicBezTo>
                    <a:pt x="73" y="221"/>
                    <a:pt x="98" y="321"/>
                    <a:pt x="98" y="422"/>
                  </a:cubicBezTo>
                  <a:cubicBezTo>
                    <a:pt x="98" y="497"/>
                    <a:pt x="85" y="585"/>
                    <a:pt x="123" y="647"/>
                  </a:cubicBezTo>
                  <a:cubicBezTo>
                    <a:pt x="138" y="663"/>
                    <a:pt x="159" y="674"/>
                    <a:pt x="178" y="674"/>
                  </a:cubicBezTo>
                  <a:cubicBezTo>
                    <a:pt x="190" y="674"/>
                    <a:pt x="201" y="670"/>
                    <a:pt x="211" y="660"/>
                  </a:cubicBezTo>
                  <a:cubicBezTo>
                    <a:pt x="361" y="522"/>
                    <a:pt x="236" y="196"/>
                    <a:pt x="173" y="45"/>
                  </a:cubicBezTo>
                  <a:cubicBezTo>
                    <a:pt x="157" y="14"/>
                    <a:pt x="133" y="1"/>
                    <a:pt x="109" y="1"/>
                  </a:cubicBez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6" name="Google Shape;1426;p38"/>
            <p:cNvSpPr/>
            <p:nvPr/>
          </p:nvSpPr>
          <p:spPr>
            <a:xfrm>
              <a:off x="5203500" y="3757725"/>
              <a:ext cx="8575" cy="25950"/>
            </a:xfrm>
            <a:custGeom>
              <a:avLst/>
              <a:gdLst/>
              <a:ahLst/>
              <a:cxnLst/>
              <a:rect l="l" t="t" r="r" b="b"/>
              <a:pathLst>
                <a:path w="343" h="1038" extrusionOk="0">
                  <a:moveTo>
                    <a:pt x="54" y="0"/>
                  </a:moveTo>
                  <a:cubicBezTo>
                    <a:pt x="28" y="0"/>
                    <a:pt x="1" y="20"/>
                    <a:pt x="8" y="56"/>
                  </a:cubicBezTo>
                  <a:cubicBezTo>
                    <a:pt x="71" y="370"/>
                    <a:pt x="109" y="721"/>
                    <a:pt x="234" y="1010"/>
                  </a:cubicBezTo>
                  <a:cubicBezTo>
                    <a:pt x="244" y="1029"/>
                    <a:pt x="263" y="1037"/>
                    <a:pt x="281" y="1037"/>
                  </a:cubicBezTo>
                  <a:cubicBezTo>
                    <a:pt x="312" y="1037"/>
                    <a:pt x="342" y="1016"/>
                    <a:pt x="335" y="985"/>
                  </a:cubicBezTo>
                  <a:cubicBezTo>
                    <a:pt x="309" y="671"/>
                    <a:pt x="184" y="345"/>
                    <a:pt x="96" y="31"/>
                  </a:cubicBezTo>
                  <a:cubicBezTo>
                    <a:pt x="91" y="10"/>
                    <a:pt x="73" y="0"/>
                    <a:pt x="54" y="0"/>
                  </a:cubicBez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7" name="Google Shape;1427;p38"/>
            <p:cNvSpPr/>
            <p:nvPr/>
          </p:nvSpPr>
          <p:spPr>
            <a:xfrm>
              <a:off x="5224250" y="3757125"/>
              <a:ext cx="5200" cy="17625"/>
            </a:xfrm>
            <a:custGeom>
              <a:avLst/>
              <a:gdLst/>
              <a:ahLst/>
              <a:cxnLst/>
              <a:rect l="l" t="t" r="r" b="b"/>
              <a:pathLst>
                <a:path w="208" h="705" extrusionOk="0">
                  <a:moveTo>
                    <a:pt x="69" y="0"/>
                  </a:moveTo>
                  <a:cubicBezTo>
                    <a:pt x="33" y="0"/>
                    <a:pt x="0" y="26"/>
                    <a:pt x="7" y="80"/>
                  </a:cubicBezTo>
                  <a:cubicBezTo>
                    <a:pt x="7" y="269"/>
                    <a:pt x="7" y="469"/>
                    <a:pt x="57" y="658"/>
                  </a:cubicBezTo>
                  <a:cubicBezTo>
                    <a:pt x="69" y="689"/>
                    <a:pt x="98" y="705"/>
                    <a:pt x="124" y="705"/>
                  </a:cubicBezTo>
                  <a:cubicBezTo>
                    <a:pt x="151" y="705"/>
                    <a:pt x="176" y="689"/>
                    <a:pt x="182" y="658"/>
                  </a:cubicBezTo>
                  <a:cubicBezTo>
                    <a:pt x="207" y="469"/>
                    <a:pt x="182" y="269"/>
                    <a:pt x="157" y="80"/>
                  </a:cubicBezTo>
                  <a:cubicBezTo>
                    <a:pt x="151" y="29"/>
                    <a:pt x="108" y="0"/>
                    <a:pt x="69" y="0"/>
                  </a:cubicBez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8" name="Google Shape;1428;p38"/>
            <p:cNvSpPr/>
            <p:nvPr/>
          </p:nvSpPr>
          <p:spPr>
            <a:xfrm>
              <a:off x="5195925" y="3798500"/>
              <a:ext cx="14600" cy="22150"/>
            </a:xfrm>
            <a:custGeom>
              <a:avLst/>
              <a:gdLst/>
              <a:ahLst/>
              <a:cxnLst/>
              <a:rect l="l" t="t" r="r" b="b"/>
              <a:pathLst>
                <a:path w="584" h="886" extrusionOk="0">
                  <a:moveTo>
                    <a:pt x="124" y="0"/>
                  </a:moveTo>
                  <a:cubicBezTo>
                    <a:pt x="62" y="0"/>
                    <a:pt x="0" y="66"/>
                    <a:pt x="35" y="145"/>
                  </a:cubicBezTo>
                  <a:cubicBezTo>
                    <a:pt x="148" y="370"/>
                    <a:pt x="249" y="684"/>
                    <a:pt x="449" y="860"/>
                  </a:cubicBezTo>
                  <a:cubicBezTo>
                    <a:pt x="467" y="878"/>
                    <a:pt x="486" y="885"/>
                    <a:pt x="504" y="885"/>
                  </a:cubicBezTo>
                  <a:cubicBezTo>
                    <a:pt x="548" y="885"/>
                    <a:pt x="584" y="838"/>
                    <a:pt x="575" y="784"/>
                  </a:cubicBezTo>
                  <a:cubicBezTo>
                    <a:pt x="537" y="521"/>
                    <a:pt x="336" y="270"/>
                    <a:pt x="198" y="44"/>
                  </a:cubicBezTo>
                  <a:cubicBezTo>
                    <a:pt x="179" y="13"/>
                    <a:pt x="151" y="0"/>
                    <a:pt x="124" y="0"/>
                  </a:cubicBez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9" name="Google Shape;1429;p38"/>
            <p:cNvSpPr/>
            <p:nvPr/>
          </p:nvSpPr>
          <p:spPr>
            <a:xfrm>
              <a:off x="5217575" y="3800375"/>
              <a:ext cx="13750" cy="24375"/>
            </a:xfrm>
            <a:custGeom>
              <a:avLst/>
              <a:gdLst/>
              <a:ahLst/>
              <a:cxnLst/>
              <a:rect l="l" t="t" r="r" b="b"/>
              <a:pathLst>
                <a:path w="550" h="975" extrusionOk="0">
                  <a:moveTo>
                    <a:pt x="118" y="0"/>
                  </a:moveTo>
                  <a:cubicBezTo>
                    <a:pt x="61" y="0"/>
                    <a:pt x="1" y="63"/>
                    <a:pt x="35" y="132"/>
                  </a:cubicBezTo>
                  <a:cubicBezTo>
                    <a:pt x="110" y="283"/>
                    <a:pt x="161" y="421"/>
                    <a:pt x="211" y="571"/>
                  </a:cubicBezTo>
                  <a:cubicBezTo>
                    <a:pt x="248" y="709"/>
                    <a:pt x="274" y="835"/>
                    <a:pt x="349" y="948"/>
                  </a:cubicBezTo>
                  <a:cubicBezTo>
                    <a:pt x="366" y="965"/>
                    <a:pt x="389" y="975"/>
                    <a:pt x="410" y="975"/>
                  </a:cubicBezTo>
                  <a:cubicBezTo>
                    <a:pt x="434" y="975"/>
                    <a:pt x="455" y="962"/>
                    <a:pt x="462" y="935"/>
                  </a:cubicBezTo>
                  <a:cubicBezTo>
                    <a:pt x="550" y="647"/>
                    <a:pt x="336" y="283"/>
                    <a:pt x="186" y="44"/>
                  </a:cubicBezTo>
                  <a:cubicBezTo>
                    <a:pt x="170" y="13"/>
                    <a:pt x="145" y="0"/>
                    <a:pt x="118" y="0"/>
                  </a:cubicBez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0" name="Google Shape;1430;p38"/>
            <p:cNvSpPr/>
            <p:nvPr/>
          </p:nvSpPr>
          <p:spPr>
            <a:xfrm>
              <a:off x="5164750" y="3754025"/>
              <a:ext cx="14725" cy="28675"/>
            </a:xfrm>
            <a:custGeom>
              <a:avLst/>
              <a:gdLst/>
              <a:ahLst/>
              <a:cxnLst/>
              <a:rect l="l" t="t" r="r" b="b"/>
              <a:pathLst>
                <a:path w="589" h="1147" extrusionOk="0">
                  <a:moveTo>
                    <a:pt x="85" y="0"/>
                  </a:moveTo>
                  <a:cubicBezTo>
                    <a:pt x="41" y="0"/>
                    <a:pt x="0" y="33"/>
                    <a:pt x="15" y="91"/>
                  </a:cubicBezTo>
                  <a:cubicBezTo>
                    <a:pt x="90" y="430"/>
                    <a:pt x="203" y="869"/>
                    <a:pt x="454" y="1120"/>
                  </a:cubicBezTo>
                  <a:cubicBezTo>
                    <a:pt x="469" y="1139"/>
                    <a:pt x="487" y="1146"/>
                    <a:pt x="504" y="1146"/>
                  </a:cubicBezTo>
                  <a:cubicBezTo>
                    <a:pt x="547" y="1146"/>
                    <a:pt x="588" y="1102"/>
                    <a:pt x="579" y="1058"/>
                  </a:cubicBezTo>
                  <a:cubicBezTo>
                    <a:pt x="542" y="895"/>
                    <a:pt x="467" y="744"/>
                    <a:pt x="391" y="593"/>
                  </a:cubicBezTo>
                  <a:cubicBezTo>
                    <a:pt x="316" y="418"/>
                    <a:pt x="241" y="229"/>
                    <a:pt x="165" y="54"/>
                  </a:cubicBezTo>
                  <a:cubicBezTo>
                    <a:pt x="150" y="17"/>
                    <a:pt x="116" y="0"/>
                    <a:pt x="85" y="0"/>
                  </a:cubicBez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1" name="Google Shape;1431;p38"/>
            <p:cNvSpPr/>
            <p:nvPr/>
          </p:nvSpPr>
          <p:spPr>
            <a:xfrm>
              <a:off x="5125200" y="3752000"/>
              <a:ext cx="18400" cy="27750"/>
            </a:xfrm>
            <a:custGeom>
              <a:avLst/>
              <a:gdLst/>
              <a:ahLst/>
              <a:cxnLst/>
              <a:rect l="l" t="t" r="r" b="b"/>
              <a:pathLst>
                <a:path w="736" h="1110" extrusionOk="0">
                  <a:moveTo>
                    <a:pt x="93" y="0"/>
                  </a:moveTo>
                  <a:cubicBezTo>
                    <a:pt x="47" y="0"/>
                    <a:pt x="1" y="38"/>
                    <a:pt x="16" y="97"/>
                  </a:cubicBezTo>
                  <a:cubicBezTo>
                    <a:pt x="91" y="448"/>
                    <a:pt x="267" y="900"/>
                    <a:pt x="580" y="1101"/>
                  </a:cubicBezTo>
                  <a:cubicBezTo>
                    <a:pt x="593" y="1107"/>
                    <a:pt x="606" y="1110"/>
                    <a:pt x="618" y="1110"/>
                  </a:cubicBezTo>
                  <a:cubicBezTo>
                    <a:pt x="681" y="1110"/>
                    <a:pt x="735" y="1038"/>
                    <a:pt x="693" y="976"/>
                  </a:cubicBezTo>
                  <a:cubicBezTo>
                    <a:pt x="605" y="837"/>
                    <a:pt x="480" y="712"/>
                    <a:pt x="392" y="561"/>
                  </a:cubicBezTo>
                  <a:cubicBezTo>
                    <a:pt x="292" y="398"/>
                    <a:pt x="216" y="235"/>
                    <a:pt x="166" y="59"/>
                  </a:cubicBezTo>
                  <a:cubicBezTo>
                    <a:pt x="156" y="18"/>
                    <a:pt x="125" y="0"/>
                    <a:pt x="93" y="0"/>
                  </a:cubicBez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2" name="Google Shape;1432;p38"/>
            <p:cNvSpPr/>
            <p:nvPr/>
          </p:nvSpPr>
          <p:spPr>
            <a:xfrm>
              <a:off x="5165175" y="3786700"/>
              <a:ext cx="21150" cy="23950"/>
            </a:xfrm>
            <a:custGeom>
              <a:avLst/>
              <a:gdLst/>
              <a:ahLst/>
              <a:cxnLst/>
              <a:rect l="l" t="t" r="r" b="b"/>
              <a:pathLst>
                <a:path w="846" h="958" extrusionOk="0">
                  <a:moveTo>
                    <a:pt x="103" y="0"/>
                  </a:moveTo>
                  <a:cubicBezTo>
                    <a:pt x="46" y="0"/>
                    <a:pt x="1" y="74"/>
                    <a:pt x="48" y="140"/>
                  </a:cubicBezTo>
                  <a:lnTo>
                    <a:pt x="387" y="566"/>
                  </a:lnTo>
                  <a:cubicBezTo>
                    <a:pt x="487" y="704"/>
                    <a:pt x="588" y="842"/>
                    <a:pt x="726" y="943"/>
                  </a:cubicBezTo>
                  <a:cubicBezTo>
                    <a:pt x="741" y="953"/>
                    <a:pt x="756" y="958"/>
                    <a:pt x="769" y="958"/>
                  </a:cubicBezTo>
                  <a:cubicBezTo>
                    <a:pt x="818" y="958"/>
                    <a:pt x="846" y="892"/>
                    <a:pt x="826" y="842"/>
                  </a:cubicBezTo>
                  <a:cubicBezTo>
                    <a:pt x="763" y="692"/>
                    <a:pt x="638" y="554"/>
                    <a:pt x="525" y="428"/>
                  </a:cubicBezTo>
                  <a:lnTo>
                    <a:pt x="161" y="27"/>
                  </a:lnTo>
                  <a:cubicBezTo>
                    <a:pt x="142" y="8"/>
                    <a:pt x="122" y="0"/>
                    <a:pt x="103" y="0"/>
                  </a:cubicBez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3" name="Google Shape;1433;p38"/>
            <p:cNvSpPr/>
            <p:nvPr/>
          </p:nvSpPr>
          <p:spPr>
            <a:xfrm>
              <a:off x="5215775" y="3823025"/>
              <a:ext cx="11150" cy="10525"/>
            </a:xfrm>
            <a:custGeom>
              <a:avLst/>
              <a:gdLst/>
              <a:ahLst/>
              <a:cxnLst/>
              <a:rect l="l" t="t" r="r" b="b"/>
              <a:pathLst>
                <a:path w="446" h="421" extrusionOk="0">
                  <a:moveTo>
                    <a:pt x="110" y="1"/>
                  </a:moveTo>
                  <a:cubicBezTo>
                    <a:pt x="36" y="1"/>
                    <a:pt x="1" y="109"/>
                    <a:pt x="69" y="155"/>
                  </a:cubicBezTo>
                  <a:cubicBezTo>
                    <a:pt x="157" y="205"/>
                    <a:pt x="207" y="280"/>
                    <a:pt x="270" y="368"/>
                  </a:cubicBezTo>
                  <a:cubicBezTo>
                    <a:pt x="293" y="399"/>
                    <a:pt x="326" y="421"/>
                    <a:pt x="360" y="421"/>
                  </a:cubicBezTo>
                  <a:cubicBezTo>
                    <a:pt x="381" y="421"/>
                    <a:pt x="402" y="412"/>
                    <a:pt x="421" y="393"/>
                  </a:cubicBezTo>
                  <a:cubicBezTo>
                    <a:pt x="433" y="368"/>
                    <a:pt x="446" y="343"/>
                    <a:pt x="446" y="305"/>
                  </a:cubicBezTo>
                  <a:cubicBezTo>
                    <a:pt x="396" y="155"/>
                    <a:pt x="270" y="67"/>
                    <a:pt x="132" y="4"/>
                  </a:cubicBezTo>
                  <a:cubicBezTo>
                    <a:pt x="124" y="2"/>
                    <a:pt x="117" y="1"/>
                    <a:pt x="110" y="1"/>
                  </a:cubicBez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857"/>
        <p:cNvGrpSpPr/>
        <p:nvPr/>
      </p:nvGrpSpPr>
      <p:grpSpPr>
        <a:xfrm>
          <a:off x="0" y="0"/>
          <a:ext cx="0" cy="0"/>
          <a:chOff x="0" y="0"/>
          <a:chExt cx="0" cy="0"/>
        </a:xfrm>
      </p:grpSpPr>
      <p:sp>
        <p:nvSpPr>
          <p:cNvPr id="6858" name="Google Shape;6858;p57"/>
          <p:cNvSpPr txBox="1">
            <a:spLocks noGrp="1"/>
          </p:cNvSpPr>
          <p:nvPr>
            <p:ph type="title"/>
          </p:nvPr>
        </p:nvSpPr>
        <p:spPr>
          <a:xfrm>
            <a:off x="2015850" y="540000"/>
            <a:ext cx="5112300" cy="429600"/>
          </a:xfrm>
          <a:prstGeom prst="rect">
            <a:avLst/>
          </a:prstGeom>
        </p:spPr>
        <p:txBody>
          <a:bodyPr spcFirstLastPara="1" wrap="square" lIns="0" tIns="0" rIns="0" bIns="0" anchor="t" anchorCtr="0">
            <a:noAutofit/>
          </a:bodyPr>
          <a:lstStyle/>
          <a:p>
            <a:r>
              <a:rPr lang="id-ID" sz="3200" dirty="0" smtClean="0"/>
              <a:t>Jenis - Jenis </a:t>
            </a:r>
            <a:r>
              <a:rPr lang="id-ID" sz="3200" dirty="0" smtClean="0"/>
              <a:t>Lingkungan Sebagai Sumber Belajar</a:t>
            </a:r>
            <a:br>
              <a:rPr lang="id-ID" sz="3200" dirty="0" smtClean="0"/>
            </a:br>
            <a:endParaRPr sz="3200"/>
          </a:p>
        </p:txBody>
      </p:sp>
      <p:sp>
        <p:nvSpPr>
          <p:cNvPr id="6859" name="Google Shape;6859;p57"/>
          <p:cNvSpPr txBox="1">
            <a:spLocks noGrp="1"/>
          </p:cNvSpPr>
          <p:nvPr>
            <p:ph type="title" idx="2"/>
          </p:nvPr>
        </p:nvSpPr>
        <p:spPr>
          <a:xfrm>
            <a:off x="3602358" y="2554921"/>
            <a:ext cx="1968600" cy="384600"/>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id-ID" sz="2000" dirty="0" smtClean="0"/>
              <a:t>Lingkungan Sosial</a:t>
            </a:r>
            <a:endParaRPr sz="2000"/>
          </a:p>
        </p:txBody>
      </p:sp>
      <p:sp>
        <p:nvSpPr>
          <p:cNvPr id="6860" name="Google Shape;6860;p57"/>
          <p:cNvSpPr txBox="1">
            <a:spLocks noGrp="1"/>
          </p:cNvSpPr>
          <p:nvPr>
            <p:ph type="subTitle" idx="1"/>
          </p:nvPr>
        </p:nvSpPr>
        <p:spPr>
          <a:xfrm>
            <a:off x="3411258" y="3270625"/>
            <a:ext cx="2350800" cy="1293300"/>
          </a:xfrm>
          <a:prstGeom prst="rect">
            <a:avLst/>
          </a:prstGeom>
        </p:spPr>
        <p:txBody>
          <a:bodyPr spcFirstLastPara="1" wrap="square" lIns="0" tIns="0" rIns="0" bIns="0" anchor="t" anchorCtr="0">
            <a:noAutofit/>
          </a:bodyPr>
          <a:lstStyle/>
          <a:p>
            <a:pPr marL="0" indent="0"/>
            <a:r>
              <a:rPr lang="id-ID" sz="1300" dirty="0" smtClean="0"/>
              <a:t>Pemanfaatan lingkungan sosial sebagai sumber belajar dalam kegiatan pendidikan untuk anak usia dini sebaiknya dimulai dari lingkungan yang terkecil atau paling dekat dengan anak.</a:t>
            </a:r>
          </a:p>
          <a:p>
            <a:pPr marL="0" lvl="0" indent="0" algn="ctr" rtl="0">
              <a:spcBef>
                <a:spcPts val="0"/>
              </a:spcBef>
              <a:spcAft>
                <a:spcPts val="0"/>
              </a:spcAft>
              <a:buNone/>
            </a:pPr>
            <a:endParaRPr sz="1300"/>
          </a:p>
        </p:txBody>
      </p:sp>
      <p:sp>
        <p:nvSpPr>
          <p:cNvPr id="6861" name="Google Shape;6861;p57"/>
          <p:cNvSpPr txBox="1">
            <a:spLocks noGrp="1"/>
          </p:cNvSpPr>
          <p:nvPr>
            <p:ph type="title" idx="3"/>
          </p:nvPr>
        </p:nvSpPr>
        <p:spPr>
          <a:xfrm>
            <a:off x="972175" y="2531171"/>
            <a:ext cx="1968600" cy="384600"/>
          </a:xfrm>
          <a:prstGeom prst="rect">
            <a:avLst/>
          </a:prstGeom>
        </p:spPr>
        <p:txBody>
          <a:bodyPr spcFirstLastPara="1" wrap="square" lIns="0" tIns="0" rIns="0" bIns="0" anchor="t" anchorCtr="0">
            <a:noAutofit/>
          </a:bodyPr>
          <a:lstStyle/>
          <a:p>
            <a:r>
              <a:rPr lang="en-US" sz="2000" dirty="0" err="1" smtClean="0"/>
              <a:t>Lingkungan</a:t>
            </a:r>
            <a:r>
              <a:rPr lang="en-US" sz="2000" dirty="0" smtClean="0"/>
              <a:t> </a:t>
            </a:r>
            <a:r>
              <a:rPr lang="id-ID" sz="2000" dirty="0" smtClean="0"/>
              <a:t>A</a:t>
            </a:r>
            <a:r>
              <a:rPr lang="en-US" sz="2000" dirty="0" smtClean="0"/>
              <a:t>lam</a:t>
            </a:r>
            <a:r>
              <a:rPr lang="id-ID" dirty="0" smtClean="0"/>
              <a:t/>
            </a:r>
            <a:br>
              <a:rPr lang="id-ID" dirty="0" smtClean="0"/>
            </a:br>
            <a:endParaRPr/>
          </a:p>
        </p:txBody>
      </p:sp>
      <p:sp>
        <p:nvSpPr>
          <p:cNvPr id="6862" name="Google Shape;6862;p57"/>
          <p:cNvSpPr txBox="1">
            <a:spLocks noGrp="1"/>
          </p:cNvSpPr>
          <p:nvPr>
            <p:ph type="subTitle" idx="4"/>
          </p:nvPr>
        </p:nvSpPr>
        <p:spPr>
          <a:xfrm>
            <a:off x="840450" y="3246875"/>
            <a:ext cx="2350800" cy="1293300"/>
          </a:xfrm>
          <a:prstGeom prst="rect">
            <a:avLst/>
          </a:prstGeom>
        </p:spPr>
        <p:txBody>
          <a:bodyPr spcFirstLastPara="1" wrap="square" lIns="0" tIns="0" rIns="0" bIns="0" anchor="t" anchorCtr="0">
            <a:noAutofit/>
          </a:bodyPr>
          <a:lstStyle/>
          <a:p>
            <a:pPr marL="0" indent="0"/>
            <a:r>
              <a:rPr lang="id-ID" sz="1300" dirty="0" smtClean="0"/>
              <a:t>Lingkungan alam atau lingkungan fisik adalah segala sesuatu yang sifatnya alamiah, seperti sumber daya alam (air, hutan, tanah, batu-batuan), tumbuh-tumbuhan dan hewan (flora dan fauna), sungai, iklim, suhu, dan sebagainya.</a:t>
            </a:r>
          </a:p>
          <a:p>
            <a:pPr marL="0" lvl="0" indent="0" algn="ctr" rtl="0">
              <a:spcBef>
                <a:spcPts val="0"/>
              </a:spcBef>
              <a:spcAft>
                <a:spcPts val="0"/>
              </a:spcAft>
              <a:buNone/>
            </a:pPr>
            <a:endParaRPr sz="1300"/>
          </a:p>
        </p:txBody>
      </p:sp>
      <p:sp>
        <p:nvSpPr>
          <p:cNvPr id="6863" name="Google Shape;6863;p57"/>
          <p:cNvSpPr txBox="1">
            <a:spLocks noGrp="1"/>
          </p:cNvSpPr>
          <p:nvPr>
            <p:ph type="title" idx="5"/>
          </p:nvPr>
        </p:nvSpPr>
        <p:spPr>
          <a:xfrm>
            <a:off x="6208779" y="2554921"/>
            <a:ext cx="1968600" cy="384600"/>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id-ID" sz="2000" dirty="0" smtClean="0"/>
              <a:t>L</a:t>
            </a:r>
            <a:r>
              <a:rPr sz="2000" smtClean="0"/>
              <a:t>ingkungan Budaya</a:t>
            </a:r>
            <a:endParaRPr sz="2000"/>
          </a:p>
        </p:txBody>
      </p:sp>
      <p:sp>
        <p:nvSpPr>
          <p:cNvPr id="6864" name="Google Shape;6864;p57"/>
          <p:cNvSpPr txBox="1">
            <a:spLocks noGrp="1"/>
          </p:cNvSpPr>
          <p:nvPr>
            <p:ph type="subTitle" idx="6"/>
          </p:nvPr>
        </p:nvSpPr>
        <p:spPr>
          <a:xfrm>
            <a:off x="5982054" y="3270625"/>
            <a:ext cx="2350800" cy="1293300"/>
          </a:xfrm>
          <a:prstGeom prst="rect">
            <a:avLst/>
          </a:prstGeom>
        </p:spPr>
        <p:txBody>
          <a:bodyPr spcFirstLastPara="1" wrap="square" lIns="0" tIns="0" rIns="0" bIns="0" anchor="t" anchorCtr="0">
            <a:noAutofit/>
          </a:bodyPr>
          <a:lstStyle/>
          <a:p>
            <a:pPr marL="0" indent="0"/>
            <a:r>
              <a:rPr lang="id-ID" sz="1300" dirty="0" smtClean="0"/>
              <a:t>Lingkungan </a:t>
            </a:r>
            <a:r>
              <a:rPr lang="id-ID" sz="1300" dirty="0" smtClean="0"/>
              <a:t>budaya atau buatan yakni lingkungan yang sengaja diciptakan atau dibangun manusia untuk tujuan-tujuan tertentu yang bermanfaat bagi kehidupan manusia. </a:t>
            </a:r>
          </a:p>
          <a:p>
            <a:pPr marL="0" lvl="0" indent="0" rtl="0">
              <a:spcBef>
                <a:spcPts val="0"/>
              </a:spcBef>
              <a:spcAft>
                <a:spcPts val="0"/>
              </a:spcAft>
              <a:buNone/>
            </a:pPr>
            <a:endParaRPr sz="1300"/>
          </a:p>
        </p:txBody>
      </p:sp>
      <p:sp>
        <p:nvSpPr>
          <p:cNvPr id="6865" name="Google Shape;6865;p57"/>
          <p:cNvSpPr/>
          <p:nvPr/>
        </p:nvSpPr>
        <p:spPr>
          <a:xfrm rot="-10129201" flipH="1">
            <a:off x="8236407" y="3683259"/>
            <a:ext cx="1453453" cy="2199505"/>
          </a:xfrm>
          <a:custGeom>
            <a:avLst/>
            <a:gdLst/>
            <a:ahLst/>
            <a:cxnLst/>
            <a:rect l="l" t="t" r="r" b="b"/>
            <a:pathLst>
              <a:path w="47684" h="72160" extrusionOk="0">
                <a:moveTo>
                  <a:pt x="37806" y="0"/>
                </a:moveTo>
                <a:lnTo>
                  <a:pt x="37655" y="101"/>
                </a:lnTo>
                <a:lnTo>
                  <a:pt x="37630" y="201"/>
                </a:lnTo>
                <a:lnTo>
                  <a:pt x="37454" y="1394"/>
                </a:lnTo>
                <a:lnTo>
                  <a:pt x="37153" y="3791"/>
                </a:lnTo>
                <a:lnTo>
                  <a:pt x="37028" y="4996"/>
                </a:lnTo>
                <a:lnTo>
                  <a:pt x="36789" y="5887"/>
                </a:lnTo>
                <a:lnTo>
                  <a:pt x="36262" y="7644"/>
                </a:lnTo>
                <a:lnTo>
                  <a:pt x="35923" y="8510"/>
                </a:lnTo>
                <a:lnTo>
                  <a:pt x="35672" y="9113"/>
                </a:lnTo>
                <a:lnTo>
                  <a:pt x="35107" y="10280"/>
                </a:lnTo>
                <a:lnTo>
                  <a:pt x="34480" y="11410"/>
                </a:lnTo>
                <a:lnTo>
                  <a:pt x="33789" y="12514"/>
                </a:lnTo>
                <a:lnTo>
                  <a:pt x="33413" y="13054"/>
                </a:lnTo>
                <a:lnTo>
                  <a:pt x="32898" y="13757"/>
                </a:lnTo>
                <a:lnTo>
                  <a:pt x="31769" y="15062"/>
                </a:lnTo>
                <a:lnTo>
                  <a:pt x="30538" y="16267"/>
                </a:lnTo>
                <a:lnTo>
                  <a:pt x="29221" y="17372"/>
                </a:lnTo>
                <a:lnTo>
                  <a:pt x="28530" y="17886"/>
                </a:lnTo>
                <a:lnTo>
                  <a:pt x="27790" y="18275"/>
                </a:lnTo>
                <a:lnTo>
                  <a:pt x="26296" y="18991"/>
                </a:lnTo>
                <a:lnTo>
                  <a:pt x="24777" y="19593"/>
                </a:lnTo>
                <a:lnTo>
                  <a:pt x="23221" y="20121"/>
                </a:lnTo>
                <a:lnTo>
                  <a:pt x="21639" y="20560"/>
                </a:lnTo>
                <a:lnTo>
                  <a:pt x="20033" y="20936"/>
                </a:lnTo>
                <a:lnTo>
                  <a:pt x="17598" y="21388"/>
                </a:lnTo>
                <a:lnTo>
                  <a:pt x="15941" y="21614"/>
                </a:lnTo>
                <a:lnTo>
                  <a:pt x="14874" y="21752"/>
                </a:lnTo>
                <a:lnTo>
                  <a:pt x="13807" y="21903"/>
                </a:lnTo>
                <a:lnTo>
                  <a:pt x="13418" y="21664"/>
                </a:lnTo>
                <a:lnTo>
                  <a:pt x="12565" y="21338"/>
                </a:lnTo>
                <a:lnTo>
                  <a:pt x="11661" y="21187"/>
                </a:lnTo>
                <a:lnTo>
                  <a:pt x="10757" y="21225"/>
                </a:lnTo>
                <a:lnTo>
                  <a:pt x="10305" y="21313"/>
                </a:lnTo>
                <a:lnTo>
                  <a:pt x="10556" y="21351"/>
                </a:lnTo>
                <a:lnTo>
                  <a:pt x="11058" y="21489"/>
                </a:lnTo>
                <a:lnTo>
                  <a:pt x="11799" y="21752"/>
                </a:lnTo>
                <a:lnTo>
                  <a:pt x="12301" y="21903"/>
                </a:lnTo>
                <a:lnTo>
                  <a:pt x="12627" y="21978"/>
                </a:lnTo>
                <a:lnTo>
                  <a:pt x="12966" y="22028"/>
                </a:lnTo>
                <a:lnTo>
                  <a:pt x="11774" y="22229"/>
                </a:lnTo>
                <a:lnTo>
                  <a:pt x="10017" y="22631"/>
                </a:lnTo>
                <a:lnTo>
                  <a:pt x="8874" y="22970"/>
                </a:lnTo>
                <a:lnTo>
                  <a:pt x="7757" y="23384"/>
                </a:lnTo>
                <a:lnTo>
                  <a:pt x="6678" y="23873"/>
                </a:lnTo>
                <a:lnTo>
                  <a:pt x="5636" y="24463"/>
                </a:lnTo>
                <a:lnTo>
                  <a:pt x="4645" y="25154"/>
                </a:lnTo>
                <a:lnTo>
                  <a:pt x="4168" y="25543"/>
                </a:lnTo>
                <a:lnTo>
                  <a:pt x="4130" y="25580"/>
                </a:lnTo>
                <a:lnTo>
                  <a:pt x="4130" y="25668"/>
                </a:lnTo>
                <a:lnTo>
                  <a:pt x="4168" y="25744"/>
                </a:lnTo>
                <a:lnTo>
                  <a:pt x="4255" y="25756"/>
                </a:lnTo>
                <a:lnTo>
                  <a:pt x="4293" y="25731"/>
                </a:lnTo>
                <a:lnTo>
                  <a:pt x="4858" y="25292"/>
                </a:lnTo>
                <a:lnTo>
                  <a:pt x="6038" y="24526"/>
                </a:lnTo>
                <a:lnTo>
                  <a:pt x="7255" y="23911"/>
                </a:lnTo>
                <a:lnTo>
                  <a:pt x="8523" y="23434"/>
                </a:lnTo>
                <a:lnTo>
                  <a:pt x="9176" y="23233"/>
                </a:lnTo>
                <a:lnTo>
                  <a:pt x="8900" y="23422"/>
                </a:lnTo>
                <a:lnTo>
                  <a:pt x="8360" y="23886"/>
                </a:lnTo>
                <a:lnTo>
                  <a:pt x="7883" y="24388"/>
                </a:lnTo>
                <a:lnTo>
                  <a:pt x="7544" y="24890"/>
                </a:lnTo>
                <a:lnTo>
                  <a:pt x="7444" y="25129"/>
                </a:lnTo>
                <a:lnTo>
                  <a:pt x="8222" y="24627"/>
                </a:lnTo>
                <a:lnTo>
                  <a:pt x="9025" y="24175"/>
                </a:lnTo>
                <a:lnTo>
                  <a:pt x="9376" y="23936"/>
                </a:lnTo>
                <a:lnTo>
                  <a:pt x="9841" y="23497"/>
                </a:lnTo>
                <a:lnTo>
                  <a:pt x="10092" y="23145"/>
                </a:lnTo>
                <a:lnTo>
                  <a:pt x="10180" y="22957"/>
                </a:lnTo>
                <a:lnTo>
                  <a:pt x="11058" y="22769"/>
                </a:lnTo>
                <a:lnTo>
                  <a:pt x="12841" y="22455"/>
                </a:lnTo>
                <a:lnTo>
                  <a:pt x="15552" y="22104"/>
                </a:lnTo>
                <a:lnTo>
                  <a:pt x="17359" y="21865"/>
                </a:lnTo>
                <a:lnTo>
                  <a:pt x="18928" y="21627"/>
                </a:lnTo>
                <a:lnTo>
                  <a:pt x="21250" y="21162"/>
                </a:lnTo>
                <a:lnTo>
                  <a:pt x="22794" y="20786"/>
                </a:lnTo>
                <a:lnTo>
                  <a:pt x="23547" y="20560"/>
                </a:lnTo>
                <a:lnTo>
                  <a:pt x="24212" y="20372"/>
                </a:lnTo>
                <a:lnTo>
                  <a:pt x="24890" y="20158"/>
                </a:lnTo>
                <a:lnTo>
                  <a:pt x="22229" y="21577"/>
                </a:lnTo>
                <a:lnTo>
                  <a:pt x="18213" y="23735"/>
                </a:lnTo>
                <a:lnTo>
                  <a:pt x="16292" y="24915"/>
                </a:lnTo>
                <a:lnTo>
                  <a:pt x="15050" y="25769"/>
                </a:lnTo>
                <a:lnTo>
                  <a:pt x="14460" y="26221"/>
                </a:lnTo>
                <a:lnTo>
                  <a:pt x="13983" y="26145"/>
                </a:lnTo>
                <a:lnTo>
                  <a:pt x="13644" y="26083"/>
                </a:lnTo>
                <a:lnTo>
                  <a:pt x="13293" y="26045"/>
                </a:lnTo>
                <a:lnTo>
                  <a:pt x="12565" y="26108"/>
                </a:lnTo>
                <a:lnTo>
                  <a:pt x="11874" y="26321"/>
                </a:lnTo>
                <a:lnTo>
                  <a:pt x="11209" y="26647"/>
                </a:lnTo>
                <a:lnTo>
                  <a:pt x="10908" y="26861"/>
                </a:lnTo>
                <a:lnTo>
                  <a:pt x="10908" y="26861"/>
                </a:lnTo>
                <a:lnTo>
                  <a:pt x="11347" y="26848"/>
                </a:lnTo>
                <a:lnTo>
                  <a:pt x="12201" y="26999"/>
                </a:lnTo>
                <a:lnTo>
                  <a:pt x="12640" y="27062"/>
                </a:lnTo>
                <a:lnTo>
                  <a:pt x="13042" y="27099"/>
                </a:lnTo>
                <a:lnTo>
                  <a:pt x="13443" y="27062"/>
                </a:lnTo>
                <a:lnTo>
                  <a:pt x="13029" y="27426"/>
                </a:lnTo>
                <a:lnTo>
                  <a:pt x="12213" y="28216"/>
                </a:lnTo>
                <a:lnTo>
                  <a:pt x="11460" y="29057"/>
                </a:lnTo>
                <a:lnTo>
                  <a:pt x="10745" y="29961"/>
                </a:lnTo>
                <a:lnTo>
                  <a:pt x="10418" y="30438"/>
                </a:lnTo>
                <a:lnTo>
                  <a:pt x="10393" y="30501"/>
                </a:lnTo>
                <a:lnTo>
                  <a:pt x="10481" y="30576"/>
                </a:lnTo>
                <a:lnTo>
                  <a:pt x="10531" y="30538"/>
                </a:lnTo>
                <a:lnTo>
                  <a:pt x="11008" y="29923"/>
                </a:lnTo>
                <a:lnTo>
                  <a:pt x="12037" y="28769"/>
                </a:lnTo>
                <a:lnTo>
                  <a:pt x="13142" y="27727"/>
                </a:lnTo>
                <a:lnTo>
                  <a:pt x="14309" y="26773"/>
                </a:lnTo>
                <a:lnTo>
                  <a:pt x="14912" y="26321"/>
                </a:lnTo>
                <a:lnTo>
                  <a:pt x="14962" y="26296"/>
                </a:lnTo>
                <a:lnTo>
                  <a:pt x="14949" y="26296"/>
                </a:lnTo>
                <a:lnTo>
                  <a:pt x="15564" y="25869"/>
                </a:lnTo>
                <a:lnTo>
                  <a:pt x="16807" y="25066"/>
                </a:lnTo>
                <a:lnTo>
                  <a:pt x="18753" y="23936"/>
                </a:lnTo>
                <a:lnTo>
                  <a:pt x="20070" y="23233"/>
                </a:lnTo>
                <a:lnTo>
                  <a:pt x="20070" y="23233"/>
                </a:lnTo>
                <a:lnTo>
                  <a:pt x="19681" y="23710"/>
                </a:lnTo>
                <a:lnTo>
                  <a:pt x="18991" y="24752"/>
                </a:lnTo>
                <a:lnTo>
                  <a:pt x="18389" y="25869"/>
                </a:lnTo>
                <a:lnTo>
                  <a:pt x="17912" y="26961"/>
                </a:lnTo>
                <a:lnTo>
                  <a:pt x="17711" y="27488"/>
                </a:lnTo>
                <a:lnTo>
                  <a:pt x="17548" y="27928"/>
                </a:lnTo>
                <a:lnTo>
                  <a:pt x="17297" y="28844"/>
                </a:lnTo>
                <a:lnTo>
                  <a:pt x="17008" y="30250"/>
                </a:lnTo>
                <a:lnTo>
                  <a:pt x="16631" y="32120"/>
                </a:lnTo>
                <a:lnTo>
                  <a:pt x="16230" y="33475"/>
                </a:lnTo>
                <a:lnTo>
                  <a:pt x="15853" y="34342"/>
                </a:lnTo>
                <a:lnTo>
                  <a:pt x="15615" y="34743"/>
                </a:lnTo>
                <a:lnTo>
                  <a:pt x="15602" y="34781"/>
                </a:lnTo>
                <a:lnTo>
                  <a:pt x="15677" y="34831"/>
                </a:lnTo>
                <a:lnTo>
                  <a:pt x="15702" y="34806"/>
                </a:lnTo>
                <a:lnTo>
                  <a:pt x="15916" y="34505"/>
                </a:lnTo>
                <a:lnTo>
                  <a:pt x="16280" y="33865"/>
                </a:lnTo>
                <a:lnTo>
                  <a:pt x="16707" y="32873"/>
                </a:lnTo>
                <a:lnTo>
                  <a:pt x="17284" y="30752"/>
                </a:lnTo>
                <a:lnTo>
                  <a:pt x="17623" y="29321"/>
                </a:lnTo>
                <a:lnTo>
                  <a:pt x="17686" y="29798"/>
                </a:lnTo>
                <a:lnTo>
                  <a:pt x="17773" y="30250"/>
                </a:lnTo>
                <a:lnTo>
                  <a:pt x="18125" y="31555"/>
                </a:lnTo>
                <a:lnTo>
                  <a:pt x="18564" y="33187"/>
                </a:lnTo>
                <a:lnTo>
                  <a:pt x="18665" y="33839"/>
                </a:lnTo>
                <a:lnTo>
                  <a:pt x="18702" y="34505"/>
                </a:lnTo>
                <a:lnTo>
                  <a:pt x="18627" y="35182"/>
                </a:lnTo>
                <a:lnTo>
                  <a:pt x="18552" y="35521"/>
                </a:lnTo>
                <a:lnTo>
                  <a:pt x="18552" y="35559"/>
                </a:lnTo>
                <a:lnTo>
                  <a:pt x="18614" y="35584"/>
                </a:lnTo>
                <a:lnTo>
                  <a:pt x="18640" y="35546"/>
                </a:lnTo>
                <a:lnTo>
                  <a:pt x="18790" y="35145"/>
                </a:lnTo>
                <a:lnTo>
                  <a:pt x="18953" y="34316"/>
                </a:lnTo>
                <a:lnTo>
                  <a:pt x="18953" y="33475"/>
                </a:lnTo>
                <a:lnTo>
                  <a:pt x="18828" y="32647"/>
                </a:lnTo>
                <a:lnTo>
                  <a:pt x="18727" y="32220"/>
                </a:lnTo>
                <a:lnTo>
                  <a:pt x="18464" y="31229"/>
                </a:lnTo>
                <a:lnTo>
                  <a:pt x="18200" y="30237"/>
                </a:lnTo>
                <a:lnTo>
                  <a:pt x="18338" y="30551"/>
                </a:lnTo>
                <a:lnTo>
                  <a:pt x="18527" y="30840"/>
                </a:lnTo>
                <a:lnTo>
                  <a:pt x="18803" y="31229"/>
                </a:lnTo>
                <a:lnTo>
                  <a:pt x="19493" y="31869"/>
                </a:lnTo>
                <a:lnTo>
                  <a:pt x="19882" y="32132"/>
                </a:lnTo>
                <a:lnTo>
                  <a:pt x="19769" y="32032"/>
                </a:lnTo>
                <a:lnTo>
                  <a:pt x="19593" y="31743"/>
                </a:lnTo>
                <a:lnTo>
                  <a:pt x="19543" y="31593"/>
                </a:lnTo>
                <a:lnTo>
                  <a:pt x="19368" y="31053"/>
                </a:lnTo>
                <a:lnTo>
                  <a:pt x="19117" y="30237"/>
                </a:lnTo>
                <a:lnTo>
                  <a:pt x="18891" y="29723"/>
                </a:lnTo>
                <a:lnTo>
                  <a:pt x="18740" y="29484"/>
                </a:lnTo>
                <a:lnTo>
                  <a:pt x="18439" y="29107"/>
                </a:lnTo>
                <a:lnTo>
                  <a:pt x="18163" y="28718"/>
                </a:lnTo>
                <a:lnTo>
                  <a:pt x="18062" y="28907"/>
                </a:lnTo>
                <a:lnTo>
                  <a:pt x="18112" y="28204"/>
                </a:lnTo>
                <a:lnTo>
                  <a:pt x="18238" y="27501"/>
                </a:lnTo>
                <a:lnTo>
                  <a:pt x="18539" y="26798"/>
                </a:lnTo>
                <a:lnTo>
                  <a:pt x="19255" y="25468"/>
                </a:lnTo>
                <a:lnTo>
                  <a:pt x="19669" y="24827"/>
                </a:lnTo>
                <a:lnTo>
                  <a:pt x="20108" y="24225"/>
                </a:lnTo>
                <a:lnTo>
                  <a:pt x="21087" y="23083"/>
                </a:lnTo>
                <a:lnTo>
                  <a:pt x="21526" y="22493"/>
                </a:lnTo>
                <a:lnTo>
                  <a:pt x="23083" y="21689"/>
                </a:lnTo>
                <a:lnTo>
                  <a:pt x="25405" y="20472"/>
                </a:lnTo>
                <a:lnTo>
                  <a:pt x="26911" y="19593"/>
                </a:lnTo>
                <a:lnTo>
                  <a:pt x="27639" y="19142"/>
                </a:lnTo>
                <a:lnTo>
                  <a:pt x="28618" y="18489"/>
                </a:lnTo>
                <a:lnTo>
                  <a:pt x="30011" y="17434"/>
                </a:lnTo>
                <a:lnTo>
                  <a:pt x="30890" y="16669"/>
                </a:lnTo>
                <a:lnTo>
                  <a:pt x="31731" y="15866"/>
                </a:lnTo>
                <a:lnTo>
                  <a:pt x="32522" y="15025"/>
                </a:lnTo>
                <a:lnTo>
                  <a:pt x="33275" y="14133"/>
                </a:lnTo>
                <a:lnTo>
                  <a:pt x="33965" y="13192"/>
                </a:lnTo>
                <a:lnTo>
                  <a:pt x="34304" y="12703"/>
                </a:lnTo>
                <a:lnTo>
                  <a:pt x="34944" y="11698"/>
                </a:lnTo>
                <a:lnTo>
                  <a:pt x="35885" y="10029"/>
                </a:lnTo>
                <a:lnTo>
                  <a:pt x="36463" y="8862"/>
                </a:lnTo>
                <a:lnTo>
                  <a:pt x="36714" y="8259"/>
                </a:lnTo>
                <a:lnTo>
                  <a:pt x="36551" y="9916"/>
                </a:lnTo>
                <a:lnTo>
                  <a:pt x="36174" y="13192"/>
                </a:lnTo>
                <a:lnTo>
                  <a:pt x="35911" y="14836"/>
                </a:lnTo>
                <a:lnTo>
                  <a:pt x="35747" y="15765"/>
                </a:lnTo>
                <a:lnTo>
                  <a:pt x="35383" y="17598"/>
                </a:lnTo>
                <a:lnTo>
                  <a:pt x="34944" y="19405"/>
                </a:lnTo>
                <a:lnTo>
                  <a:pt x="34442" y="21200"/>
                </a:lnTo>
                <a:lnTo>
                  <a:pt x="33890" y="22982"/>
                </a:lnTo>
                <a:lnTo>
                  <a:pt x="33275" y="24740"/>
                </a:lnTo>
                <a:lnTo>
                  <a:pt x="32246" y="27338"/>
                </a:lnTo>
                <a:lnTo>
                  <a:pt x="31492" y="29057"/>
                </a:lnTo>
                <a:lnTo>
                  <a:pt x="31467" y="29082"/>
                </a:lnTo>
                <a:lnTo>
                  <a:pt x="31455" y="29120"/>
                </a:lnTo>
                <a:lnTo>
                  <a:pt x="30928" y="28995"/>
                </a:lnTo>
                <a:lnTo>
                  <a:pt x="30400" y="28907"/>
                </a:lnTo>
                <a:lnTo>
                  <a:pt x="30124" y="28894"/>
                </a:lnTo>
                <a:lnTo>
                  <a:pt x="29597" y="28982"/>
                </a:lnTo>
                <a:lnTo>
                  <a:pt x="29346" y="29057"/>
                </a:lnTo>
                <a:lnTo>
                  <a:pt x="29032" y="29158"/>
                </a:lnTo>
                <a:lnTo>
                  <a:pt x="28430" y="29421"/>
                </a:lnTo>
                <a:lnTo>
                  <a:pt x="27852" y="29748"/>
                </a:lnTo>
                <a:lnTo>
                  <a:pt x="27313" y="30124"/>
                </a:lnTo>
                <a:lnTo>
                  <a:pt x="27062" y="30338"/>
                </a:lnTo>
                <a:lnTo>
                  <a:pt x="27325" y="30250"/>
                </a:lnTo>
                <a:lnTo>
                  <a:pt x="27852" y="30225"/>
                </a:lnTo>
                <a:lnTo>
                  <a:pt x="28681" y="30350"/>
                </a:lnTo>
                <a:lnTo>
                  <a:pt x="29233" y="30413"/>
                </a:lnTo>
                <a:lnTo>
                  <a:pt x="29509" y="30413"/>
                </a:lnTo>
                <a:lnTo>
                  <a:pt x="30062" y="30312"/>
                </a:lnTo>
                <a:lnTo>
                  <a:pt x="30589" y="30099"/>
                </a:lnTo>
                <a:lnTo>
                  <a:pt x="31041" y="29773"/>
                </a:lnTo>
                <a:lnTo>
                  <a:pt x="31241" y="29572"/>
                </a:lnTo>
                <a:lnTo>
                  <a:pt x="31053" y="29974"/>
                </a:lnTo>
                <a:lnTo>
                  <a:pt x="30865" y="30375"/>
                </a:lnTo>
                <a:lnTo>
                  <a:pt x="30426" y="30927"/>
                </a:lnTo>
                <a:lnTo>
                  <a:pt x="29534" y="31957"/>
                </a:lnTo>
                <a:lnTo>
                  <a:pt x="28593" y="32860"/>
                </a:lnTo>
                <a:lnTo>
                  <a:pt x="27576" y="33664"/>
                </a:lnTo>
                <a:lnTo>
                  <a:pt x="27024" y="34040"/>
                </a:lnTo>
                <a:lnTo>
                  <a:pt x="26660" y="33927"/>
                </a:lnTo>
                <a:lnTo>
                  <a:pt x="25945" y="33601"/>
                </a:lnTo>
                <a:lnTo>
                  <a:pt x="25581" y="33450"/>
                </a:lnTo>
                <a:lnTo>
                  <a:pt x="25154" y="33312"/>
                </a:lnTo>
                <a:lnTo>
                  <a:pt x="24263" y="33237"/>
                </a:lnTo>
                <a:lnTo>
                  <a:pt x="23359" y="33312"/>
                </a:lnTo>
                <a:lnTo>
                  <a:pt x="22468" y="33475"/>
                </a:lnTo>
                <a:lnTo>
                  <a:pt x="22016" y="33588"/>
                </a:lnTo>
                <a:lnTo>
                  <a:pt x="22518" y="33764"/>
                </a:lnTo>
                <a:lnTo>
                  <a:pt x="23547" y="34078"/>
                </a:lnTo>
                <a:lnTo>
                  <a:pt x="24576" y="34316"/>
                </a:lnTo>
                <a:lnTo>
                  <a:pt x="25631" y="34492"/>
                </a:lnTo>
                <a:lnTo>
                  <a:pt x="26171" y="34542"/>
                </a:lnTo>
                <a:lnTo>
                  <a:pt x="25468" y="34919"/>
                </a:lnTo>
                <a:lnTo>
                  <a:pt x="24702" y="35258"/>
                </a:lnTo>
                <a:lnTo>
                  <a:pt x="23773" y="35634"/>
                </a:lnTo>
                <a:lnTo>
                  <a:pt x="21878" y="36274"/>
                </a:lnTo>
                <a:lnTo>
                  <a:pt x="18991" y="37103"/>
                </a:lnTo>
                <a:lnTo>
                  <a:pt x="17058" y="37617"/>
                </a:lnTo>
                <a:lnTo>
                  <a:pt x="15866" y="37969"/>
                </a:lnTo>
                <a:lnTo>
                  <a:pt x="14636" y="38333"/>
                </a:lnTo>
                <a:lnTo>
                  <a:pt x="13933" y="38069"/>
                </a:lnTo>
                <a:lnTo>
                  <a:pt x="12514" y="37617"/>
                </a:lnTo>
                <a:lnTo>
                  <a:pt x="11774" y="37467"/>
                </a:lnTo>
                <a:lnTo>
                  <a:pt x="11385" y="37404"/>
                </a:lnTo>
                <a:lnTo>
                  <a:pt x="10607" y="37354"/>
                </a:lnTo>
                <a:lnTo>
                  <a:pt x="9828" y="37417"/>
                </a:lnTo>
                <a:lnTo>
                  <a:pt x="9075" y="37580"/>
                </a:lnTo>
                <a:lnTo>
                  <a:pt x="8711" y="37718"/>
                </a:lnTo>
                <a:lnTo>
                  <a:pt x="9264" y="37969"/>
                </a:lnTo>
                <a:lnTo>
                  <a:pt x="10431" y="38358"/>
                </a:lnTo>
                <a:lnTo>
                  <a:pt x="11636" y="38597"/>
                </a:lnTo>
                <a:lnTo>
                  <a:pt x="12866" y="38697"/>
                </a:lnTo>
                <a:lnTo>
                  <a:pt x="13481" y="38684"/>
                </a:lnTo>
                <a:lnTo>
                  <a:pt x="13832" y="38597"/>
                </a:lnTo>
                <a:lnTo>
                  <a:pt x="12891" y="38923"/>
                </a:lnTo>
                <a:lnTo>
                  <a:pt x="11033" y="39663"/>
                </a:lnTo>
                <a:lnTo>
                  <a:pt x="10130" y="40078"/>
                </a:lnTo>
                <a:lnTo>
                  <a:pt x="9213" y="40115"/>
                </a:lnTo>
                <a:lnTo>
                  <a:pt x="7343" y="40278"/>
                </a:lnTo>
                <a:lnTo>
                  <a:pt x="6427" y="40429"/>
                </a:lnTo>
                <a:lnTo>
                  <a:pt x="6163" y="40341"/>
                </a:lnTo>
                <a:lnTo>
                  <a:pt x="5661" y="40090"/>
                </a:lnTo>
                <a:lnTo>
                  <a:pt x="5423" y="39940"/>
                </a:lnTo>
                <a:lnTo>
                  <a:pt x="5134" y="39714"/>
                </a:lnTo>
                <a:lnTo>
                  <a:pt x="4820" y="39550"/>
                </a:lnTo>
                <a:lnTo>
                  <a:pt x="4557" y="39488"/>
                </a:lnTo>
                <a:lnTo>
                  <a:pt x="4281" y="39488"/>
                </a:lnTo>
                <a:lnTo>
                  <a:pt x="3414" y="39475"/>
                </a:lnTo>
                <a:lnTo>
                  <a:pt x="2548" y="39488"/>
                </a:lnTo>
                <a:lnTo>
                  <a:pt x="3163" y="39827"/>
                </a:lnTo>
                <a:lnTo>
                  <a:pt x="3778" y="40165"/>
                </a:lnTo>
                <a:lnTo>
                  <a:pt x="4180" y="40391"/>
                </a:lnTo>
                <a:lnTo>
                  <a:pt x="4594" y="40555"/>
                </a:lnTo>
                <a:lnTo>
                  <a:pt x="4921" y="40630"/>
                </a:lnTo>
                <a:lnTo>
                  <a:pt x="5247" y="40668"/>
                </a:lnTo>
                <a:lnTo>
                  <a:pt x="5034" y="40718"/>
                </a:lnTo>
                <a:lnTo>
                  <a:pt x="4833" y="40768"/>
                </a:lnTo>
                <a:lnTo>
                  <a:pt x="4168" y="40969"/>
                </a:lnTo>
                <a:lnTo>
                  <a:pt x="2900" y="41521"/>
                </a:lnTo>
                <a:lnTo>
                  <a:pt x="1707" y="42224"/>
                </a:lnTo>
                <a:lnTo>
                  <a:pt x="590" y="43027"/>
                </a:lnTo>
                <a:lnTo>
                  <a:pt x="38" y="43454"/>
                </a:lnTo>
                <a:lnTo>
                  <a:pt x="0" y="43504"/>
                </a:lnTo>
                <a:lnTo>
                  <a:pt x="63" y="43605"/>
                </a:lnTo>
                <a:lnTo>
                  <a:pt x="138" y="43579"/>
                </a:lnTo>
                <a:lnTo>
                  <a:pt x="1281" y="42864"/>
                </a:lnTo>
                <a:lnTo>
                  <a:pt x="3063" y="41847"/>
                </a:lnTo>
                <a:lnTo>
                  <a:pt x="4318" y="41320"/>
                </a:lnTo>
                <a:lnTo>
                  <a:pt x="4971" y="41132"/>
                </a:lnTo>
                <a:lnTo>
                  <a:pt x="5473" y="41006"/>
                </a:lnTo>
                <a:lnTo>
                  <a:pt x="6515" y="40843"/>
                </a:lnTo>
                <a:lnTo>
                  <a:pt x="8071" y="40693"/>
                </a:lnTo>
                <a:lnTo>
                  <a:pt x="9113" y="40605"/>
                </a:lnTo>
                <a:lnTo>
                  <a:pt x="8410" y="41006"/>
                </a:lnTo>
                <a:lnTo>
                  <a:pt x="7067" y="41923"/>
                </a:lnTo>
                <a:lnTo>
                  <a:pt x="5824" y="42964"/>
                </a:lnTo>
                <a:lnTo>
                  <a:pt x="4732" y="44169"/>
                </a:lnTo>
                <a:lnTo>
                  <a:pt x="4243" y="44835"/>
                </a:lnTo>
                <a:lnTo>
                  <a:pt x="4218" y="44910"/>
                </a:lnTo>
                <a:lnTo>
                  <a:pt x="4318" y="44985"/>
                </a:lnTo>
                <a:lnTo>
                  <a:pt x="4381" y="44948"/>
                </a:lnTo>
                <a:lnTo>
                  <a:pt x="4996" y="44295"/>
                </a:lnTo>
                <a:lnTo>
                  <a:pt x="6276" y="43115"/>
                </a:lnTo>
                <a:lnTo>
                  <a:pt x="7632" y="42098"/>
                </a:lnTo>
                <a:lnTo>
                  <a:pt x="9063" y="41207"/>
                </a:lnTo>
                <a:lnTo>
                  <a:pt x="10556" y="40429"/>
                </a:lnTo>
                <a:lnTo>
                  <a:pt x="12088" y="39751"/>
                </a:lnTo>
                <a:lnTo>
                  <a:pt x="13669" y="39161"/>
                </a:lnTo>
                <a:lnTo>
                  <a:pt x="15301" y="38622"/>
                </a:lnTo>
                <a:lnTo>
                  <a:pt x="16117" y="38371"/>
                </a:lnTo>
                <a:lnTo>
                  <a:pt x="15627" y="38747"/>
                </a:lnTo>
                <a:lnTo>
                  <a:pt x="14749" y="39626"/>
                </a:lnTo>
                <a:lnTo>
                  <a:pt x="13958" y="40605"/>
                </a:lnTo>
                <a:lnTo>
                  <a:pt x="13267" y="41634"/>
                </a:lnTo>
                <a:lnTo>
                  <a:pt x="12954" y="42149"/>
                </a:lnTo>
                <a:lnTo>
                  <a:pt x="12665" y="42224"/>
                </a:lnTo>
                <a:lnTo>
                  <a:pt x="12100" y="42412"/>
                </a:lnTo>
                <a:lnTo>
                  <a:pt x="11560" y="42663"/>
                </a:lnTo>
                <a:lnTo>
                  <a:pt x="11046" y="42964"/>
                </a:lnTo>
                <a:lnTo>
                  <a:pt x="10569" y="43328"/>
                </a:lnTo>
                <a:lnTo>
                  <a:pt x="10130" y="43730"/>
                </a:lnTo>
                <a:lnTo>
                  <a:pt x="9728" y="44182"/>
                </a:lnTo>
                <a:lnTo>
                  <a:pt x="9389" y="44671"/>
                </a:lnTo>
                <a:lnTo>
                  <a:pt x="9238" y="44923"/>
                </a:lnTo>
                <a:lnTo>
                  <a:pt x="9402" y="44784"/>
                </a:lnTo>
                <a:lnTo>
                  <a:pt x="9778" y="44559"/>
                </a:lnTo>
                <a:lnTo>
                  <a:pt x="10418" y="44345"/>
                </a:lnTo>
                <a:lnTo>
                  <a:pt x="10845" y="44195"/>
                </a:lnTo>
                <a:lnTo>
                  <a:pt x="11071" y="44107"/>
                </a:lnTo>
                <a:lnTo>
                  <a:pt x="11498" y="43881"/>
                </a:lnTo>
                <a:lnTo>
                  <a:pt x="12088" y="43454"/>
                </a:lnTo>
                <a:lnTo>
                  <a:pt x="12427" y="43103"/>
                </a:lnTo>
                <a:lnTo>
                  <a:pt x="12088" y="43793"/>
                </a:lnTo>
                <a:lnTo>
                  <a:pt x="11535" y="45211"/>
                </a:lnTo>
                <a:lnTo>
                  <a:pt x="11134" y="46692"/>
                </a:lnTo>
                <a:lnTo>
                  <a:pt x="10920" y="48198"/>
                </a:lnTo>
                <a:lnTo>
                  <a:pt x="10883" y="48964"/>
                </a:lnTo>
                <a:lnTo>
                  <a:pt x="10908" y="49027"/>
                </a:lnTo>
                <a:lnTo>
                  <a:pt x="11033" y="49039"/>
                </a:lnTo>
                <a:lnTo>
                  <a:pt x="11058" y="48977"/>
                </a:lnTo>
                <a:lnTo>
                  <a:pt x="11096" y="48525"/>
                </a:lnTo>
                <a:lnTo>
                  <a:pt x="11209" y="47646"/>
                </a:lnTo>
                <a:lnTo>
                  <a:pt x="11485" y="46353"/>
                </a:lnTo>
                <a:lnTo>
                  <a:pt x="12050" y="44684"/>
                </a:lnTo>
                <a:lnTo>
                  <a:pt x="12816" y="43115"/>
                </a:lnTo>
                <a:lnTo>
                  <a:pt x="13280" y="42362"/>
                </a:lnTo>
                <a:lnTo>
                  <a:pt x="13180" y="42726"/>
                </a:lnTo>
                <a:lnTo>
                  <a:pt x="13155" y="43504"/>
                </a:lnTo>
                <a:lnTo>
                  <a:pt x="13318" y="44257"/>
                </a:lnTo>
                <a:lnTo>
                  <a:pt x="13682" y="44935"/>
                </a:lnTo>
                <a:lnTo>
                  <a:pt x="13933" y="45224"/>
                </a:lnTo>
                <a:lnTo>
                  <a:pt x="14008" y="44784"/>
                </a:lnTo>
                <a:lnTo>
                  <a:pt x="14071" y="43906"/>
                </a:lnTo>
                <a:lnTo>
                  <a:pt x="14008" y="43027"/>
                </a:lnTo>
                <a:lnTo>
                  <a:pt x="13832" y="42161"/>
                </a:lnTo>
                <a:lnTo>
                  <a:pt x="13694" y="41734"/>
                </a:lnTo>
                <a:lnTo>
                  <a:pt x="14058" y="41232"/>
                </a:lnTo>
                <a:lnTo>
                  <a:pt x="14849" y="40253"/>
                </a:lnTo>
                <a:lnTo>
                  <a:pt x="15702" y="39350"/>
                </a:lnTo>
                <a:lnTo>
                  <a:pt x="16606" y="38496"/>
                </a:lnTo>
                <a:lnTo>
                  <a:pt x="17083" y="38094"/>
                </a:lnTo>
                <a:lnTo>
                  <a:pt x="18137" y="37793"/>
                </a:lnTo>
                <a:lnTo>
                  <a:pt x="19179" y="37505"/>
                </a:lnTo>
                <a:lnTo>
                  <a:pt x="19606" y="37392"/>
                </a:lnTo>
                <a:lnTo>
                  <a:pt x="20033" y="37279"/>
                </a:lnTo>
                <a:lnTo>
                  <a:pt x="19581" y="37567"/>
                </a:lnTo>
                <a:lnTo>
                  <a:pt x="18765" y="38258"/>
                </a:lnTo>
                <a:lnTo>
                  <a:pt x="18062" y="39061"/>
                </a:lnTo>
                <a:lnTo>
                  <a:pt x="17497" y="39977"/>
                </a:lnTo>
                <a:lnTo>
                  <a:pt x="17284" y="40454"/>
                </a:lnTo>
                <a:lnTo>
                  <a:pt x="17949" y="40128"/>
                </a:lnTo>
                <a:lnTo>
                  <a:pt x="18903" y="39576"/>
                </a:lnTo>
                <a:lnTo>
                  <a:pt x="19493" y="39149"/>
                </a:lnTo>
                <a:lnTo>
                  <a:pt x="19769" y="38898"/>
                </a:lnTo>
                <a:lnTo>
                  <a:pt x="20259" y="38408"/>
                </a:lnTo>
                <a:lnTo>
                  <a:pt x="21137" y="37329"/>
                </a:lnTo>
                <a:lnTo>
                  <a:pt x="21614" y="36839"/>
                </a:lnTo>
                <a:lnTo>
                  <a:pt x="22681" y="36525"/>
                </a:lnTo>
                <a:lnTo>
                  <a:pt x="24865" y="35760"/>
                </a:lnTo>
                <a:lnTo>
                  <a:pt x="26447" y="35044"/>
                </a:lnTo>
                <a:lnTo>
                  <a:pt x="27451" y="34505"/>
                </a:lnTo>
                <a:lnTo>
                  <a:pt x="28380" y="33890"/>
                </a:lnTo>
                <a:lnTo>
                  <a:pt x="29246" y="33199"/>
                </a:lnTo>
                <a:lnTo>
                  <a:pt x="29635" y="32823"/>
                </a:lnTo>
                <a:lnTo>
                  <a:pt x="29070" y="33902"/>
                </a:lnTo>
                <a:lnTo>
                  <a:pt x="27878" y="36023"/>
                </a:lnTo>
                <a:lnTo>
                  <a:pt x="27263" y="37078"/>
                </a:lnTo>
                <a:lnTo>
                  <a:pt x="26911" y="37329"/>
                </a:lnTo>
                <a:lnTo>
                  <a:pt x="26095" y="37718"/>
                </a:lnTo>
                <a:lnTo>
                  <a:pt x="25694" y="37894"/>
                </a:lnTo>
                <a:lnTo>
                  <a:pt x="25104" y="38145"/>
                </a:lnTo>
                <a:lnTo>
                  <a:pt x="23974" y="38772"/>
                </a:lnTo>
                <a:lnTo>
                  <a:pt x="23208" y="39337"/>
                </a:lnTo>
                <a:lnTo>
                  <a:pt x="22744" y="39764"/>
                </a:lnTo>
                <a:lnTo>
                  <a:pt x="22342" y="40241"/>
                </a:lnTo>
                <a:lnTo>
                  <a:pt x="22003" y="40768"/>
                </a:lnTo>
                <a:lnTo>
                  <a:pt x="21865" y="41057"/>
                </a:lnTo>
                <a:lnTo>
                  <a:pt x="22869" y="40668"/>
                </a:lnTo>
                <a:lnTo>
                  <a:pt x="23874" y="40278"/>
                </a:lnTo>
                <a:lnTo>
                  <a:pt x="24313" y="40115"/>
                </a:lnTo>
                <a:lnTo>
                  <a:pt x="25191" y="39726"/>
                </a:lnTo>
                <a:lnTo>
                  <a:pt x="25593" y="39488"/>
                </a:lnTo>
                <a:lnTo>
                  <a:pt x="25781" y="39375"/>
                </a:lnTo>
                <a:lnTo>
                  <a:pt x="25957" y="39237"/>
                </a:lnTo>
                <a:lnTo>
                  <a:pt x="24464" y="41621"/>
                </a:lnTo>
                <a:lnTo>
                  <a:pt x="22920" y="43969"/>
                </a:lnTo>
                <a:lnTo>
                  <a:pt x="22794" y="44169"/>
                </a:lnTo>
                <a:lnTo>
                  <a:pt x="22669" y="44358"/>
                </a:lnTo>
                <a:lnTo>
                  <a:pt x="22104" y="44395"/>
                </a:lnTo>
                <a:lnTo>
                  <a:pt x="20949" y="44358"/>
                </a:lnTo>
                <a:lnTo>
                  <a:pt x="20372" y="44333"/>
                </a:lnTo>
                <a:lnTo>
                  <a:pt x="20020" y="44320"/>
                </a:lnTo>
                <a:lnTo>
                  <a:pt x="19317" y="44345"/>
                </a:lnTo>
                <a:lnTo>
                  <a:pt x="18627" y="44446"/>
                </a:lnTo>
                <a:lnTo>
                  <a:pt x="17974" y="44659"/>
                </a:lnTo>
                <a:lnTo>
                  <a:pt x="17673" y="44835"/>
                </a:lnTo>
                <a:lnTo>
                  <a:pt x="17322" y="45073"/>
                </a:lnTo>
                <a:lnTo>
                  <a:pt x="16719" y="45663"/>
                </a:lnTo>
                <a:lnTo>
                  <a:pt x="16430" y="45977"/>
                </a:lnTo>
                <a:lnTo>
                  <a:pt x="17058" y="45713"/>
                </a:lnTo>
                <a:lnTo>
                  <a:pt x="17999" y="45387"/>
                </a:lnTo>
                <a:lnTo>
                  <a:pt x="18652" y="45236"/>
                </a:lnTo>
                <a:lnTo>
                  <a:pt x="18991" y="45211"/>
                </a:lnTo>
                <a:lnTo>
                  <a:pt x="19732" y="45199"/>
                </a:lnTo>
                <a:lnTo>
                  <a:pt x="20472" y="45211"/>
                </a:lnTo>
                <a:lnTo>
                  <a:pt x="20736" y="45186"/>
                </a:lnTo>
                <a:lnTo>
                  <a:pt x="21275" y="45098"/>
                </a:lnTo>
                <a:lnTo>
                  <a:pt x="21790" y="44935"/>
                </a:lnTo>
                <a:lnTo>
                  <a:pt x="22280" y="44709"/>
                </a:lnTo>
                <a:lnTo>
                  <a:pt x="22518" y="44584"/>
                </a:lnTo>
                <a:lnTo>
                  <a:pt x="21376" y="46303"/>
                </a:lnTo>
                <a:lnTo>
                  <a:pt x="19129" y="49767"/>
                </a:lnTo>
                <a:lnTo>
                  <a:pt x="18062" y="51525"/>
                </a:lnTo>
                <a:lnTo>
                  <a:pt x="17460" y="52278"/>
                </a:lnTo>
                <a:lnTo>
                  <a:pt x="16506" y="53357"/>
                </a:lnTo>
                <a:lnTo>
                  <a:pt x="15815" y="54048"/>
                </a:lnTo>
                <a:lnTo>
                  <a:pt x="15439" y="54374"/>
                </a:lnTo>
                <a:lnTo>
                  <a:pt x="15138" y="54612"/>
                </a:lnTo>
                <a:lnTo>
                  <a:pt x="14836" y="54851"/>
                </a:lnTo>
                <a:lnTo>
                  <a:pt x="14472" y="54888"/>
                </a:lnTo>
                <a:lnTo>
                  <a:pt x="14108" y="54851"/>
                </a:lnTo>
                <a:lnTo>
                  <a:pt x="13719" y="54788"/>
                </a:lnTo>
                <a:lnTo>
                  <a:pt x="12954" y="54663"/>
                </a:lnTo>
                <a:lnTo>
                  <a:pt x="12565" y="54650"/>
                </a:lnTo>
                <a:lnTo>
                  <a:pt x="12276" y="54675"/>
                </a:lnTo>
                <a:lnTo>
                  <a:pt x="11724" y="54813"/>
                </a:lnTo>
                <a:lnTo>
                  <a:pt x="10908" y="55165"/>
                </a:lnTo>
                <a:lnTo>
                  <a:pt x="10406" y="55453"/>
                </a:lnTo>
                <a:lnTo>
                  <a:pt x="10669" y="55416"/>
                </a:lnTo>
                <a:lnTo>
                  <a:pt x="11196" y="55416"/>
                </a:lnTo>
                <a:lnTo>
                  <a:pt x="12000" y="55516"/>
                </a:lnTo>
                <a:lnTo>
                  <a:pt x="12527" y="55591"/>
                </a:lnTo>
                <a:lnTo>
                  <a:pt x="12866" y="55629"/>
                </a:lnTo>
                <a:lnTo>
                  <a:pt x="13556" y="55616"/>
                </a:lnTo>
                <a:lnTo>
                  <a:pt x="13882" y="55554"/>
                </a:lnTo>
                <a:lnTo>
                  <a:pt x="12803" y="56294"/>
                </a:lnTo>
                <a:lnTo>
                  <a:pt x="11699" y="56997"/>
                </a:lnTo>
                <a:lnTo>
                  <a:pt x="10832" y="57562"/>
                </a:lnTo>
                <a:lnTo>
                  <a:pt x="9590" y="58491"/>
                </a:lnTo>
                <a:lnTo>
                  <a:pt x="8812" y="59156"/>
                </a:lnTo>
                <a:lnTo>
                  <a:pt x="8109" y="59884"/>
                </a:lnTo>
                <a:lnTo>
                  <a:pt x="7481" y="60687"/>
                </a:lnTo>
                <a:lnTo>
                  <a:pt x="6967" y="61553"/>
                </a:lnTo>
                <a:lnTo>
                  <a:pt x="6565" y="62507"/>
                </a:lnTo>
                <a:lnTo>
                  <a:pt x="6414" y="63022"/>
                </a:lnTo>
                <a:lnTo>
                  <a:pt x="6414" y="63060"/>
                </a:lnTo>
                <a:lnTo>
                  <a:pt x="6477" y="63085"/>
                </a:lnTo>
                <a:lnTo>
                  <a:pt x="6502" y="63060"/>
                </a:lnTo>
                <a:lnTo>
                  <a:pt x="6703" y="62507"/>
                </a:lnTo>
                <a:lnTo>
                  <a:pt x="7205" y="61516"/>
                </a:lnTo>
                <a:lnTo>
                  <a:pt x="7833" y="60637"/>
                </a:lnTo>
                <a:lnTo>
                  <a:pt x="8573" y="59821"/>
                </a:lnTo>
                <a:lnTo>
                  <a:pt x="9389" y="59093"/>
                </a:lnTo>
                <a:lnTo>
                  <a:pt x="10268" y="58403"/>
                </a:lnTo>
                <a:lnTo>
                  <a:pt x="11673" y="57449"/>
                </a:lnTo>
                <a:lnTo>
                  <a:pt x="12652" y="56834"/>
                </a:lnTo>
                <a:lnTo>
                  <a:pt x="12640" y="56859"/>
                </a:lnTo>
                <a:lnTo>
                  <a:pt x="12427" y="57010"/>
                </a:lnTo>
                <a:lnTo>
                  <a:pt x="12063" y="57374"/>
                </a:lnTo>
                <a:lnTo>
                  <a:pt x="11761" y="57800"/>
                </a:lnTo>
                <a:lnTo>
                  <a:pt x="11523" y="58277"/>
                </a:lnTo>
                <a:lnTo>
                  <a:pt x="11435" y="58516"/>
                </a:lnTo>
                <a:lnTo>
                  <a:pt x="11297" y="59018"/>
                </a:lnTo>
                <a:lnTo>
                  <a:pt x="11134" y="60047"/>
                </a:lnTo>
                <a:lnTo>
                  <a:pt x="11083" y="60574"/>
                </a:lnTo>
                <a:lnTo>
                  <a:pt x="11460" y="60185"/>
                </a:lnTo>
                <a:lnTo>
                  <a:pt x="12075" y="59307"/>
                </a:lnTo>
                <a:lnTo>
                  <a:pt x="12514" y="58328"/>
                </a:lnTo>
                <a:lnTo>
                  <a:pt x="12765" y="57286"/>
                </a:lnTo>
                <a:lnTo>
                  <a:pt x="12803" y="56746"/>
                </a:lnTo>
                <a:lnTo>
                  <a:pt x="13795" y="56131"/>
                </a:lnTo>
                <a:lnTo>
                  <a:pt x="15238" y="55152"/>
                </a:lnTo>
                <a:lnTo>
                  <a:pt x="16154" y="54462"/>
                </a:lnTo>
                <a:lnTo>
                  <a:pt x="16581" y="54085"/>
                </a:lnTo>
                <a:lnTo>
                  <a:pt x="15903" y="55340"/>
                </a:lnTo>
                <a:lnTo>
                  <a:pt x="15276" y="56608"/>
                </a:lnTo>
                <a:lnTo>
                  <a:pt x="14560" y="58102"/>
                </a:lnTo>
                <a:lnTo>
                  <a:pt x="13606" y="60386"/>
                </a:lnTo>
                <a:lnTo>
                  <a:pt x="13029" y="61942"/>
                </a:lnTo>
                <a:lnTo>
                  <a:pt x="12765" y="62721"/>
                </a:lnTo>
                <a:lnTo>
                  <a:pt x="12464" y="62846"/>
                </a:lnTo>
                <a:lnTo>
                  <a:pt x="11899" y="63160"/>
                </a:lnTo>
                <a:lnTo>
                  <a:pt x="11372" y="63537"/>
                </a:lnTo>
                <a:lnTo>
                  <a:pt x="10895" y="63963"/>
                </a:lnTo>
                <a:lnTo>
                  <a:pt x="10456" y="64440"/>
                </a:lnTo>
                <a:lnTo>
                  <a:pt x="10067" y="64967"/>
                </a:lnTo>
                <a:lnTo>
                  <a:pt x="9753" y="65532"/>
                </a:lnTo>
                <a:lnTo>
                  <a:pt x="9489" y="66122"/>
                </a:lnTo>
                <a:lnTo>
                  <a:pt x="9389" y="66423"/>
                </a:lnTo>
                <a:lnTo>
                  <a:pt x="9389" y="66423"/>
                </a:lnTo>
                <a:lnTo>
                  <a:pt x="9916" y="66047"/>
                </a:lnTo>
                <a:lnTo>
                  <a:pt x="11046" y="65407"/>
                </a:lnTo>
                <a:lnTo>
                  <a:pt x="11598" y="65055"/>
                </a:lnTo>
                <a:lnTo>
                  <a:pt x="11937" y="64792"/>
                </a:lnTo>
                <a:lnTo>
                  <a:pt x="12238" y="64478"/>
                </a:lnTo>
                <a:lnTo>
                  <a:pt x="12000" y="65419"/>
                </a:lnTo>
                <a:lnTo>
                  <a:pt x="11611" y="67289"/>
                </a:lnTo>
                <a:lnTo>
                  <a:pt x="11335" y="69197"/>
                </a:lnTo>
                <a:lnTo>
                  <a:pt x="11196" y="71118"/>
                </a:lnTo>
                <a:lnTo>
                  <a:pt x="11196" y="72084"/>
                </a:lnTo>
                <a:lnTo>
                  <a:pt x="11209" y="72147"/>
                </a:lnTo>
                <a:lnTo>
                  <a:pt x="11347" y="72159"/>
                </a:lnTo>
                <a:lnTo>
                  <a:pt x="11385" y="72084"/>
                </a:lnTo>
                <a:lnTo>
                  <a:pt x="11510" y="70653"/>
                </a:lnTo>
                <a:lnTo>
                  <a:pt x="11950" y="67879"/>
                </a:lnTo>
                <a:lnTo>
                  <a:pt x="12602" y="65181"/>
                </a:lnTo>
                <a:lnTo>
                  <a:pt x="13431" y="62570"/>
                </a:lnTo>
                <a:lnTo>
                  <a:pt x="13920" y="61290"/>
                </a:lnTo>
                <a:lnTo>
                  <a:pt x="13945" y="62068"/>
                </a:lnTo>
                <a:lnTo>
                  <a:pt x="14008" y="62834"/>
                </a:lnTo>
                <a:lnTo>
                  <a:pt x="14184" y="64453"/>
                </a:lnTo>
                <a:lnTo>
                  <a:pt x="14698" y="67704"/>
                </a:lnTo>
                <a:lnTo>
                  <a:pt x="14974" y="69323"/>
                </a:lnTo>
                <a:lnTo>
                  <a:pt x="15000" y="69373"/>
                </a:lnTo>
                <a:lnTo>
                  <a:pt x="15075" y="69423"/>
                </a:lnTo>
                <a:lnTo>
                  <a:pt x="15163" y="69411"/>
                </a:lnTo>
                <a:lnTo>
                  <a:pt x="15226" y="69348"/>
                </a:lnTo>
                <a:lnTo>
                  <a:pt x="15226" y="69298"/>
                </a:lnTo>
                <a:lnTo>
                  <a:pt x="14949" y="67177"/>
                </a:lnTo>
                <a:lnTo>
                  <a:pt x="14560" y="63926"/>
                </a:lnTo>
                <a:lnTo>
                  <a:pt x="14472" y="62306"/>
                </a:lnTo>
                <a:lnTo>
                  <a:pt x="14498" y="61227"/>
                </a:lnTo>
                <a:lnTo>
                  <a:pt x="14535" y="60700"/>
                </a:lnTo>
                <a:lnTo>
                  <a:pt x="14661" y="61202"/>
                </a:lnTo>
                <a:lnTo>
                  <a:pt x="15000" y="62168"/>
                </a:lnTo>
                <a:lnTo>
                  <a:pt x="15251" y="62608"/>
                </a:lnTo>
                <a:lnTo>
                  <a:pt x="15464" y="62922"/>
                </a:lnTo>
                <a:lnTo>
                  <a:pt x="15979" y="63474"/>
                </a:lnTo>
                <a:lnTo>
                  <a:pt x="16594" y="63888"/>
                </a:lnTo>
                <a:lnTo>
                  <a:pt x="17108" y="64076"/>
                </a:lnTo>
                <a:lnTo>
                  <a:pt x="17472" y="64139"/>
                </a:lnTo>
                <a:lnTo>
                  <a:pt x="17661" y="64139"/>
                </a:lnTo>
                <a:lnTo>
                  <a:pt x="17497" y="63687"/>
                </a:lnTo>
                <a:lnTo>
                  <a:pt x="17071" y="62809"/>
                </a:lnTo>
                <a:lnTo>
                  <a:pt x="16556" y="61993"/>
                </a:lnTo>
                <a:lnTo>
                  <a:pt x="15954" y="61240"/>
                </a:lnTo>
                <a:lnTo>
                  <a:pt x="15615" y="60901"/>
                </a:lnTo>
                <a:lnTo>
                  <a:pt x="15326" y="60625"/>
                </a:lnTo>
                <a:lnTo>
                  <a:pt x="14937" y="60198"/>
                </a:lnTo>
                <a:lnTo>
                  <a:pt x="14723" y="59884"/>
                </a:lnTo>
                <a:lnTo>
                  <a:pt x="14648" y="59721"/>
                </a:lnTo>
                <a:lnTo>
                  <a:pt x="14673" y="59545"/>
                </a:lnTo>
                <a:lnTo>
                  <a:pt x="14711" y="59382"/>
                </a:lnTo>
                <a:lnTo>
                  <a:pt x="15188" y="58303"/>
                </a:lnTo>
                <a:lnTo>
                  <a:pt x="16242" y="56169"/>
                </a:lnTo>
                <a:lnTo>
                  <a:pt x="17372" y="54073"/>
                </a:lnTo>
                <a:lnTo>
                  <a:pt x="18577" y="52002"/>
                </a:lnTo>
                <a:lnTo>
                  <a:pt x="19192" y="50972"/>
                </a:lnTo>
                <a:lnTo>
                  <a:pt x="19117" y="51437"/>
                </a:lnTo>
                <a:lnTo>
                  <a:pt x="19041" y="52366"/>
                </a:lnTo>
                <a:lnTo>
                  <a:pt x="19054" y="52830"/>
                </a:lnTo>
                <a:lnTo>
                  <a:pt x="19079" y="53219"/>
                </a:lnTo>
                <a:lnTo>
                  <a:pt x="19242" y="53997"/>
                </a:lnTo>
                <a:lnTo>
                  <a:pt x="19531" y="54725"/>
                </a:lnTo>
                <a:lnTo>
                  <a:pt x="19945" y="55378"/>
                </a:lnTo>
                <a:lnTo>
                  <a:pt x="20209" y="55654"/>
                </a:lnTo>
                <a:lnTo>
                  <a:pt x="20321" y="54964"/>
                </a:lnTo>
                <a:lnTo>
                  <a:pt x="20384" y="53558"/>
                </a:lnTo>
                <a:lnTo>
                  <a:pt x="20259" y="52152"/>
                </a:lnTo>
                <a:lnTo>
                  <a:pt x="19957" y="50784"/>
                </a:lnTo>
                <a:lnTo>
                  <a:pt x="19732" y="50106"/>
                </a:lnTo>
                <a:lnTo>
                  <a:pt x="21489" y="47345"/>
                </a:lnTo>
                <a:lnTo>
                  <a:pt x="23296" y="44609"/>
                </a:lnTo>
                <a:lnTo>
                  <a:pt x="23233" y="45086"/>
                </a:lnTo>
                <a:lnTo>
                  <a:pt x="23171" y="46040"/>
                </a:lnTo>
                <a:lnTo>
                  <a:pt x="23171" y="46994"/>
                </a:lnTo>
                <a:lnTo>
                  <a:pt x="23246" y="47960"/>
                </a:lnTo>
                <a:lnTo>
                  <a:pt x="23309" y="48437"/>
                </a:lnTo>
                <a:lnTo>
                  <a:pt x="23108" y="49215"/>
                </a:lnTo>
                <a:lnTo>
                  <a:pt x="22794" y="50772"/>
                </a:lnTo>
                <a:lnTo>
                  <a:pt x="22669" y="51951"/>
                </a:lnTo>
                <a:lnTo>
                  <a:pt x="22656" y="52730"/>
                </a:lnTo>
                <a:lnTo>
                  <a:pt x="22719" y="53495"/>
                </a:lnTo>
                <a:lnTo>
                  <a:pt x="22857" y="54261"/>
                </a:lnTo>
                <a:lnTo>
                  <a:pt x="22957" y="54650"/>
                </a:lnTo>
                <a:lnTo>
                  <a:pt x="23171" y="53320"/>
                </a:lnTo>
                <a:lnTo>
                  <a:pt x="23409" y="50646"/>
                </a:lnTo>
                <a:lnTo>
                  <a:pt x="23447" y="49303"/>
                </a:lnTo>
                <a:lnTo>
                  <a:pt x="23597" y="50031"/>
                </a:lnTo>
                <a:lnTo>
                  <a:pt x="23987" y="51462"/>
                </a:lnTo>
                <a:lnTo>
                  <a:pt x="24225" y="52152"/>
                </a:lnTo>
                <a:lnTo>
                  <a:pt x="24677" y="53395"/>
                </a:lnTo>
                <a:lnTo>
                  <a:pt x="25292" y="55265"/>
                </a:lnTo>
                <a:lnTo>
                  <a:pt x="25643" y="56508"/>
                </a:lnTo>
                <a:lnTo>
                  <a:pt x="25781" y="57135"/>
                </a:lnTo>
                <a:lnTo>
                  <a:pt x="25530" y="57462"/>
                </a:lnTo>
                <a:lnTo>
                  <a:pt x="24966" y="58064"/>
                </a:lnTo>
                <a:lnTo>
                  <a:pt x="24702" y="58378"/>
                </a:lnTo>
                <a:lnTo>
                  <a:pt x="24426" y="58779"/>
                </a:lnTo>
                <a:lnTo>
                  <a:pt x="24049" y="59646"/>
                </a:lnTo>
                <a:lnTo>
                  <a:pt x="23823" y="60587"/>
                </a:lnTo>
                <a:lnTo>
                  <a:pt x="23685" y="61553"/>
                </a:lnTo>
                <a:lnTo>
                  <a:pt x="23623" y="62030"/>
                </a:lnTo>
                <a:lnTo>
                  <a:pt x="23987" y="61566"/>
                </a:lnTo>
                <a:lnTo>
                  <a:pt x="24702" y="60612"/>
                </a:lnTo>
                <a:lnTo>
                  <a:pt x="25330" y="59595"/>
                </a:lnTo>
                <a:lnTo>
                  <a:pt x="25794" y="58528"/>
                </a:lnTo>
                <a:lnTo>
                  <a:pt x="25945" y="57964"/>
                </a:lnTo>
                <a:lnTo>
                  <a:pt x="26058" y="58679"/>
                </a:lnTo>
                <a:lnTo>
                  <a:pt x="26158" y="60123"/>
                </a:lnTo>
                <a:lnTo>
                  <a:pt x="26095" y="61566"/>
                </a:lnTo>
                <a:lnTo>
                  <a:pt x="25832" y="63047"/>
                </a:lnTo>
                <a:lnTo>
                  <a:pt x="25606" y="63800"/>
                </a:lnTo>
                <a:lnTo>
                  <a:pt x="25593" y="63850"/>
                </a:lnTo>
                <a:lnTo>
                  <a:pt x="25631" y="63938"/>
                </a:lnTo>
                <a:lnTo>
                  <a:pt x="25719" y="63976"/>
                </a:lnTo>
                <a:lnTo>
                  <a:pt x="25794" y="63951"/>
                </a:lnTo>
                <a:lnTo>
                  <a:pt x="25819" y="63901"/>
                </a:lnTo>
                <a:lnTo>
                  <a:pt x="25995" y="63411"/>
                </a:lnTo>
                <a:lnTo>
                  <a:pt x="26258" y="62407"/>
                </a:lnTo>
                <a:lnTo>
                  <a:pt x="26447" y="61403"/>
                </a:lnTo>
                <a:lnTo>
                  <a:pt x="26535" y="60399"/>
                </a:lnTo>
                <a:lnTo>
                  <a:pt x="26560" y="59382"/>
                </a:lnTo>
                <a:lnTo>
                  <a:pt x="26509" y="58365"/>
                </a:lnTo>
                <a:lnTo>
                  <a:pt x="26384" y="57361"/>
                </a:lnTo>
                <a:lnTo>
                  <a:pt x="26208" y="56344"/>
                </a:lnTo>
                <a:lnTo>
                  <a:pt x="26083" y="55855"/>
                </a:lnTo>
                <a:lnTo>
                  <a:pt x="26547" y="56420"/>
                </a:lnTo>
                <a:lnTo>
                  <a:pt x="27011" y="56934"/>
                </a:lnTo>
                <a:lnTo>
                  <a:pt x="27714" y="57650"/>
                </a:lnTo>
                <a:lnTo>
                  <a:pt x="28380" y="58390"/>
                </a:lnTo>
                <a:lnTo>
                  <a:pt x="28693" y="58830"/>
                </a:lnTo>
                <a:lnTo>
                  <a:pt x="29145" y="59771"/>
                </a:lnTo>
                <a:lnTo>
                  <a:pt x="29434" y="60775"/>
                </a:lnTo>
                <a:lnTo>
                  <a:pt x="29585" y="61817"/>
                </a:lnTo>
                <a:lnTo>
                  <a:pt x="29622" y="62332"/>
                </a:lnTo>
                <a:lnTo>
                  <a:pt x="29647" y="62407"/>
                </a:lnTo>
                <a:lnTo>
                  <a:pt x="29785" y="62407"/>
                </a:lnTo>
                <a:lnTo>
                  <a:pt x="29810" y="62344"/>
                </a:lnTo>
                <a:lnTo>
                  <a:pt x="29810" y="61679"/>
                </a:lnTo>
                <a:lnTo>
                  <a:pt x="29685" y="60411"/>
                </a:lnTo>
                <a:lnTo>
                  <a:pt x="29434" y="59507"/>
                </a:lnTo>
                <a:lnTo>
                  <a:pt x="29195" y="58930"/>
                </a:lnTo>
                <a:lnTo>
                  <a:pt x="28882" y="58390"/>
                </a:lnTo>
                <a:lnTo>
                  <a:pt x="28493" y="57863"/>
                </a:lnTo>
                <a:lnTo>
                  <a:pt x="28279" y="57612"/>
                </a:lnTo>
                <a:lnTo>
                  <a:pt x="27802" y="57098"/>
                </a:lnTo>
                <a:lnTo>
                  <a:pt x="26886" y="56081"/>
                </a:lnTo>
                <a:lnTo>
                  <a:pt x="26459" y="55529"/>
                </a:lnTo>
                <a:lnTo>
                  <a:pt x="26145" y="55077"/>
                </a:lnTo>
                <a:lnTo>
                  <a:pt x="25618" y="54110"/>
                </a:lnTo>
                <a:lnTo>
                  <a:pt x="25380" y="53621"/>
                </a:lnTo>
                <a:lnTo>
                  <a:pt x="24928" y="52416"/>
                </a:lnTo>
                <a:lnTo>
                  <a:pt x="24338" y="50583"/>
                </a:lnTo>
                <a:lnTo>
                  <a:pt x="24024" y="49341"/>
                </a:lnTo>
                <a:lnTo>
                  <a:pt x="23924" y="48688"/>
                </a:lnTo>
                <a:lnTo>
                  <a:pt x="23823" y="47897"/>
                </a:lnTo>
                <a:lnTo>
                  <a:pt x="23811" y="47106"/>
                </a:lnTo>
                <a:lnTo>
                  <a:pt x="23999" y="47445"/>
                </a:lnTo>
                <a:lnTo>
                  <a:pt x="24438" y="48086"/>
                </a:lnTo>
                <a:lnTo>
                  <a:pt x="24928" y="48675"/>
                </a:lnTo>
                <a:lnTo>
                  <a:pt x="25480" y="49228"/>
                </a:lnTo>
                <a:lnTo>
                  <a:pt x="26070" y="49730"/>
                </a:lnTo>
                <a:lnTo>
                  <a:pt x="26710" y="50169"/>
                </a:lnTo>
                <a:lnTo>
                  <a:pt x="27375" y="50558"/>
                </a:lnTo>
                <a:lnTo>
                  <a:pt x="28091" y="50872"/>
                </a:lnTo>
                <a:lnTo>
                  <a:pt x="28455" y="51010"/>
                </a:lnTo>
                <a:lnTo>
                  <a:pt x="28455" y="51010"/>
                </a:lnTo>
                <a:lnTo>
                  <a:pt x="27601" y="50081"/>
                </a:lnTo>
                <a:lnTo>
                  <a:pt x="26735" y="49165"/>
                </a:lnTo>
                <a:lnTo>
                  <a:pt x="26422" y="48826"/>
                </a:lnTo>
                <a:lnTo>
                  <a:pt x="25769" y="48161"/>
                </a:lnTo>
                <a:lnTo>
                  <a:pt x="25041" y="47571"/>
                </a:lnTo>
                <a:lnTo>
                  <a:pt x="24250" y="47119"/>
                </a:lnTo>
                <a:lnTo>
                  <a:pt x="23823" y="46968"/>
                </a:lnTo>
                <a:lnTo>
                  <a:pt x="23811" y="46968"/>
                </a:lnTo>
                <a:lnTo>
                  <a:pt x="23836" y="46077"/>
                </a:lnTo>
                <a:lnTo>
                  <a:pt x="23999" y="44295"/>
                </a:lnTo>
                <a:lnTo>
                  <a:pt x="24112" y="43391"/>
                </a:lnTo>
                <a:lnTo>
                  <a:pt x="25242" y="41647"/>
                </a:lnTo>
                <a:lnTo>
                  <a:pt x="27451" y="38107"/>
                </a:lnTo>
                <a:lnTo>
                  <a:pt x="28505" y="36312"/>
                </a:lnTo>
                <a:lnTo>
                  <a:pt x="28442" y="37002"/>
                </a:lnTo>
                <a:lnTo>
                  <a:pt x="28505" y="38383"/>
                </a:lnTo>
                <a:lnTo>
                  <a:pt x="28719" y="39776"/>
                </a:lnTo>
                <a:lnTo>
                  <a:pt x="29057" y="41157"/>
                </a:lnTo>
                <a:lnTo>
                  <a:pt x="29246" y="41822"/>
                </a:lnTo>
                <a:lnTo>
                  <a:pt x="29421" y="40504"/>
                </a:lnTo>
                <a:lnTo>
                  <a:pt x="29547" y="38521"/>
                </a:lnTo>
                <a:lnTo>
                  <a:pt x="29459" y="37203"/>
                </a:lnTo>
                <a:lnTo>
                  <a:pt x="29346" y="36551"/>
                </a:lnTo>
                <a:lnTo>
                  <a:pt x="29195" y="35948"/>
                </a:lnTo>
                <a:lnTo>
                  <a:pt x="29095" y="35333"/>
                </a:lnTo>
                <a:lnTo>
                  <a:pt x="29070" y="35308"/>
                </a:lnTo>
                <a:lnTo>
                  <a:pt x="30024" y="33576"/>
                </a:lnTo>
                <a:lnTo>
                  <a:pt x="31806" y="30036"/>
                </a:lnTo>
                <a:lnTo>
                  <a:pt x="32622" y="28229"/>
                </a:lnTo>
                <a:lnTo>
                  <a:pt x="32610" y="28643"/>
                </a:lnTo>
                <a:lnTo>
                  <a:pt x="32760" y="29484"/>
                </a:lnTo>
                <a:lnTo>
                  <a:pt x="32873" y="29886"/>
                </a:lnTo>
                <a:lnTo>
                  <a:pt x="33187" y="30953"/>
                </a:lnTo>
                <a:lnTo>
                  <a:pt x="33563" y="31994"/>
                </a:lnTo>
                <a:lnTo>
                  <a:pt x="33676" y="31681"/>
                </a:lnTo>
                <a:lnTo>
                  <a:pt x="33840" y="31028"/>
                </a:lnTo>
                <a:lnTo>
                  <a:pt x="33940" y="30363"/>
                </a:lnTo>
                <a:lnTo>
                  <a:pt x="33965" y="29697"/>
                </a:lnTo>
                <a:lnTo>
                  <a:pt x="33915" y="29020"/>
                </a:lnTo>
                <a:lnTo>
                  <a:pt x="33802" y="28367"/>
                </a:lnTo>
                <a:lnTo>
                  <a:pt x="33626" y="27714"/>
                </a:lnTo>
                <a:lnTo>
                  <a:pt x="33375" y="27087"/>
                </a:lnTo>
                <a:lnTo>
                  <a:pt x="33225" y="26798"/>
                </a:lnTo>
                <a:lnTo>
                  <a:pt x="33701" y="25618"/>
                </a:lnTo>
                <a:lnTo>
                  <a:pt x="34555" y="23246"/>
                </a:lnTo>
                <a:lnTo>
                  <a:pt x="34944" y="22053"/>
                </a:lnTo>
                <a:lnTo>
                  <a:pt x="35032" y="22643"/>
                </a:lnTo>
                <a:lnTo>
                  <a:pt x="35296" y="23811"/>
                </a:lnTo>
                <a:lnTo>
                  <a:pt x="35471" y="24388"/>
                </a:lnTo>
                <a:lnTo>
                  <a:pt x="35986" y="26045"/>
                </a:lnTo>
                <a:lnTo>
                  <a:pt x="36789" y="28530"/>
                </a:lnTo>
                <a:lnTo>
                  <a:pt x="37241" y="30199"/>
                </a:lnTo>
                <a:lnTo>
                  <a:pt x="37417" y="31053"/>
                </a:lnTo>
                <a:lnTo>
                  <a:pt x="37618" y="32120"/>
                </a:lnTo>
                <a:lnTo>
                  <a:pt x="37781" y="33237"/>
                </a:lnTo>
                <a:lnTo>
                  <a:pt x="37693" y="33187"/>
                </a:lnTo>
                <a:lnTo>
                  <a:pt x="37429" y="33350"/>
                </a:lnTo>
                <a:lnTo>
                  <a:pt x="36940" y="33739"/>
                </a:lnTo>
                <a:lnTo>
                  <a:pt x="36526" y="34216"/>
                </a:lnTo>
                <a:lnTo>
                  <a:pt x="36187" y="34731"/>
                </a:lnTo>
                <a:lnTo>
                  <a:pt x="36061" y="35019"/>
                </a:lnTo>
                <a:lnTo>
                  <a:pt x="35810" y="35722"/>
                </a:lnTo>
                <a:lnTo>
                  <a:pt x="35572" y="36438"/>
                </a:lnTo>
                <a:lnTo>
                  <a:pt x="35358" y="36940"/>
                </a:lnTo>
                <a:lnTo>
                  <a:pt x="34831" y="37906"/>
                </a:lnTo>
                <a:lnTo>
                  <a:pt x="34618" y="38408"/>
                </a:lnTo>
                <a:lnTo>
                  <a:pt x="35434" y="37617"/>
                </a:lnTo>
                <a:lnTo>
                  <a:pt x="36262" y="36827"/>
                </a:lnTo>
                <a:lnTo>
                  <a:pt x="36676" y="36425"/>
                </a:lnTo>
                <a:lnTo>
                  <a:pt x="37053" y="35998"/>
                </a:lnTo>
                <a:lnTo>
                  <a:pt x="37329" y="35622"/>
                </a:lnTo>
                <a:lnTo>
                  <a:pt x="37756" y="34818"/>
                </a:lnTo>
                <a:lnTo>
                  <a:pt x="37906" y="34379"/>
                </a:lnTo>
                <a:lnTo>
                  <a:pt x="37919" y="34429"/>
                </a:lnTo>
                <a:lnTo>
                  <a:pt x="37931" y="34480"/>
                </a:lnTo>
                <a:lnTo>
                  <a:pt x="37994" y="35157"/>
                </a:lnTo>
                <a:lnTo>
                  <a:pt x="38069" y="36525"/>
                </a:lnTo>
                <a:lnTo>
                  <a:pt x="38082" y="37216"/>
                </a:lnTo>
                <a:lnTo>
                  <a:pt x="38069" y="37241"/>
                </a:lnTo>
                <a:lnTo>
                  <a:pt x="38057" y="37253"/>
                </a:lnTo>
                <a:lnTo>
                  <a:pt x="37718" y="38195"/>
                </a:lnTo>
                <a:lnTo>
                  <a:pt x="37178" y="39563"/>
                </a:lnTo>
                <a:lnTo>
                  <a:pt x="36739" y="40442"/>
                </a:lnTo>
                <a:lnTo>
                  <a:pt x="36450" y="40856"/>
                </a:lnTo>
                <a:lnTo>
                  <a:pt x="36187" y="41207"/>
                </a:lnTo>
                <a:lnTo>
                  <a:pt x="35885" y="41521"/>
                </a:lnTo>
                <a:lnTo>
                  <a:pt x="35647" y="41546"/>
                </a:lnTo>
                <a:lnTo>
                  <a:pt x="35132" y="41496"/>
                </a:lnTo>
                <a:lnTo>
                  <a:pt x="34618" y="41396"/>
                </a:lnTo>
                <a:lnTo>
                  <a:pt x="34091" y="41345"/>
                </a:lnTo>
                <a:lnTo>
                  <a:pt x="33840" y="41345"/>
                </a:lnTo>
                <a:lnTo>
                  <a:pt x="33576" y="41383"/>
                </a:lnTo>
                <a:lnTo>
                  <a:pt x="33074" y="41546"/>
                </a:lnTo>
                <a:lnTo>
                  <a:pt x="32371" y="41935"/>
                </a:lnTo>
                <a:lnTo>
                  <a:pt x="31932" y="42262"/>
                </a:lnTo>
                <a:lnTo>
                  <a:pt x="31819" y="42337"/>
                </a:lnTo>
                <a:lnTo>
                  <a:pt x="31781" y="42462"/>
                </a:lnTo>
                <a:lnTo>
                  <a:pt x="32020" y="42475"/>
                </a:lnTo>
                <a:lnTo>
                  <a:pt x="32509" y="42400"/>
                </a:lnTo>
                <a:lnTo>
                  <a:pt x="32760" y="42375"/>
                </a:lnTo>
                <a:lnTo>
                  <a:pt x="33124" y="42349"/>
                </a:lnTo>
                <a:lnTo>
                  <a:pt x="33840" y="42412"/>
                </a:lnTo>
                <a:lnTo>
                  <a:pt x="34191" y="42400"/>
                </a:lnTo>
                <a:lnTo>
                  <a:pt x="34492" y="42362"/>
                </a:lnTo>
                <a:lnTo>
                  <a:pt x="35057" y="42186"/>
                </a:lnTo>
                <a:lnTo>
                  <a:pt x="35333" y="42061"/>
                </a:lnTo>
                <a:lnTo>
                  <a:pt x="35333" y="42061"/>
                </a:lnTo>
                <a:lnTo>
                  <a:pt x="34329" y="42851"/>
                </a:lnTo>
                <a:lnTo>
                  <a:pt x="33312" y="43617"/>
                </a:lnTo>
                <a:lnTo>
                  <a:pt x="32948" y="43918"/>
                </a:lnTo>
                <a:lnTo>
                  <a:pt x="32283" y="44559"/>
                </a:lnTo>
                <a:lnTo>
                  <a:pt x="31693" y="45236"/>
                </a:lnTo>
                <a:lnTo>
                  <a:pt x="31154" y="45964"/>
                </a:lnTo>
                <a:lnTo>
                  <a:pt x="30451" y="47106"/>
                </a:lnTo>
                <a:lnTo>
                  <a:pt x="29672" y="48738"/>
                </a:lnTo>
                <a:lnTo>
                  <a:pt x="29334" y="49604"/>
                </a:lnTo>
                <a:lnTo>
                  <a:pt x="29334" y="49654"/>
                </a:lnTo>
                <a:lnTo>
                  <a:pt x="29409" y="49692"/>
                </a:lnTo>
                <a:lnTo>
                  <a:pt x="29446" y="49654"/>
                </a:lnTo>
                <a:lnTo>
                  <a:pt x="29974" y="48650"/>
                </a:lnTo>
                <a:lnTo>
                  <a:pt x="30815" y="47157"/>
                </a:lnTo>
                <a:lnTo>
                  <a:pt x="31442" y="46203"/>
                </a:lnTo>
                <a:lnTo>
                  <a:pt x="31781" y="45751"/>
                </a:lnTo>
                <a:lnTo>
                  <a:pt x="32020" y="45450"/>
                </a:lnTo>
                <a:lnTo>
                  <a:pt x="32522" y="44923"/>
                </a:lnTo>
                <a:lnTo>
                  <a:pt x="32798" y="44671"/>
                </a:lnTo>
                <a:lnTo>
                  <a:pt x="32622" y="44985"/>
                </a:lnTo>
                <a:lnTo>
                  <a:pt x="32509" y="45324"/>
                </a:lnTo>
                <a:lnTo>
                  <a:pt x="32497" y="45525"/>
                </a:lnTo>
                <a:lnTo>
                  <a:pt x="32497" y="45738"/>
                </a:lnTo>
                <a:lnTo>
                  <a:pt x="32509" y="46102"/>
                </a:lnTo>
                <a:lnTo>
                  <a:pt x="32446" y="46843"/>
                </a:lnTo>
                <a:lnTo>
                  <a:pt x="32396" y="47207"/>
                </a:lnTo>
                <a:lnTo>
                  <a:pt x="32396" y="47207"/>
                </a:lnTo>
                <a:lnTo>
                  <a:pt x="32559" y="46881"/>
                </a:lnTo>
                <a:lnTo>
                  <a:pt x="32861" y="46190"/>
                </a:lnTo>
                <a:lnTo>
                  <a:pt x="32974" y="45839"/>
                </a:lnTo>
                <a:lnTo>
                  <a:pt x="33049" y="45500"/>
                </a:lnTo>
                <a:lnTo>
                  <a:pt x="33086" y="44810"/>
                </a:lnTo>
                <a:lnTo>
                  <a:pt x="33011" y="44471"/>
                </a:lnTo>
                <a:lnTo>
                  <a:pt x="34028" y="43642"/>
                </a:lnTo>
                <a:lnTo>
                  <a:pt x="35095" y="42864"/>
                </a:lnTo>
                <a:lnTo>
                  <a:pt x="35572" y="42487"/>
                </a:lnTo>
                <a:lnTo>
                  <a:pt x="36450" y="41621"/>
                </a:lnTo>
                <a:lnTo>
                  <a:pt x="37203" y="40655"/>
                </a:lnTo>
                <a:lnTo>
                  <a:pt x="37806" y="39576"/>
                </a:lnTo>
                <a:lnTo>
                  <a:pt x="38032" y="38998"/>
                </a:lnTo>
                <a:lnTo>
                  <a:pt x="38032" y="38998"/>
                </a:lnTo>
                <a:lnTo>
                  <a:pt x="37982" y="39550"/>
                </a:lnTo>
                <a:lnTo>
                  <a:pt x="37844" y="40642"/>
                </a:lnTo>
                <a:lnTo>
                  <a:pt x="37743" y="41182"/>
                </a:lnTo>
                <a:lnTo>
                  <a:pt x="37731" y="41195"/>
                </a:lnTo>
                <a:lnTo>
                  <a:pt x="37316" y="41446"/>
                </a:lnTo>
                <a:lnTo>
                  <a:pt x="36764" y="41872"/>
                </a:lnTo>
                <a:lnTo>
                  <a:pt x="36463" y="42224"/>
                </a:lnTo>
                <a:lnTo>
                  <a:pt x="36350" y="42425"/>
                </a:lnTo>
                <a:lnTo>
                  <a:pt x="36262" y="42638"/>
                </a:lnTo>
                <a:lnTo>
                  <a:pt x="36074" y="43040"/>
                </a:lnTo>
                <a:lnTo>
                  <a:pt x="35936" y="43215"/>
                </a:lnTo>
                <a:lnTo>
                  <a:pt x="36538" y="42776"/>
                </a:lnTo>
                <a:lnTo>
                  <a:pt x="37128" y="42312"/>
                </a:lnTo>
                <a:lnTo>
                  <a:pt x="37404" y="42048"/>
                </a:lnTo>
                <a:lnTo>
                  <a:pt x="37630" y="41722"/>
                </a:lnTo>
                <a:lnTo>
                  <a:pt x="37505" y="42211"/>
                </a:lnTo>
                <a:lnTo>
                  <a:pt x="37216" y="43178"/>
                </a:lnTo>
                <a:lnTo>
                  <a:pt x="36839" y="44107"/>
                </a:lnTo>
                <a:lnTo>
                  <a:pt x="36388" y="44985"/>
                </a:lnTo>
                <a:lnTo>
                  <a:pt x="36137" y="45399"/>
                </a:lnTo>
                <a:lnTo>
                  <a:pt x="36111" y="45487"/>
                </a:lnTo>
                <a:lnTo>
                  <a:pt x="36187" y="45563"/>
                </a:lnTo>
                <a:lnTo>
                  <a:pt x="36249" y="45563"/>
                </a:lnTo>
                <a:lnTo>
                  <a:pt x="36275" y="45525"/>
                </a:lnTo>
                <a:lnTo>
                  <a:pt x="36639" y="44998"/>
                </a:lnTo>
                <a:lnTo>
                  <a:pt x="37241" y="43881"/>
                </a:lnTo>
                <a:lnTo>
                  <a:pt x="37705" y="42713"/>
                </a:lnTo>
                <a:lnTo>
                  <a:pt x="38044" y="41496"/>
                </a:lnTo>
                <a:lnTo>
                  <a:pt x="38283" y="40241"/>
                </a:lnTo>
                <a:lnTo>
                  <a:pt x="38433" y="38960"/>
                </a:lnTo>
                <a:lnTo>
                  <a:pt x="38496" y="37668"/>
                </a:lnTo>
                <a:lnTo>
                  <a:pt x="38484" y="36362"/>
                </a:lnTo>
                <a:lnTo>
                  <a:pt x="38459" y="35722"/>
                </a:lnTo>
                <a:lnTo>
                  <a:pt x="38848" y="36350"/>
                </a:lnTo>
                <a:lnTo>
                  <a:pt x="39714" y="37530"/>
                </a:lnTo>
                <a:lnTo>
                  <a:pt x="40090" y="38057"/>
                </a:lnTo>
                <a:lnTo>
                  <a:pt x="40517" y="38697"/>
                </a:lnTo>
                <a:lnTo>
                  <a:pt x="41007" y="39688"/>
                </a:lnTo>
                <a:lnTo>
                  <a:pt x="41270" y="40354"/>
                </a:lnTo>
                <a:lnTo>
                  <a:pt x="41471" y="41032"/>
                </a:lnTo>
                <a:lnTo>
                  <a:pt x="41622" y="41709"/>
                </a:lnTo>
                <a:lnTo>
                  <a:pt x="41735" y="42764"/>
                </a:lnTo>
                <a:lnTo>
                  <a:pt x="41722" y="43479"/>
                </a:lnTo>
                <a:lnTo>
                  <a:pt x="41421" y="43617"/>
                </a:lnTo>
                <a:lnTo>
                  <a:pt x="41132" y="43743"/>
                </a:lnTo>
                <a:lnTo>
                  <a:pt x="40931" y="43831"/>
                </a:lnTo>
                <a:lnTo>
                  <a:pt x="40555" y="44044"/>
                </a:lnTo>
                <a:lnTo>
                  <a:pt x="40392" y="44182"/>
                </a:lnTo>
                <a:lnTo>
                  <a:pt x="40241" y="44333"/>
                </a:lnTo>
                <a:lnTo>
                  <a:pt x="40015" y="44709"/>
                </a:lnTo>
                <a:lnTo>
                  <a:pt x="39814" y="45111"/>
                </a:lnTo>
                <a:lnTo>
                  <a:pt x="39588" y="45475"/>
                </a:lnTo>
                <a:lnTo>
                  <a:pt x="39425" y="45625"/>
                </a:lnTo>
                <a:lnTo>
                  <a:pt x="39739" y="45525"/>
                </a:lnTo>
                <a:lnTo>
                  <a:pt x="40341" y="45249"/>
                </a:lnTo>
                <a:lnTo>
                  <a:pt x="40881" y="44885"/>
                </a:lnTo>
                <a:lnTo>
                  <a:pt x="41383" y="44458"/>
                </a:lnTo>
                <a:lnTo>
                  <a:pt x="41622" y="44220"/>
                </a:lnTo>
                <a:lnTo>
                  <a:pt x="41647" y="44207"/>
                </a:lnTo>
                <a:lnTo>
                  <a:pt x="41659" y="44182"/>
                </a:lnTo>
                <a:lnTo>
                  <a:pt x="41559" y="44948"/>
                </a:lnTo>
                <a:lnTo>
                  <a:pt x="41371" y="45738"/>
                </a:lnTo>
                <a:lnTo>
                  <a:pt x="41358" y="45789"/>
                </a:lnTo>
                <a:lnTo>
                  <a:pt x="41421" y="45876"/>
                </a:lnTo>
                <a:lnTo>
                  <a:pt x="41521" y="45902"/>
                </a:lnTo>
                <a:lnTo>
                  <a:pt x="41622" y="45864"/>
                </a:lnTo>
                <a:lnTo>
                  <a:pt x="41647" y="45814"/>
                </a:lnTo>
                <a:lnTo>
                  <a:pt x="41810" y="45287"/>
                </a:lnTo>
                <a:lnTo>
                  <a:pt x="42061" y="44182"/>
                </a:lnTo>
                <a:lnTo>
                  <a:pt x="42186" y="43052"/>
                </a:lnTo>
                <a:lnTo>
                  <a:pt x="42186" y="41935"/>
                </a:lnTo>
                <a:lnTo>
                  <a:pt x="42111" y="41383"/>
                </a:lnTo>
                <a:lnTo>
                  <a:pt x="42111" y="41383"/>
                </a:lnTo>
                <a:lnTo>
                  <a:pt x="42450" y="41659"/>
                </a:lnTo>
                <a:lnTo>
                  <a:pt x="42827" y="41898"/>
                </a:lnTo>
                <a:lnTo>
                  <a:pt x="43667" y="42412"/>
                </a:lnTo>
                <a:lnTo>
                  <a:pt x="44483" y="42939"/>
                </a:lnTo>
                <a:lnTo>
                  <a:pt x="44408" y="43178"/>
                </a:lnTo>
                <a:lnTo>
                  <a:pt x="44345" y="43416"/>
                </a:lnTo>
                <a:lnTo>
                  <a:pt x="44270" y="43868"/>
                </a:lnTo>
                <a:lnTo>
                  <a:pt x="44295" y="44759"/>
                </a:lnTo>
                <a:lnTo>
                  <a:pt x="44483" y="45663"/>
                </a:lnTo>
                <a:lnTo>
                  <a:pt x="44772" y="46542"/>
                </a:lnTo>
                <a:lnTo>
                  <a:pt x="44935" y="46968"/>
                </a:lnTo>
                <a:lnTo>
                  <a:pt x="45086" y="46328"/>
                </a:lnTo>
                <a:lnTo>
                  <a:pt x="45236" y="45048"/>
                </a:lnTo>
                <a:lnTo>
                  <a:pt x="45236" y="44395"/>
                </a:lnTo>
                <a:lnTo>
                  <a:pt x="45211" y="44056"/>
                </a:lnTo>
                <a:lnTo>
                  <a:pt x="45073" y="43554"/>
                </a:lnTo>
                <a:lnTo>
                  <a:pt x="44898" y="43291"/>
                </a:lnTo>
                <a:lnTo>
                  <a:pt x="44759" y="43190"/>
                </a:lnTo>
                <a:lnTo>
                  <a:pt x="44709" y="43103"/>
                </a:lnTo>
                <a:lnTo>
                  <a:pt x="45010" y="43328"/>
                </a:lnTo>
                <a:lnTo>
                  <a:pt x="45563" y="43818"/>
                </a:lnTo>
                <a:lnTo>
                  <a:pt x="46040" y="44383"/>
                </a:lnTo>
                <a:lnTo>
                  <a:pt x="46416" y="45023"/>
                </a:lnTo>
                <a:lnTo>
                  <a:pt x="46567" y="45399"/>
                </a:lnTo>
                <a:lnTo>
                  <a:pt x="46592" y="45437"/>
                </a:lnTo>
                <a:lnTo>
                  <a:pt x="46655" y="45462"/>
                </a:lnTo>
                <a:lnTo>
                  <a:pt x="46755" y="45412"/>
                </a:lnTo>
                <a:lnTo>
                  <a:pt x="46755" y="45324"/>
                </a:lnTo>
                <a:lnTo>
                  <a:pt x="46642" y="44998"/>
                </a:lnTo>
                <a:lnTo>
                  <a:pt x="46366" y="44395"/>
                </a:lnTo>
                <a:lnTo>
                  <a:pt x="45990" y="43843"/>
                </a:lnTo>
                <a:lnTo>
                  <a:pt x="45550" y="43341"/>
                </a:lnTo>
                <a:lnTo>
                  <a:pt x="45324" y="43115"/>
                </a:lnTo>
                <a:lnTo>
                  <a:pt x="45324" y="43115"/>
                </a:lnTo>
                <a:lnTo>
                  <a:pt x="45764" y="43153"/>
                </a:lnTo>
                <a:lnTo>
                  <a:pt x="46203" y="43153"/>
                </a:lnTo>
                <a:lnTo>
                  <a:pt x="46943" y="43140"/>
                </a:lnTo>
                <a:lnTo>
                  <a:pt x="47684" y="43140"/>
                </a:lnTo>
                <a:lnTo>
                  <a:pt x="47094" y="42789"/>
                </a:lnTo>
                <a:lnTo>
                  <a:pt x="46165" y="42375"/>
                </a:lnTo>
                <a:lnTo>
                  <a:pt x="45525" y="42186"/>
                </a:lnTo>
                <a:lnTo>
                  <a:pt x="45186" y="42149"/>
                </a:lnTo>
                <a:lnTo>
                  <a:pt x="44534" y="42124"/>
                </a:lnTo>
                <a:lnTo>
                  <a:pt x="43906" y="42061"/>
                </a:lnTo>
                <a:lnTo>
                  <a:pt x="43391" y="41734"/>
                </a:lnTo>
                <a:lnTo>
                  <a:pt x="42902" y="41396"/>
                </a:lnTo>
                <a:lnTo>
                  <a:pt x="42575" y="41144"/>
                </a:lnTo>
                <a:lnTo>
                  <a:pt x="42086" y="40605"/>
                </a:lnTo>
                <a:lnTo>
                  <a:pt x="41873" y="40316"/>
                </a:lnTo>
                <a:lnTo>
                  <a:pt x="41672" y="39739"/>
                </a:lnTo>
                <a:lnTo>
                  <a:pt x="41396" y="39174"/>
                </a:lnTo>
                <a:lnTo>
                  <a:pt x="41107" y="38647"/>
                </a:lnTo>
                <a:lnTo>
                  <a:pt x="40417" y="37630"/>
                </a:lnTo>
                <a:lnTo>
                  <a:pt x="40065" y="37141"/>
                </a:lnTo>
                <a:lnTo>
                  <a:pt x="40404" y="37379"/>
                </a:lnTo>
                <a:lnTo>
                  <a:pt x="40793" y="37555"/>
                </a:lnTo>
                <a:lnTo>
                  <a:pt x="41207" y="37693"/>
                </a:lnTo>
                <a:lnTo>
                  <a:pt x="41634" y="37793"/>
                </a:lnTo>
                <a:lnTo>
                  <a:pt x="42350" y="37956"/>
                </a:lnTo>
                <a:lnTo>
                  <a:pt x="43078" y="38120"/>
                </a:lnTo>
                <a:lnTo>
                  <a:pt x="42575" y="37655"/>
                </a:lnTo>
                <a:lnTo>
                  <a:pt x="41772" y="37028"/>
                </a:lnTo>
                <a:lnTo>
                  <a:pt x="41195" y="36701"/>
                </a:lnTo>
                <a:lnTo>
                  <a:pt x="40868" y="36588"/>
                </a:lnTo>
                <a:lnTo>
                  <a:pt x="40492" y="36475"/>
                </a:lnTo>
                <a:lnTo>
                  <a:pt x="39915" y="36312"/>
                </a:lnTo>
                <a:lnTo>
                  <a:pt x="39551" y="36161"/>
                </a:lnTo>
                <a:lnTo>
                  <a:pt x="39375" y="36061"/>
                </a:lnTo>
                <a:lnTo>
                  <a:pt x="39337" y="36061"/>
                </a:lnTo>
                <a:lnTo>
                  <a:pt x="39036" y="35509"/>
                </a:lnTo>
                <a:lnTo>
                  <a:pt x="38546" y="34379"/>
                </a:lnTo>
                <a:lnTo>
                  <a:pt x="38308" y="33802"/>
                </a:lnTo>
                <a:lnTo>
                  <a:pt x="38245" y="33174"/>
                </a:lnTo>
                <a:lnTo>
                  <a:pt x="38170" y="32559"/>
                </a:lnTo>
                <a:lnTo>
                  <a:pt x="38057" y="31718"/>
                </a:lnTo>
                <a:lnTo>
                  <a:pt x="37731" y="30087"/>
                </a:lnTo>
                <a:lnTo>
                  <a:pt x="37103" y="27664"/>
                </a:lnTo>
                <a:lnTo>
                  <a:pt x="36601" y="26070"/>
                </a:lnTo>
                <a:lnTo>
                  <a:pt x="36325" y="25216"/>
                </a:lnTo>
                <a:lnTo>
                  <a:pt x="35785" y="23472"/>
                </a:lnTo>
                <a:lnTo>
                  <a:pt x="35597" y="22593"/>
                </a:lnTo>
                <a:lnTo>
                  <a:pt x="35509" y="21966"/>
                </a:lnTo>
                <a:lnTo>
                  <a:pt x="35496" y="20710"/>
                </a:lnTo>
                <a:lnTo>
                  <a:pt x="35521" y="20070"/>
                </a:lnTo>
                <a:lnTo>
                  <a:pt x="35773" y="19142"/>
                </a:lnTo>
                <a:lnTo>
                  <a:pt x="36212" y="17271"/>
                </a:lnTo>
                <a:lnTo>
                  <a:pt x="36388" y="16317"/>
                </a:lnTo>
                <a:lnTo>
                  <a:pt x="36752" y="14334"/>
                </a:lnTo>
                <a:lnTo>
                  <a:pt x="37341" y="10318"/>
                </a:lnTo>
                <a:lnTo>
                  <a:pt x="37768" y="6276"/>
                </a:lnTo>
                <a:lnTo>
                  <a:pt x="38044" y="2222"/>
                </a:lnTo>
                <a:lnTo>
                  <a:pt x="38120" y="214"/>
                </a:lnTo>
                <a:lnTo>
                  <a:pt x="38107" y="113"/>
                </a:lnTo>
                <a:lnTo>
                  <a:pt x="37982" y="13"/>
                </a:lnTo>
                <a:lnTo>
                  <a:pt x="37806" y="0"/>
                </a:lnTo>
                <a:close/>
              </a:path>
            </a:pathLst>
          </a:custGeom>
          <a:solidFill>
            <a:srgbClr val="FFD6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866" name="Google Shape;6866;p57"/>
          <p:cNvGrpSpPr/>
          <p:nvPr/>
        </p:nvGrpSpPr>
        <p:grpSpPr>
          <a:xfrm>
            <a:off x="6889350" y="1844519"/>
            <a:ext cx="595841" cy="573916"/>
            <a:chOff x="6792500" y="1963257"/>
            <a:chExt cx="595841" cy="573916"/>
          </a:xfrm>
        </p:grpSpPr>
        <p:sp>
          <p:nvSpPr>
            <p:cNvPr id="6867" name="Google Shape;6867;p57"/>
            <p:cNvSpPr/>
            <p:nvPr/>
          </p:nvSpPr>
          <p:spPr>
            <a:xfrm>
              <a:off x="6859195" y="2291551"/>
              <a:ext cx="245182" cy="236496"/>
            </a:xfrm>
            <a:custGeom>
              <a:avLst/>
              <a:gdLst/>
              <a:ahLst/>
              <a:cxnLst/>
              <a:rect l="l" t="t" r="r" b="b"/>
              <a:pathLst>
                <a:path w="7904" h="7624" extrusionOk="0">
                  <a:moveTo>
                    <a:pt x="6044" y="0"/>
                  </a:moveTo>
                  <a:cubicBezTo>
                    <a:pt x="5897" y="0"/>
                    <a:pt x="5738" y="13"/>
                    <a:pt x="5567" y="38"/>
                  </a:cubicBezTo>
                  <a:cubicBezTo>
                    <a:pt x="4639" y="172"/>
                    <a:pt x="3720" y="654"/>
                    <a:pt x="2891" y="1073"/>
                  </a:cubicBezTo>
                  <a:cubicBezTo>
                    <a:pt x="1856" y="1599"/>
                    <a:pt x="910" y="2420"/>
                    <a:pt x="455" y="3491"/>
                  </a:cubicBezTo>
                  <a:cubicBezTo>
                    <a:pt x="0" y="4570"/>
                    <a:pt x="116" y="5926"/>
                    <a:pt x="919" y="6774"/>
                  </a:cubicBezTo>
                  <a:cubicBezTo>
                    <a:pt x="1472" y="7353"/>
                    <a:pt x="2278" y="7624"/>
                    <a:pt x="3088" y="7624"/>
                  </a:cubicBezTo>
                  <a:cubicBezTo>
                    <a:pt x="3389" y="7624"/>
                    <a:pt x="3690" y="7586"/>
                    <a:pt x="3979" y="7514"/>
                  </a:cubicBezTo>
                  <a:cubicBezTo>
                    <a:pt x="6004" y="7006"/>
                    <a:pt x="7351" y="5516"/>
                    <a:pt x="7663" y="3509"/>
                  </a:cubicBezTo>
                  <a:cubicBezTo>
                    <a:pt x="7903" y="1938"/>
                    <a:pt x="7898" y="0"/>
                    <a:pt x="6044" y="0"/>
                  </a:cubicBezTo>
                  <a:close/>
                </a:path>
              </a:pathLst>
            </a:custGeom>
            <a:solidFill>
              <a:srgbClr val="EA3F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8" name="Google Shape;6868;p57"/>
            <p:cNvSpPr/>
            <p:nvPr/>
          </p:nvSpPr>
          <p:spPr>
            <a:xfrm>
              <a:off x="6926169" y="2331568"/>
              <a:ext cx="123429" cy="134658"/>
            </a:xfrm>
            <a:custGeom>
              <a:avLst/>
              <a:gdLst/>
              <a:ahLst/>
              <a:cxnLst/>
              <a:rect l="l" t="t" r="r" b="b"/>
              <a:pathLst>
                <a:path w="3979" h="4341" extrusionOk="0">
                  <a:moveTo>
                    <a:pt x="3940" y="0"/>
                  </a:moveTo>
                  <a:cubicBezTo>
                    <a:pt x="3930" y="0"/>
                    <a:pt x="3922" y="5"/>
                    <a:pt x="3917" y="15"/>
                  </a:cubicBezTo>
                  <a:cubicBezTo>
                    <a:pt x="3346" y="755"/>
                    <a:pt x="2766" y="1496"/>
                    <a:pt x="2150" y="2192"/>
                  </a:cubicBezTo>
                  <a:cubicBezTo>
                    <a:pt x="1526" y="2888"/>
                    <a:pt x="848" y="3539"/>
                    <a:pt x="89" y="4065"/>
                  </a:cubicBezTo>
                  <a:lnTo>
                    <a:pt x="81" y="4065"/>
                  </a:lnTo>
                  <a:cubicBezTo>
                    <a:pt x="18" y="4119"/>
                    <a:pt x="0" y="4217"/>
                    <a:pt x="54" y="4279"/>
                  </a:cubicBezTo>
                  <a:cubicBezTo>
                    <a:pt x="84" y="4320"/>
                    <a:pt x="129" y="4340"/>
                    <a:pt x="174" y="4340"/>
                  </a:cubicBezTo>
                  <a:cubicBezTo>
                    <a:pt x="208" y="4340"/>
                    <a:pt x="241" y="4329"/>
                    <a:pt x="268" y="4306"/>
                  </a:cubicBezTo>
                  <a:cubicBezTo>
                    <a:pt x="1026" y="3735"/>
                    <a:pt x="1686" y="3039"/>
                    <a:pt x="2284" y="2317"/>
                  </a:cubicBezTo>
                  <a:cubicBezTo>
                    <a:pt x="2882" y="1585"/>
                    <a:pt x="3426" y="818"/>
                    <a:pt x="3970" y="51"/>
                  </a:cubicBezTo>
                  <a:cubicBezTo>
                    <a:pt x="3979" y="33"/>
                    <a:pt x="3970" y="15"/>
                    <a:pt x="3961" y="6"/>
                  </a:cubicBezTo>
                  <a:cubicBezTo>
                    <a:pt x="3954" y="2"/>
                    <a:pt x="3946" y="0"/>
                    <a:pt x="3940" y="0"/>
                  </a:cubicBezTo>
                  <a:close/>
                </a:path>
              </a:pathLst>
            </a:custGeom>
            <a:solidFill>
              <a:srgbClr val="FC7A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9" name="Google Shape;6869;p57"/>
            <p:cNvSpPr/>
            <p:nvPr/>
          </p:nvSpPr>
          <p:spPr>
            <a:xfrm>
              <a:off x="7001705" y="2342798"/>
              <a:ext cx="60086" cy="116263"/>
            </a:xfrm>
            <a:custGeom>
              <a:avLst/>
              <a:gdLst/>
              <a:ahLst/>
              <a:cxnLst/>
              <a:rect l="l" t="t" r="r" b="b"/>
              <a:pathLst>
                <a:path w="1937" h="3748" extrusionOk="0">
                  <a:moveTo>
                    <a:pt x="1910" y="1"/>
                  </a:moveTo>
                  <a:cubicBezTo>
                    <a:pt x="1892" y="1"/>
                    <a:pt x="1874" y="10"/>
                    <a:pt x="1874" y="28"/>
                  </a:cubicBezTo>
                  <a:cubicBezTo>
                    <a:pt x="1705" y="1393"/>
                    <a:pt x="1044" y="2677"/>
                    <a:pt x="45" y="3587"/>
                  </a:cubicBezTo>
                  <a:cubicBezTo>
                    <a:pt x="1" y="3623"/>
                    <a:pt x="1" y="3685"/>
                    <a:pt x="36" y="3721"/>
                  </a:cubicBezTo>
                  <a:cubicBezTo>
                    <a:pt x="54" y="3739"/>
                    <a:pt x="79" y="3748"/>
                    <a:pt x="103" y="3748"/>
                  </a:cubicBezTo>
                  <a:cubicBezTo>
                    <a:pt x="128" y="3748"/>
                    <a:pt x="152" y="3739"/>
                    <a:pt x="170" y="3721"/>
                  </a:cubicBezTo>
                  <a:cubicBezTo>
                    <a:pt x="1169" y="2749"/>
                    <a:pt x="1803" y="1419"/>
                    <a:pt x="1937" y="37"/>
                  </a:cubicBezTo>
                  <a:cubicBezTo>
                    <a:pt x="1937" y="19"/>
                    <a:pt x="1928" y="1"/>
                    <a:pt x="1910" y="1"/>
                  </a:cubicBezTo>
                  <a:close/>
                </a:path>
              </a:pathLst>
            </a:custGeom>
            <a:solidFill>
              <a:srgbClr val="FC7A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0" name="Google Shape;6870;p57"/>
            <p:cNvSpPr/>
            <p:nvPr/>
          </p:nvSpPr>
          <p:spPr>
            <a:xfrm>
              <a:off x="6927534" y="2330358"/>
              <a:ext cx="101870" cy="72649"/>
            </a:xfrm>
            <a:custGeom>
              <a:avLst/>
              <a:gdLst/>
              <a:ahLst/>
              <a:cxnLst/>
              <a:rect l="l" t="t" r="r" b="b"/>
              <a:pathLst>
                <a:path w="3284" h="2342" extrusionOk="0">
                  <a:moveTo>
                    <a:pt x="3239" y="1"/>
                  </a:moveTo>
                  <a:cubicBezTo>
                    <a:pt x="2008" y="393"/>
                    <a:pt x="893" y="1142"/>
                    <a:pt x="45" y="2142"/>
                  </a:cubicBezTo>
                  <a:cubicBezTo>
                    <a:pt x="45" y="2142"/>
                    <a:pt x="45" y="2150"/>
                    <a:pt x="45" y="2150"/>
                  </a:cubicBezTo>
                  <a:cubicBezTo>
                    <a:pt x="1" y="2204"/>
                    <a:pt x="10" y="2275"/>
                    <a:pt x="63" y="2320"/>
                  </a:cubicBezTo>
                  <a:cubicBezTo>
                    <a:pt x="85" y="2334"/>
                    <a:pt x="110" y="2341"/>
                    <a:pt x="136" y="2341"/>
                  </a:cubicBezTo>
                  <a:cubicBezTo>
                    <a:pt x="174" y="2341"/>
                    <a:pt x="211" y="2325"/>
                    <a:pt x="233" y="2293"/>
                  </a:cubicBezTo>
                  <a:cubicBezTo>
                    <a:pt x="1000" y="1294"/>
                    <a:pt x="2062" y="509"/>
                    <a:pt x="3266" y="63"/>
                  </a:cubicBezTo>
                  <a:cubicBezTo>
                    <a:pt x="3275" y="54"/>
                    <a:pt x="3284" y="36"/>
                    <a:pt x="3284" y="27"/>
                  </a:cubicBezTo>
                  <a:cubicBezTo>
                    <a:pt x="3275" y="9"/>
                    <a:pt x="3257" y="1"/>
                    <a:pt x="3239" y="1"/>
                  </a:cubicBezTo>
                  <a:close/>
                </a:path>
              </a:pathLst>
            </a:custGeom>
            <a:solidFill>
              <a:srgbClr val="FC7A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1" name="Google Shape;6871;p57"/>
            <p:cNvSpPr/>
            <p:nvPr/>
          </p:nvSpPr>
          <p:spPr>
            <a:xfrm>
              <a:off x="6941369" y="2291551"/>
              <a:ext cx="163010" cy="144274"/>
            </a:xfrm>
            <a:custGeom>
              <a:avLst/>
              <a:gdLst/>
              <a:ahLst/>
              <a:cxnLst/>
              <a:rect l="l" t="t" r="r" b="b"/>
              <a:pathLst>
                <a:path w="5255" h="4651" extrusionOk="0">
                  <a:moveTo>
                    <a:pt x="3395" y="0"/>
                  </a:moveTo>
                  <a:cubicBezTo>
                    <a:pt x="3248" y="0"/>
                    <a:pt x="3089" y="13"/>
                    <a:pt x="2918" y="38"/>
                  </a:cubicBezTo>
                  <a:cubicBezTo>
                    <a:pt x="1990" y="172"/>
                    <a:pt x="1071" y="654"/>
                    <a:pt x="242" y="1073"/>
                  </a:cubicBezTo>
                  <a:cubicBezTo>
                    <a:pt x="161" y="1118"/>
                    <a:pt x="81" y="1162"/>
                    <a:pt x="1" y="1207"/>
                  </a:cubicBezTo>
                  <a:cubicBezTo>
                    <a:pt x="22" y="1207"/>
                    <a:pt x="43" y="1207"/>
                    <a:pt x="64" y="1207"/>
                  </a:cubicBezTo>
                  <a:cubicBezTo>
                    <a:pt x="766" y="1207"/>
                    <a:pt x="1897" y="1355"/>
                    <a:pt x="2918" y="2126"/>
                  </a:cubicBezTo>
                  <a:cubicBezTo>
                    <a:pt x="4060" y="2982"/>
                    <a:pt x="4524" y="4062"/>
                    <a:pt x="4702" y="4650"/>
                  </a:cubicBezTo>
                  <a:cubicBezTo>
                    <a:pt x="4845" y="4294"/>
                    <a:pt x="4952" y="3910"/>
                    <a:pt x="5014" y="3509"/>
                  </a:cubicBezTo>
                  <a:cubicBezTo>
                    <a:pt x="5254" y="1938"/>
                    <a:pt x="5249" y="0"/>
                    <a:pt x="3395" y="0"/>
                  </a:cubicBezTo>
                  <a:close/>
                </a:path>
              </a:pathLst>
            </a:custGeom>
            <a:solidFill>
              <a:srgbClr val="EA3F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2" name="Google Shape;6872;p57"/>
            <p:cNvSpPr/>
            <p:nvPr/>
          </p:nvSpPr>
          <p:spPr>
            <a:xfrm>
              <a:off x="6792500" y="2117834"/>
              <a:ext cx="280359" cy="198001"/>
            </a:xfrm>
            <a:custGeom>
              <a:avLst/>
              <a:gdLst/>
              <a:ahLst/>
              <a:cxnLst/>
              <a:rect l="l" t="t" r="r" b="b"/>
              <a:pathLst>
                <a:path w="9038" h="6383" extrusionOk="0">
                  <a:moveTo>
                    <a:pt x="3108" y="0"/>
                  </a:moveTo>
                  <a:cubicBezTo>
                    <a:pt x="2109" y="0"/>
                    <a:pt x="1171" y="358"/>
                    <a:pt x="634" y="1303"/>
                  </a:cubicBezTo>
                  <a:cubicBezTo>
                    <a:pt x="0" y="2418"/>
                    <a:pt x="9" y="4015"/>
                    <a:pt x="839" y="5023"/>
                  </a:cubicBezTo>
                  <a:cubicBezTo>
                    <a:pt x="1732" y="6090"/>
                    <a:pt x="3318" y="6383"/>
                    <a:pt x="4757" y="6383"/>
                  </a:cubicBezTo>
                  <a:cubicBezTo>
                    <a:pt x="5157" y="6383"/>
                    <a:pt x="5547" y="6360"/>
                    <a:pt x="5906" y="6325"/>
                  </a:cubicBezTo>
                  <a:cubicBezTo>
                    <a:pt x="5986" y="6316"/>
                    <a:pt x="6067" y="6307"/>
                    <a:pt x="6147" y="6298"/>
                  </a:cubicBezTo>
                  <a:cubicBezTo>
                    <a:pt x="7485" y="6120"/>
                    <a:pt x="9037" y="5487"/>
                    <a:pt x="8600" y="3845"/>
                  </a:cubicBezTo>
                  <a:cubicBezTo>
                    <a:pt x="8422" y="3158"/>
                    <a:pt x="7940" y="2605"/>
                    <a:pt x="7440" y="2097"/>
                  </a:cubicBezTo>
                  <a:cubicBezTo>
                    <a:pt x="7021" y="1668"/>
                    <a:pt x="6584" y="1258"/>
                    <a:pt x="6085" y="928"/>
                  </a:cubicBezTo>
                  <a:cubicBezTo>
                    <a:pt x="5291" y="401"/>
                    <a:pt x="4165" y="0"/>
                    <a:pt x="3108" y="0"/>
                  </a:cubicBezTo>
                  <a:close/>
                </a:path>
              </a:pathLst>
            </a:custGeom>
            <a:solidFill>
              <a:srgbClr val="EA3F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3" name="Google Shape;6873;p57"/>
            <p:cNvSpPr/>
            <p:nvPr/>
          </p:nvSpPr>
          <p:spPr>
            <a:xfrm>
              <a:off x="6832889" y="2200226"/>
              <a:ext cx="192634" cy="46034"/>
            </a:xfrm>
            <a:custGeom>
              <a:avLst/>
              <a:gdLst/>
              <a:ahLst/>
              <a:cxnLst/>
              <a:rect l="l" t="t" r="r" b="b"/>
              <a:pathLst>
                <a:path w="6210" h="1484" extrusionOk="0">
                  <a:moveTo>
                    <a:pt x="214" y="1"/>
                  </a:moveTo>
                  <a:cubicBezTo>
                    <a:pt x="134" y="1"/>
                    <a:pt x="56" y="52"/>
                    <a:pt x="28" y="136"/>
                  </a:cubicBezTo>
                  <a:cubicBezTo>
                    <a:pt x="1" y="235"/>
                    <a:pt x="54" y="351"/>
                    <a:pt x="152" y="377"/>
                  </a:cubicBezTo>
                  <a:cubicBezTo>
                    <a:pt x="2106" y="1020"/>
                    <a:pt x="4140" y="1385"/>
                    <a:pt x="6174" y="1484"/>
                  </a:cubicBezTo>
                  <a:cubicBezTo>
                    <a:pt x="6192" y="1484"/>
                    <a:pt x="6210" y="1475"/>
                    <a:pt x="6210" y="1457"/>
                  </a:cubicBezTo>
                  <a:cubicBezTo>
                    <a:pt x="6210" y="1439"/>
                    <a:pt x="6201" y="1421"/>
                    <a:pt x="6183" y="1421"/>
                  </a:cubicBezTo>
                  <a:cubicBezTo>
                    <a:pt x="4158" y="1216"/>
                    <a:pt x="2169" y="743"/>
                    <a:pt x="286" y="12"/>
                  </a:cubicBezTo>
                  <a:lnTo>
                    <a:pt x="277" y="12"/>
                  </a:lnTo>
                  <a:cubicBezTo>
                    <a:pt x="257" y="4"/>
                    <a:pt x="236" y="1"/>
                    <a:pt x="214" y="1"/>
                  </a:cubicBezTo>
                  <a:close/>
                </a:path>
              </a:pathLst>
            </a:custGeom>
            <a:solidFill>
              <a:srgbClr val="FC7A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4" name="Google Shape;6874;p57"/>
            <p:cNvSpPr/>
            <p:nvPr/>
          </p:nvSpPr>
          <p:spPr>
            <a:xfrm>
              <a:off x="6872472" y="2250821"/>
              <a:ext cx="142816" cy="16937"/>
            </a:xfrm>
            <a:custGeom>
              <a:avLst/>
              <a:gdLst/>
              <a:ahLst/>
              <a:cxnLst/>
              <a:rect l="l" t="t" r="r" b="b"/>
              <a:pathLst>
                <a:path w="4604" h="546" extrusionOk="0">
                  <a:moveTo>
                    <a:pt x="172" y="1"/>
                  </a:moveTo>
                  <a:cubicBezTo>
                    <a:pt x="97" y="1"/>
                    <a:pt x="34" y="51"/>
                    <a:pt x="18" y="129"/>
                  </a:cubicBezTo>
                  <a:cubicBezTo>
                    <a:pt x="1" y="209"/>
                    <a:pt x="54" y="299"/>
                    <a:pt x="143" y="307"/>
                  </a:cubicBezTo>
                  <a:cubicBezTo>
                    <a:pt x="936" y="467"/>
                    <a:pt x="1744" y="545"/>
                    <a:pt x="2550" y="545"/>
                  </a:cubicBezTo>
                  <a:cubicBezTo>
                    <a:pt x="3231" y="545"/>
                    <a:pt x="3911" y="489"/>
                    <a:pt x="4577" y="379"/>
                  </a:cubicBezTo>
                  <a:cubicBezTo>
                    <a:pt x="4595" y="379"/>
                    <a:pt x="4604" y="361"/>
                    <a:pt x="4604" y="343"/>
                  </a:cubicBezTo>
                  <a:cubicBezTo>
                    <a:pt x="4604" y="329"/>
                    <a:pt x="4592" y="314"/>
                    <a:pt x="4578" y="314"/>
                  </a:cubicBezTo>
                  <a:cubicBezTo>
                    <a:pt x="4575" y="314"/>
                    <a:pt x="4571" y="315"/>
                    <a:pt x="4568" y="316"/>
                  </a:cubicBezTo>
                  <a:cubicBezTo>
                    <a:pt x="4127" y="365"/>
                    <a:pt x="3684" y="389"/>
                    <a:pt x="3242" y="389"/>
                  </a:cubicBezTo>
                  <a:cubicBezTo>
                    <a:pt x="2219" y="389"/>
                    <a:pt x="1199" y="260"/>
                    <a:pt x="215" y="4"/>
                  </a:cubicBezTo>
                  <a:lnTo>
                    <a:pt x="206" y="4"/>
                  </a:lnTo>
                  <a:cubicBezTo>
                    <a:pt x="194" y="2"/>
                    <a:pt x="183" y="1"/>
                    <a:pt x="172" y="1"/>
                  </a:cubicBezTo>
                  <a:close/>
                </a:path>
              </a:pathLst>
            </a:custGeom>
            <a:solidFill>
              <a:srgbClr val="FC7A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5" name="Google Shape;6875;p57"/>
            <p:cNvSpPr/>
            <p:nvPr/>
          </p:nvSpPr>
          <p:spPr>
            <a:xfrm>
              <a:off x="6892387" y="2169732"/>
              <a:ext cx="134255" cy="60923"/>
            </a:xfrm>
            <a:custGeom>
              <a:avLst/>
              <a:gdLst/>
              <a:ahLst/>
              <a:cxnLst/>
              <a:rect l="l" t="t" r="r" b="b"/>
              <a:pathLst>
                <a:path w="4328" h="1964" extrusionOk="0">
                  <a:moveTo>
                    <a:pt x="157" y="1"/>
                  </a:moveTo>
                  <a:cubicBezTo>
                    <a:pt x="90" y="1"/>
                    <a:pt x="34" y="50"/>
                    <a:pt x="19" y="120"/>
                  </a:cubicBezTo>
                  <a:cubicBezTo>
                    <a:pt x="1" y="201"/>
                    <a:pt x="54" y="272"/>
                    <a:pt x="135" y="290"/>
                  </a:cubicBezTo>
                  <a:cubicBezTo>
                    <a:pt x="492" y="361"/>
                    <a:pt x="839" y="477"/>
                    <a:pt x="1196" y="602"/>
                  </a:cubicBezTo>
                  <a:cubicBezTo>
                    <a:pt x="1544" y="736"/>
                    <a:pt x="1892" y="870"/>
                    <a:pt x="2240" y="1003"/>
                  </a:cubicBezTo>
                  <a:cubicBezTo>
                    <a:pt x="2588" y="1137"/>
                    <a:pt x="2936" y="1280"/>
                    <a:pt x="3275" y="1441"/>
                  </a:cubicBezTo>
                  <a:cubicBezTo>
                    <a:pt x="3614" y="1601"/>
                    <a:pt x="3944" y="1771"/>
                    <a:pt x="4265" y="1958"/>
                  </a:cubicBezTo>
                  <a:cubicBezTo>
                    <a:pt x="4272" y="1962"/>
                    <a:pt x="4280" y="1964"/>
                    <a:pt x="4287" y="1964"/>
                  </a:cubicBezTo>
                  <a:cubicBezTo>
                    <a:pt x="4296" y="1964"/>
                    <a:pt x="4304" y="1960"/>
                    <a:pt x="4310" y="1949"/>
                  </a:cubicBezTo>
                  <a:cubicBezTo>
                    <a:pt x="4328" y="1931"/>
                    <a:pt x="4319" y="1913"/>
                    <a:pt x="4301" y="1905"/>
                  </a:cubicBezTo>
                  <a:cubicBezTo>
                    <a:pt x="3989" y="1699"/>
                    <a:pt x="3667" y="1503"/>
                    <a:pt x="3328" y="1334"/>
                  </a:cubicBezTo>
                  <a:cubicBezTo>
                    <a:pt x="2998" y="1155"/>
                    <a:pt x="2659" y="995"/>
                    <a:pt x="2311" y="843"/>
                  </a:cubicBezTo>
                  <a:cubicBezTo>
                    <a:pt x="1972" y="682"/>
                    <a:pt x="1624" y="531"/>
                    <a:pt x="1277" y="379"/>
                  </a:cubicBezTo>
                  <a:cubicBezTo>
                    <a:pt x="929" y="236"/>
                    <a:pt x="572" y="94"/>
                    <a:pt x="197" y="4"/>
                  </a:cubicBezTo>
                  <a:lnTo>
                    <a:pt x="188" y="4"/>
                  </a:lnTo>
                  <a:cubicBezTo>
                    <a:pt x="178" y="2"/>
                    <a:pt x="167" y="1"/>
                    <a:pt x="157" y="1"/>
                  </a:cubicBezTo>
                  <a:close/>
                </a:path>
              </a:pathLst>
            </a:custGeom>
            <a:solidFill>
              <a:srgbClr val="FC7A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6" name="Google Shape;6876;p57"/>
            <p:cNvSpPr/>
            <p:nvPr/>
          </p:nvSpPr>
          <p:spPr>
            <a:xfrm>
              <a:off x="6955484" y="2149662"/>
              <a:ext cx="117380" cy="165771"/>
            </a:xfrm>
            <a:custGeom>
              <a:avLst/>
              <a:gdLst/>
              <a:ahLst/>
              <a:cxnLst/>
              <a:rect l="l" t="t" r="r" b="b"/>
              <a:pathLst>
                <a:path w="3784" h="5344" extrusionOk="0">
                  <a:moveTo>
                    <a:pt x="973" y="0"/>
                  </a:moveTo>
                  <a:lnTo>
                    <a:pt x="973" y="0"/>
                  </a:lnTo>
                  <a:cubicBezTo>
                    <a:pt x="1285" y="616"/>
                    <a:pt x="1901" y="2025"/>
                    <a:pt x="1500" y="3069"/>
                  </a:cubicBezTo>
                  <a:cubicBezTo>
                    <a:pt x="1152" y="3988"/>
                    <a:pt x="438" y="4862"/>
                    <a:pt x="1" y="5344"/>
                  </a:cubicBezTo>
                  <a:cubicBezTo>
                    <a:pt x="224" y="5335"/>
                    <a:pt x="447" y="5317"/>
                    <a:pt x="652" y="5299"/>
                  </a:cubicBezTo>
                  <a:cubicBezTo>
                    <a:pt x="732" y="5290"/>
                    <a:pt x="813" y="5281"/>
                    <a:pt x="893" y="5272"/>
                  </a:cubicBezTo>
                  <a:cubicBezTo>
                    <a:pt x="2231" y="5094"/>
                    <a:pt x="3783" y="4461"/>
                    <a:pt x="3346" y="2819"/>
                  </a:cubicBezTo>
                  <a:cubicBezTo>
                    <a:pt x="3168" y="2132"/>
                    <a:pt x="2686" y="1579"/>
                    <a:pt x="2186" y="1071"/>
                  </a:cubicBezTo>
                  <a:cubicBezTo>
                    <a:pt x="1812" y="687"/>
                    <a:pt x="1410" y="312"/>
                    <a:pt x="973" y="0"/>
                  </a:cubicBezTo>
                  <a:close/>
                </a:path>
              </a:pathLst>
            </a:custGeom>
            <a:solidFill>
              <a:srgbClr val="EA3F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7" name="Google Shape;6877;p57"/>
            <p:cNvSpPr/>
            <p:nvPr/>
          </p:nvSpPr>
          <p:spPr>
            <a:xfrm>
              <a:off x="6975151" y="1963257"/>
              <a:ext cx="216706" cy="278777"/>
            </a:xfrm>
            <a:custGeom>
              <a:avLst/>
              <a:gdLst/>
              <a:ahLst/>
              <a:cxnLst/>
              <a:rect l="l" t="t" r="r" b="b"/>
              <a:pathLst>
                <a:path w="6986" h="8987" extrusionOk="0">
                  <a:moveTo>
                    <a:pt x="3997" y="1"/>
                  </a:moveTo>
                  <a:cubicBezTo>
                    <a:pt x="3305" y="1"/>
                    <a:pt x="2610" y="223"/>
                    <a:pt x="1999" y="585"/>
                  </a:cubicBezTo>
                  <a:cubicBezTo>
                    <a:pt x="1374" y="960"/>
                    <a:pt x="812" y="1495"/>
                    <a:pt x="491" y="2173"/>
                  </a:cubicBezTo>
                  <a:cubicBezTo>
                    <a:pt x="0" y="3208"/>
                    <a:pt x="107" y="4466"/>
                    <a:pt x="527" y="5527"/>
                  </a:cubicBezTo>
                  <a:cubicBezTo>
                    <a:pt x="1070" y="6940"/>
                    <a:pt x="2189" y="8987"/>
                    <a:pt x="3732" y="8987"/>
                  </a:cubicBezTo>
                  <a:cubicBezTo>
                    <a:pt x="4089" y="8987"/>
                    <a:pt x="4470" y="8877"/>
                    <a:pt x="4871" y="8623"/>
                  </a:cubicBezTo>
                  <a:cubicBezTo>
                    <a:pt x="5576" y="8177"/>
                    <a:pt x="6040" y="7419"/>
                    <a:pt x="6352" y="6634"/>
                  </a:cubicBezTo>
                  <a:cubicBezTo>
                    <a:pt x="6789" y="5545"/>
                    <a:pt x="6985" y="4350"/>
                    <a:pt x="6923" y="3163"/>
                  </a:cubicBezTo>
                  <a:cubicBezTo>
                    <a:pt x="6887" y="2521"/>
                    <a:pt x="6771" y="1852"/>
                    <a:pt x="6432" y="1299"/>
                  </a:cubicBezTo>
                  <a:cubicBezTo>
                    <a:pt x="5986" y="576"/>
                    <a:pt x="5192" y="121"/>
                    <a:pt x="4372" y="23"/>
                  </a:cubicBezTo>
                  <a:cubicBezTo>
                    <a:pt x="4247" y="8"/>
                    <a:pt x="4122" y="1"/>
                    <a:pt x="3997" y="1"/>
                  </a:cubicBezTo>
                  <a:close/>
                </a:path>
              </a:pathLst>
            </a:custGeom>
            <a:solidFill>
              <a:srgbClr val="EA3F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8" name="Google Shape;6878;p57"/>
            <p:cNvSpPr/>
            <p:nvPr/>
          </p:nvSpPr>
          <p:spPr>
            <a:xfrm>
              <a:off x="7075597" y="2021979"/>
              <a:ext cx="24382" cy="186927"/>
            </a:xfrm>
            <a:custGeom>
              <a:avLst/>
              <a:gdLst/>
              <a:ahLst/>
              <a:cxnLst/>
              <a:rect l="l" t="t" r="r" b="b"/>
              <a:pathLst>
                <a:path w="786" h="6026" extrusionOk="0">
                  <a:moveTo>
                    <a:pt x="198" y="0"/>
                  </a:moveTo>
                  <a:cubicBezTo>
                    <a:pt x="177" y="0"/>
                    <a:pt x="155" y="4"/>
                    <a:pt x="134" y="12"/>
                  </a:cubicBezTo>
                  <a:cubicBezTo>
                    <a:pt x="45" y="48"/>
                    <a:pt x="1" y="146"/>
                    <a:pt x="36" y="235"/>
                  </a:cubicBezTo>
                  <a:cubicBezTo>
                    <a:pt x="215" y="682"/>
                    <a:pt x="340" y="1145"/>
                    <a:pt x="429" y="1618"/>
                  </a:cubicBezTo>
                  <a:cubicBezTo>
                    <a:pt x="518" y="2091"/>
                    <a:pt x="563" y="2582"/>
                    <a:pt x="580" y="3063"/>
                  </a:cubicBezTo>
                  <a:cubicBezTo>
                    <a:pt x="616" y="4036"/>
                    <a:pt x="554" y="5008"/>
                    <a:pt x="482" y="5990"/>
                  </a:cubicBezTo>
                  <a:cubicBezTo>
                    <a:pt x="482" y="6007"/>
                    <a:pt x="500" y="6016"/>
                    <a:pt x="518" y="6025"/>
                  </a:cubicBezTo>
                  <a:cubicBezTo>
                    <a:pt x="536" y="6025"/>
                    <a:pt x="545" y="6007"/>
                    <a:pt x="554" y="5990"/>
                  </a:cubicBezTo>
                  <a:cubicBezTo>
                    <a:pt x="670" y="5026"/>
                    <a:pt x="777" y="4045"/>
                    <a:pt x="786" y="3063"/>
                  </a:cubicBezTo>
                  <a:cubicBezTo>
                    <a:pt x="786" y="2564"/>
                    <a:pt x="768" y="2073"/>
                    <a:pt x="696" y="1574"/>
                  </a:cubicBezTo>
                  <a:cubicBezTo>
                    <a:pt x="634" y="1083"/>
                    <a:pt x="527" y="592"/>
                    <a:pt x="366" y="119"/>
                  </a:cubicBezTo>
                  <a:cubicBezTo>
                    <a:pt x="366" y="119"/>
                    <a:pt x="357" y="111"/>
                    <a:pt x="357" y="111"/>
                  </a:cubicBezTo>
                  <a:cubicBezTo>
                    <a:pt x="330" y="42"/>
                    <a:pt x="266" y="0"/>
                    <a:pt x="198" y="0"/>
                  </a:cubicBezTo>
                  <a:close/>
                </a:path>
              </a:pathLst>
            </a:custGeom>
            <a:solidFill>
              <a:srgbClr val="FC7A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9" name="Google Shape;6879;p57"/>
            <p:cNvSpPr/>
            <p:nvPr/>
          </p:nvSpPr>
          <p:spPr>
            <a:xfrm>
              <a:off x="7103268" y="2049154"/>
              <a:ext cx="42652" cy="155782"/>
            </a:xfrm>
            <a:custGeom>
              <a:avLst/>
              <a:gdLst/>
              <a:ahLst/>
              <a:cxnLst/>
              <a:rect l="l" t="t" r="r" b="b"/>
              <a:pathLst>
                <a:path w="1375" h="5022" extrusionOk="0">
                  <a:moveTo>
                    <a:pt x="1082" y="1"/>
                  </a:moveTo>
                  <a:cubicBezTo>
                    <a:pt x="1076" y="1"/>
                    <a:pt x="1069" y="1"/>
                    <a:pt x="1062" y="2"/>
                  </a:cubicBezTo>
                  <a:cubicBezTo>
                    <a:pt x="991" y="20"/>
                    <a:pt x="937" y="100"/>
                    <a:pt x="955" y="171"/>
                  </a:cubicBezTo>
                  <a:cubicBezTo>
                    <a:pt x="1125" y="1001"/>
                    <a:pt x="1151" y="1848"/>
                    <a:pt x="1062" y="2696"/>
                  </a:cubicBezTo>
                  <a:cubicBezTo>
                    <a:pt x="1027" y="3115"/>
                    <a:pt x="884" y="3508"/>
                    <a:pt x="688" y="3891"/>
                  </a:cubicBezTo>
                  <a:cubicBezTo>
                    <a:pt x="500" y="4266"/>
                    <a:pt x="259" y="4623"/>
                    <a:pt x="10" y="4971"/>
                  </a:cubicBezTo>
                  <a:cubicBezTo>
                    <a:pt x="1" y="4980"/>
                    <a:pt x="1" y="5006"/>
                    <a:pt x="19" y="5015"/>
                  </a:cubicBezTo>
                  <a:cubicBezTo>
                    <a:pt x="26" y="5019"/>
                    <a:pt x="33" y="5021"/>
                    <a:pt x="40" y="5021"/>
                  </a:cubicBezTo>
                  <a:cubicBezTo>
                    <a:pt x="50" y="5021"/>
                    <a:pt x="58" y="5017"/>
                    <a:pt x="63" y="5006"/>
                  </a:cubicBezTo>
                  <a:cubicBezTo>
                    <a:pt x="331" y="4667"/>
                    <a:pt x="581" y="4320"/>
                    <a:pt x="795" y="3945"/>
                  </a:cubicBezTo>
                  <a:cubicBezTo>
                    <a:pt x="902" y="3758"/>
                    <a:pt x="1000" y="3561"/>
                    <a:pt x="1071" y="3356"/>
                  </a:cubicBezTo>
                  <a:cubicBezTo>
                    <a:pt x="1116" y="3249"/>
                    <a:pt x="1143" y="3151"/>
                    <a:pt x="1178" y="3044"/>
                  </a:cubicBezTo>
                  <a:cubicBezTo>
                    <a:pt x="1205" y="2937"/>
                    <a:pt x="1223" y="2821"/>
                    <a:pt x="1232" y="2714"/>
                  </a:cubicBezTo>
                  <a:cubicBezTo>
                    <a:pt x="1366" y="1866"/>
                    <a:pt x="1375" y="983"/>
                    <a:pt x="1232" y="118"/>
                  </a:cubicBezTo>
                  <a:cubicBezTo>
                    <a:pt x="1215" y="44"/>
                    <a:pt x="1154" y="1"/>
                    <a:pt x="1082" y="1"/>
                  </a:cubicBezTo>
                  <a:close/>
                </a:path>
              </a:pathLst>
            </a:custGeom>
            <a:solidFill>
              <a:srgbClr val="FC7A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0" name="Google Shape;6880;p57"/>
            <p:cNvSpPr/>
            <p:nvPr/>
          </p:nvSpPr>
          <p:spPr>
            <a:xfrm>
              <a:off x="7032137" y="2058057"/>
              <a:ext cx="44886" cy="151781"/>
            </a:xfrm>
            <a:custGeom>
              <a:avLst/>
              <a:gdLst/>
              <a:ahLst/>
              <a:cxnLst/>
              <a:rect l="l" t="t" r="r" b="b"/>
              <a:pathLst>
                <a:path w="1447" h="4893" extrusionOk="0">
                  <a:moveTo>
                    <a:pt x="144" y="0"/>
                  </a:moveTo>
                  <a:cubicBezTo>
                    <a:pt x="63" y="9"/>
                    <a:pt x="1" y="72"/>
                    <a:pt x="10" y="152"/>
                  </a:cubicBezTo>
                  <a:cubicBezTo>
                    <a:pt x="19" y="562"/>
                    <a:pt x="46" y="982"/>
                    <a:pt x="99" y="1392"/>
                  </a:cubicBezTo>
                  <a:cubicBezTo>
                    <a:pt x="153" y="1811"/>
                    <a:pt x="242" y="2222"/>
                    <a:pt x="367" y="2614"/>
                  </a:cubicBezTo>
                  <a:cubicBezTo>
                    <a:pt x="617" y="3408"/>
                    <a:pt x="956" y="4166"/>
                    <a:pt x="1384" y="4880"/>
                  </a:cubicBezTo>
                  <a:cubicBezTo>
                    <a:pt x="1390" y="4886"/>
                    <a:pt x="1401" y="4893"/>
                    <a:pt x="1413" y="4893"/>
                  </a:cubicBezTo>
                  <a:cubicBezTo>
                    <a:pt x="1418" y="4893"/>
                    <a:pt x="1423" y="4892"/>
                    <a:pt x="1428" y="4889"/>
                  </a:cubicBezTo>
                  <a:cubicBezTo>
                    <a:pt x="1446" y="4880"/>
                    <a:pt x="1446" y="4862"/>
                    <a:pt x="1437" y="4844"/>
                  </a:cubicBezTo>
                  <a:cubicBezTo>
                    <a:pt x="1045" y="4122"/>
                    <a:pt x="741" y="3355"/>
                    <a:pt x="536" y="2569"/>
                  </a:cubicBezTo>
                  <a:cubicBezTo>
                    <a:pt x="438" y="2177"/>
                    <a:pt x="367" y="1776"/>
                    <a:pt x="331" y="1365"/>
                  </a:cubicBezTo>
                  <a:cubicBezTo>
                    <a:pt x="295" y="964"/>
                    <a:pt x="295" y="562"/>
                    <a:pt x="295" y="152"/>
                  </a:cubicBezTo>
                  <a:lnTo>
                    <a:pt x="295" y="143"/>
                  </a:lnTo>
                  <a:cubicBezTo>
                    <a:pt x="295" y="63"/>
                    <a:pt x="224" y="0"/>
                    <a:pt x="144" y="0"/>
                  </a:cubicBezTo>
                  <a:close/>
                </a:path>
              </a:pathLst>
            </a:custGeom>
            <a:solidFill>
              <a:srgbClr val="FC7A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1" name="Google Shape;6881;p57"/>
            <p:cNvSpPr/>
            <p:nvPr/>
          </p:nvSpPr>
          <p:spPr>
            <a:xfrm>
              <a:off x="6995067" y="2130553"/>
              <a:ext cx="189036" cy="111455"/>
            </a:xfrm>
            <a:custGeom>
              <a:avLst/>
              <a:gdLst/>
              <a:ahLst/>
              <a:cxnLst/>
              <a:rect l="l" t="t" r="r" b="b"/>
              <a:pathLst>
                <a:path w="6094" h="3593" extrusionOk="0">
                  <a:moveTo>
                    <a:pt x="6094" y="1"/>
                  </a:moveTo>
                  <a:lnTo>
                    <a:pt x="6094" y="1"/>
                  </a:lnTo>
                  <a:cubicBezTo>
                    <a:pt x="5603" y="563"/>
                    <a:pt x="4604" y="1419"/>
                    <a:pt x="3078" y="1419"/>
                  </a:cubicBezTo>
                  <a:cubicBezTo>
                    <a:pt x="1571" y="1419"/>
                    <a:pt x="527" y="830"/>
                    <a:pt x="1" y="438"/>
                  </a:cubicBezTo>
                  <a:lnTo>
                    <a:pt x="1" y="438"/>
                  </a:lnTo>
                  <a:cubicBezTo>
                    <a:pt x="586" y="1823"/>
                    <a:pt x="1658" y="3592"/>
                    <a:pt x="3092" y="3592"/>
                  </a:cubicBezTo>
                  <a:cubicBezTo>
                    <a:pt x="3449" y="3592"/>
                    <a:pt x="3829" y="3482"/>
                    <a:pt x="4229" y="3230"/>
                  </a:cubicBezTo>
                  <a:cubicBezTo>
                    <a:pt x="4934" y="2784"/>
                    <a:pt x="5398" y="2026"/>
                    <a:pt x="5710" y="1241"/>
                  </a:cubicBezTo>
                  <a:cubicBezTo>
                    <a:pt x="5871" y="839"/>
                    <a:pt x="5995" y="420"/>
                    <a:pt x="6094" y="1"/>
                  </a:cubicBezTo>
                  <a:close/>
                </a:path>
              </a:pathLst>
            </a:custGeom>
            <a:solidFill>
              <a:srgbClr val="EA3F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2" name="Google Shape;6882;p57"/>
            <p:cNvSpPr/>
            <p:nvPr/>
          </p:nvSpPr>
          <p:spPr>
            <a:xfrm>
              <a:off x="7084996" y="2281221"/>
              <a:ext cx="228617" cy="249153"/>
            </a:xfrm>
            <a:custGeom>
              <a:avLst/>
              <a:gdLst/>
              <a:ahLst/>
              <a:cxnLst/>
              <a:rect l="l" t="t" r="r" b="b"/>
              <a:pathLst>
                <a:path w="7370" h="8032" extrusionOk="0">
                  <a:moveTo>
                    <a:pt x="2119" y="0"/>
                  </a:moveTo>
                  <a:cubicBezTo>
                    <a:pt x="1363" y="0"/>
                    <a:pt x="696" y="323"/>
                    <a:pt x="313" y="1219"/>
                  </a:cubicBezTo>
                  <a:cubicBezTo>
                    <a:pt x="1" y="1941"/>
                    <a:pt x="45" y="2789"/>
                    <a:pt x="224" y="3583"/>
                  </a:cubicBezTo>
                  <a:cubicBezTo>
                    <a:pt x="474" y="4680"/>
                    <a:pt x="973" y="5724"/>
                    <a:pt x="1660" y="6616"/>
                  </a:cubicBezTo>
                  <a:cubicBezTo>
                    <a:pt x="2044" y="7107"/>
                    <a:pt x="2499" y="7562"/>
                    <a:pt x="3061" y="7820"/>
                  </a:cubicBezTo>
                  <a:cubicBezTo>
                    <a:pt x="3382" y="7964"/>
                    <a:pt x="3729" y="8031"/>
                    <a:pt x="4075" y="8031"/>
                  </a:cubicBezTo>
                  <a:cubicBezTo>
                    <a:pt x="4527" y="8031"/>
                    <a:pt x="4978" y="7916"/>
                    <a:pt x="5371" y="7704"/>
                  </a:cubicBezTo>
                  <a:cubicBezTo>
                    <a:pt x="6067" y="7339"/>
                    <a:pt x="6594" y="6705"/>
                    <a:pt x="6924" y="5974"/>
                  </a:cubicBezTo>
                  <a:cubicBezTo>
                    <a:pt x="7218" y="5340"/>
                    <a:pt x="7370" y="4618"/>
                    <a:pt x="7254" y="3904"/>
                  </a:cubicBezTo>
                  <a:cubicBezTo>
                    <a:pt x="7075" y="2825"/>
                    <a:pt x="6308" y="1906"/>
                    <a:pt x="5407" y="1290"/>
                  </a:cubicBezTo>
                  <a:cubicBezTo>
                    <a:pt x="4531" y="696"/>
                    <a:pt x="3229" y="0"/>
                    <a:pt x="2119" y="0"/>
                  </a:cubicBezTo>
                  <a:close/>
                </a:path>
              </a:pathLst>
            </a:custGeom>
            <a:solidFill>
              <a:srgbClr val="EA3F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3" name="Google Shape;6883;p57"/>
            <p:cNvSpPr/>
            <p:nvPr/>
          </p:nvSpPr>
          <p:spPr>
            <a:xfrm>
              <a:off x="7135095" y="2328590"/>
              <a:ext cx="121257" cy="125786"/>
            </a:xfrm>
            <a:custGeom>
              <a:avLst/>
              <a:gdLst/>
              <a:ahLst/>
              <a:cxnLst/>
              <a:rect l="l" t="t" r="r" b="b"/>
              <a:pathLst>
                <a:path w="3909" h="4055" extrusionOk="0">
                  <a:moveTo>
                    <a:pt x="34" y="0"/>
                  </a:moveTo>
                  <a:cubicBezTo>
                    <a:pt x="29" y="0"/>
                    <a:pt x="24" y="1"/>
                    <a:pt x="18" y="4"/>
                  </a:cubicBezTo>
                  <a:cubicBezTo>
                    <a:pt x="1" y="13"/>
                    <a:pt x="1" y="31"/>
                    <a:pt x="10" y="49"/>
                  </a:cubicBezTo>
                  <a:cubicBezTo>
                    <a:pt x="911" y="1583"/>
                    <a:pt x="2133" y="2948"/>
                    <a:pt x="3587" y="4018"/>
                  </a:cubicBezTo>
                  <a:cubicBezTo>
                    <a:pt x="3587" y="4018"/>
                    <a:pt x="3587" y="4018"/>
                    <a:pt x="3596" y="4027"/>
                  </a:cubicBezTo>
                  <a:cubicBezTo>
                    <a:pt x="3627" y="4046"/>
                    <a:pt x="3661" y="4055"/>
                    <a:pt x="3694" y="4055"/>
                  </a:cubicBezTo>
                  <a:cubicBezTo>
                    <a:pt x="3758" y="4055"/>
                    <a:pt x="3820" y="4023"/>
                    <a:pt x="3854" y="3965"/>
                  </a:cubicBezTo>
                  <a:cubicBezTo>
                    <a:pt x="3908" y="3885"/>
                    <a:pt x="3890" y="3769"/>
                    <a:pt x="3801" y="3706"/>
                  </a:cubicBezTo>
                  <a:cubicBezTo>
                    <a:pt x="2329" y="2752"/>
                    <a:pt x="1044" y="1485"/>
                    <a:pt x="63" y="13"/>
                  </a:cubicBezTo>
                  <a:cubicBezTo>
                    <a:pt x="57" y="7"/>
                    <a:pt x="46" y="0"/>
                    <a:pt x="34" y="0"/>
                  </a:cubicBezTo>
                  <a:close/>
                </a:path>
              </a:pathLst>
            </a:custGeom>
            <a:solidFill>
              <a:srgbClr val="FC7A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4" name="Google Shape;6884;p57"/>
            <p:cNvSpPr/>
            <p:nvPr/>
          </p:nvSpPr>
          <p:spPr>
            <a:xfrm>
              <a:off x="7125417" y="2338269"/>
              <a:ext cx="74758" cy="133138"/>
            </a:xfrm>
            <a:custGeom>
              <a:avLst/>
              <a:gdLst/>
              <a:ahLst/>
              <a:cxnLst/>
              <a:rect l="l" t="t" r="r" b="b"/>
              <a:pathLst>
                <a:path w="2410" h="4292" extrusionOk="0">
                  <a:moveTo>
                    <a:pt x="45" y="1"/>
                  </a:moveTo>
                  <a:cubicBezTo>
                    <a:pt x="41" y="1"/>
                    <a:pt x="38" y="2"/>
                    <a:pt x="36" y="4"/>
                  </a:cubicBezTo>
                  <a:cubicBezTo>
                    <a:pt x="18" y="4"/>
                    <a:pt x="0" y="22"/>
                    <a:pt x="9" y="40"/>
                  </a:cubicBezTo>
                  <a:cubicBezTo>
                    <a:pt x="161" y="825"/>
                    <a:pt x="437" y="1583"/>
                    <a:pt x="812" y="2288"/>
                  </a:cubicBezTo>
                  <a:cubicBezTo>
                    <a:pt x="1187" y="2993"/>
                    <a:pt x="1651" y="3653"/>
                    <a:pt x="2195" y="4251"/>
                  </a:cubicBezTo>
                  <a:cubicBezTo>
                    <a:pt x="2218" y="4279"/>
                    <a:pt x="2251" y="4292"/>
                    <a:pt x="2284" y="4292"/>
                  </a:cubicBezTo>
                  <a:cubicBezTo>
                    <a:pt x="2314" y="4292"/>
                    <a:pt x="2343" y="4281"/>
                    <a:pt x="2364" y="4260"/>
                  </a:cubicBezTo>
                  <a:cubicBezTo>
                    <a:pt x="2409" y="4215"/>
                    <a:pt x="2409" y="4135"/>
                    <a:pt x="2364" y="4090"/>
                  </a:cubicBezTo>
                  <a:cubicBezTo>
                    <a:pt x="1820" y="3528"/>
                    <a:pt x="1339" y="2895"/>
                    <a:pt x="946" y="2217"/>
                  </a:cubicBezTo>
                  <a:cubicBezTo>
                    <a:pt x="553" y="1530"/>
                    <a:pt x="259" y="798"/>
                    <a:pt x="72" y="22"/>
                  </a:cubicBezTo>
                  <a:cubicBezTo>
                    <a:pt x="65" y="9"/>
                    <a:pt x="54" y="1"/>
                    <a:pt x="45" y="1"/>
                  </a:cubicBezTo>
                  <a:close/>
                </a:path>
              </a:pathLst>
            </a:custGeom>
            <a:solidFill>
              <a:srgbClr val="FC7A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5" name="Google Shape;6885;p57"/>
            <p:cNvSpPr/>
            <p:nvPr/>
          </p:nvSpPr>
          <p:spPr>
            <a:xfrm>
              <a:off x="7151412" y="2321114"/>
              <a:ext cx="103266" cy="78729"/>
            </a:xfrm>
            <a:custGeom>
              <a:avLst/>
              <a:gdLst/>
              <a:ahLst/>
              <a:cxnLst/>
              <a:rect l="l" t="t" r="r" b="b"/>
              <a:pathLst>
                <a:path w="3329" h="2538" extrusionOk="0">
                  <a:moveTo>
                    <a:pt x="31" y="1"/>
                  </a:moveTo>
                  <a:cubicBezTo>
                    <a:pt x="19" y="1"/>
                    <a:pt x="7" y="9"/>
                    <a:pt x="1" y="22"/>
                  </a:cubicBezTo>
                  <a:cubicBezTo>
                    <a:pt x="1" y="31"/>
                    <a:pt x="10" y="58"/>
                    <a:pt x="19" y="58"/>
                  </a:cubicBezTo>
                  <a:cubicBezTo>
                    <a:pt x="1223" y="584"/>
                    <a:pt x="2267" y="1431"/>
                    <a:pt x="3025" y="2475"/>
                  </a:cubicBezTo>
                  <a:cubicBezTo>
                    <a:pt x="3025" y="2475"/>
                    <a:pt x="3025" y="2475"/>
                    <a:pt x="3034" y="2484"/>
                  </a:cubicBezTo>
                  <a:cubicBezTo>
                    <a:pt x="3064" y="2519"/>
                    <a:pt x="3108" y="2537"/>
                    <a:pt x="3151" y="2537"/>
                  </a:cubicBezTo>
                  <a:cubicBezTo>
                    <a:pt x="3186" y="2537"/>
                    <a:pt x="3221" y="2526"/>
                    <a:pt x="3248" y="2502"/>
                  </a:cubicBezTo>
                  <a:cubicBezTo>
                    <a:pt x="3320" y="2448"/>
                    <a:pt x="3328" y="2350"/>
                    <a:pt x="3275" y="2279"/>
                  </a:cubicBezTo>
                  <a:cubicBezTo>
                    <a:pt x="2419" y="1244"/>
                    <a:pt x="1286" y="450"/>
                    <a:pt x="46" y="4"/>
                  </a:cubicBezTo>
                  <a:cubicBezTo>
                    <a:pt x="41" y="2"/>
                    <a:pt x="36" y="1"/>
                    <a:pt x="31" y="1"/>
                  </a:cubicBezTo>
                  <a:close/>
                </a:path>
              </a:pathLst>
            </a:custGeom>
            <a:solidFill>
              <a:srgbClr val="FC7A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6" name="Google Shape;6886;p57"/>
            <p:cNvSpPr/>
            <p:nvPr/>
          </p:nvSpPr>
          <p:spPr>
            <a:xfrm>
              <a:off x="7084996" y="2281190"/>
              <a:ext cx="158884" cy="155193"/>
            </a:xfrm>
            <a:custGeom>
              <a:avLst/>
              <a:gdLst/>
              <a:ahLst/>
              <a:cxnLst/>
              <a:rect l="l" t="t" r="r" b="b"/>
              <a:pathLst>
                <a:path w="5122" h="5003" extrusionOk="0">
                  <a:moveTo>
                    <a:pt x="2116" y="1"/>
                  </a:moveTo>
                  <a:cubicBezTo>
                    <a:pt x="1361" y="1"/>
                    <a:pt x="694" y="323"/>
                    <a:pt x="313" y="1220"/>
                  </a:cubicBezTo>
                  <a:cubicBezTo>
                    <a:pt x="1" y="1942"/>
                    <a:pt x="45" y="2790"/>
                    <a:pt x="224" y="3584"/>
                  </a:cubicBezTo>
                  <a:cubicBezTo>
                    <a:pt x="340" y="4066"/>
                    <a:pt x="500" y="4547"/>
                    <a:pt x="697" y="5002"/>
                  </a:cubicBezTo>
                  <a:cubicBezTo>
                    <a:pt x="875" y="4387"/>
                    <a:pt x="1312" y="3191"/>
                    <a:pt x="2169" y="2219"/>
                  </a:cubicBezTo>
                  <a:cubicBezTo>
                    <a:pt x="3025" y="1250"/>
                    <a:pt x="4367" y="1103"/>
                    <a:pt x="5058" y="1103"/>
                  </a:cubicBezTo>
                  <a:cubicBezTo>
                    <a:pt x="5080" y="1103"/>
                    <a:pt x="5101" y="1104"/>
                    <a:pt x="5122" y="1104"/>
                  </a:cubicBezTo>
                  <a:cubicBezTo>
                    <a:pt x="4264" y="561"/>
                    <a:pt x="3113" y="1"/>
                    <a:pt x="2116" y="1"/>
                  </a:cubicBezTo>
                  <a:close/>
                </a:path>
              </a:pathLst>
            </a:custGeom>
            <a:solidFill>
              <a:srgbClr val="EA3F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7" name="Google Shape;6887;p57"/>
            <p:cNvSpPr/>
            <p:nvPr/>
          </p:nvSpPr>
          <p:spPr>
            <a:xfrm>
              <a:off x="7094706" y="2089915"/>
              <a:ext cx="293635" cy="214565"/>
            </a:xfrm>
            <a:custGeom>
              <a:avLst/>
              <a:gdLst/>
              <a:ahLst/>
              <a:cxnLst/>
              <a:rect l="l" t="t" r="r" b="b"/>
              <a:pathLst>
                <a:path w="9466" h="6917" extrusionOk="0">
                  <a:moveTo>
                    <a:pt x="6223" y="0"/>
                  </a:moveTo>
                  <a:cubicBezTo>
                    <a:pt x="6147" y="0"/>
                    <a:pt x="6071" y="3"/>
                    <a:pt x="5995" y="8"/>
                  </a:cubicBezTo>
                  <a:cubicBezTo>
                    <a:pt x="4835" y="88"/>
                    <a:pt x="3756" y="722"/>
                    <a:pt x="2917" y="1534"/>
                  </a:cubicBezTo>
                  <a:cubicBezTo>
                    <a:pt x="2248" y="2185"/>
                    <a:pt x="1508" y="2898"/>
                    <a:pt x="1080" y="3728"/>
                  </a:cubicBezTo>
                  <a:cubicBezTo>
                    <a:pt x="0" y="5825"/>
                    <a:pt x="1998" y="6538"/>
                    <a:pt x="3685" y="6833"/>
                  </a:cubicBezTo>
                  <a:cubicBezTo>
                    <a:pt x="3998" y="6889"/>
                    <a:pt x="4309" y="6916"/>
                    <a:pt x="4613" y="6916"/>
                  </a:cubicBezTo>
                  <a:cubicBezTo>
                    <a:pt x="6248" y="6916"/>
                    <a:pt x="7716" y="6120"/>
                    <a:pt x="8671" y="4638"/>
                  </a:cubicBezTo>
                  <a:cubicBezTo>
                    <a:pt x="9269" y="3719"/>
                    <a:pt x="9465" y="2479"/>
                    <a:pt x="8957" y="1507"/>
                  </a:cubicBezTo>
                  <a:cubicBezTo>
                    <a:pt x="8448" y="539"/>
                    <a:pt x="7322" y="0"/>
                    <a:pt x="6223" y="0"/>
                  </a:cubicBezTo>
                  <a:close/>
                </a:path>
              </a:pathLst>
            </a:custGeom>
            <a:solidFill>
              <a:srgbClr val="EA3F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8" name="Google Shape;6888;p57"/>
            <p:cNvSpPr/>
            <p:nvPr/>
          </p:nvSpPr>
          <p:spPr>
            <a:xfrm>
              <a:off x="7168039" y="2163218"/>
              <a:ext cx="155255" cy="78326"/>
            </a:xfrm>
            <a:custGeom>
              <a:avLst/>
              <a:gdLst/>
              <a:ahLst/>
              <a:cxnLst/>
              <a:rect l="l" t="t" r="r" b="b"/>
              <a:pathLst>
                <a:path w="5005" h="2525" extrusionOk="0">
                  <a:moveTo>
                    <a:pt x="4839" y="1"/>
                  </a:moveTo>
                  <a:cubicBezTo>
                    <a:pt x="4807" y="1"/>
                    <a:pt x="4774" y="12"/>
                    <a:pt x="4746" y="36"/>
                  </a:cubicBezTo>
                  <a:cubicBezTo>
                    <a:pt x="3381" y="1169"/>
                    <a:pt x="1758" y="2007"/>
                    <a:pt x="27" y="2462"/>
                  </a:cubicBezTo>
                  <a:cubicBezTo>
                    <a:pt x="9" y="2462"/>
                    <a:pt x="0" y="2480"/>
                    <a:pt x="0" y="2498"/>
                  </a:cubicBezTo>
                  <a:cubicBezTo>
                    <a:pt x="9" y="2516"/>
                    <a:pt x="27" y="2525"/>
                    <a:pt x="45" y="2525"/>
                  </a:cubicBezTo>
                  <a:cubicBezTo>
                    <a:pt x="1802" y="2141"/>
                    <a:pt x="3479" y="1365"/>
                    <a:pt x="4925" y="259"/>
                  </a:cubicBezTo>
                  <a:lnTo>
                    <a:pt x="4934" y="259"/>
                  </a:lnTo>
                  <a:cubicBezTo>
                    <a:pt x="4996" y="205"/>
                    <a:pt x="5005" y="116"/>
                    <a:pt x="4951" y="54"/>
                  </a:cubicBezTo>
                  <a:cubicBezTo>
                    <a:pt x="4922" y="19"/>
                    <a:pt x="4881" y="1"/>
                    <a:pt x="4839" y="1"/>
                  </a:cubicBezTo>
                  <a:close/>
                </a:path>
              </a:pathLst>
            </a:custGeom>
            <a:solidFill>
              <a:srgbClr val="FC7A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9" name="Google Shape;6889;p57"/>
            <p:cNvSpPr/>
            <p:nvPr/>
          </p:nvSpPr>
          <p:spPr>
            <a:xfrm>
              <a:off x="7170521" y="2215209"/>
              <a:ext cx="152774" cy="50439"/>
            </a:xfrm>
            <a:custGeom>
              <a:avLst/>
              <a:gdLst/>
              <a:ahLst/>
              <a:cxnLst/>
              <a:rect l="l" t="t" r="r" b="b"/>
              <a:pathLst>
                <a:path w="4925" h="1626" extrusionOk="0">
                  <a:moveTo>
                    <a:pt x="4786" y="0"/>
                  </a:moveTo>
                  <a:cubicBezTo>
                    <a:pt x="4754" y="0"/>
                    <a:pt x="4721" y="14"/>
                    <a:pt x="4693" y="37"/>
                  </a:cubicBezTo>
                  <a:cubicBezTo>
                    <a:pt x="4407" y="349"/>
                    <a:pt x="4086" y="608"/>
                    <a:pt x="3721" y="831"/>
                  </a:cubicBezTo>
                  <a:cubicBezTo>
                    <a:pt x="3364" y="1045"/>
                    <a:pt x="2971" y="1215"/>
                    <a:pt x="2561" y="1322"/>
                  </a:cubicBezTo>
                  <a:cubicBezTo>
                    <a:pt x="2116" y="1449"/>
                    <a:pt x="1652" y="1512"/>
                    <a:pt x="1188" y="1512"/>
                  </a:cubicBezTo>
                  <a:cubicBezTo>
                    <a:pt x="804" y="1512"/>
                    <a:pt x="420" y="1469"/>
                    <a:pt x="45" y="1384"/>
                  </a:cubicBezTo>
                  <a:cubicBezTo>
                    <a:pt x="42" y="1382"/>
                    <a:pt x="39" y="1382"/>
                    <a:pt x="35" y="1382"/>
                  </a:cubicBezTo>
                  <a:cubicBezTo>
                    <a:pt x="21" y="1382"/>
                    <a:pt x="8" y="1396"/>
                    <a:pt x="0" y="1411"/>
                  </a:cubicBezTo>
                  <a:cubicBezTo>
                    <a:pt x="0" y="1420"/>
                    <a:pt x="9" y="1447"/>
                    <a:pt x="27" y="1447"/>
                  </a:cubicBezTo>
                  <a:cubicBezTo>
                    <a:pt x="473" y="1565"/>
                    <a:pt x="933" y="1626"/>
                    <a:pt x="1394" y="1626"/>
                  </a:cubicBezTo>
                  <a:cubicBezTo>
                    <a:pt x="1801" y="1626"/>
                    <a:pt x="2208" y="1578"/>
                    <a:pt x="2605" y="1482"/>
                  </a:cubicBezTo>
                  <a:cubicBezTo>
                    <a:pt x="3025" y="1375"/>
                    <a:pt x="3444" y="1215"/>
                    <a:pt x="3828" y="1001"/>
                  </a:cubicBezTo>
                  <a:cubicBezTo>
                    <a:pt x="4211" y="795"/>
                    <a:pt x="4559" y="528"/>
                    <a:pt x="4871" y="215"/>
                  </a:cubicBezTo>
                  <a:cubicBezTo>
                    <a:pt x="4880" y="215"/>
                    <a:pt x="4880" y="207"/>
                    <a:pt x="4880" y="207"/>
                  </a:cubicBezTo>
                  <a:cubicBezTo>
                    <a:pt x="4925" y="162"/>
                    <a:pt x="4925" y="82"/>
                    <a:pt x="4871" y="37"/>
                  </a:cubicBezTo>
                  <a:cubicBezTo>
                    <a:pt x="4846" y="12"/>
                    <a:pt x="4816" y="0"/>
                    <a:pt x="4786" y="0"/>
                  </a:cubicBezTo>
                  <a:close/>
                </a:path>
              </a:pathLst>
            </a:custGeom>
            <a:solidFill>
              <a:srgbClr val="FC7A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0" name="Google Shape;6890;p57"/>
            <p:cNvSpPr/>
            <p:nvPr/>
          </p:nvSpPr>
          <p:spPr>
            <a:xfrm>
              <a:off x="7163883" y="2140014"/>
              <a:ext cx="122901" cy="79442"/>
            </a:xfrm>
            <a:custGeom>
              <a:avLst/>
              <a:gdLst/>
              <a:ahLst/>
              <a:cxnLst/>
              <a:rect l="l" t="t" r="r" b="b"/>
              <a:pathLst>
                <a:path w="3962" h="2561" extrusionOk="0">
                  <a:moveTo>
                    <a:pt x="3807" y="1"/>
                  </a:moveTo>
                  <a:cubicBezTo>
                    <a:pt x="3793" y="1"/>
                    <a:pt x="3779" y="3"/>
                    <a:pt x="3765" y="8"/>
                  </a:cubicBezTo>
                  <a:cubicBezTo>
                    <a:pt x="3007" y="177"/>
                    <a:pt x="2275" y="472"/>
                    <a:pt x="1633" y="900"/>
                  </a:cubicBezTo>
                  <a:cubicBezTo>
                    <a:pt x="991" y="1328"/>
                    <a:pt x="446" y="1881"/>
                    <a:pt x="9" y="2506"/>
                  </a:cubicBezTo>
                  <a:cubicBezTo>
                    <a:pt x="0" y="2524"/>
                    <a:pt x="0" y="2541"/>
                    <a:pt x="18" y="2550"/>
                  </a:cubicBezTo>
                  <a:cubicBezTo>
                    <a:pt x="22" y="2558"/>
                    <a:pt x="27" y="2561"/>
                    <a:pt x="34" y="2561"/>
                  </a:cubicBezTo>
                  <a:cubicBezTo>
                    <a:pt x="42" y="2561"/>
                    <a:pt x="53" y="2555"/>
                    <a:pt x="63" y="2550"/>
                  </a:cubicBezTo>
                  <a:cubicBezTo>
                    <a:pt x="527" y="1953"/>
                    <a:pt x="1089" y="1435"/>
                    <a:pt x="1731" y="1060"/>
                  </a:cubicBezTo>
                  <a:cubicBezTo>
                    <a:pt x="2373" y="677"/>
                    <a:pt x="3087" y="427"/>
                    <a:pt x="3819" y="302"/>
                  </a:cubicBezTo>
                  <a:lnTo>
                    <a:pt x="3828" y="302"/>
                  </a:lnTo>
                  <a:cubicBezTo>
                    <a:pt x="3917" y="284"/>
                    <a:pt x="3961" y="204"/>
                    <a:pt x="3943" y="124"/>
                  </a:cubicBezTo>
                  <a:cubicBezTo>
                    <a:pt x="3929" y="50"/>
                    <a:pt x="3872" y="1"/>
                    <a:pt x="3807" y="1"/>
                  </a:cubicBezTo>
                  <a:close/>
                </a:path>
              </a:pathLst>
            </a:custGeom>
            <a:solidFill>
              <a:srgbClr val="FC7A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1" name="Google Shape;6891;p57"/>
            <p:cNvSpPr/>
            <p:nvPr/>
          </p:nvSpPr>
          <p:spPr>
            <a:xfrm>
              <a:off x="7094706" y="2133314"/>
              <a:ext cx="179606" cy="171199"/>
            </a:xfrm>
            <a:custGeom>
              <a:avLst/>
              <a:gdLst/>
              <a:ahLst/>
              <a:cxnLst/>
              <a:rect l="l" t="t" r="r" b="b"/>
              <a:pathLst>
                <a:path w="5790" h="5519" extrusionOk="0">
                  <a:moveTo>
                    <a:pt x="3060" y="1"/>
                  </a:moveTo>
                  <a:cubicBezTo>
                    <a:pt x="3015" y="45"/>
                    <a:pt x="2962" y="90"/>
                    <a:pt x="2917" y="135"/>
                  </a:cubicBezTo>
                  <a:cubicBezTo>
                    <a:pt x="2248" y="786"/>
                    <a:pt x="1508" y="1499"/>
                    <a:pt x="1080" y="2329"/>
                  </a:cubicBezTo>
                  <a:cubicBezTo>
                    <a:pt x="0" y="4426"/>
                    <a:pt x="1998" y="5139"/>
                    <a:pt x="3685" y="5434"/>
                  </a:cubicBezTo>
                  <a:cubicBezTo>
                    <a:pt x="3997" y="5491"/>
                    <a:pt x="4306" y="5519"/>
                    <a:pt x="4609" y="5519"/>
                  </a:cubicBezTo>
                  <a:cubicBezTo>
                    <a:pt x="5015" y="5519"/>
                    <a:pt x="5411" y="5468"/>
                    <a:pt x="5790" y="5371"/>
                  </a:cubicBezTo>
                  <a:cubicBezTo>
                    <a:pt x="5094" y="5095"/>
                    <a:pt x="3658" y="4399"/>
                    <a:pt x="3078" y="3319"/>
                  </a:cubicBezTo>
                  <a:cubicBezTo>
                    <a:pt x="2543" y="2302"/>
                    <a:pt x="2837" y="813"/>
                    <a:pt x="3060" y="1"/>
                  </a:cubicBezTo>
                  <a:close/>
                </a:path>
              </a:pathLst>
            </a:custGeom>
            <a:solidFill>
              <a:srgbClr val="EA3F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2" name="Google Shape;6892;p57"/>
            <p:cNvSpPr/>
            <p:nvPr/>
          </p:nvSpPr>
          <p:spPr>
            <a:xfrm>
              <a:off x="7202069" y="2020552"/>
              <a:ext cx="58690" cy="68275"/>
            </a:xfrm>
            <a:custGeom>
              <a:avLst/>
              <a:gdLst/>
              <a:ahLst/>
              <a:cxnLst/>
              <a:rect l="l" t="t" r="r" b="b"/>
              <a:pathLst>
                <a:path w="1892" h="2201" extrusionOk="0">
                  <a:moveTo>
                    <a:pt x="654" y="1"/>
                  </a:moveTo>
                  <a:cubicBezTo>
                    <a:pt x="610" y="1"/>
                    <a:pt x="563" y="17"/>
                    <a:pt x="527" y="41"/>
                  </a:cubicBezTo>
                  <a:cubicBezTo>
                    <a:pt x="268" y="183"/>
                    <a:pt x="215" y="531"/>
                    <a:pt x="206" y="826"/>
                  </a:cubicBezTo>
                  <a:cubicBezTo>
                    <a:pt x="188" y="1174"/>
                    <a:pt x="0" y="2039"/>
                    <a:pt x="402" y="2182"/>
                  </a:cubicBezTo>
                  <a:cubicBezTo>
                    <a:pt x="439" y="2195"/>
                    <a:pt x="478" y="2201"/>
                    <a:pt x="519" y="2201"/>
                  </a:cubicBezTo>
                  <a:cubicBezTo>
                    <a:pt x="870" y="2201"/>
                    <a:pt x="1361" y="1767"/>
                    <a:pt x="1553" y="1575"/>
                  </a:cubicBezTo>
                  <a:cubicBezTo>
                    <a:pt x="1731" y="1397"/>
                    <a:pt x="1892" y="1165"/>
                    <a:pt x="1856" y="915"/>
                  </a:cubicBezTo>
                  <a:cubicBezTo>
                    <a:pt x="1847" y="852"/>
                    <a:pt x="1829" y="799"/>
                    <a:pt x="1785" y="772"/>
                  </a:cubicBezTo>
                  <a:cubicBezTo>
                    <a:pt x="1760" y="752"/>
                    <a:pt x="1730" y="746"/>
                    <a:pt x="1699" y="746"/>
                  </a:cubicBezTo>
                  <a:cubicBezTo>
                    <a:pt x="1674" y="746"/>
                    <a:pt x="1648" y="750"/>
                    <a:pt x="1624" y="754"/>
                  </a:cubicBezTo>
                  <a:cubicBezTo>
                    <a:pt x="1303" y="799"/>
                    <a:pt x="1009" y="1004"/>
                    <a:pt x="839" y="1281"/>
                  </a:cubicBezTo>
                  <a:cubicBezTo>
                    <a:pt x="910" y="906"/>
                    <a:pt x="982" y="496"/>
                    <a:pt x="821" y="148"/>
                  </a:cubicBezTo>
                  <a:cubicBezTo>
                    <a:pt x="803" y="94"/>
                    <a:pt x="768" y="41"/>
                    <a:pt x="714" y="14"/>
                  </a:cubicBezTo>
                  <a:cubicBezTo>
                    <a:pt x="696" y="5"/>
                    <a:pt x="676" y="1"/>
                    <a:pt x="654" y="1"/>
                  </a:cubicBezTo>
                  <a:close/>
                </a:path>
              </a:pathLst>
            </a:custGeom>
            <a:solidFill>
              <a:srgbClr val="EA3F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3" name="Google Shape;6893;p57"/>
            <p:cNvSpPr/>
            <p:nvPr/>
          </p:nvSpPr>
          <p:spPr>
            <a:xfrm>
              <a:off x="7004745" y="2200877"/>
              <a:ext cx="181498" cy="149330"/>
            </a:xfrm>
            <a:custGeom>
              <a:avLst/>
              <a:gdLst/>
              <a:ahLst/>
              <a:cxnLst/>
              <a:rect l="l" t="t" r="r" b="b"/>
              <a:pathLst>
                <a:path w="5851" h="4814" extrusionOk="0">
                  <a:moveTo>
                    <a:pt x="2767" y="0"/>
                  </a:moveTo>
                  <a:cubicBezTo>
                    <a:pt x="1858" y="0"/>
                    <a:pt x="946" y="349"/>
                    <a:pt x="474" y="1106"/>
                  </a:cubicBezTo>
                  <a:cubicBezTo>
                    <a:pt x="1" y="1846"/>
                    <a:pt x="117" y="2845"/>
                    <a:pt x="634" y="3728"/>
                  </a:cubicBezTo>
                  <a:cubicBezTo>
                    <a:pt x="1081" y="4495"/>
                    <a:pt x="1731" y="4814"/>
                    <a:pt x="2407" y="4814"/>
                  </a:cubicBezTo>
                  <a:cubicBezTo>
                    <a:pt x="3540" y="4814"/>
                    <a:pt x="4746" y="3920"/>
                    <a:pt x="5193" y="2747"/>
                  </a:cubicBezTo>
                  <a:cubicBezTo>
                    <a:pt x="5850" y="1011"/>
                    <a:pt x="4314" y="0"/>
                    <a:pt x="2767" y="0"/>
                  </a:cubicBezTo>
                  <a:close/>
                </a:path>
              </a:pathLst>
            </a:custGeom>
            <a:solidFill>
              <a:srgbClr val="5615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4" name="Google Shape;6894;p57"/>
            <p:cNvSpPr/>
            <p:nvPr/>
          </p:nvSpPr>
          <p:spPr>
            <a:xfrm>
              <a:off x="7026057" y="2219366"/>
              <a:ext cx="136302" cy="112261"/>
            </a:xfrm>
            <a:custGeom>
              <a:avLst/>
              <a:gdLst/>
              <a:ahLst/>
              <a:cxnLst/>
              <a:rect l="l" t="t" r="r" b="b"/>
              <a:pathLst>
                <a:path w="4394" h="3619" extrusionOk="0">
                  <a:moveTo>
                    <a:pt x="2075" y="1"/>
                  </a:moveTo>
                  <a:cubicBezTo>
                    <a:pt x="1391" y="1"/>
                    <a:pt x="705" y="263"/>
                    <a:pt x="349" y="831"/>
                  </a:cubicBezTo>
                  <a:cubicBezTo>
                    <a:pt x="1" y="1393"/>
                    <a:pt x="81" y="2142"/>
                    <a:pt x="474" y="2802"/>
                  </a:cubicBezTo>
                  <a:cubicBezTo>
                    <a:pt x="810" y="3379"/>
                    <a:pt x="1301" y="3618"/>
                    <a:pt x="1810" y="3618"/>
                  </a:cubicBezTo>
                  <a:cubicBezTo>
                    <a:pt x="2663" y="3618"/>
                    <a:pt x="3570" y="2948"/>
                    <a:pt x="3899" y="2071"/>
                  </a:cubicBezTo>
                  <a:cubicBezTo>
                    <a:pt x="4394" y="761"/>
                    <a:pt x="3238" y="1"/>
                    <a:pt x="2075" y="1"/>
                  </a:cubicBezTo>
                  <a:close/>
                </a:path>
              </a:pathLst>
            </a:custGeom>
            <a:solidFill>
              <a:srgbClr val="5615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5" name="Google Shape;6895;p57"/>
            <p:cNvSpPr/>
            <p:nvPr/>
          </p:nvSpPr>
          <p:spPr>
            <a:xfrm>
              <a:off x="7044886" y="2238412"/>
              <a:ext cx="21342" cy="24475"/>
            </a:xfrm>
            <a:custGeom>
              <a:avLst/>
              <a:gdLst/>
              <a:ahLst/>
              <a:cxnLst/>
              <a:rect l="l" t="t" r="r" b="b"/>
              <a:pathLst>
                <a:path w="688" h="789" extrusionOk="0">
                  <a:moveTo>
                    <a:pt x="356" y="1"/>
                  </a:moveTo>
                  <a:cubicBezTo>
                    <a:pt x="126" y="1"/>
                    <a:pt x="0" y="422"/>
                    <a:pt x="116" y="618"/>
                  </a:cubicBezTo>
                  <a:cubicBezTo>
                    <a:pt x="170" y="716"/>
                    <a:pt x="277" y="779"/>
                    <a:pt x="384" y="788"/>
                  </a:cubicBezTo>
                  <a:cubicBezTo>
                    <a:pt x="391" y="788"/>
                    <a:pt x="398" y="789"/>
                    <a:pt x="404" y="789"/>
                  </a:cubicBezTo>
                  <a:cubicBezTo>
                    <a:pt x="504" y="789"/>
                    <a:pt x="601" y="729"/>
                    <a:pt x="643" y="645"/>
                  </a:cubicBezTo>
                  <a:cubicBezTo>
                    <a:pt x="669" y="592"/>
                    <a:pt x="678" y="538"/>
                    <a:pt x="678" y="493"/>
                  </a:cubicBezTo>
                  <a:cubicBezTo>
                    <a:pt x="687" y="342"/>
                    <a:pt x="643" y="172"/>
                    <a:pt x="527" y="74"/>
                  </a:cubicBezTo>
                  <a:cubicBezTo>
                    <a:pt x="465" y="23"/>
                    <a:pt x="408" y="1"/>
                    <a:pt x="356" y="1"/>
                  </a:cubicBezTo>
                  <a:close/>
                </a:path>
              </a:pathLst>
            </a:custGeom>
            <a:solidFill>
              <a:srgbClr val="7A27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6" name="Google Shape;6896;p57"/>
            <p:cNvSpPr/>
            <p:nvPr/>
          </p:nvSpPr>
          <p:spPr>
            <a:xfrm>
              <a:off x="7078637" y="2228176"/>
              <a:ext cx="21342" cy="24475"/>
            </a:xfrm>
            <a:custGeom>
              <a:avLst/>
              <a:gdLst/>
              <a:ahLst/>
              <a:cxnLst/>
              <a:rect l="l" t="t" r="r" b="b"/>
              <a:pathLst>
                <a:path w="688" h="789" extrusionOk="0">
                  <a:moveTo>
                    <a:pt x="354" y="0"/>
                  </a:moveTo>
                  <a:cubicBezTo>
                    <a:pt x="126" y="0"/>
                    <a:pt x="1" y="415"/>
                    <a:pt x="117" y="618"/>
                  </a:cubicBezTo>
                  <a:cubicBezTo>
                    <a:pt x="179" y="707"/>
                    <a:pt x="277" y="779"/>
                    <a:pt x="384" y="788"/>
                  </a:cubicBezTo>
                  <a:cubicBezTo>
                    <a:pt x="391" y="788"/>
                    <a:pt x="398" y="789"/>
                    <a:pt x="405" y="789"/>
                  </a:cubicBezTo>
                  <a:cubicBezTo>
                    <a:pt x="505" y="789"/>
                    <a:pt x="601" y="728"/>
                    <a:pt x="643" y="636"/>
                  </a:cubicBezTo>
                  <a:cubicBezTo>
                    <a:pt x="670" y="591"/>
                    <a:pt x="679" y="538"/>
                    <a:pt x="679" y="484"/>
                  </a:cubicBezTo>
                  <a:cubicBezTo>
                    <a:pt x="688" y="333"/>
                    <a:pt x="643" y="172"/>
                    <a:pt x="527" y="74"/>
                  </a:cubicBezTo>
                  <a:cubicBezTo>
                    <a:pt x="465" y="22"/>
                    <a:pt x="407" y="0"/>
                    <a:pt x="354" y="0"/>
                  </a:cubicBezTo>
                  <a:close/>
                </a:path>
              </a:pathLst>
            </a:custGeom>
            <a:solidFill>
              <a:srgbClr val="7A27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7" name="Google Shape;6897;p57"/>
            <p:cNvSpPr/>
            <p:nvPr/>
          </p:nvSpPr>
          <p:spPr>
            <a:xfrm>
              <a:off x="7071316" y="2258669"/>
              <a:ext cx="32261" cy="24940"/>
            </a:xfrm>
            <a:custGeom>
              <a:avLst/>
              <a:gdLst/>
              <a:ahLst/>
              <a:cxnLst/>
              <a:rect l="l" t="t" r="r" b="b"/>
              <a:pathLst>
                <a:path w="1040" h="804" extrusionOk="0">
                  <a:moveTo>
                    <a:pt x="645" y="1"/>
                  </a:moveTo>
                  <a:cubicBezTo>
                    <a:pt x="562" y="1"/>
                    <a:pt x="477" y="25"/>
                    <a:pt x="397" y="81"/>
                  </a:cubicBezTo>
                  <a:cubicBezTo>
                    <a:pt x="0" y="354"/>
                    <a:pt x="332" y="804"/>
                    <a:pt x="617" y="804"/>
                  </a:cubicBezTo>
                  <a:cubicBezTo>
                    <a:pt x="639" y="804"/>
                    <a:pt x="661" y="801"/>
                    <a:pt x="683" y="795"/>
                  </a:cubicBezTo>
                  <a:cubicBezTo>
                    <a:pt x="799" y="759"/>
                    <a:pt x="915" y="670"/>
                    <a:pt x="977" y="536"/>
                  </a:cubicBezTo>
                  <a:cubicBezTo>
                    <a:pt x="1040" y="411"/>
                    <a:pt x="1040" y="251"/>
                    <a:pt x="977" y="153"/>
                  </a:cubicBezTo>
                  <a:cubicBezTo>
                    <a:pt x="950" y="108"/>
                    <a:pt x="906" y="81"/>
                    <a:pt x="861" y="54"/>
                  </a:cubicBezTo>
                  <a:cubicBezTo>
                    <a:pt x="793" y="21"/>
                    <a:pt x="720" y="1"/>
                    <a:pt x="645" y="1"/>
                  </a:cubicBezTo>
                  <a:close/>
                </a:path>
              </a:pathLst>
            </a:custGeom>
            <a:solidFill>
              <a:srgbClr val="7A27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8" name="Google Shape;6898;p57"/>
            <p:cNvSpPr/>
            <p:nvPr/>
          </p:nvSpPr>
          <p:spPr>
            <a:xfrm>
              <a:off x="7111302" y="2241670"/>
              <a:ext cx="29376" cy="25064"/>
            </a:xfrm>
            <a:custGeom>
              <a:avLst/>
              <a:gdLst/>
              <a:ahLst/>
              <a:cxnLst/>
              <a:rect l="l" t="t" r="r" b="b"/>
              <a:pathLst>
                <a:path w="947" h="808" extrusionOk="0">
                  <a:moveTo>
                    <a:pt x="440" y="0"/>
                  </a:moveTo>
                  <a:cubicBezTo>
                    <a:pt x="151" y="0"/>
                    <a:pt x="0" y="419"/>
                    <a:pt x="152" y="647"/>
                  </a:cubicBezTo>
                  <a:cubicBezTo>
                    <a:pt x="188" y="701"/>
                    <a:pt x="241" y="736"/>
                    <a:pt x="304" y="772"/>
                  </a:cubicBezTo>
                  <a:cubicBezTo>
                    <a:pt x="358" y="796"/>
                    <a:pt x="418" y="808"/>
                    <a:pt x="476" y="808"/>
                  </a:cubicBezTo>
                  <a:cubicBezTo>
                    <a:pt x="572" y="808"/>
                    <a:pt x="666" y="776"/>
                    <a:pt x="732" y="710"/>
                  </a:cubicBezTo>
                  <a:cubicBezTo>
                    <a:pt x="946" y="495"/>
                    <a:pt x="785" y="49"/>
                    <a:pt x="491" y="5"/>
                  </a:cubicBezTo>
                  <a:cubicBezTo>
                    <a:pt x="473" y="2"/>
                    <a:pt x="456" y="0"/>
                    <a:pt x="440" y="0"/>
                  </a:cubicBezTo>
                  <a:close/>
                </a:path>
              </a:pathLst>
            </a:custGeom>
            <a:solidFill>
              <a:srgbClr val="7A27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9" name="Google Shape;6899;p57"/>
            <p:cNvSpPr/>
            <p:nvPr/>
          </p:nvSpPr>
          <p:spPr>
            <a:xfrm>
              <a:off x="7109658" y="2279019"/>
              <a:ext cx="29345" cy="25188"/>
            </a:xfrm>
            <a:custGeom>
              <a:avLst/>
              <a:gdLst/>
              <a:ahLst/>
              <a:cxnLst/>
              <a:rect l="l" t="t" r="r" b="b"/>
              <a:pathLst>
                <a:path w="946" h="812" extrusionOk="0">
                  <a:moveTo>
                    <a:pt x="440" y="1"/>
                  </a:moveTo>
                  <a:cubicBezTo>
                    <a:pt x="151" y="1"/>
                    <a:pt x="0" y="428"/>
                    <a:pt x="160" y="647"/>
                  </a:cubicBezTo>
                  <a:cubicBezTo>
                    <a:pt x="196" y="701"/>
                    <a:pt x="250" y="746"/>
                    <a:pt x="312" y="772"/>
                  </a:cubicBezTo>
                  <a:cubicBezTo>
                    <a:pt x="366" y="798"/>
                    <a:pt x="428" y="811"/>
                    <a:pt x="490" y="811"/>
                  </a:cubicBezTo>
                  <a:cubicBezTo>
                    <a:pt x="579" y="811"/>
                    <a:pt x="668" y="782"/>
                    <a:pt x="731" y="719"/>
                  </a:cubicBezTo>
                  <a:cubicBezTo>
                    <a:pt x="945" y="496"/>
                    <a:pt x="794" y="50"/>
                    <a:pt x="491" y="5"/>
                  </a:cubicBezTo>
                  <a:cubicBezTo>
                    <a:pt x="473" y="2"/>
                    <a:pt x="456" y="1"/>
                    <a:pt x="440" y="1"/>
                  </a:cubicBezTo>
                  <a:close/>
                </a:path>
              </a:pathLst>
            </a:custGeom>
            <a:solidFill>
              <a:srgbClr val="7A27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0" name="Google Shape;6900;p57"/>
            <p:cNvSpPr/>
            <p:nvPr/>
          </p:nvSpPr>
          <p:spPr>
            <a:xfrm>
              <a:off x="7040171" y="2279019"/>
              <a:ext cx="29655" cy="25188"/>
            </a:xfrm>
            <a:custGeom>
              <a:avLst/>
              <a:gdLst/>
              <a:ahLst/>
              <a:cxnLst/>
              <a:rect l="l" t="t" r="r" b="b"/>
              <a:pathLst>
                <a:path w="956" h="812" extrusionOk="0">
                  <a:moveTo>
                    <a:pt x="450" y="1"/>
                  </a:moveTo>
                  <a:cubicBezTo>
                    <a:pt x="160" y="1"/>
                    <a:pt x="1" y="428"/>
                    <a:pt x="161" y="647"/>
                  </a:cubicBezTo>
                  <a:cubicBezTo>
                    <a:pt x="197" y="701"/>
                    <a:pt x="250" y="746"/>
                    <a:pt x="313" y="772"/>
                  </a:cubicBezTo>
                  <a:cubicBezTo>
                    <a:pt x="367" y="798"/>
                    <a:pt x="429" y="811"/>
                    <a:pt x="490" y="811"/>
                  </a:cubicBezTo>
                  <a:cubicBezTo>
                    <a:pt x="580" y="811"/>
                    <a:pt x="669" y="782"/>
                    <a:pt x="732" y="719"/>
                  </a:cubicBezTo>
                  <a:cubicBezTo>
                    <a:pt x="955" y="496"/>
                    <a:pt x="795" y="50"/>
                    <a:pt x="500" y="5"/>
                  </a:cubicBezTo>
                  <a:cubicBezTo>
                    <a:pt x="483" y="2"/>
                    <a:pt x="466" y="1"/>
                    <a:pt x="450" y="1"/>
                  </a:cubicBezTo>
                  <a:close/>
                </a:path>
              </a:pathLst>
            </a:custGeom>
            <a:solidFill>
              <a:srgbClr val="7A27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1" name="Google Shape;6901;p57"/>
            <p:cNvSpPr/>
            <p:nvPr/>
          </p:nvSpPr>
          <p:spPr>
            <a:xfrm>
              <a:off x="7073395" y="2288883"/>
              <a:ext cx="26646" cy="24971"/>
            </a:xfrm>
            <a:custGeom>
              <a:avLst/>
              <a:gdLst/>
              <a:ahLst/>
              <a:cxnLst/>
              <a:rect l="l" t="t" r="r" b="b"/>
              <a:pathLst>
                <a:path w="859" h="805" extrusionOk="0">
                  <a:moveTo>
                    <a:pt x="412" y="1"/>
                  </a:moveTo>
                  <a:cubicBezTo>
                    <a:pt x="361" y="1"/>
                    <a:pt x="309" y="14"/>
                    <a:pt x="259" y="44"/>
                  </a:cubicBezTo>
                  <a:cubicBezTo>
                    <a:pt x="0" y="196"/>
                    <a:pt x="36" y="597"/>
                    <a:pt x="268" y="749"/>
                  </a:cubicBezTo>
                  <a:cubicBezTo>
                    <a:pt x="304" y="775"/>
                    <a:pt x="339" y="793"/>
                    <a:pt x="384" y="802"/>
                  </a:cubicBezTo>
                  <a:cubicBezTo>
                    <a:pt x="394" y="804"/>
                    <a:pt x="403" y="805"/>
                    <a:pt x="413" y="805"/>
                  </a:cubicBezTo>
                  <a:cubicBezTo>
                    <a:pt x="457" y="805"/>
                    <a:pt x="499" y="790"/>
                    <a:pt x="535" y="775"/>
                  </a:cubicBezTo>
                  <a:cubicBezTo>
                    <a:pt x="651" y="731"/>
                    <a:pt x="741" y="633"/>
                    <a:pt x="785" y="517"/>
                  </a:cubicBezTo>
                  <a:cubicBezTo>
                    <a:pt x="859" y="289"/>
                    <a:pt x="648" y="1"/>
                    <a:pt x="412" y="1"/>
                  </a:cubicBezTo>
                  <a:close/>
                </a:path>
              </a:pathLst>
            </a:custGeom>
            <a:solidFill>
              <a:srgbClr val="7A27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2" name="Google Shape;6902;p57"/>
            <p:cNvSpPr/>
            <p:nvPr/>
          </p:nvSpPr>
          <p:spPr>
            <a:xfrm>
              <a:off x="7289207" y="2313762"/>
              <a:ext cx="73952" cy="62660"/>
            </a:xfrm>
            <a:custGeom>
              <a:avLst/>
              <a:gdLst/>
              <a:ahLst/>
              <a:cxnLst/>
              <a:rect l="l" t="t" r="r" b="b"/>
              <a:pathLst>
                <a:path w="2384" h="2020" extrusionOk="0">
                  <a:moveTo>
                    <a:pt x="1111" y="0"/>
                  </a:moveTo>
                  <a:cubicBezTo>
                    <a:pt x="900" y="0"/>
                    <a:pt x="695" y="40"/>
                    <a:pt x="519" y="143"/>
                  </a:cubicBezTo>
                  <a:cubicBezTo>
                    <a:pt x="0" y="457"/>
                    <a:pt x="929" y="2019"/>
                    <a:pt x="1536" y="2019"/>
                  </a:cubicBezTo>
                  <a:cubicBezTo>
                    <a:pt x="1618" y="2019"/>
                    <a:pt x="1693" y="1991"/>
                    <a:pt x="1759" y="1927"/>
                  </a:cubicBezTo>
                  <a:cubicBezTo>
                    <a:pt x="2018" y="1686"/>
                    <a:pt x="1447" y="1106"/>
                    <a:pt x="1277" y="964"/>
                  </a:cubicBezTo>
                  <a:lnTo>
                    <a:pt x="1277" y="964"/>
                  </a:lnTo>
                  <a:cubicBezTo>
                    <a:pt x="1417" y="1015"/>
                    <a:pt x="1576" y="1049"/>
                    <a:pt x="1732" y="1049"/>
                  </a:cubicBezTo>
                  <a:cubicBezTo>
                    <a:pt x="1765" y="1049"/>
                    <a:pt x="1798" y="1047"/>
                    <a:pt x="1830" y="1044"/>
                  </a:cubicBezTo>
                  <a:cubicBezTo>
                    <a:pt x="2080" y="1026"/>
                    <a:pt x="2366" y="883"/>
                    <a:pt x="2375" y="634"/>
                  </a:cubicBezTo>
                  <a:cubicBezTo>
                    <a:pt x="2384" y="393"/>
                    <a:pt x="2143" y="232"/>
                    <a:pt x="1920" y="152"/>
                  </a:cubicBezTo>
                  <a:cubicBezTo>
                    <a:pt x="1680" y="70"/>
                    <a:pt x="1391" y="0"/>
                    <a:pt x="1111" y="0"/>
                  </a:cubicBezTo>
                  <a:close/>
                </a:path>
              </a:pathLst>
            </a:custGeom>
            <a:solidFill>
              <a:srgbClr val="EA3F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3" name="Google Shape;6903;p57"/>
            <p:cNvSpPr/>
            <p:nvPr/>
          </p:nvSpPr>
          <p:spPr>
            <a:xfrm>
              <a:off x="7056240" y="2476312"/>
              <a:ext cx="61171" cy="60861"/>
            </a:xfrm>
            <a:custGeom>
              <a:avLst/>
              <a:gdLst/>
              <a:ahLst/>
              <a:cxnLst/>
              <a:rect l="l" t="t" r="r" b="b"/>
              <a:pathLst>
                <a:path w="1972" h="1962" extrusionOk="0">
                  <a:moveTo>
                    <a:pt x="1217" y="1"/>
                  </a:moveTo>
                  <a:cubicBezTo>
                    <a:pt x="1187" y="1"/>
                    <a:pt x="1156" y="5"/>
                    <a:pt x="1124" y="15"/>
                  </a:cubicBezTo>
                  <a:cubicBezTo>
                    <a:pt x="687" y="149"/>
                    <a:pt x="179" y="943"/>
                    <a:pt x="45" y="1344"/>
                  </a:cubicBezTo>
                  <a:cubicBezTo>
                    <a:pt x="18" y="1415"/>
                    <a:pt x="0" y="1487"/>
                    <a:pt x="18" y="1558"/>
                  </a:cubicBezTo>
                  <a:cubicBezTo>
                    <a:pt x="36" y="1656"/>
                    <a:pt x="107" y="1736"/>
                    <a:pt x="187" y="1790"/>
                  </a:cubicBezTo>
                  <a:cubicBezTo>
                    <a:pt x="281" y="1844"/>
                    <a:pt x="374" y="1867"/>
                    <a:pt x="464" y="1867"/>
                  </a:cubicBezTo>
                  <a:cubicBezTo>
                    <a:pt x="840" y="1867"/>
                    <a:pt x="1146" y="1444"/>
                    <a:pt x="1126" y="1059"/>
                  </a:cubicBezTo>
                  <a:lnTo>
                    <a:pt x="1126" y="1059"/>
                  </a:lnTo>
                  <a:cubicBezTo>
                    <a:pt x="1136" y="1183"/>
                    <a:pt x="1153" y="1300"/>
                    <a:pt x="1178" y="1424"/>
                  </a:cubicBezTo>
                  <a:cubicBezTo>
                    <a:pt x="1213" y="1656"/>
                    <a:pt x="1311" y="1933"/>
                    <a:pt x="1543" y="1959"/>
                  </a:cubicBezTo>
                  <a:cubicBezTo>
                    <a:pt x="1555" y="1961"/>
                    <a:pt x="1566" y="1962"/>
                    <a:pt x="1578" y="1962"/>
                  </a:cubicBezTo>
                  <a:cubicBezTo>
                    <a:pt x="1700" y="1962"/>
                    <a:pt x="1817" y="1878"/>
                    <a:pt x="1882" y="1772"/>
                  </a:cubicBezTo>
                  <a:cubicBezTo>
                    <a:pt x="1954" y="1656"/>
                    <a:pt x="1972" y="1513"/>
                    <a:pt x="1972" y="1380"/>
                  </a:cubicBezTo>
                  <a:cubicBezTo>
                    <a:pt x="1955" y="1012"/>
                    <a:pt x="1672" y="1"/>
                    <a:pt x="1217" y="1"/>
                  </a:cubicBezTo>
                  <a:close/>
                </a:path>
              </a:pathLst>
            </a:custGeom>
            <a:solidFill>
              <a:srgbClr val="EA3F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4" name="Google Shape;6904;p57"/>
            <p:cNvSpPr/>
            <p:nvPr/>
          </p:nvSpPr>
          <p:spPr>
            <a:xfrm>
              <a:off x="6812509" y="2322076"/>
              <a:ext cx="78574" cy="53261"/>
            </a:xfrm>
            <a:custGeom>
              <a:avLst/>
              <a:gdLst/>
              <a:ahLst/>
              <a:cxnLst/>
              <a:rect l="l" t="t" r="r" b="b"/>
              <a:pathLst>
                <a:path w="2533" h="1717" extrusionOk="0">
                  <a:moveTo>
                    <a:pt x="1186" y="0"/>
                  </a:moveTo>
                  <a:cubicBezTo>
                    <a:pt x="969" y="0"/>
                    <a:pt x="778" y="18"/>
                    <a:pt x="667" y="44"/>
                  </a:cubicBezTo>
                  <a:cubicBezTo>
                    <a:pt x="649" y="53"/>
                    <a:pt x="631" y="53"/>
                    <a:pt x="613" y="62"/>
                  </a:cubicBezTo>
                  <a:cubicBezTo>
                    <a:pt x="0" y="303"/>
                    <a:pt x="690" y="996"/>
                    <a:pt x="1091" y="996"/>
                  </a:cubicBezTo>
                  <a:cubicBezTo>
                    <a:pt x="1151" y="996"/>
                    <a:pt x="1205" y="980"/>
                    <a:pt x="1247" y="946"/>
                  </a:cubicBezTo>
                  <a:lnTo>
                    <a:pt x="1247" y="946"/>
                  </a:lnTo>
                  <a:cubicBezTo>
                    <a:pt x="1077" y="1088"/>
                    <a:pt x="854" y="1311"/>
                    <a:pt x="961" y="1561"/>
                  </a:cubicBezTo>
                  <a:cubicBezTo>
                    <a:pt x="1010" y="1671"/>
                    <a:pt x="1089" y="1717"/>
                    <a:pt x="1185" y="1717"/>
                  </a:cubicBezTo>
                  <a:cubicBezTo>
                    <a:pt x="1612" y="1717"/>
                    <a:pt x="2384" y="805"/>
                    <a:pt x="2442" y="535"/>
                  </a:cubicBezTo>
                  <a:cubicBezTo>
                    <a:pt x="2533" y="126"/>
                    <a:pt x="1767" y="0"/>
                    <a:pt x="1186" y="0"/>
                  </a:cubicBezTo>
                  <a:close/>
                </a:path>
              </a:pathLst>
            </a:custGeom>
            <a:solidFill>
              <a:srgbClr val="EA3F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5" name="Google Shape;6905;p57"/>
            <p:cNvSpPr/>
            <p:nvPr/>
          </p:nvSpPr>
          <p:spPr>
            <a:xfrm>
              <a:off x="6903462" y="2050022"/>
              <a:ext cx="57046" cy="53758"/>
            </a:xfrm>
            <a:custGeom>
              <a:avLst/>
              <a:gdLst/>
              <a:ahLst/>
              <a:cxnLst/>
              <a:rect l="l" t="t" r="r" b="b"/>
              <a:pathLst>
                <a:path w="1839" h="1733" extrusionOk="0">
                  <a:moveTo>
                    <a:pt x="1060" y="0"/>
                  </a:moveTo>
                  <a:cubicBezTo>
                    <a:pt x="887" y="0"/>
                    <a:pt x="750" y="201"/>
                    <a:pt x="759" y="384"/>
                  </a:cubicBezTo>
                  <a:cubicBezTo>
                    <a:pt x="777" y="571"/>
                    <a:pt x="893" y="732"/>
                    <a:pt x="1000" y="884"/>
                  </a:cubicBezTo>
                  <a:cubicBezTo>
                    <a:pt x="879" y="716"/>
                    <a:pt x="668" y="619"/>
                    <a:pt x="460" y="619"/>
                  </a:cubicBezTo>
                  <a:cubicBezTo>
                    <a:pt x="392" y="619"/>
                    <a:pt x="324" y="630"/>
                    <a:pt x="259" y="652"/>
                  </a:cubicBezTo>
                  <a:cubicBezTo>
                    <a:pt x="161" y="687"/>
                    <a:pt x="54" y="759"/>
                    <a:pt x="27" y="857"/>
                  </a:cubicBezTo>
                  <a:cubicBezTo>
                    <a:pt x="1" y="955"/>
                    <a:pt x="36" y="1062"/>
                    <a:pt x="99" y="1134"/>
                  </a:cubicBezTo>
                  <a:cubicBezTo>
                    <a:pt x="161" y="1205"/>
                    <a:pt x="250" y="1258"/>
                    <a:pt x="340" y="1303"/>
                  </a:cubicBezTo>
                  <a:cubicBezTo>
                    <a:pt x="554" y="1410"/>
                    <a:pt x="777" y="1481"/>
                    <a:pt x="1009" y="1562"/>
                  </a:cubicBezTo>
                  <a:cubicBezTo>
                    <a:pt x="1169" y="1615"/>
                    <a:pt x="1375" y="1731"/>
                    <a:pt x="1544" y="1731"/>
                  </a:cubicBezTo>
                  <a:cubicBezTo>
                    <a:pt x="1551" y="1732"/>
                    <a:pt x="1558" y="1732"/>
                    <a:pt x="1566" y="1732"/>
                  </a:cubicBezTo>
                  <a:cubicBezTo>
                    <a:pt x="1659" y="1732"/>
                    <a:pt x="1761" y="1680"/>
                    <a:pt x="1803" y="1597"/>
                  </a:cubicBezTo>
                  <a:cubicBezTo>
                    <a:pt x="1838" y="1526"/>
                    <a:pt x="1821" y="1437"/>
                    <a:pt x="1812" y="1357"/>
                  </a:cubicBezTo>
                  <a:cubicBezTo>
                    <a:pt x="1740" y="973"/>
                    <a:pt x="1598" y="607"/>
                    <a:pt x="1401" y="268"/>
                  </a:cubicBezTo>
                  <a:cubicBezTo>
                    <a:pt x="1321" y="143"/>
                    <a:pt x="1223" y="9"/>
                    <a:pt x="1071" y="1"/>
                  </a:cubicBezTo>
                  <a:cubicBezTo>
                    <a:pt x="1067" y="0"/>
                    <a:pt x="1064" y="0"/>
                    <a:pt x="1060" y="0"/>
                  </a:cubicBezTo>
                  <a:close/>
                </a:path>
              </a:pathLst>
            </a:custGeom>
            <a:solidFill>
              <a:srgbClr val="EA3F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6" name="Google Shape;6906;p57"/>
            <p:cNvSpPr/>
            <p:nvPr/>
          </p:nvSpPr>
          <p:spPr>
            <a:xfrm>
              <a:off x="7205947" y="2060259"/>
              <a:ext cx="38496" cy="28569"/>
            </a:xfrm>
            <a:custGeom>
              <a:avLst/>
              <a:gdLst/>
              <a:ahLst/>
              <a:cxnLst/>
              <a:rect l="l" t="t" r="r" b="b"/>
              <a:pathLst>
                <a:path w="1241" h="921" extrusionOk="0">
                  <a:moveTo>
                    <a:pt x="36" y="1"/>
                  </a:moveTo>
                  <a:cubicBezTo>
                    <a:pt x="0" y="375"/>
                    <a:pt x="0" y="804"/>
                    <a:pt x="277" y="902"/>
                  </a:cubicBezTo>
                  <a:cubicBezTo>
                    <a:pt x="312" y="915"/>
                    <a:pt x="351" y="921"/>
                    <a:pt x="391" y="921"/>
                  </a:cubicBezTo>
                  <a:cubicBezTo>
                    <a:pt x="655" y="921"/>
                    <a:pt x="1008" y="666"/>
                    <a:pt x="1240" y="465"/>
                  </a:cubicBezTo>
                  <a:lnTo>
                    <a:pt x="1240" y="465"/>
                  </a:lnTo>
                  <a:cubicBezTo>
                    <a:pt x="1093" y="508"/>
                    <a:pt x="962" y="527"/>
                    <a:pt x="846" y="527"/>
                  </a:cubicBezTo>
                  <a:cubicBezTo>
                    <a:pt x="409" y="527"/>
                    <a:pt x="170" y="261"/>
                    <a:pt x="36" y="1"/>
                  </a:cubicBezTo>
                  <a:close/>
                </a:path>
              </a:pathLst>
            </a:custGeom>
            <a:solidFill>
              <a:srgbClr val="D33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7" name="Google Shape;6907;p57"/>
            <p:cNvSpPr/>
            <p:nvPr/>
          </p:nvSpPr>
          <p:spPr>
            <a:xfrm>
              <a:off x="7289052" y="2313762"/>
              <a:ext cx="49198" cy="62629"/>
            </a:xfrm>
            <a:custGeom>
              <a:avLst/>
              <a:gdLst/>
              <a:ahLst/>
              <a:cxnLst/>
              <a:rect l="l" t="t" r="r" b="b"/>
              <a:pathLst>
                <a:path w="1586" h="2019" extrusionOk="0">
                  <a:moveTo>
                    <a:pt x="1113" y="0"/>
                  </a:moveTo>
                  <a:cubicBezTo>
                    <a:pt x="908" y="0"/>
                    <a:pt x="702" y="36"/>
                    <a:pt x="524" y="143"/>
                  </a:cubicBezTo>
                  <a:cubicBezTo>
                    <a:pt x="0" y="457"/>
                    <a:pt x="929" y="2019"/>
                    <a:pt x="1546" y="2019"/>
                  </a:cubicBezTo>
                  <a:cubicBezTo>
                    <a:pt x="1559" y="2019"/>
                    <a:pt x="1572" y="2018"/>
                    <a:pt x="1586" y="2016"/>
                  </a:cubicBezTo>
                  <a:cubicBezTo>
                    <a:pt x="1389" y="1874"/>
                    <a:pt x="1140" y="1642"/>
                    <a:pt x="934" y="1285"/>
                  </a:cubicBezTo>
                  <a:cubicBezTo>
                    <a:pt x="658" y="812"/>
                    <a:pt x="934" y="277"/>
                    <a:pt x="1113" y="0"/>
                  </a:cubicBezTo>
                  <a:close/>
                </a:path>
              </a:pathLst>
            </a:custGeom>
            <a:solidFill>
              <a:srgbClr val="D33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8" name="Google Shape;6908;p57"/>
            <p:cNvSpPr/>
            <p:nvPr/>
          </p:nvSpPr>
          <p:spPr>
            <a:xfrm>
              <a:off x="7067283" y="2476343"/>
              <a:ext cx="45413" cy="23141"/>
            </a:xfrm>
            <a:custGeom>
              <a:avLst/>
              <a:gdLst/>
              <a:ahLst/>
              <a:cxnLst/>
              <a:rect l="l" t="t" r="r" b="b"/>
              <a:pathLst>
                <a:path w="1464" h="746" extrusionOk="0">
                  <a:moveTo>
                    <a:pt x="860" y="0"/>
                  </a:moveTo>
                  <a:cubicBezTo>
                    <a:pt x="830" y="0"/>
                    <a:pt x="800" y="5"/>
                    <a:pt x="768" y="14"/>
                  </a:cubicBezTo>
                  <a:cubicBezTo>
                    <a:pt x="501" y="94"/>
                    <a:pt x="215" y="415"/>
                    <a:pt x="1" y="745"/>
                  </a:cubicBezTo>
                  <a:cubicBezTo>
                    <a:pt x="311" y="566"/>
                    <a:pt x="582" y="503"/>
                    <a:pt x="811" y="503"/>
                  </a:cubicBezTo>
                  <a:cubicBezTo>
                    <a:pt x="1096" y="503"/>
                    <a:pt x="1316" y="602"/>
                    <a:pt x="1464" y="701"/>
                  </a:cubicBezTo>
                  <a:cubicBezTo>
                    <a:pt x="1328" y="340"/>
                    <a:pt x="1126" y="0"/>
                    <a:pt x="860" y="0"/>
                  </a:cubicBezTo>
                  <a:close/>
                </a:path>
              </a:pathLst>
            </a:custGeom>
            <a:solidFill>
              <a:srgbClr val="D33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9" name="Google Shape;6909;p57"/>
            <p:cNvSpPr/>
            <p:nvPr/>
          </p:nvSpPr>
          <p:spPr>
            <a:xfrm>
              <a:off x="6913699" y="2082967"/>
              <a:ext cx="46809" cy="20814"/>
            </a:xfrm>
            <a:custGeom>
              <a:avLst/>
              <a:gdLst/>
              <a:ahLst/>
              <a:cxnLst/>
              <a:rect l="l" t="t" r="r" b="b"/>
              <a:pathLst>
                <a:path w="1509" h="671" extrusionOk="0">
                  <a:moveTo>
                    <a:pt x="1" y="241"/>
                  </a:moveTo>
                  <a:cubicBezTo>
                    <a:pt x="6" y="242"/>
                    <a:pt x="11" y="243"/>
                    <a:pt x="16" y="244"/>
                  </a:cubicBezTo>
                  <a:lnTo>
                    <a:pt x="16" y="244"/>
                  </a:lnTo>
                  <a:cubicBezTo>
                    <a:pt x="14" y="243"/>
                    <a:pt x="12" y="242"/>
                    <a:pt x="10" y="241"/>
                  </a:cubicBezTo>
                  <a:close/>
                  <a:moveTo>
                    <a:pt x="1410" y="0"/>
                  </a:moveTo>
                  <a:cubicBezTo>
                    <a:pt x="1357" y="125"/>
                    <a:pt x="1268" y="232"/>
                    <a:pt x="1107" y="286"/>
                  </a:cubicBezTo>
                  <a:cubicBezTo>
                    <a:pt x="1013" y="317"/>
                    <a:pt x="890" y="330"/>
                    <a:pt x="757" y="330"/>
                  </a:cubicBezTo>
                  <a:cubicBezTo>
                    <a:pt x="516" y="330"/>
                    <a:pt x="239" y="289"/>
                    <a:pt x="16" y="244"/>
                  </a:cubicBezTo>
                  <a:lnTo>
                    <a:pt x="16" y="244"/>
                  </a:lnTo>
                  <a:cubicBezTo>
                    <a:pt x="228" y="349"/>
                    <a:pt x="449" y="420"/>
                    <a:pt x="679" y="500"/>
                  </a:cubicBezTo>
                  <a:cubicBezTo>
                    <a:pt x="839" y="553"/>
                    <a:pt x="1045" y="669"/>
                    <a:pt x="1214" y="669"/>
                  </a:cubicBezTo>
                  <a:cubicBezTo>
                    <a:pt x="1221" y="670"/>
                    <a:pt x="1228" y="670"/>
                    <a:pt x="1236" y="670"/>
                  </a:cubicBezTo>
                  <a:cubicBezTo>
                    <a:pt x="1329" y="670"/>
                    <a:pt x="1431" y="618"/>
                    <a:pt x="1473" y="535"/>
                  </a:cubicBezTo>
                  <a:cubicBezTo>
                    <a:pt x="1508" y="464"/>
                    <a:pt x="1491" y="375"/>
                    <a:pt x="1482" y="295"/>
                  </a:cubicBezTo>
                  <a:cubicBezTo>
                    <a:pt x="1464" y="196"/>
                    <a:pt x="1437" y="98"/>
                    <a:pt x="1410" y="0"/>
                  </a:cubicBezTo>
                  <a:close/>
                </a:path>
              </a:pathLst>
            </a:custGeom>
            <a:solidFill>
              <a:srgbClr val="D33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0" name="Google Shape;6910;p57"/>
            <p:cNvSpPr/>
            <p:nvPr/>
          </p:nvSpPr>
          <p:spPr>
            <a:xfrm>
              <a:off x="6862235" y="2322603"/>
              <a:ext cx="28259" cy="39054"/>
            </a:xfrm>
            <a:custGeom>
              <a:avLst/>
              <a:gdLst/>
              <a:ahLst/>
              <a:cxnLst/>
              <a:rect l="l" t="t" r="r" b="b"/>
              <a:pathLst>
                <a:path w="911" h="1259" extrusionOk="0">
                  <a:moveTo>
                    <a:pt x="0" y="1"/>
                  </a:moveTo>
                  <a:lnTo>
                    <a:pt x="0" y="1"/>
                  </a:lnTo>
                  <a:cubicBezTo>
                    <a:pt x="134" y="117"/>
                    <a:pt x="277" y="277"/>
                    <a:pt x="348" y="509"/>
                  </a:cubicBezTo>
                  <a:cubicBezTo>
                    <a:pt x="420" y="750"/>
                    <a:pt x="375" y="1027"/>
                    <a:pt x="304" y="1259"/>
                  </a:cubicBezTo>
                  <a:cubicBezTo>
                    <a:pt x="580" y="982"/>
                    <a:pt x="812" y="661"/>
                    <a:pt x="839" y="518"/>
                  </a:cubicBezTo>
                  <a:cubicBezTo>
                    <a:pt x="910" y="197"/>
                    <a:pt x="473" y="54"/>
                    <a:pt x="0" y="1"/>
                  </a:cubicBezTo>
                  <a:close/>
                </a:path>
              </a:pathLst>
            </a:custGeom>
            <a:solidFill>
              <a:srgbClr val="D33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911" name="Google Shape;6911;p57"/>
          <p:cNvGrpSpPr/>
          <p:nvPr/>
        </p:nvGrpSpPr>
        <p:grpSpPr>
          <a:xfrm>
            <a:off x="1634545" y="1785920"/>
            <a:ext cx="596353" cy="596094"/>
            <a:chOff x="2151450" y="2075650"/>
            <a:chExt cx="460575" cy="460375"/>
          </a:xfrm>
        </p:grpSpPr>
        <p:sp>
          <p:nvSpPr>
            <p:cNvPr id="6912" name="Google Shape;6912;p57"/>
            <p:cNvSpPr/>
            <p:nvPr/>
          </p:nvSpPr>
          <p:spPr>
            <a:xfrm>
              <a:off x="2151450" y="2144550"/>
              <a:ext cx="188925" cy="174900"/>
            </a:xfrm>
            <a:custGeom>
              <a:avLst/>
              <a:gdLst/>
              <a:ahLst/>
              <a:cxnLst/>
              <a:rect l="l" t="t" r="r" b="b"/>
              <a:pathLst>
                <a:path w="7557" h="6996" extrusionOk="0">
                  <a:moveTo>
                    <a:pt x="2822" y="1"/>
                  </a:moveTo>
                  <a:cubicBezTo>
                    <a:pt x="2371" y="1"/>
                    <a:pt x="1917" y="182"/>
                    <a:pt x="1482" y="635"/>
                  </a:cubicBezTo>
                  <a:cubicBezTo>
                    <a:pt x="661" y="1482"/>
                    <a:pt x="259" y="2812"/>
                    <a:pt x="117" y="3945"/>
                  </a:cubicBezTo>
                  <a:cubicBezTo>
                    <a:pt x="1" y="4872"/>
                    <a:pt x="259" y="5889"/>
                    <a:pt x="1000" y="6451"/>
                  </a:cubicBezTo>
                  <a:cubicBezTo>
                    <a:pt x="1559" y="6882"/>
                    <a:pt x="2286" y="6987"/>
                    <a:pt x="3005" y="6987"/>
                  </a:cubicBezTo>
                  <a:cubicBezTo>
                    <a:pt x="3134" y="6987"/>
                    <a:pt x="3263" y="6983"/>
                    <a:pt x="3391" y="6978"/>
                  </a:cubicBezTo>
                  <a:cubicBezTo>
                    <a:pt x="4577" y="6924"/>
                    <a:pt x="6245" y="6996"/>
                    <a:pt x="7004" y="5872"/>
                  </a:cubicBezTo>
                  <a:cubicBezTo>
                    <a:pt x="7557" y="5051"/>
                    <a:pt x="7307" y="3954"/>
                    <a:pt x="6807" y="3168"/>
                  </a:cubicBezTo>
                  <a:cubicBezTo>
                    <a:pt x="6415" y="2553"/>
                    <a:pt x="5897" y="2018"/>
                    <a:pt x="5380" y="1500"/>
                  </a:cubicBezTo>
                  <a:cubicBezTo>
                    <a:pt x="4660" y="763"/>
                    <a:pt x="3747" y="1"/>
                    <a:pt x="2822" y="1"/>
                  </a:cubicBezTo>
                  <a:close/>
                </a:path>
              </a:pathLst>
            </a:custGeom>
            <a:solidFill>
              <a:srgbClr val="0A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3" name="Google Shape;6913;p57"/>
            <p:cNvSpPr/>
            <p:nvPr/>
          </p:nvSpPr>
          <p:spPr>
            <a:xfrm>
              <a:off x="2169750" y="2211350"/>
              <a:ext cx="141350" cy="61025"/>
            </a:xfrm>
            <a:custGeom>
              <a:avLst/>
              <a:gdLst/>
              <a:ahLst/>
              <a:cxnLst/>
              <a:rect l="l" t="t" r="r" b="b"/>
              <a:pathLst>
                <a:path w="5654" h="2441" extrusionOk="0">
                  <a:moveTo>
                    <a:pt x="1919" y="1"/>
                  </a:moveTo>
                  <a:cubicBezTo>
                    <a:pt x="1771" y="1"/>
                    <a:pt x="1625" y="18"/>
                    <a:pt x="1481" y="59"/>
                  </a:cubicBezTo>
                  <a:cubicBezTo>
                    <a:pt x="1347" y="104"/>
                    <a:pt x="1222" y="157"/>
                    <a:pt x="1124" y="265"/>
                  </a:cubicBezTo>
                  <a:cubicBezTo>
                    <a:pt x="0" y="1424"/>
                    <a:pt x="3497" y="2361"/>
                    <a:pt x="4122" y="2397"/>
                  </a:cubicBezTo>
                  <a:cubicBezTo>
                    <a:pt x="4243" y="2404"/>
                    <a:pt x="4539" y="2441"/>
                    <a:pt x="4837" y="2441"/>
                  </a:cubicBezTo>
                  <a:cubicBezTo>
                    <a:pt x="5243" y="2441"/>
                    <a:pt x="5654" y="2373"/>
                    <a:pt x="5638" y="2076"/>
                  </a:cubicBezTo>
                  <a:cubicBezTo>
                    <a:pt x="5638" y="2022"/>
                    <a:pt x="5612" y="1960"/>
                    <a:pt x="5576" y="1915"/>
                  </a:cubicBezTo>
                  <a:cubicBezTo>
                    <a:pt x="5014" y="1032"/>
                    <a:pt x="3997" y="559"/>
                    <a:pt x="3015" y="229"/>
                  </a:cubicBezTo>
                  <a:cubicBezTo>
                    <a:pt x="2660" y="108"/>
                    <a:pt x="2285" y="1"/>
                    <a:pt x="1919" y="1"/>
                  </a:cubicBezTo>
                  <a:close/>
                </a:path>
              </a:pathLst>
            </a:custGeom>
            <a:solidFill>
              <a:srgbClr val="2EA1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4" name="Google Shape;6914;p57"/>
            <p:cNvSpPr/>
            <p:nvPr/>
          </p:nvSpPr>
          <p:spPr>
            <a:xfrm>
              <a:off x="2272550" y="2169100"/>
              <a:ext cx="67825" cy="146350"/>
            </a:xfrm>
            <a:custGeom>
              <a:avLst/>
              <a:gdLst/>
              <a:ahLst/>
              <a:cxnLst/>
              <a:rect l="l" t="t" r="r" b="b"/>
              <a:pathLst>
                <a:path w="2713" h="5854" extrusionOk="0">
                  <a:moveTo>
                    <a:pt x="1" y="1"/>
                  </a:moveTo>
                  <a:cubicBezTo>
                    <a:pt x="420" y="768"/>
                    <a:pt x="1000" y="1919"/>
                    <a:pt x="1116" y="2508"/>
                  </a:cubicBezTo>
                  <a:cubicBezTo>
                    <a:pt x="1366" y="3792"/>
                    <a:pt x="795" y="5202"/>
                    <a:pt x="483" y="5853"/>
                  </a:cubicBezTo>
                  <a:cubicBezTo>
                    <a:pt x="1152" y="5728"/>
                    <a:pt x="1776" y="5461"/>
                    <a:pt x="2160" y="4890"/>
                  </a:cubicBezTo>
                  <a:cubicBezTo>
                    <a:pt x="2713" y="4069"/>
                    <a:pt x="2463" y="2972"/>
                    <a:pt x="1963" y="2186"/>
                  </a:cubicBezTo>
                  <a:cubicBezTo>
                    <a:pt x="1571" y="1571"/>
                    <a:pt x="1053" y="1036"/>
                    <a:pt x="536" y="518"/>
                  </a:cubicBezTo>
                  <a:cubicBezTo>
                    <a:pt x="375" y="340"/>
                    <a:pt x="188" y="170"/>
                    <a:pt x="1" y="1"/>
                  </a:cubicBezTo>
                  <a:close/>
                </a:path>
              </a:pathLst>
            </a:custGeom>
            <a:solidFill>
              <a:srgbClr val="095E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5" name="Google Shape;6915;p57"/>
            <p:cNvSpPr/>
            <p:nvPr/>
          </p:nvSpPr>
          <p:spPr>
            <a:xfrm>
              <a:off x="2151900" y="2322475"/>
              <a:ext cx="214800" cy="178275"/>
            </a:xfrm>
            <a:custGeom>
              <a:avLst/>
              <a:gdLst/>
              <a:ahLst/>
              <a:cxnLst/>
              <a:rect l="l" t="t" r="r" b="b"/>
              <a:pathLst>
                <a:path w="8592" h="7131" extrusionOk="0">
                  <a:moveTo>
                    <a:pt x="5903" y="0"/>
                  </a:moveTo>
                  <a:cubicBezTo>
                    <a:pt x="5630" y="0"/>
                    <a:pt x="5358" y="33"/>
                    <a:pt x="5103" y="93"/>
                  </a:cubicBezTo>
                  <a:cubicBezTo>
                    <a:pt x="4381" y="262"/>
                    <a:pt x="3694" y="583"/>
                    <a:pt x="3025" y="905"/>
                  </a:cubicBezTo>
                  <a:cubicBezTo>
                    <a:pt x="1615" y="1565"/>
                    <a:pt x="0" y="2626"/>
                    <a:pt x="893" y="4366"/>
                  </a:cubicBezTo>
                  <a:cubicBezTo>
                    <a:pt x="1437" y="5436"/>
                    <a:pt x="2570" y="6266"/>
                    <a:pt x="3622" y="6783"/>
                  </a:cubicBezTo>
                  <a:cubicBezTo>
                    <a:pt x="4060" y="7002"/>
                    <a:pt x="4560" y="7131"/>
                    <a:pt x="5051" y="7131"/>
                  </a:cubicBezTo>
                  <a:cubicBezTo>
                    <a:pt x="5502" y="7131"/>
                    <a:pt x="5945" y="7022"/>
                    <a:pt x="6326" y="6775"/>
                  </a:cubicBezTo>
                  <a:cubicBezTo>
                    <a:pt x="7030" y="6311"/>
                    <a:pt x="7378" y="5463"/>
                    <a:pt x="7619" y="4651"/>
                  </a:cubicBezTo>
                  <a:cubicBezTo>
                    <a:pt x="7967" y="3492"/>
                    <a:pt x="8591" y="1913"/>
                    <a:pt x="7771" y="806"/>
                  </a:cubicBezTo>
                  <a:cubicBezTo>
                    <a:pt x="7332" y="226"/>
                    <a:pt x="6614" y="0"/>
                    <a:pt x="5903" y="0"/>
                  </a:cubicBezTo>
                  <a:close/>
                </a:path>
              </a:pathLst>
            </a:custGeom>
            <a:solidFill>
              <a:srgbClr val="0A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6" name="Google Shape;6916;p57"/>
            <p:cNvSpPr/>
            <p:nvPr/>
          </p:nvSpPr>
          <p:spPr>
            <a:xfrm>
              <a:off x="2237100" y="2348425"/>
              <a:ext cx="86325" cy="90125"/>
            </a:xfrm>
            <a:custGeom>
              <a:avLst/>
              <a:gdLst/>
              <a:ahLst/>
              <a:cxnLst/>
              <a:rect l="l" t="t" r="r" b="b"/>
              <a:pathLst>
                <a:path w="3453" h="3605" extrusionOk="0">
                  <a:moveTo>
                    <a:pt x="3060" y="0"/>
                  </a:moveTo>
                  <a:cubicBezTo>
                    <a:pt x="2830" y="0"/>
                    <a:pt x="2508" y="197"/>
                    <a:pt x="2355" y="277"/>
                  </a:cubicBezTo>
                  <a:cubicBezTo>
                    <a:pt x="1695" y="625"/>
                    <a:pt x="1142" y="1133"/>
                    <a:pt x="589" y="1633"/>
                  </a:cubicBezTo>
                  <a:cubicBezTo>
                    <a:pt x="384" y="1820"/>
                    <a:pt x="170" y="2025"/>
                    <a:pt x="72" y="2284"/>
                  </a:cubicBezTo>
                  <a:cubicBezTo>
                    <a:pt x="18" y="2436"/>
                    <a:pt x="9" y="2605"/>
                    <a:pt x="9" y="2766"/>
                  </a:cubicBezTo>
                  <a:cubicBezTo>
                    <a:pt x="0" y="2971"/>
                    <a:pt x="18" y="3203"/>
                    <a:pt x="152" y="3372"/>
                  </a:cubicBezTo>
                  <a:cubicBezTo>
                    <a:pt x="270" y="3531"/>
                    <a:pt x="473" y="3605"/>
                    <a:pt x="675" y="3605"/>
                  </a:cubicBezTo>
                  <a:cubicBezTo>
                    <a:pt x="733" y="3605"/>
                    <a:pt x="792" y="3599"/>
                    <a:pt x="848" y="3587"/>
                  </a:cubicBezTo>
                  <a:cubicBezTo>
                    <a:pt x="1098" y="3533"/>
                    <a:pt x="1312" y="3381"/>
                    <a:pt x="1517" y="3221"/>
                  </a:cubicBezTo>
                  <a:cubicBezTo>
                    <a:pt x="2266" y="2623"/>
                    <a:pt x="2855" y="1820"/>
                    <a:pt x="3212" y="919"/>
                  </a:cubicBezTo>
                  <a:cubicBezTo>
                    <a:pt x="3292" y="714"/>
                    <a:pt x="3453" y="197"/>
                    <a:pt x="3203" y="36"/>
                  </a:cubicBezTo>
                  <a:cubicBezTo>
                    <a:pt x="3163" y="11"/>
                    <a:pt x="3114" y="0"/>
                    <a:pt x="3060" y="0"/>
                  </a:cubicBezTo>
                  <a:close/>
                </a:path>
              </a:pathLst>
            </a:custGeom>
            <a:solidFill>
              <a:srgbClr val="2EA1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7" name="Google Shape;6917;p57"/>
            <p:cNvSpPr/>
            <p:nvPr/>
          </p:nvSpPr>
          <p:spPr>
            <a:xfrm>
              <a:off x="2201625" y="2322475"/>
              <a:ext cx="156150" cy="68125"/>
            </a:xfrm>
            <a:custGeom>
              <a:avLst/>
              <a:gdLst/>
              <a:ahLst/>
              <a:cxnLst/>
              <a:rect l="l" t="t" r="r" b="b"/>
              <a:pathLst>
                <a:path w="6246" h="2725" extrusionOk="0">
                  <a:moveTo>
                    <a:pt x="3914" y="0"/>
                  </a:moveTo>
                  <a:cubicBezTo>
                    <a:pt x="3641" y="0"/>
                    <a:pt x="3369" y="33"/>
                    <a:pt x="3114" y="93"/>
                  </a:cubicBezTo>
                  <a:cubicBezTo>
                    <a:pt x="2392" y="262"/>
                    <a:pt x="1705" y="583"/>
                    <a:pt x="1036" y="905"/>
                  </a:cubicBezTo>
                  <a:cubicBezTo>
                    <a:pt x="688" y="1065"/>
                    <a:pt x="331" y="1252"/>
                    <a:pt x="1" y="1467"/>
                  </a:cubicBezTo>
                  <a:cubicBezTo>
                    <a:pt x="1" y="1467"/>
                    <a:pt x="1289" y="997"/>
                    <a:pt x="2712" y="997"/>
                  </a:cubicBezTo>
                  <a:cubicBezTo>
                    <a:pt x="2942" y="997"/>
                    <a:pt x="3176" y="1010"/>
                    <a:pt x="3409" y="1038"/>
                  </a:cubicBezTo>
                  <a:cubicBezTo>
                    <a:pt x="4658" y="1199"/>
                    <a:pt x="5693" y="2225"/>
                    <a:pt x="6139" y="2724"/>
                  </a:cubicBezTo>
                  <a:cubicBezTo>
                    <a:pt x="6246" y="2037"/>
                    <a:pt x="6201" y="1359"/>
                    <a:pt x="5782" y="806"/>
                  </a:cubicBezTo>
                  <a:cubicBezTo>
                    <a:pt x="5343" y="226"/>
                    <a:pt x="4625" y="0"/>
                    <a:pt x="3914" y="0"/>
                  </a:cubicBezTo>
                  <a:close/>
                </a:path>
              </a:pathLst>
            </a:custGeom>
            <a:solidFill>
              <a:srgbClr val="095E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8" name="Google Shape;6918;p57"/>
            <p:cNvSpPr/>
            <p:nvPr/>
          </p:nvSpPr>
          <p:spPr>
            <a:xfrm>
              <a:off x="2359525" y="2344825"/>
              <a:ext cx="172650" cy="191200"/>
            </a:xfrm>
            <a:custGeom>
              <a:avLst/>
              <a:gdLst/>
              <a:ahLst/>
              <a:cxnLst/>
              <a:rect l="l" t="t" r="r" b="b"/>
              <a:pathLst>
                <a:path w="6906" h="7648" extrusionOk="0">
                  <a:moveTo>
                    <a:pt x="2179" y="1"/>
                  </a:moveTo>
                  <a:cubicBezTo>
                    <a:pt x="1987" y="1"/>
                    <a:pt x="1792" y="29"/>
                    <a:pt x="1598" y="91"/>
                  </a:cubicBezTo>
                  <a:cubicBezTo>
                    <a:pt x="652" y="394"/>
                    <a:pt x="170" y="1420"/>
                    <a:pt x="81" y="2339"/>
                  </a:cubicBezTo>
                  <a:cubicBezTo>
                    <a:pt x="1" y="3070"/>
                    <a:pt x="81" y="3811"/>
                    <a:pt x="162" y="4533"/>
                  </a:cubicBezTo>
                  <a:cubicBezTo>
                    <a:pt x="328" y="5955"/>
                    <a:pt x="742" y="7648"/>
                    <a:pt x="2336" y="7648"/>
                  </a:cubicBezTo>
                  <a:cubicBezTo>
                    <a:pt x="2452" y="7648"/>
                    <a:pt x="2575" y="7639"/>
                    <a:pt x="2704" y="7620"/>
                  </a:cubicBezTo>
                  <a:cubicBezTo>
                    <a:pt x="3873" y="7460"/>
                    <a:pt x="5015" y="6666"/>
                    <a:pt x="5826" y="5863"/>
                  </a:cubicBezTo>
                  <a:cubicBezTo>
                    <a:pt x="6478" y="5203"/>
                    <a:pt x="6906" y="4239"/>
                    <a:pt x="6674" y="3338"/>
                  </a:cubicBezTo>
                  <a:cubicBezTo>
                    <a:pt x="6469" y="2535"/>
                    <a:pt x="5800" y="1946"/>
                    <a:pt x="5122" y="1456"/>
                  </a:cubicBezTo>
                  <a:cubicBezTo>
                    <a:pt x="4297" y="873"/>
                    <a:pt x="3259" y="1"/>
                    <a:pt x="2179" y="1"/>
                  </a:cubicBezTo>
                  <a:close/>
                </a:path>
              </a:pathLst>
            </a:custGeom>
            <a:solidFill>
              <a:srgbClr val="0A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9" name="Google Shape;6919;p57"/>
            <p:cNvSpPr/>
            <p:nvPr/>
          </p:nvSpPr>
          <p:spPr>
            <a:xfrm>
              <a:off x="2394325" y="2371725"/>
              <a:ext cx="87225" cy="104175"/>
            </a:xfrm>
            <a:custGeom>
              <a:avLst/>
              <a:gdLst/>
              <a:ahLst/>
              <a:cxnLst/>
              <a:rect l="l" t="t" r="r" b="b"/>
              <a:pathLst>
                <a:path w="3489" h="4167" extrusionOk="0">
                  <a:moveTo>
                    <a:pt x="497" y="1"/>
                  </a:moveTo>
                  <a:cubicBezTo>
                    <a:pt x="382" y="1"/>
                    <a:pt x="285" y="50"/>
                    <a:pt x="215" y="166"/>
                  </a:cubicBezTo>
                  <a:cubicBezTo>
                    <a:pt x="1" y="531"/>
                    <a:pt x="313" y="1218"/>
                    <a:pt x="447" y="1575"/>
                  </a:cubicBezTo>
                  <a:cubicBezTo>
                    <a:pt x="607" y="2030"/>
                    <a:pt x="821" y="2476"/>
                    <a:pt x="1053" y="2904"/>
                  </a:cubicBezTo>
                  <a:cubicBezTo>
                    <a:pt x="1276" y="3333"/>
                    <a:pt x="1544" y="3779"/>
                    <a:pt x="1963" y="4019"/>
                  </a:cubicBezTo>
                  <a:cubicBezTo>
                    <a:pt x="2134" y="4116"/>
                    <a:pt x="2337" y="4166"/>
                    <a:pt x="2535" y="4166"/>
                  </a:cubicBezTo>
                  <a:cubicBezTo>
                    <a:pt x="2832" y="4166"/>
                    <a:pt x="3119" y="4052"/>
                    <a:pt x="3275" y="3805"/>
                  </a:cubicBezTo>
                  <a:cubicBezTo>
                    <a:pt x="3489" y="3466"/>
                    <a:pt x="3391" y="3011"/>
                    <a:pt x="3212" y="2646"/>
                  </a:cubicBezTo>
                  <a:cubicBezTo>
                    <a:pt x="2980" y="2182"/>
                    <a:pt x="2632" y="1780"/>
                    <a:pt x="2276" y="1406"/>
                  </a:cubicBezTo>
                  <a:cubicBezTo>
                    <a:pt x="2024" y="1154"/>
                    <a:pt x="1055" y="1"/>
                    <a:pt x="497" y="1"/>
                  </a:cubicBezTo>
                  <a:close/>
                </a:path>
              </a:pathLst>
            </a:custGeom>
            <a:solidFill>
              <a:srgbClr val="2EA1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0" name="Google Shape;6920;p57"/>
            <p:cNvSpPr/>
            <p:nvPr/>
          </p:nvSpPr>
          <p:spPr>
            <a:xfrm>
              <a:off x="2359525" y="2344800"/>
              <a:ext cx="87900" cy="116275"/>
            </a:xfrm>
            <a:custGeom>
              <a:avLst/>
              <a:gdLst/>
              <a:ahLst/>
              <a:cxnLst/>
              <a:rect l="l" t="t" r="r" b="b"/>
              <a:pathLst>
                <a:path w="3516" h="4651" extrusionOk="0">
                  <a:moveTo>
                    <a:pt x="2177" y="0"/>
                  </a:moveTo>
                  <a:cubicBezTo>
                    <a:pt x="1985" y="0"/>
                    <a:pt x="1791" y="28"/>
                    <a:pt x="1598" y="92"/>
                  </a:cubicBezTo>
                  <a:cubicBezTo>
                    <a:pt x="652" y="395"/>
                    <a:pt x="170" y="1421"/>
                    <a:pt x="81" y="2340"/>
                  </a:cubicBezTo>
                  <a:cubicBezTo>
                    <a:pt x="1" y="3071"/>
                    <a:pt x="81" y="3812"/>
                    <a:pt x="162" y="4534"/>
                  </a:cubicBezTo>
                  <a:cubicBezTo>
                    <a:pt x="170" y="4579"/>
                    <a:pt x="170" y="4615"/>
                    <a:pt x="179" y="4650"/>
                  </a:cubicBezTo>
                  <a:cubicBezTo>
                    <a:pt x="733" y="2161"/>
                    <a:pt x="2731" y="823"/>
                    <a:pt x="3516" y="377"/>
                  </a:cubicBezTo>
                  <a:cubicBezTo>
                    <a:pt x="3083" y="158"/>
                    <a:pt x="2633" y="0"/>
                    <a:pt x="2177" y="0"/>
                  </a:cubicBezTo>
                  <a:close/>
                </a:path>
              </a:pathLst>
            </a:custGeom>
            <a:solidFill>
              <a:srgbClr val="095E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1" name="Google Shape;6921;p57"/>
            <p:cNvSpPr/>
            <p:nvPr/>
          </p:nvSpPr>
          <p:spPr>
            <a:xfrm>
              <a:off x="2300875" y="2075650"/>
              <a:ext cx="199875" cy="191525"/>
            </a:xfrm>
            <a:custGeom>
              <a:avLst/>
              <a:gdLst/>
              <a:ahLst/>
              <a:cxnLst/>
              <a:rect l="l" t="t" r="r" b="b"/>
              <a:pathLst>
                <a:path w="7995" h="7661" extrusionOk="0">
                  <a:moveTo>
                    <a:pt x="4061" y="0"/>
                  </a:moveTo>
                  <a:cubicBezTo>
                    <a:pt x="3515" y="0"/>
                    <a:pt x="2972" y="63"/>
                    <a:pt x="2481" y="162"/>
                  </a:cubicBezTo>
                  <a:cubicBezTo>
                    <a:pt x="1526" y="349"/>
                    <a:pt x="607" y="938"/>
                    <a:pt x="286" y="1848"/>
                  </a:cubicBezTo>
                  <a:cubicBezTo>
                    <a:pt x="1" y="2668"/>
                    <a:pt x="251" y="3569"/>
                    <a:pt x="554" y="4381"/>
                  </a:cubicBezTo>
                  <a:cubicBezTo>
                    <a:pt x="1000" y="5532"/>
                    <a:pt x="1473" y="7209"/>
                    <a:pt x="2829" y="7593"/>
                  </a:cubicBezTo>
                  <a:cubicBezTo>
                    <a:pt x="2994" y="7639"/>
                    <a:pt x="3160" y="7660"/>
                    <a:pt x="3324" y="7660"/>
                  </a:cubicBezTo>
                  <a:cubicBezTo>
                    <a:pt x="4142" y="7660"/>
                    <a:pt x="4921" y="7130"/>
                    <a:pt x="5434" y="6513"/>
                  </a:cubicBezTo>
                  <a:cubicBezTo>
                    <a:pt x="5915" y="5924"/>
                    <a:pt x="6272" y="5238"/>
                    <a:pt x="6620" y="4560"/>
                  </a:cubicBezTo>
                  <a:cubicBezTo>
                    <a:pt x="7343" y="3141"/>
                    <a:pt x="7994" y="1286"/>
                    <a:pt x="6192" y="420"/>
                  </a:cubicBezTo>
                  <a:cubicBezTo>
                    <a:pt x="5554" y="117"/>
                    <a:pt x="4804" y="0"/>
                    <a:pt x="4061" y="0"/>
                  </a:cubicBezTo>
                  <a:close/>
                </a:path>
              </a:pathLst>
            </a:custGeom>
            <a:solidFill>
              <a:srgbClr val="0A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2" name="Google Shape;6922;p57"/>
            <p:cNvSpPr/>
            <p:nvPr/>
          </p:nvSpPr>
          <p:spPr>
            <a:xfrm>
              <a:off x="2367350" y="2105125"/>
              <a:ext cx="49075" cy="133550"/>
            </a:xfrm>
            <a:custGeom>
              <a:avLst/>
              <a:gdLst/>
              <a:ahLst/>
              <a:cxnLst/>
              <a:rect l="l" t="t" r="r" b="b"/>
              <a:pathLst>
                <a:path w="1963" h="5342" extrusionOk="0">
                  <a:moveTo>
                    <a:pt x="1110" y="0"/>
                  </a:moveTo>
                  <a:cubicBezTo>
                    <a:pt x="1076" y="0"/>
                    <a:pt x="1042" y="3"/>
                    <a:pt x="1008" y="8"/>
                  </a:cubicBezTo>
                  <a:cubicBezTo>
                    <a:pt x="785" y="44"/>
                    <a:pt x="589" y="178"/>
                    <a:pt x="446" y="339"/>
                  </a:cubicBezTo>
                  <a:cubicBezTo>
                    <a:pt x="18" y="820"/>
                    <a:pt x="0" y="1525"/>
                    <a:pt x="27" y="2167"/>
                  </a:cubicBezTo>
                  <a:cubicBezTo>
                    <a:pt x="63" y="2961"/>
                    <a:pt x="152" y="3755"/>
                    <a:pt x="286" y="4540"/>
                  </a:cubicBezTo>
                  <a:cubicBezTo>
                    <a:pt x="328" y="4775"/>
                    <a:pt x="322" y="5341"/>
                    <a:pt x="603" y="5341"/>
                  </a:cubicBezTo>
                  <a:cubicBezTo>
                    <a:pt x="621" y="5341"/>
                    <a:pt x="640" y="5339"/>
                    <a:pt x="660" y="5334"/>
                  </a:cubicBezTo>
                  <a:cubicBezTo>
                    <a:pt x="892" y="5272"/>
                    <a:pt x="1044" y="4808"/>
                    <a:pt x="1115" y="4621"/>
                  </a:cubicBezTo>
                  <a:cubicBezTo>
                    <a:pt x="1561" y="3363"/>
                    <a:pt x="1963" y="2025"/>
                    <a:pt x="1776" y="704"/>
                  </a:cubicBezTo>
                  <a:cubicBezTo>
                    <a:pt x="1749" y="535"/>
                    <a:pt x="1713" y="356"/>
                    <a:pt x="1606" y="223"/>
                  </a:cubicBezTo>
                  <a:cubicBezTo>
                    <a:pt x="1486" y="80"/>
                    <a:pt x="1295" y="0"/>
                    <a:pt x="1110" y="0"/>
                  </a:cubicBezTo>
                  <a:close/>
                </a:path>
              </a:pathLst>
            </a:custGeom>
            <a:solidFill>
              <a:srgbClr val="2EA1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3" name="Google Shape;6923;p57"/>
            <p:cNvSpPr/>
            <p:nvPr/>
          </p:nvSpPr>
          <p:spPr>
            <a:xfrm>
              <a:off x="2331225" y="2150150"/>
              <a:ext cx="150775" cy="117025"/>
            </a:xfrm>
            <a:custGeom>
              <a:avLst/>
              <a:gdLst/>
              <a:ahLst/>
              <a:cxnLst/>
              <a:rect l="l" t="t" r="r" b="b"/>
              <a:pathLst>
                <a:path w="6031" h="4681" extrusionOk="0">
                  <a:moveTo>
                    <a:pt x="6031" y="1"/>
                  </a:moveTo>
                  <a:lnTo>
                    <a:pt x="6031" y="1"/>
                  </a:lnTo>
                  <a:cubicBezTo>
                    <a:pt x="4232" y="2630"/>
                    <a:pt x="2192" y="3128"/>
                    <a:pt x="904" y="3128"/>
                  </a:cubicBezTo>
                  <a:cubicBezTo>
                    <a:pt x="532" y="3128"/>
                    <a:pt x="222" y="3087"/>
                    <a:pt x="0" y="3043"/>
                  </a:cubicBezTo>
                  <a:lnTo>
                    <a:pt x="0" y="3043"/>
                  </a:lnTo>
                  <a:cubicBezTo>
                    <a:pt x="357" y="3765"/>
                    <a:pt x="848" y="4390"/>
                    <a:pt x="1615" y="4613"/>
                  </a:cubicBezTo>
                  <a:cubicBezTo>
                    <a:pt x="1780" y="4659"/>
                    <a:pt x="1946" y="4680"/>
                    <a:pt x="2110" y="4680"/>
                  </a:cubicBezTo>
                  <a:cubicBezTo>
                    <a:pt x="2928" y="4680"/>
                    <a:pt x="3707" y="4150"/>
                    <a:pt x="4220" y="3533"/>
                  </a:cubicBezTo>
                  <a:cubicBezTo>
                    <a:pt x="4701" y="2944"/>
                    <a:pt x="5058" y="2258"/>
                    <a:pt x="5406" y="1580"/>
                  </a:cubicBezTo>
                  <a:cubicBezTo>
                    <a:pt x="5656" y="1089"/>
                    <a:pt x="5897" y="545"/>
                    <a:pt x="6031" y="1"/>
                  </a:cubicBezTo>
                  <a:close/>
                </a:path>
              </a:pathLst>
            </a:custGeom>
            <a:solidFill>
              <a:srgbClr val="095E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4" name="Google Shape;6924;p57"/>
            <p:cNvSpPr/>
            <p:nvPr/>
          </p:nvSpPr>
          <p:spPr>
            <a:xfrm>
              <a:off x="2412625" y="2197025"/>
              <a:ext cx="199400" cy="174400"/>
            </a:xfrm>
            <a:custGeom>
              <a:avLst/>
              <a:gdLst/>
              <a:ahLst/>
              <a:cxnLst/>
              <a:rect l="l" t="t" r="r" b="b"/>
              <a:pathLst>
                <a:path w="7976" h="6976" extrusionOk="0">
                  <a:moveTo>
                    <a:pt x="4704" y="1"/>
                  </a:moveTo>
                  <a:cubicBezTo>
                    <a:pt x="3913" y="1"/>
                    <a:pt x="3173" y="435"/>
                    <a:pt x="2525" y="900"/>
                  </a:cubicBezTo>
                  <a:cubicBezTo>
                    <a:pt x="1517" y="1614"/>
                    <a:pt x="36" y="2497"/>
                    <a:pt x="9" y="3897"/>
                  </a:cubicBezTo>
                  <a:cubicBezTo>
                    <a:pt x="0" y="4914"/>
                    <a:pt x="839" y="5726"/>
                    <a:pt x="1704" y="6128"/>
                  </a:cubicBezTo>
                  <a:cubicBezTo>
                    <a:pt x="2391" y="6440"/>
                    <a:pt x="3140" y="6609"/>
                    <a:pt x="3881" y="6770"/>
                  </a:cubicBezTo>
                  <a:cubicBezTo>
                    <a:pt x="4400" y="6883"/>
                    <a:pt x="4963" y="6976"/>
                    <a:pt x="5497" y="6976"/>
                  </a:cubicBezTo>
                  <a:cubicBezTo>
                    <a:pt x="6559" y="6976"/>
                    <a:pt x="7503" y="6610"/>
                    <a:pt x="7753" y="5316"/>
                  </a:cubicBezTo>
                  <a:cubicBezTo>
                    <a:pt x="7976" y="4120"/>
                    <a:pt x="7583" y="2738"/>
                    <a:pt x="7057" y="1676"/>
                  </a:cubicBezTo>
                  <a:cubicBezTo>
                    <a:pt x="6637" y="820"/>
                    <a:pt x="5835" y="79"/>
                    <a:pt x="4880" y="8"/>
                  </a:cubicBezTo>
                  <a:cubicBezTo>
                    <a:pt x="4821" y="3"/>
                    <a:pt x="4762" y="1"/>
                    <a:pt x="4704" y="1"/>
                  </a:cubicBezTo>
                  <a:close/>
                </a:path>
              </a:pathLst>
            </a:custGeom>
            <a:solidFill>
              <a:srgbClr val="0A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5" name="Google Shape;6925;p57"/>
            <p:cNvSpPr/>
            <p:nvPr/>
          </p:nvSpPr>
          <p:spPr>
            <a:xfrm>
              <a:off x="2448550" y="2255850"/>
              <a:ext cx="128450" cy="52075"/>
            </a:xfrm>
            <a:custGeom>
              <a:avLst/>
              <a:gdLst/>
              <a:ahLst/>
              <a:cxnLst/>
              <a:rect l="l" t="t" r="r" b="b"/>
              <a:pathLst>
                <a:path w="5138" h="2083" extrusionOk="0">
                  <a:moveTo>
                    <a:pt x="4118" y="0"/>
                  </a:moveTo>
                  <a:cubicBezTo>
                    <a:pt x="3928" y="0"/>
                    <a:pt x="3737" y="33"/>
                    <a:pt x="3550" y="72"/>
                  </a:cubicBezTo>
                  <a:cubicBezTo>
                    <a:pt x="2711" y="242"/>
                    <a:pt x="1909" y="536"/>
                    <a:pt x="1168" y="938"/>
                  </a:cubicBezTo>
                  <a:cubicBezTo>
                    <a:pt x="901" y="1081"/>
                    <a:pt x="267" y="1339"/>
                    <a:pt x="151" y="1625"/>
                  </a:cubicBezTo>
                  <a:cubicBezTo>
                    <a:pt x="0" y="2005"/>
                    <a:pt x="484" y="2083"/>
                    <a:pt x="794" y="2083"/>
                  </a:cubicBezTo>
                  <a:cubicBezTo>
                    <a:pt x="833" y="2083"/>
                    <a:pt x="869" y="2082"/>
                    <a:pt x="901" y="2080"/>
                  </a:cubicBezTo>
                  <a:cubicBezTo>
                    <a:pt x="1935" y="2017"/>
                    <a:pt x="2979" y="1946"/>
                    <a:pt x="3978" y="1687"/>
                  </a:cubicBezTo>
                  <a:cubicBezTo>
                    <a:pt x="4255" y="1616"/>
                    <a:pt x="4540" y="1518"/>
                    <a:pt x="4763" y="1339"/>
                  </a:cubicBezTo>
                  <a:cubicBezTo>
                    <a:pt x="4986" y="1152"/>
                    <a:pt x="5138" y="866"/>
                    <a:pt x="5076" y="590"/>
                  </a:cubicBezTo>
                  <a:cubicBezTo>
                    <a:pt x="5004" y="304"/>
                    <a:pt x="4737" y="108"/>
                    <a:pt x="4442" y="37"/>
                  </a:cubicBezTo>
                  <a:cubicBezTo>
                    <a:pt x="4335" y="11"/>
                    <a:pt x="4227" y="0"/>
                    <a:pt x="4118" y="0"/>
                  </a:cubicBezTo>
                  <a:close/>
                </a:path>
              </a:pathLst>
            </a:custGeom>
            <a:solidFill>
              <a:srgbClr val="2EA1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6" name="Google Shape;6926;p57"/>
            <p:cNvSpPr/>
            <p:nvPr/>
          </p:nvSpPr>
          <p:spPr>
            <a:xfrm>
              <a:off x="2412625" y="2238925"/>
              <a:ext cx="163725" cy="132575"/>
            </a:xfrm>
            <a:custGeom>
              <a:avLst/>
              <a:gdLst/>
              <a:ahLst/>
              <a:cxnLst/>
              <a:rect l="l" t="t" r="r" b="b"/>
              <a:pathLst>
                <a:path w="6549" h="5303" extrusionOk="0">
                  <a:moveTo>
                    <a:pt x="1436" y="0"/>
                  </a:moveTo>
                  <a:cubicBezTo>
                    <a:pt x="696" y="580"/>
                    <a:pt x="27" y="1285"/>
                    <a:pt x="9" y="2221"/>
                  </a:cubicBezTo>
                  <a:cubicBezTo>
                    <a:pt x="0" y="3238"/>
                    <a:pt x="839" y="4050"/>
                    <a:pt x="1704" y="4452"/>
                  </a:cubicBezTo>
                  <a:cubicBezTo>
                    <a:pt x="2391" y="4764"/>
                    <a:pt x="3140" y="4933"/>
                    <a:pt x="3881" y="5094"/>
                  </a:cubicBezTo>
                  <a:cubicBezTo>
                    <a:pt x="4399" y="5209"/>
                    <a:pt x="4961" y="5303"/>
                    <a:pt x="5493" y="5303"/>
                  </a:cubicBezTo>
                  <a:cubicBezTo>
                    <a:pt x="5868" y="5303"/>
                    <a:pt x="6228" y="5257"/>
                    <a:pt x="6548" y="5139"/>
                  </a:cubicBezTo>
                  <a:cubicBezTo>
                    <a:pt x="5540" y="5049"/>
                    <a:pt x="4291" y="4621"/>
                    <a:pt x="3176" y="3979"/>
                  </a:cubicBezTo>
                  <a:cubicBezTo>
                    <a:pt x="1802" y="3203"/>
                    <a:pt x="1508" y="821"/>
                    <a:pt x="1436" y="0"/>
                  </a:cubicBezTo>
                  <a:close/>
                </a:path>
              </a:pathLst>
            </a:custGeom>
            <a:solidFill>
              <a:srgbClr val="095E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7" name="Google Shape;6927;p57"/>
            <p:cNvSpPr/>
            <p:nvPr/>
          </p:nvSpPr>
          <p:spPr>
            <a:xfrm>
              <a:off x="2302675" y="2237700"/>
              <a:ext cx="150775" cy="134100"/>
            </a:xfrm>
            <a:custGeom>
              <a:avLst/>
              <a:gdLst/>
              <a:ahLst/>
              <a:cxnLst/>
              <a:rect l="l" t="t" r="r" b="b"/>
              <a:pathLst>
                <a:path w="6031" h="5364" extrusionOk="0">
                  <a:moveTo>
                    <a:pt x="2733" y="0"/>
                  </a:moveTo>
                  <a:cubicBezTo>
                    <a:pt x="2234" y="0"/>
                    <a:pt x="1740" y="108"/>
                    <a:pt x="1320" y="326"/>
                  </a:cubicBezTo>
                  <a:cubicBezTo>
                    <a:pt x="0" y="1013"/>
                    <a:pt x="45" y="3011"/>
                    <a:pt x="821" y="4287"/>
                  </a:cubicBezTo>
                  <a:cubicBezTo>
                    <a:pt x="1282" y="5043"/>
                    <a:pt x="2027" y="5363"/>
                    <a:pt x="2803" y="5363"/>
                  </a:cubicBezTo>
                  <a:cubicBezTo>
                    <a:pt x="3693" y="5363"/>
                    <a:pt x="4624" y="4941"/>
                    <a:pt x="5210" y="4269"/>
                  </a:cubicBezTo>
                  <a:cubicBezTo>
                    <a:pt x="6031" y="3323"/>
                    <a:pt x="5754" y="1869"/>
                    <a:pt x="5014" y="968"/>
                  </a:cubicBezTo>
                  <a:cubicBezTo>
                    <a:pt x="4487" y="327"/>
                    <a:pt x="3603" y="0"/>
                    <a:pt x="2733" y="0"/>
                  </a:cubicBezTo>
                  <a:close/>
                </a:path>
              </a:pathLst>
            </a:custGeom>
            <a:solidFill>
              <a:srgbClr val="FFA4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8" name="Google Shape;6928;p57"/>
            <p:cNvSpPr/>
            <p:nvPr/>
          </p:nvSpPr>
          <p:spPr>
            <a:xfrm>
              <a:off x="2476400" y="2142300"/>
              <a:ext cx="59350" cy="51750"/>
            </a:xfrm>
            <a:custGeom>
              <a:avLst/>
              <a:gdLst/>
              <a:ahLst/>
              <a:cxnLst/>
              <a:rect l="l" t="t" r="r" b="b"/>
              <a:pathLst>
                <a:path w="2374" h="2070" extrusionOk="0">
                  <a:moveTo>
                    <a:pt x="1626" y="0"/>
                  </a:moveTo>
                  <a:cubicBezTo>
                    <a:pt x="1532" y="0"/>
                    <a:pt x="1437" y="16"/>
                    <a:pt x="1348" y="47"/>
                  </a:cubicBezTo>
                  <a:cubicBezTo>
                    <a:pt x="1071" y="145"/>
                    <a:pt x="848" y="368"/>
                    <a:pt x="670" y="609"/>
                  </a:cubicBezTo>
                  <a:cubicBezTo>
                    <a:pt x="482" y="859"/>
                    <a:pt x="1" y="1555"/>
                    <a:pt x="143" y="1894"/>
                  </a:cubicBezTo>
                  <a:cubicBezTo>
                    <a:pt x="196" y="2022"/>
                    <a:pt x="307" y="2069"/>
                    <a:pt x="443" y="2069"/>
                  </a:cubicBezTo>
                  <a:cubicBezTo>
                    <a:pt x="739" y="2069"/>
                    <a:pt x="1152" y="1843"/>
                    <a:pt x="1330" y="1751"/>
                  </a:cubicBezTo>
                  <a:cubicBezTo>
                    <a:pt x="1624" y="1590"/>
                    <a:pt x="1928" y="1430"/>
                    <a:pt x="2115" y="1162"/>
                  </a:cubicBezTo>
                  <a:cubicBezTo>
                    <a:pt x="2311" y="894"/>
                    <a:pt x="2374" y="502"/>
                    <a:pt x="2168" y="243"/>
                  </a:cubicBezTo>
                  <a:cubicBezTo>
                    <a:pt x="2040" y="77"/>
                    <a:pt x="1835" y="0"/>
                    <a:pt x="1626" y="0"/>
                  </a:cubicBezTo>
                  <a:close/>
                </a:path>
              </a:pathLst>
            </a:custGeom>
            <a:solidFill>
              <a:srgbClr val="FFA4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9" name="Google Shape;6929;p57"/>
            <p:cNvSpPr/>
            <p:nvPr/>
          </p:nvSpPr>
          <p:spPr>
            <a:xfrm>
              <a:off x="2476400" y="2145925"/>
              <a:ext cx="53325" cy="48125"/>
            </a:xfrm>
            <a:custGeom>
              <a:avLst/>
              <a:gdLst/>
              <a:ahLst/>
              <a:cxnLst/>
              <a:rect l="l" t="t" r="r" b="b"/>
              <a:pathLst>
                <a:path w="2133" h="1925" extrusionOk="0">
                  <a:moveTo>
                    <a:pt x="1143" y="0"/>
                  </a:moveTo>
                  <a:cubicBezTo>
                    <a:pt x="955" y="116"/>
                    <a:pt x="804" y="286"/>
                    <a:pt x="670" y="464"/>
                  </a:cubicBezTo>
                  <a:cubicBezTo>
                    <a:pt x="482" y="714"/>
                    <a:pt x="1" y="1410"/>
                    <a:pt x="143" y="1749"/>
                  </a:cubicBezTo>
                  <a:cubicBezTo>
                    <a:pt x="196" y="1877"/>
                    <a:pt x="307" y="1924"/>
                    <a:pt x="443" y="1924"/>
                  </a:cubicBezTo>
                  <a:cubicBezTo>
                    <a:pt x="739" y="1924"/>
                    <a:pt x="1152" y="1698"/>
                    <a:pt x="1330" y="1606"/>
                  </a:cubicBezTo>
                  <a:cubicBezTo>
                    <a:pt x="1624" y="1445"/>
                    <a:pt x="1928" y="1285"/>
                    <a:pt x="2115" y="1017"/>
                  </a:cubicBezTo>
                  <a:cubicBezTo>
                    <a:pt x="2124" y="1008"/>
                    <a:pt x="2133" y="999"/>
                    <a:pt x="2133" y="990"/>
                  </a:cubicBezTo>
                  <a:lnTo>
                    <a:pt x="2133" y="990"/>
                  </a:lnTo>
                  <a:cubicBezTo>
                    <a:pt x="2017" y="1071"/>
                    <a:pt x="1883" y="1142"/>
                    <a:pt x="1758" y="1204"/>
                  </a:cubicBezTo>
                  <a:cubicBezTo>
                    <a:pt x="1579" y="1297"/>
                    <a:pt x="1162" y="1530"/>
                    <a:pt x="863" y="1530"/>
                  </a:cubicBezTo>
                  <a:cubicBezTo>
                    <a:pt x="728" y="1530"/>
                    <a:pt x="618" y="1483"/>
                    <a:pt x="563" y="1356"/>
                  </a:cubicBezTo>
                  <a:cubicBezTo>
                    <a:pt x="420" y="1017"/>
                    <a:pt x="911" y="321"/>
                    <a:pt x="1089" y="63"/>
                  </a:cubicBezTo>
                  <a:cubicBezTo>
                    <a:pt x="1107" y="45"/>
                    <a:pt x="1125" y="27"/>
                    <a:pt x="1143" y="0"/>
                  </a:cubicBezTo>
                  <a:close/>
                </a:path>
              </a:pathLst>
            </a:custGeom>
            <a:solidFill>
              <a:srgbClr val="FFA4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0" name="Google Shape;6930;p57"/>
            <p:cNvSpPr/>
            <p:nvPr/>
          </p:nvSpPr>
          <p:spPr>
            <a:xfrm>
              <a:off x="2257825" y="2110775"/>
              <a:ext cx="39300" cy="52250"/>
            </a:xfrm>
            <a:custGeom>
              <a:avLst/>
              <a:gdLst/>
              <a:ahLst/>
              <a:cxnLst/>
              <a:rect l="l" t="t" r="r" b="b"/>
              <a:pathLst>
                <a:path w="1572" h="2090" extrusionOk="0">
                  <a:moveTo>
                    <a:pt x="533" y="0"/>
                  </a:moveTo>
                  <a:cubicBezTo>
                    <a:pt x="489" y="0"/>
                    <a:pt x="445" y="7"/>
                    <a:pt x="402" y="23"/>
                  </a:cubicBezTo>
                  <a:cubicBezTo>
                    <a:pt x="269" y="59"/>
                    <a:pt x="170" y="175"/>
                    <a:pt x="117" y="300"/>
                  </a:cubicBezTo>
                  <a:cubicBezTo>
                    <a:pt x="1" y="559"/>
                    <a:pt x="55" y="871"/>
                    <a:pt x="170" y="1121"/>
                  </a:cubicBezTo>
                  <a:cubicBezTo>
                    <a:pt x="295" y="1379"/>
                    <a:pt x="492" y="1584"/>
                    <a:pt x="679" y="1799"/>
                  </a:cubicBezTo>
                  <a:cubicBezTo>
                    <a:pt x="828" y="1957"/>
                    <a:pt x="1041" y="2089"/>
                    <a:pt x="1217" y="2089"/>
                  </a:cubicBezTo>
                  <a:cubicBezTo>
                    <a:pt x="1369" y="2089"/>
                    <a:pt x="1493" y="1991"/>
                    <a:pt x="1526" y="1727"/>
                  </a:cubicBezTo>
                  <a:cubicBezTo>
                    <a:pt x="1571" y="1344"/>
                    <a:pt x="1286" y="773"/>
                    <a:pt x="1107" y="452"/>
                  </a:cubicBezTo>
                  <a:cubicBezTo>
                    <a:pt x="1027" y="327"/>
                    <a:pt x="947" y="193"/>
                    <a:pt x="822" y="104"/>
                  </a:cubicBezTo>
                  <a:cubicBezTo>
                    <a:pt x="740" y="41"/>
                    <a:pt x="637" y="0"/>
                    <a:pt x="533" y="0"/>
                  </a:cubicBezTo>
                  <a:close/>
                </a:path>
              </a:pathLst>
            </a:custGeom>
            <a:solidFill>
              <a:srgbClr val="FFA4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1" name="Google Shape;6931;p57"/>
            <p:cNvSpPr/>
            <p:nvPr/>
          </p:nvSpPr>
          <p:spPr>
            <a:xfrm>
              <a:off x="2260525" y="2123175"/>
              <a:ext cx="36600" cy="39850"/>
            </a:xfrm>
            <a:custGeom>
              <a:avLst/>
              <a:gdLst/>
              <a:ahLst/>
              <a:cxnLst/>
              <a:rect l="l" t="t" r="r" b="b"/>
              <a:pathLst>
                <a:path w="1464" h="1594" extrusionOk="0">
                  <a:moveTo>
                    <a:pt x="1026" y="0"/>
                  </a:moveTo>
                  <a:lnTo>
                    <a:pt x="1026" y="0"/>
                  </a:lnTo>
                  <a:cubicBezTo>
                    <a:pt x="1151" y="277"/>
                    <a:pt x="1249" y="598"/>
                    <a:pt x="1222" y="839"/>
                  </a:cubicBezTo>
                  <a:cubicBezTo>
                    <a:pt x="1189" y="1102"/>
                    <a:pt x="1064" y="1200"/>
                    <a:pt x="912" y="1200"/>
                  </a:cubicBezTo>
                  <a:cubicBezTo>
                    <a:pt x="734" y="1200"/>
                    <a:pt x="519" y="1065"/>
                    <a:pt x="375" y="901"/>
                  </a:cubicBezTo>
                  <a:cubicBezTo>
                    <a:pt x="241" y="758"/>
                    <a:pt x="107" y="616"/>
                    <a:pt x="0" y="455"/>
                  </a:cubicBezTo>
                  <a:lnTo>
                    <a:pt x="0" y="455"/>
                  </a:lnTo>
                  <a:cubicBezTo>
                    <a:pt x="18" y="518"/>
                    <a:pt x="36" y="571"/>
                    <a:pt x="62" y="625"/>
                  </a:cubicBezTo>
                  <a:cubicBezTo>
                    <a:pt x="187" y="883"/>
                    <a:pt x="384" y="1088"/>
                    <a:pt x="571" y="1303"/>
                  </a:cubicBezTo>
                  <a:cubicBezTo>
                    <a:pt x="720" y="1461"/>
                    <a:pt x="933" y="1593"/>
                    <a:pt x="1109" y="1593"/>
                  </a:cubicBezTo>
                  <a:cubicBezTo>
                    <a:pt x="1261" y="1593"/>
                    <a:pt x="1385" y="1495"/>
                    <a:pt x="1418" y="1231"/>
                  </a:cubicBezTo>
                  <a:cubicBezTo>
                    <a:pt x="1463" y="865"/>
                    <a:pt x="1204" y="330"/>
                    <a:pt x="1026" y="0"/>
                  </a:cubicBezTo>
                  <a:close/>
                </a:path>
              </a:pathLst>
            </a:custGeom>
            <a:solidFill>
              <a:srgbClr val="FFA4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2" name="Google Shape;6932;p57"/>
            <p:cNvSpPr/>
            <p:nvPr/>
          </p:nvSpPr>
          <p:spPr>
            <a:xfrm>
              <a:off x="2151900" y="2330050"/>
              <a:ext cx="72225" cy="34325"/>
            </a:xfrm>
            <a:custGeom>
              <a:avLst/>
              <a:gdLst/>
              <a:ahLst/>
              <a:cxnLst/>
              <a:rect l="l" t="t" r="r" b="b"/>
              <a:pathLst>
                <a:path w="2889" h="1373" extrusionOk="0">
                  <a:moveTo>
                    <a:pt x="1768" y="1"/>
                  </a:moveTo>
                  <a:cubicBezTo>
                    <a:pt x="1542" y="1"/>
                    <a:pt x="1331" y="20"/>
                    <a:pt x="1223" y="31"/>
                  </a:cubicBezTo>
                  <a:cubicBezTo>
                    <a:pt x="902" y="57"/>
                    <a:pt x="571" y="120"/>
                    <a:pt x="331" y="334"/>
                  </a:cubicBezTo>
                  <a:cubicBezTo>
                    <a:pt x="99" y="539"/>
                    <a:pt x="0" y="941"/>
                    <a:pt x="215" y="1181"/>
                  </a:cubicBezTo>
                  <a:cubicBezTo>
                    <a:pt x="286" y="1253"/>
                    <a:pt x="384" y="1306"/>
                    <a:pt x="482" y="1342"/>
                  </a:cubicBezTo>
                  <a:cubicBezTo>
                    <a:pt x="558" y="1363"/>
                    <a:pt x="634" y="1372"/>
                    <a:pt x="712" y="1372"/>
                  </a:cubicBezTo>
                  <a:cubicBezTo>
                    <a:pt x="965" y="1372"/>
                    <a:pt x="1225" y="1275"/>
                    <a:pt x="1464" y="1172"/>
                  </a:cubicBezTo>
                  <a:cubicBezTo>
                    <a:pt x="1615" y="1110"/>
                    <a:pt x="1767" y="1048"/>
                    <a:pt x="1910" y="985"/>
                  </a:cubicBezTo>
                  <a:cubicBezTo>
                    <a:pt x="2115" y="905"/>
                    <a:pt x="2329" y="816"/>
                    <a:pt x="2472" y="637"/>
                  </a:cubicBezTo>
                  <a:cubicBezTo>
                    <a:pt x="2889" y="102"/>
                    <a:pt x="2289" y="1"/>
                    <a:pt x="1768" y="1"/>
                  </a:cubicBezTo>
                  <a:close/>
                </a:path>
              </a:pathLst>
            </a:custGeom>
            <a:solidFill>
              <a:srgbClr val="FFA4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3" name="Google Shape;6933;p57"/>
            <p:cNvSpPr/>
            <p:nvPr/>
          </p:nvSpPr>
          <p:spPr>
            <a:xfrm>
              <a:off x="2165500" y="2330050"/>
              <a:ext cx="58625" cy="34225"/>
            </a:xfrm>
            <a:custGeom>
              <a:avLst/>
              <a:gdLst/>
              <a:ahLst/>
              <a:cxnLst/>
              <a:rect l="l" t="t" r="r" b="b"/>
              <a:pathLst>
                <a:path w="2345" h="1369" extrusionOk="0">
                  <a:moveTo>
                    <a:pt x="1224" y="1"/>
                  </a:moveTo>
                  <a:cubicBezTo>
                    <a:pt x="998" y="1"/>
                    <a:pt x="787" y="20"/>
                    <a:pt x="679" y="31"/>
                  </a:cubicBezTo>
                  <a:cubicBezTo>
                    <a:pt x="607" y="31"/>
                    <a:pt x="536" y="39"/>
                    <a:pt x="465" y="57"/>
                  </a:cubicBezTo>
                  <a:cubicBezTo>
                    <a:pt x="528" y="54"/>
                    <a:pt x="595" y="52"/>
                    <a:pt x="662" y="52"/>
                  </a:cubicBezTo>
                  <a:cubicBezTo>
                    <a:pt x="1178" y="52"/>
                    <a:pt x="1758" y="162"/>
                    <a:pt x="1348" y="691"/>
                  </a:cubicBezTo>
                  <a:cubicBezTo>
                    <a:pt x="1214" y="869"/>
                    <a:pt x="1000" y="958"/>
                    <a:pt x="795" y="1039"/>
                  </a:cubicBezTo>
                  <a:lnTo>
                    <a:pt x="340" y="1226"/>
                  </a:lnTo>
                  <a:cubicBezTo>
                    <a:pt x="233" y="1271"/>
                    <a:pt x="117" y="1315"/>
                    <a:pt x="1" y="1351"/>
                  </a:cubicBezTo>
                  <a:cubicBezTo>
                    <a:pt x="59" y="1363"/>
                    <a:pt x="118" y="1368"/>
                    <a:pt x="178" y="1368"/>
                  </a:cubicBezTo>
                  <a:cubicBezTo>
                    <a:pt x="427" y="1368"/>
                    <a:pt x="682" y="1273"/>
                    <a:pt x="920" y="1172"/>
                  </a:cubicBezTo>
                  <a:cubicBezTo>
                    <a:pt x="1071" y="1110"/>
                    <a:pt x="1223" y="1048"/>
                    <a:pt x="1366" y="985"/>
                  </a:cubicBezTo>
                  <a:cubicBezTo>
                    <a:pt x="1571" y="905"/>
                    <a:pt x="1785" y="816"/>
                    <a:pt x="1928" y="637"/>
                  </a:cubicBezTo>
                  <a:cubicBezTo>
                    <a:pt x="2345" y="102"/>
                    <a:pt x="1745" y="1"/>
                    <a:pt x="1224" y="1"/>
                  </a:cubicBezTo>
                  <a:close/>
                </a:path>
              </a:pathLst>
            </a:custGeom>
            <a:solidFill>
              <a:srgbClr val="FFA4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4" name="Google Shape;6934;p57"/>
            <p:cNvSpPr/>
            <p:nvPr/>
          </p:nvSpPr>
          <p:spPr>
            <a:xfrm>
              <a:off x="2511425" y="2377525"/>
              <a:ext cx="55450" cy="40300"/>
            </a:xfrm>
            <a:custGeom>
              <a:avLst/>
              <a:gdLst/>
              <a:ahLst/>
              <a:cxnLst/>
              <a:rect l="l" t="t" r="r" b="b"/>
              <a:pathLst>
                <a:path w="2218" h="1612" extrusionOk="0">
                  <a:moveTo>
                    <a:pt x="443" y="0"/>
                  </a:moveTo>
                  <a:cubicBezTo>
                    <a:pt x="269" y="0"/>
                    <a:pt x="133" y="57"/>
                    <a:pt x="98" y="219"/>
                  </a:cubicBezTo>
                  <a:cubicBezTo>
                    <a:pt x="0" y="674"/>
                    <a:pt x="1098" y="1486"/>
                    <a:pt x="1472" y="1593"/>
                  </a:cubicBezTo>
                  <a:cubicBezTo>
                    <a:pt x="1522" y="1606"/>
                    <a:pt x="1570" y="1612"/>
                    <a:pt x="1615" y="1612"/>
                  </a:cubicBezTo>
                  <a:cubicBezTo>
                    <a:pt x="2040" y="1612"/>
                    <a:pt x="2217" y="1074"/>
                    <a:pt x="2007" y="719"/>
                  </a:cubicBezTo>
                  <a:cubicBezTo>
                    <a:pt x="1874" y="496"/>
                    <a:pt x="1642" y="353"/>
                    <a:pt x="1401" y="264"/>
                  </a:cubicBezTo>
                  <a:cubicBezTo>
                    <a:pt x="1221" y="194"/>
                    <a:pt x="766" y="0"/>
                    <a:pt x="443" y="0"/>
                  </a:cubicBezTo>
                  <a:close/>
                </a:path>
              </a:pathLst>
            </a:custGeom>
            <a:solidFill>
              <a:srgbClr val="FFA4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5" name="Google Shape;6935;p57"/>
            <p:cNvSpPr/>
            <p:nvPr/>
          </p:nvSpPr>
          <p:spPr>
            <a:xfrm>
              <a:off x="2511425" y="2377525"/>
              <a:ext cx="44175" cy="39600"/>
            </a:xfrm>
            <a:custGeom>
              <a:avLst/>
              <a:gdLst/>
              <a:ahLst/>
              <a:cxnLst/>
              <a:rect l="l" t="t" r="r" b="b"/>
              <a:pathLst>
                <a:path w="1767" h="1584" extrusionOk="0">
                  <a:moveTo>
                    <a:pt x="443" y="0"/>
                  </a:moveTo>
                  <a:cubicBezTo>
                    <a:pt x="269" y="0"/>
                    <a:pt x="133" y="57"/>
                    <a:pt x="98" y="219"/>
                  </a:cubicBezTo>
                  <a:cubicBezTo>
                    <a:pt x="0" y="665"/>
                    <a:pt x="1053" y="1459"/>
                    <a:pt x="1454" y="1584"/>
                  </a:cubicBezTo>
                  <a:cubicBezTo>
                    <a:pt x="999" y="1281"/>
                    <a:pt x="437" y="763"/>
                    <a:pt x="500" y="433"/>
                  </a:cubicBezTo>
                  <a:cubicBezTo>
                    <a:pt x="536" y="269"/>
                    <a:pt x="674" y="213"/>
                    <a:pt x="850" y="213"/>
                  </a:cubicBezTo>
                  <a:cubicBezTo>
                    <a:pt x="1154" y="213"/>
                    <a:pt x="1569" y="381"/>
                    <a:pt x="1767" y="460"/>
                  </a:cubicBezTo>
                  <a:cubicBezTo>
                    <a:pt x="1660" y="380"/>
                    <a:pt x="1526" y="308"/>
                    <a:pt x="1401" y="264"/>
                  </a:cubicBezTo>
                  <a:cubicBezTo>
                    <a:pt x="1221" y="194"/>
                    <a:pt x="766" y="0"/>
                    <a:pt x="443" y="0"/>
                  </a:cubicBezTo>
                  <a:close/>
                </a:path>
              </a:pathLst>
            </a:custGeom>
            <a:solidFill>
              <a:srgbClr val="FFA4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6" name="Google Shape;6936;p57"/>
            <p:cNvSpPr/>
            <p:nvPr/>
          </p:nvSpPr>
          <p:spPr>
            <a:xfrm>
              <a:off x="2327200" y="2460025"/>
              <a:ext cx="31025" cy="65800"/>
            </a:xfrm>
            <a:custGeom>
              <a:avLst/>
              <a:gdLst/>
              <a:ahLst/>
              <a:cxnLst/>
              <a:rect l="l" t="t" r="r" b="b"/>
              <a:pathLst>
                <a:path w="1241" h="2632" extrusionOk="0">
                  <a:moveTo>
                    <a:pt x="714" y="0"/>
                  </a:moveTo>
                  <a:cubicBezTo>
                    <a:pt x="647" y="0"/>
                    <a:pt x="573" y="42"/>
                    <a:pt x="491" y="140"/>
                  </a:cubicBezTo>
                  <a:cubicBezTo>
                    <a:pt x="429" y="220"/>
                    <a:pt x="402" y="309"/>
                    <a:pt x="366" y="398"/>
                  </a:cubicBezTo>
                  <a:cubicBezTo>
                    <a:pt x="188" y="942"/>
                    <a:pt x="0" y="1504"/>
                    <a:pt x="63" y="2075"/>
                  </a:cubicBezTo>
                  <a:cubicBezTo>
                    <a:pt x="81" y="2245"/>
                    <a:pt x="125" y="2423"/>
                    <a:pt x="259" y="2530"/>
                  </a:cubicBezTo>
                  <a:cubicBezTo>
                    <a:pt x="339" y="2601"/>
                    <a:pt x="440" y="2632"/>
                    <a:pt x="543" y="2632"/>
                  </a:cubicBezTo>
                  <a:cubicBezTo>
                    <a:pt x="716" y="2632"/>
                    <a:pt x="897" y="2545"/>
                    <a:pt x="1009" y="2405"/>
                  </a:cubicBezTo>
                  <a:cubicBezTo>
                    <a:pt x="1187" y="2182"/>
                    <a:pt x="1232" y="1888"/>
                    <a:pt x="1240" y="1603"/>
                  </a:cubicBezTo>
                  <a:cubicBezTo>
                    <a:pt x="1240" y="1443"/>
                    <a:pt x="1104" y="0"/>
                    <a:pt x="714" y="0"/>
                  </a:cubicBezTo>
                  <a:close/>
                </a:path>
              </a:pathLst>
            </a:custGeom>
            <a:solidFill>
              <a:srgbClr val="FFA4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7" name="Google Shape;6937;p57"/>
            <p:cNvSpPr/>
            <p:nvPr/>
          </p:nvSpPr>
          <p:spPr>
            <a:xfrm>
              <a:off x="2327200" y="2460025"/>
              <a:ext cx="31025" cy="52350"/>
            </a:xfrm>
            <a:custGeom>
              <a:avLst/>
              <a:gdLst/>
              <a:ahLst/>
              <a:cxnLst/>
              <a:rect l="l" t="t" r="r" b="b"/>
              <a:pathLst>
                <a:path w="1241" h="2094" extrusionOk="0">
                  <a:moveTo>
                    <a:pt x="714" y="0"/>
                  </a:moveTo>
                  <a:cubicBezTo>
                    <a:pt x="647" y="0"/>
                    <a:pt x="573" y="42"/>
                    <a:pt x="491" y="140"/>
                  </a:cubicBezTo>
                  <a:cubicBezTo>
                    <a:pt x="429" y="211"/>
                    <a:pt x="402" y="309"/>
                    <a:pt x="366" y="398"/>
                  </a:cubicBezTo>
                  <a:cubicBezTo>
                    <a:pt x="188" y="942"/>
                    <a:pt x="0" y="1504"/>
                    <a:pt x="63" y="2075"/>
                  </a:cubicBezTo>
                  <a:cubicBezTo>
                    <a:pt x="63" y="2084"/>
                    <a:pt x="63" y="2093"/>
                    <a:pt x="63" y="2093"/>
                  </a:cubicBezTo>
                  <a:cubicBezTo>
                    <a:pt x="107" y="1701"/>
                    <a:pt x="241" y="1308"/>
                    <a:pt x="366" y="934"/>
                  </a:cubicBezTo>
                  <a:cubicBezTo>
                    <a:pt x="402" y="844"/>
                    <a:pt x="429" y="755"/>
                    <a:pt x="491" y="684"/>
                  </a:cubicBezTo>
                  <a:cubicBezTo>
                    <a:pt x="574" y="583"/>
                    <a:pt x="649" y="540"/>
                    <a:pt x="716" y="540"/>
                  </a:cubicBezTo>
                  <a:cubicBezTo>
                    <a:pt x="1019" y="540"/>
                    <a:pt x="1172" y="1411"/>
                    <a:pt x="1223" y="1870"/>
                  </a:cubicBezTo>
                  <a:cubicBezTo>
                    <a:pt x="1232" y="1781"/>
                    <a:pt x="1240" y="1692"/>
                    <a:pt x="1240" y="1603"/>
                  </a:cubicBezTo>
                  <a:cubicBezTo>
                    <a:pt x="1240" y="1443"/>
                    <a:pt x="1104" y="0"/>
                    <a:pt x="714" y="0"/>
                  </a:cubicBezTo>
                  <a:close/>
                </a:path>
              </a:pathLst>
            </a:custGeom>
            <a:solidFill>
              <a:srgbClr val="FFA4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8" name="Google Shape;6938;p57"/>
            <p:cNvSpPr/>
            <p:nvPr/>
          </p:nvSpPr>
          <p:spPr>
            <a:xfrm>
              <a:off x="2331900" y="2258750"/>
              <a:ext cx="32350" cy="27300"/>
            </a:xfrm>
            <a:custGeom>
              <a:avLst/>
              <a:gdLst/>
              <a:ahLst/>
              <a:cxnLst/>
              <a:rect l="l" t="t" r="r" b="b"/>
              <a:pathLst>
                <a:path w="1294" h="1092" extrusionOk="0">
                  <a:moveTo>
                    <a:pt x="615" y="1"/>
                  </a:moveTo>
                  <a:cubicBezTo>
                    <a:pt x="271" y="1"/>
                    <a:pt x="1" y="494"/>
                    <a:pt x="134" y="795"/>
                  </a:cubicBezTo>
                  <a:cubicBezTo>
                    <a:pt x="205" y="938"/>
                    <a:pt x="366" y="1036"/>
                    <a:pt x="526" y="1072"/>
                  </a:cubicBezTo>
                  <a:cubicBezTo>
                    <a:pt x="576" y="1085"/>
                    <a:pt x="629" y="1092"/>
                    <a:pt x="683" y="1092"/>
                  </a:cubicBezTo>
                  <a:cubicBezTo>
                    <a:pt x="773" y="1092"/>
                    <a:pt x="864" y="1072"/>
                    <a:pt x="936" y="1027"/>
                  </a:cubicBezTo>
                  <a:cubicBezTo>
                    <a:pt x="1008" y="982"/>
                    <a:pt x="1061" y="920"/>
                    <a:pt x="1097" y="858"/>
                  </a:cubicBezTo>
                  <a:cubicBezTo>
                    <a:pt x="1293" y="501"/>
                    <a:pt x="1035" y="10"/>
                    <a:pt x="624" y="1"/>
                  </a:cubicBezTo>
                  <a:cubicBezTo>
                    <a:pt x="621" y="1"/>
                    <a:pt x="618" y="1"/>
                    <a:pt x="615" y="1"/>
                  </a:cubicBez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9" name="Google Shape;6939;p57"/>
            <p:cNvSpPr/>
            <p:nvPr/>
          </p:nvSpPr>
          <p:spPr>
            <a:xfrm>
              <a:off x="2356450" y="2284175"/>
              <a:ext cx="43025" cy="36225"/>
            </a:xfrm>
            <a:custGeom>
              <a:avLst/>
              <a:gdLst/>
              <a:ahLst/>
              <a:cxnLst/>
              <a:rect l="l" t="t" r="r" b="b"/>
              <a:pathLst>
                <a:path w="1721" h="1449" extrusionOk="0">
                  <a:moveTo>
                    <a:pt x="819" y="1"/>
                  </a:moveTo>
                  <a:cubicBezTo>
                    <a:pt x="360" y="1"/>
                    <a:pt x="0" y="646"/>
                    <a:pt x="186" y="1045"/>
                  </a:cubicBezTo>
                  <a:cubicBezTo>
                    <a:pt x="276" y="1250"/>
                    <a:pt x="490" y="1366"/>
                    <a:pt x="704" y="1420"/>
                  </a:cubicBezTo>
                  <a:cubicBezTo>
                    <a:pt x="776" y="1437"/>
                    <a:pt x="852" y="1448"/>
                    <a:pt x="928" y="1448"/>
                  </a:cubicBezTo>
                  <a:cubicBezTo>
                    <a:pt x="1042" y="1448"/>
                    <a:pt x="1156" y="1425"/>
                    <a:pt x="1257" y="1366"/>
                  </a:cubicBezTo>
                  <a:cubicBezTo>
                    <a:pt x="1346" y="1304"/>
                    <a:pt x="1418" y="1223"/>
                    <a:pt x="1462" y="1134"/>
                  </a:cubicBezTo>
                  <a:cubicBezTo>
                    <a:pt x="1721" y="661"/>
                    <a:pt x="1382" y="19"/>
                    <a:pt x="829" y="1"/>
                  </a:cubicBezTo>
                  <a:cubicBezTo>
                    <a:pt x="826" y="1"/>
                    <a:pt x="822" y="1"/>
                    <a:pt x="819" y="1"/>
                  </a:cubicBez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0" name="Google Shape;6940;p57"/>
            <p:cNvSpPr/>
            <p:nvPr/>
          </p:nvSpPr>
          <p:spPr>
            <a:xfrm>
              <a:off x="2393700" y="2315850"/>
              <a:ext cx="32325" cy="27200"/>
            </a:xfrm>
            <a:custGeom>
              <a:avLst/>
              <a:gdLst/>
              <a:ahLst/>
              <a:cxnLst/>
              <a:rect l="l" t="t" r="r" b="b"/>
              <a:pathLst>
                <a:path w="1293" h="1088" extrusionOk="0">
                  <a:moveTo>
                    <a:pt x="614" y="1"/>
                  </a:moveTo>
                  <a:cubicBezTo>
                    <a:pt x="271" y="1"/>
                    <a:pt x="0" y="485"/>
                    <a:pt x="133" y="786"/>
                  </a:cubicBezTo>
                  <a:cubicBezTo>
                    <a:pt x="204" y="938"/>
                    <a:pt x="365" y="1027"/>
                    <a:pt x="525" y="1071"/>
                  </a:cubicBezTo>
                  <a:cubicBezTo>
                    <a:pt x="576" y="1082"/>
                    <a:pt x="631" y="1088"/>
                    <a:pt x="685" y="1088"/>
                  </a:cubicBezTo>
                  <a:cubicBezTo>
                    <a:pt x="775" y="1088"/>
                    <a:pt x="864" y="1071"/>
                    <a:pt x="936" y="1027"/>
                  </a:cubicBezTo>
                  <a:cubicBezTo>
                    <a:pt x="1007" y="982"/>
                    <a:pt x="1061" y="920"/>
                    <a:pt x="1096" y="848"/>
                  </a:cubicBezTo>
                  <a:cubicBezTo>
                    <a:pt x="1292" y="500"/>
                    <a:pt x="1034" y="10"/>
                    <a:pt x="623" y="1"/>
                  </a:cubicBezTo>
                  <a:cubicBezTo>
                    <a:pt x="620" y="1"/>
                    <a:pt x="617" y="1"/>
                    <a:pt x="614" y="1"/>
                  </a:cubicBez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1" name="Google Shape;6941;p57"/>
            <p:cNvSpPr/>
            <p:nvPr/>
          </p:nvSpPr>
          <p:spPr>
            <a:xfrm>
              <a:off x="2395225" y="2262475"/>
              <a:ext cx="28575" cy="31025"/>
            </a:xfrm>
            <a:custGeom>
              <a:avLst/>
              <a:gdLst/>
              <a:ahLst/>
              <a:cxnLst/>
              <a:rect l="l" t="t" r="r" b="b"/>
              <a:pathLst>
                <a:path w="1143" h="1241" extrusionOk="0">
                  <a:moveTo>
                    <a:pt x="584" y="0"/>
                  </a:moveTo>
                  <a:cubicBezTo>
                    <a:pt x="340" y="0"/>
                    <a:pt x="98" y="183"/>
                    <a:pt x="36" y="459"/>
                  </a:cubicBezTo>
                  <a:cubicBezTo>
                    <a:pt x="0" y="628"/>
                    <a:pt x="45" y="816"/>
                    <a:pt x="143" y="958"/>
                  </a:cubicBezTo>
                  <a:cubicBezTo>
                    <a:pt x="223" y="1083"/>
                    <a:pt x="348" y="1181"/>
                    <a:pt x="482" y="1217"/>
                  </a:cubicBezTo>
                  <a:cubicBezTo>
                    <a:pt x="531" y="1232"/>
                    <a:pt x="581" y="1240"/>
                    <a:pt x="632" y="1240"/>
                  </a:cubicBezTo>
                  <a:cubicBezTo>
                    <a:pt x="729" y="1240"/>
                    <a:pt x="825" y="1210"/>
                    <a:pt x="901" y="1146"/>
                  </a:cubicBezTo>
                  <a:cubicBezTo>
                    <a:pt x="1008" y="1065"/>
                    <a:pt x="1062" y="940"/>
                    <a:pt x="1089" y="816"/>
                  </a:cubicBezTo>
                  <a:cubicBezTo>
                    <a:pt x="1142" y="601"/>
                    <a:pt x="1115" y="378"/>
                    <a:pt x="982" y="209"/>
                  </a:cubicBezTo>
                  <a:cubicBezTo>
                    <a:pt x="873" y="64"/>
                    <a:pt x="728" y="0"/>
                    <a:pt x="584" y="0"/>
                  </a:cubicBez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2" name="Google Shape;6942;p57"/>
            <p:cNvSpPr/>
            <p:nvPr/>
          </p:nvSpPr>
          <p:spPr>
            <a:xfrm>
              <a:off x="2335125" y="2318175"/>
              <a:ext cx="31800" cy="28925"/>
            </a:xfrm>
            <a:custGeom>
              <a:avLst/>
              <a:gdLst/>
              <a:ahLst/>
              <a:cxnLst/>
              <a:rect l="l" t="t" r="r" b="b"/>
              <a:pathLst>
                <a:path w="1272" h="1157" extrusionOk="0">
                  <a:moveTo>
                    <a:pt x="605" y="1"/>
                  </a:moveTo>
                  <a:cubicBezTo>
                    <a:pt x="288" y="1"/>
                    <a:pt x="0" y="262"/>
                    <a:pt x="49" y="666"/>
                  </a:cubicBezTo>
                  <a:cubicBezTo>
                    <a:pt x="58" y="755"/>
                    <a:pt x="85" y="845"/>
                    <a:pt x="129" y="916"/>
                  </a:cubicBezTo>
                  <a:cubicBezTo>
                    <a:pt x="228" y="1068"/>
                    <a:pt x="406" y="1157"/>
                    <a:pt x="593" y="1157"/>
                  </a:cubicBezTo>
                  <a:cubicBezTo>
                    <a:pt x="772" y="1157"/>
                    <a:pt x="950" y="1068"/>
                    <a:pt x="1075" y="943"/>
                  </a:cubicBezTo>
                  <a:cubicBezTo>
                    <a:pt x="1191" y="836"/>
                    <a:pt x="1271" y="675"/>
                    <a:pt x="1254" y="523"/>
                  </a:cubicBezTo>
                  <a:cubicBezTo>
                    <a:pt x="1236" y="381"/>
                    <a:pt x="1138" y="265"/>
                    <a:pt x="1031" y="175"/>
                  </a:cubicBezTo>
                  <a:cubicBezTo>
                    <a:pt x="902" y="55"/>
                    <a:pt x="750" y="1"/>
                    <a:pt x="605" y="1"/>
                  </a:cubicBez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3" name="Google Shape;6943;p57"/>
            <p:cNvSpPr/>
            <p:nvPr/>
          </p:nvSpPr>
          <p:spPr>
            <a:xfrm>
              <a:off x="2309575" y="2278825"/>
              <a:ext cx="139200" cy="92975"/>
            </a:xfrm>
            <a:custGeom>
              <a:avLst/>
              <a:gdLst/>
              <a:ahLst/>
              <a:cxnLst/>
              <a:rect l="l" t="t" r="r" b="b"/>
              <a:pathLst>
                <a:path w="5568" h="3719" extrusionOk="0">
                  <a:moveTo>
                    <a:pt x="5157" y="1"/>
                  </a:moveTo>
                  <a:cubicBezTo>
                    <a:pt x="5148" y="483"/>
                    <a:pt x="4996" y="947"/>
                    <a:pt x="4657" y="1330"/>
                  </a:cubicBezTo>
                  <a:cubicBezTo>
                    <a:pt x="4071" y="2002"/>
                    <a:pt x="3141" y="2425"/>
                    <a:pt x="2252" y="2425"/>
                  </a:cubicBezTo>
                  <a:cubicBezTo>
                    <a:pt x="1477" y="2425"/>
                    <a:pt x="734" y="2104"/>
                    <a:pt x="277" y="1348"/>
                  </a:cubicBezTo>
                  <a:cubicBezTo>
                    <a:pt x="170" y="1179"/>
                    <a:pt x="81" y="1000"/>
                    <a:pt x="1" y="804"/>
                  </a:cubicBezTo>
                  <a:lnTo>
                    <a:pt x="1" y="804"/>
                  </a:lnTo>
                  <a:cubicBezTo>
                    <a:pt x="27" y="1446"/>
                    <a:pt x="224" y="2106"/>
                    <a:pt x="545" y="2642"/>
                  </a:cubicBezTo>
                  <a:cubicBezTo>
                    <a:pt x="1006" y="3398"/>
                    <a:pt x="1751" y="3718"/>
                    <a:pt x="2527" y="3718"/>
                  </a:cubicBezTo>
                  <a:cubicBezTo>
                    <a:pt x="3417" y="3718"/>
                    <a:pt x="4348" y="3296"/>
                    <a:pt x="4934" y="2624"/>
                  </a:cubicBezTo>
                  <a:cubicBezTo>
                    <a:pt x="5567" y="1892"/>
                    <a:pt x="5550" y="857"/>
                    <a:pt x="5157" y="1"/>
                  </a:cubicBezTo>
                  <a:close/>
                </a:path>
              </a:pathLst>
            </a:custGeom>
            <a:solidFill>
              <a:srgbClr val="FFA4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944" name="Google Shape;6944;p57"/>
          <p:cNvGrpSpPr/>
          <p:nvPr/>
        </p:nvGrpSpPr>
        <p:grpSpPr>
          <a:xfrm>
            <a:off x="4274075" y="1799724"/>
            <a:ext cx="595845" cy="616001"/>
            <a:chOff x="4496350" y="1927049"/>
            <a:chExt cx="595845" cy="616001"/>
          </a:xfrm>
        </p:grpSpPr>
        <p:sp>
          <p:nvSpPr>
            <p:cNvPr id="6945" name="Google Shape;6945;p57"/>
            <p:cNvSpPr/>
            <p:nvPr/>
          </p:nvSpPr>
          <p:spPr>
            <a:xfrm>
              <a:off x="4678234" y="1927049"/>
              <a:ext cx="202208" cy="305617"/>
            </a:xfrm>
            <a:custGeom>
              <a:avLst/>
              <a:gdLst/>
              <a:ahLst/>
              <a:cxnLst/>
              <a:rect l="l" t="t" r="r" b="b"/>
              <a:pathLst>
                <a:path w="6228" h="9413" extrusionOk="0">
                  <a:moveTo>
                    <a:pt x="2944" y="0"/>
                  </a:moveTo>
                  <a:cubicBezTo>
                    <a:pt x="2791" y="0"/>
                    <a:pt x="2640" y="42"/>
                    <a:pt x="2508" y="135"/>
                  </a:cubicBezTo>
                  <a:cubicBezTo>
                    <a:pt x="2160" y="376"/>
                    <a:pt x="2080" y="858"/>
                    <a:pt x="2097" y="1286"/>
                  </a:cubicBezTo>
                  <a:cubicBezTo>
                    <a:pt x="2124" y="1714"/>
                    <a:pt x="2204" y="2160"/>
                    <a:pt x="2053" y="2562"/>
                  </a:cubicBezTo>
                  <a:cubicBezTo>
                    <a:pt x="1919" y="2196"/>
                    <a:pt x="1776" y="1821"/>
                    <a:pt x="1491" y="1563"/>
                  </a:cubicBezTo>
                  <a:cubicBezTo>
                    <a:pt x="1320" y="1408"/>
                    <a:pt x="1083" y="1311"/>
                    <a:pt x="857" y="1311"/>
                  </a:cubicBezTo>
                  <a:cubicBezTo>
                    <a:pt x="704" y="1311"/>
                    <a:pt x="557" y="1355"/>
                    <a:pt x="438" y="1456"/>
                  </a:cubicBezTo>
                  <a:cubicBezTo>
                    <a:pt x="215" y="1652"/>
                    <a:pt x="162" y="1973"/>
                    <a:pt x="144" y="2276"/>
                  </a:cubicBezTo>
                  <a:cubicBezTo>
                    <a:pt x="1" y="4453"/>
                    <a:pt x="652" y="6835"/>
                    <a:pt x="2026" y="8557"/>
                  </a:cubicBezTo>
                  <a:cubicBezTo>
                    <a:pt x="2502" y="9153"/>
                    <a:pt x="3037" y="9412"/>
                    <a:pt x="3551" y="9412"/>
                  </a:cubicBezTo>
                  <a:cubicBezTo>
                    <a:pt x="4444" y="9412"/>
                    <a:pt x="5273" y="8629"/>
                    <a:pt x="5612" y="7468"/>
                  </a:cubicBezTo>
                  <a:cubicBezTo>
                    <a:pt x="6085" y="5836"/>
                    <a:pt x="6228" y="4105"/>
                    <a:pt x="6014" y="2410"/>
                  </a:cubicBezTo>
                  <a:cubicBezTo>
                    <a:pt x="5951" y="1928"/>
                    <a:pt x="5773" y="1348"/>
                    <a:pt x="5291" y="1259"/>
                  </a:cubicBezTo>
                  <a:cubicBezTo>
                    <a:pt x="5251" y="1252"/>
                    <a:pt x="5212" y="1248"/>
                    <a:pt x="5173" y="1248"/>
                  </a:cubicBezTo>
                  <a:cubicBezTo>
                    <a:pt x="4716" y="1248"/>
                    <a:pt x="4381" y="1760"/>
                    <a:pt x="4167" y="2196"/>
                  </a:cubicBezTo>
                  <a:cubicBezTo>
                    <a:pt x="4185" y="1643"/>
                    <a:pt x="4185" y="1063"/>
                    <a:pt x="3908" y="581"/>
                  </a:cubicBezTo>
                  <a:cubicBezTo>
                    <a:pt x="3712" y="246"/>
                    <a:pt x="3319" y="0"/>
                    <a:pt x="2944" y="0"/>
                  </a:cubicBezTo>
                  <a:close/>
                </a:path>
              </a:pathLst>
            </a:custGeom>
            <a:solidFill>
              <a:srgbClr val="FFA4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6" name="Google Shape;6946;p57"/>
            <p:cNvSpPr/>
            <p:nvPr/>
          </p:nvSpPr>
          <p:spPr>
            <a:xfrm>
              <a:off x="4773266" y="1956886"/>
              <a:ext cx="19123" cy="246623"/>
            </a:xfrm>
            <a:custGeom>
              <a:avLst/>
              <a:gdLst/>
              <a:ahLst/>
              <a:cxnLst/>
              <a:rect l="l" t="t" r="r" b="b"/>
              <a:pathLst>
                <a:path w="589" h="7596" extrusionOk="0">
                  <a:moveTo>
                    <a:pt x="179" y="0"/>
                  </a:moveTo>
                  <a:cubicBezTo>
                    <a:pt x="173" y="0"/>
                    <a:pt x="167" y="1"/>
                    <a:pt x="161" y="1"/>
                  </a:cubicBezTo>
                  <a:cubicBezTo>
                    <a:pt x="62" y="19"/>
                    <a:pt x="0" y="108"/>
                    <a:pt x="9" y="206"/>
                  </a:cubicBezTo>
                  <a:cubicBezTo>
                    <a:pt x="187" y="1420"/>
                    <a:pt x="294" y="2642"/>
                    <a:pt x="348" y="3864"/>
                  </a:cubicBezTo>
                  <a:cubicBezTo>
                    <a:pt x="410" y="5095"/>
                    <a:pt x="410" y="6326"/>
                    <a:pt x="393" y="7557"/>
                  </a:cubicBezTo>
                  <a:cubicBezTo>
                    <a:pt x="393" y="7575"/>
                    <a:pt x="410" y="7593"/>
                    <a:pt x="428" y="7593"/>
                  </a:cubicBezTo>
                  <a:cubicBezTo>
                    <a:pt x="433" y="7595"/>
                    <a:pt x="437" y="7595"/>
                    <a:pt x="442" y="7595"/>
                  </a:cubicBezTo>
                  <a:cubicBezTo>
                    <a:pt x="461" y="7595"/>
                    <a:pt x="473" y="7579"/>
                    <a:pt x="473" y="7557"/>
                  </a:cubicBezTo>
                  <a:cubicBezTo>
                    <a:pt x="544" y="6326"/>
                    <a:pt x="589" y="5095"/>
                    <a:pt x="571" y="3864"/>
                  </a:cubicBezTo>
                  <a:cubicBezTo>
                    <a:pt x="562" y="2624"/>
                    <a:pt x="500" y="1393"/>
                    <a:pt x="366" y="162"/>
                  </a:cubicBezTo>
                  <a:cubicBezTo>
                    <a:pt x="366" y="162"/>
                    <a:pt x="366" y="162"/>
                    <a:pt x="366" y="153"/>
                  </a:cubicBezTo>
                  <a:cubicBezTo>
                    <a:pt x="349" y="61"/>
                    <a:pt x="270" y="0"/>
                    <a:pt x="179" y="0"/>
                  </a:cubicBezTo>
                  <a:close/>
                </a:path>
              </a:pathLst>
            </a:custGeom>
            <a:solidFill>
              <a:srgbClr val="FFD6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7" name="Google Shape;6947;p57"/>
            <p:cNvSpPr/>
            <p:nvPr/>
          </p:nvSpPr>
          <p:spPr>
            <a:xfrm>
              <a:off x="4824793" y="1987308"/>
              <a:ext cx="32792" cy="215909"/>
            </a:xfrm>
            <a:custGeom>
              <a:avLst/>
              <a:gdLst/>
              <a:ahLst/>
              <a:cxnLst/>
              <a:rect l="l" t="t" r="r" b="b"/>
              <a:pathLst>
                <a:path w="1010" h="6650" extrusionOk="0">
                  <a:moveTo>
                    <a:pt x="748" y="0"/>
                  </a:moveTo>
                  <a:cubicBezTo>
                    <a:pt x="743" y="0"/>
                    <a:pt x="738" y="1"/>
                    <a:pt x="733" y="1"/>
                  </a:cubicBezTo>
                  <a:cubicBezTo>
                    <a:pt x="625" y="10"/>
                    <a:pt x="545" y="108"/>
                    <a:pt x="545" y="215"/>
                  </a:cubicBezTo>
                  <a:cubicBezTo>
                    <a:pt x="706" y="2347"/>
                    <a:pt x="527" y="4506"/>
                    <a:pt x="1" y="6594"/>
                  </a:cubicBezTo>
                  <a:cubicBezTo>
                    <a:pt x="1" y="6620"/>
                    <a:pt x="10" y="6638"/>
                    <a:pt x="37" y="6647"/>
                  </a:cubicBezTo>
                  <a:cubicBezTo>
                    <a:pt x="40" y="6649"/>
                    <a:pt x="44" y="6649"/>
                    <a:pt x="47" y="6649"/>
                  </a:cubicBezTo>
                  <a:cubicBezTo>
                    <a:pt x="63" y="6649"/>
                    <a:pt x="81" y="6635"/>
                    <a:pt x="81" y="6620"/>
                  </a:cubicBezTo>
                  <a:cubicBezTo>
                    <a:pt x="706" y="4551"/>
                    <a:pt x="1009" y="2374"/>
                    <a:pt x="947" y="197"/>
                  </a:cubicBezTo>
                  <a:cubicBezTo>
                    <a:pt x="947" y="197"/>
                    <a:pt x="947" y="188"/>
                    <a:pt x="947" y="188"/>
                  </a:cubicBezTo>
                  <a:cubicBezTo>
                    <a:pt x="938" y="86"/>
                    <a:pt x="857" y="0"/>
                    <a:pt x="748" y="0"/>
                  </a:cubicBezTo>
                  <a:close/>
                </a:path>
              </a:pathLst>
            </a:custGeom>
            <a:solidFill>
              <a:srgbClr val="FFD6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8" name="Google Shape;6948;p57"/>
            <p:cNvSpPr/>
            <p:nvPr/>
          </p:nvSpPr>
          <p:spPr>
            <a:xfrm>
              <a:off x="4702292" y="1993704"/>
              <a:ext cx="63766" cy="205195"/>
            </a:xfrm>
            <a:custGeom>
              <a:avLst/>
              <a:gdLst/>
              <a:ahLst/>
              <a:cxnLst/>
              <a:rect l="l" t="t" r="r" b="b"/>
              <a:pathLst>
                <a:path w="1964" h="6320" extrusionOk="0">
                  <a:moveTo>
                    <a:pt x="170" y="0"/>
                  </a:moveTo>
                  <a:cubicBezTo>
                    <a:pt x="72" y="0"/>
                    <a:pt x="0" y="81"/>
                    <a:pt x="0" y="179"/>
                  </a:cubicBezTo>
                  <a:cubicBezTo>
                    <a:pt x="9" y="473"/>
                    <a:pt x="81" y="741"/>
                    <a:pt x="152" y="999"/>
                  </a:cubicBezTo>
                  <a:lnTo>
                    <a:pt x="393" y="1758"/>
                  </a:lnTo>
                  <a:lnTo>
                    <a:pt x="875" y="3274"/>
                  </a:lnTo>
                  <a:lnTo>
                    <a:pt x="1356" y="4791"/>
                  </a:lnTo>
                  <a:cubicBezTo>
                    <a:pt x="1517" y="5290"/>
                    <a:pt x="1669" y="5799"/>
                    <a:pt x="1883" y="6290"/>
                  </a:cubicBezTo>
                  <a:cubicBezTo>
                    <a:pt x="1889" y="6310"/>
                    <a:pt x="1901" y="6320"/>
                    <a:pt x="1918" y="6320"/>
                  </a:cubicBezTo>
                  <a:cubicBezTo>
                    <a:pt x="1923" y="6320"/>
                    <a:pt x="1930" y="6319"/>
                    <a:pt x="1936" y="6316"/>
                  </a:cubicBezTo>
                  <a:cubicBezTo>
                    <a:pt x="1954" y="6307"/>
                    <a:pt x="1963" y="6281"/>
                    <a:pt x="1954" y="6263"/>
                  </a:cubicBezTo>
                  <a:cubicBezTo>
                    <a:pt x="1767" y="5772"/>
                    <a:pt x="1642" y="5255"/>
                    <a:pt x="1499" y="4746"/>
                  </a:cubicBezTo>
                  <a:lnTo>
                    <a:pt x="1080" y="3212"/>
                  </a:lnTo>
                  <a:lnTo>
                    <a:pt x="669" y="1677"/>
                  </a:lnTo>
                  <a:lnTo>
                    <a:pt x="455" y="919"/>
                  </a:lnTo>
                  <a:cubicBezTo>
                    <a:pt x="393" y="660"/>
                    <a:pt x="339" y="420"/>
                    <a:pt x="348" y="179"/>
                  </a:cubicBezTo>
                  <a:cubicBezTo>
                    <a:pt x="348" y="179"/>
                    <a:pt x="348" y="170"/>
                    <a:pt x="348" y="170"/>
                  </a:cubicBezTo>
                  <a:cubicBezTo>
                    <a:pt x="348" y="72"/>
                    <a:pt x="268" y="0"/>
                    <a:pt x="170" y="0"/>
                  </a:cubicBezTo>
                  <a:close/>
                </a:path>
              </a:pathLst>
            </a:custGeom>
            <a:solidFill>
              <a:srgbClr val="FFD6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9" name="Google Shape;6949;p57"/>
            <p:cNvSpPr/>
            <p:nvPr/>
          </p:nvSpPr>
          <p:spPr>
            <a:xfrm>
              <a:off x="4708656" y="2136786"/>
              <a:ext cx="159935" cy="95877"/>
            </a:xfrm>
            <a:custGeom>
              <a:avLst/>
              <a:gdLst/>
              <a:ahLst/>
              <a:cxnLst/>
              <a:rect l="l" t="t" r="r" b="b"/>
              <a:pathLst>
                <a:path w="4926" h="2953" extrusionOk="0">
                  <a:moveTo>
                    <a:pt x="4925" y="0"/>
                  </a:moveTo>
                  <a:lnTo>
                    <a:pt x="4925" y="0"/>
                  </a:lnTo>
                  <a:cubicBezTo>
                    <a:pt x="4482" y="520"/>
                    <a:pt x="3969" y="699"/>
                    <a:pt x="3624" y="699"/>
                  </a:cubicBezTo>
                  <a:cubicBezTo>
                    <a:pt x="3447" y="699"/>
                    <a:pt x="3314" y="652"/>
                    <a:pt x="3257" y="580"/>
                  </a:cubicBezTo>
                  <a:cubicBezTo>
                    <a:pt x="2996" y="892"/>
                    <a:pt x="2749" y="1007"/>
                    <a:pt x="2528" y="1007"/>
                  </a:cubicBezTo>
                  <a:cubicBezTo>
                    <a:pt x="2100" y="1007"/>
                    <a:pt x="1772" y="575"/>
                    <a:pt x="1642" y="321"/>
                  </a:cubicBezTo>
                  <a:cubicBezTo>
                    <a:pt x="1381" y="622"/>
                    <a:pt x="1119" y="729"/>
                    <a:pt x="879" y="729"/>
                  </a:cubicBezTo>
                  <a:cubicBezTo>
                    <a:pt x="512" y="729"/>
                    <a:pt x="195" y="480"/>
                    <a:pt x="1" y="286"/>
                  </a:cubicBezTo>
                  <a:lnTo>
                    <a:pt x="1" y="286"/>
                  </a:lnTo>
                  <a:cubicBezTo>
                    <a:pt x="286" y="937"/>
                    <a:pt x="652" y="1544"/>
                    <a:pt x="1089" y="2097"/>
                  </a:cubicBezTo>
                  <a:cubicBezTo>
                    <a:pt x="1565" y="2693"/>
                    <a:pt x="2100" y="2952"/>
                    <a:pt x="2614" y="2952"/>
                  </a:cubicBezTo>
                  <a:cubicBezTo>
                    <a:pt x="3507" y="2952"/>
                    <a:pt x="4336" y="2169"/>
                    <a:pt x="4675" y="1008"/>
                  </a:cubicBezTo>
                  <a:cubicBezTo>
                    <a:pt x="4773" y="678"/>
                    <a:pt x="4854" y="339"/>
                    <a:pt x="4925" y="0"/>
                  </a:cubicBezTo>
                  <a:close/>
                </a:path>
              </a:pathLst>
            </a:custGeom>
            <a:solidFill>
              <a:srgbClr val="FFA4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0" name="Google Shape;6950;p57"/>
            <p:cNvSpPr/>
            <p:nvPr/>
          </p:nvSpPr>
          <p:spPr>
            <a:xfrm>
              <a:off x="4496350" y="2070553"/>
              <a:ext cx="284578" cy="217922"/>
            </a:xfrm>
            <a:custGeom>
              <a:avLst/>
              <a:gdLst/>
              <a:ahLst/>
              <a:cxnLst/>
              <a:rect l="l" t="t" r="r" b="b"/>
              <a:pathLst>
                <a:path w="8765" h="6712" extrusionOk="0">
                  <a:moveTo>
                    <a:pt x="2664" y="1"/>
                  </a:moveTo>
                  <a:cubicBezTo>
                    <a:pt x="2552" y="1"/>
                    <a:pt x="2445" y="24"/>
                    <a:pt x="2347" y="78"/>
                  </a:cubicBezTo>
                  <a:cubicBezTo>
                    <a:pt x="2017" y="265"/>
                    <a:pt x="1954" y="729"/>
                    <a:pt x="2106" y="1086"/>
                  </a:cubicBezTo>
                  <a:cubicBezTo>
                    <a:pt x="2249" y="1442"/>
                    <a:pt x="2543" y="1719"/>
                    <a:pt x="2837" y="1987"/>
                  </a:cubicBezTo>
                  <a:cubicBezTo>
                    <a:pt x="2293" y="1781"/>
                    <a:pt x="1731" y="1594"/>
                    <a:pt x="1178" y="1434"/>
                  </a:cubicBezTo>
                  <a:cubicBezTo>
                    <a:pt x="1045" y="1399"/>
                    <a:pt x="901" y="1365"/>
                    <a:pt x="768" y="1365"/>
                  </a:cubicBezTo>
                  <a:cubicBezTo>
                    <a:pt x="659" y="1365"/>
                    <a:pt x="557" y="1387"/>
                    <a:pt x="473" y="1451"/>
                  </a:cubicBezTo>
                  <a:cubicBezTo>
                    <a:pt x="161" y="1683"/>
                    <a:pt x="357" y="2192"/>
                    <a:pt x="616" y="2504"/>
                  </a:cubicBezTo>
                  <a:cubicBezTo>
                    <a:pt x="1053" y="3039"/>
                    <a:pt x="1615" y="3485"/>
                    <a:pt x="2231" y="3780"/>
                  </a:cubicBezTo>
                  <a:cubicBezTo>
                    <a:pt x="1749" y="3789"/>
                    <a:pt x="1267" y="3833"/>
                    <a:pt x="794" y="3914"/>
                  </a:cubicBezTo>
                  <a:cubicBezTo>
                    <a:pt x="563" y="3958"/>
                    <a:pt x="304" y="4030"/>
                    <a:pt x="197" y="4235"/>
                  </a:cubicBezTo>
                  <a:cubicBezTo>
                    <a:pt x="1" y="4583"/>
                    <a:pt x="375" y="5002"/>
                    <a:pt x="723" y="5243"/>
                  </a:cubicBezTo>
                  <a:cubicBezTo>
                    <a:pt x="1945" y="6072"/>
                    <a:pt x="3533" y="6572"/>
                    <a:pt x="4978" y="6697"/>
                  </a:cubicBezTo>
                  <a:cubicBezTo>
                    <a:pt x="5099" y="6707"/>
                    <a:pt x="5226" y="6712"/>
                    <a:pt x="5358" y="6712"/>
                  </a:cubicBezTo>
                  <a:cubicBezTo>
                    <a:pt x="6798" y="6712"/>
                    <a:pt x="8764" y="6106"/>
                    <a:pt x="8021" y="4333"/>
                  </a:cubicBezTo>
                  <a:cubicBezTo>
                    <a:pt x="7298" y="2638"/>
                    <a:pt x="5068" y="1264"/>
                    <a:pt x="3551" y="327"/>
                  </a:cubicBezTo>
                  <a:cubicBezTo>
                    <a:pt x="3280" y="159"/>
                    <a:pt x="2957" y="1"/>
                    <a:pt x="2664" y="1"/>
                  </a:cubicBezTo>
                  <a:close/>
                </a:path>
              </a:pathLst>
            </a:custGeom>
            <a:solidFill>
              <a:srgbClr val="FFA4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1" name="Google Shape;6951;p57"/>
            <p:cNvSpPr/>
            <p:nvPr/>
          </p:nvSpPr>
          <p:spPr>
            <a:xfrm>
              <a:off x="4534012" y="2141884"/>
              <a:ext cx="214058" cy="102987"/>
            </a:xfrm>
            <a:custGeom>
              <a:avLst/>
              <a:gdLst/>
              <a:ahLst/>
              <a:cxnLst/>
              <a:rect l="l" t="t" r="r" b="b"/>
              <a:pathLst>
                <a:path w="6593" h="3172" extrusionOk="0">
                  <a:moveTo>
                    <a:pt x="175" y="1"/>
                  </a:moveTo>
                  <a:cubicBezTo>
                    <a:pt x="97" y="1"/>
                    <a:pt x="26" y="59"/>
                    <a:pt x="18" y="138"/>
                  </a:cubicBezTo>
                  <a:cubicBezTo>
                    <a:pt x="0" y="227"/>
                    <a:pt x="54" y="307"/>
                    <a:pt x="143" y="325"/>
                  </a:cubicBezTo>
                  <a:cubicBezTo>
                    <a:pt x="2445" y="744"/>
                    <a:pt x="4648" y="1726"/>
                    <a:pt x="6522" y="3162"/>
                  </a:cubicBezTo>
                  <a:cubicBezTo>
                    <a:pt x="6528" y="3169"/>
                    <a:pt x="6535" y="3172"/>
                    <a:pt x="6542" y="3172"/>
                  </a:cubicBezTo>
                  <a:cubicBezTo>
                    <a:pt x="6553" y="3172"/>
                    <a:pt x="6564" y="3164"/>
                    <a:pt x="6575" y="3153"/>
                  </a:cubicBezTo>
                  <a:cubicBezTo>
                    <a:pt x="6593" y="3135"/>
                    <a:pt x="6593" y="3108"/>
                    <a:pt x="6566" y="3099"/>
                  </a:cubicBezTo>
                  <a:cubicBezTo>
                    <a:pt x="4737" y="1592"/>
                    <a:pt x="2543" y="521"/>
                    <a:pt x="205" y="4"/>
                  </a:cubicBezTo>
                  <a:cubicBezTo>
                    <a:pt x="195" y="2"/>
                    <a:pt x="185" y="1"/>
                    <a:pt x="175" y="1"/>
                  </a:cubicBezTo>
                  <a:close/>
                </a:path>
              </a:pathLst>
            </a:custGeom>
            <a:solidFill>
              <a:srgbClr val="FFD6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2" name="Google Shape;6952;p57"/>
            <p:cNvSpPr/>
            <p:nvPr/>
          </p:nvSpPr>
          <p:spPr>
            <a:xfrm>
              <a:off x="4583233" y="2088540"/>
              <a:ext cx="159935" cy="134026"/>
            </a:xfrm>
            <a:custGeom>
              <a:avLst/>
              <a:gdLst/>
              <a:ahLst/>
              <a:cxnLst/>
              <a:rect l="l" t="t" r="r" b="b"/>
              <a:pathLst>
                <a:path w="4926" h="4128" extrusionOk="0">
                  <a:moveTo>
                    <a:pt x="194" y="0"/>
                  </a:moveTo>
                  <a:cubicBezTo>
                    <a:pt x="132" y="0"/>
                    <a:pt x="72" y="35"/>
                    <a:pt x="45" y="95"/>
                  </a:cubicBezTo>
                  <a:cubicBezTo>
                    <a:pt x="1" y="175"/>
                    <a:pt x="45" y="273"/>
                    <a:pt x="126" y="318"/>
                  </a:cubicBezTo>
                  <a:cubicBezTo>
                    <a:pt x="1963" y="1165"/>
                    <a:pt x="3605" y="2476"/>
                    <a:pt x="4845" y="4109"/>
                  </a:cubicBezTo>
                  <a:cubicBezTo>
                    <a:pt x="4850" y="4120"/>
                    <a:pt x="4863" y="4128"/>
                    <a:pt x="4876" y="4128"/>
                  </a:cubicBezTo>
                  <a:cubicBezTo>
                    <a:pt x="4884" y="4128"/>
                    <a:pt x="4892" y="4125"/>
                    <a:pt x="4898" y="4118"/>
                  </a:cubicBezTo>
                  <a:cubicBezTo>
                    <a:pt x="4916" y="4109"/>
                    <a:pt x="4925" y="4082"/>
                    <a:pt x="4907" y="4064"/>
                  </a:cubicBezTo>
                  <a:cubicBezTo>
                    <a:pt x="3730" y="2369"/>
                    <a:pt x="2124" y="969"/>
                    <a:pt x="268" y="23"/>
                  </a:cubicBezTo>
                  <a:lnTo>
                    <a:pt x="260" y="14"/>
                  </a:lnTo>
                  <a:cubicBezTo>
                    <a:pt x="238" y="5"/>
                    <a:pt x="216" y="0"/>
                    <a:pt x="194" y="0"/>
                  </a:cubicBezTo>
                  <a:close/>
                </a:path>
              </a:pathLst>
            </a:custGeom>
            <a:solidFill>
              <a:srgbClr val="FFD6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3" name="Google Shape;6953;p57"/>
            <p:cNvSpPr/>
            <p:nvPr/>
          </p:nvSpPr>
          <p:spPr>
            <a:xfrm>
              <a:off x="4530246" y="2218084"/>
              <a:ext cx="199578" cy="36331"/>
            </a:xfrm>
            <a:custGeom>
              <a:avLst/>
              <a:gdLst/>
              <a:ahLst/>
              <a:cxnLst/>
              <a:rect l="l" t="t" r="r" b="b"/>
              <a:pathLst>
                <a:path w="6147" h="1119" extrusionOk="0">
                  <a:moveTo>
                    <a:pt x="217" y="0"/>
                  </a:moveTo>
                  <a:cubicBezTo>
                    <a:pt x="122" y="0"/>
                    <a:pt x="34" y="68"/>
                    <a:pt x="18" y="164"/>
                  </a:cubicBezTo>
                  <a:cubicBezTo>
                    <a:pt x="0" y="271"/>
                    <a:pt x="72" y="378"/>
                    <a:pt x="179" y="396"/>
                  </a:cubicBezTo>
                  <a:cubicBezTo>
                    <a:pt x="2141" y="743"/>
                    <a:pt x="4113" y="984"/>
                    <a:pt x="6093" y="1118"/>
                  </a:cubicBezTo>
                  <a:cubicBezTo>
                    <a:pt x="6120" y="1118"/>
                    <a:pt x="6138" y="1100"/>
                    <a:pt x="6138" y="1082"/>
                  </a:cubicBezTo>
                  <a:cubicBezTo>
                    <a:pt x="6147" y="1056"/>
                    <a:pt x="6129" y="1038"/>
                    <a:pt x="6102" y="1029"/>
                  </a:cubicBezTo>
                  <a:cubicBezTo>
                    <a:pt x="4140" y="797"/>
                    <a:pt x="2186" y="458"/>
                    <a:pt x="259" y="12"/>
                  </a:cubicBezTo>
                  <a:cubicBezTo>
                    <a:pt x="259" y="3"/>
                    <a:pt x="250" y="3"/>
                    <a:pt x="250" y="3"/>
                  </a:cubicBezTo>
                  <a:cubicBezTo>
                    <a:pt x="239" y="1"/>
                    <a:pt x="228" y="0"/>
                    <a:pt x="217" y="0"/>
                  </a:cubicBezTo>
                  <a:close/>
                </a:path>
              </a:pathLst>
            </a:custGeom>
            <a:solidFill>
              <a:srgbClr val="FFD6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4" name="Google Shape;6954;p57"/>
            <p:cNvSpPr/>
            <p:nvPr/>
          </p:nvSpPr>
          <p:spPr>
            <a:xfrm>
              <a:off x="4660571" y="2144027"/>
              <a:ext cx="120227" cy="144253"/>
            </a:xfrm>
            <a:custGeom>
              <a:avLst/>
              <a:gdLst/>
              <a:ahLst/>
              <a:cxnLst/>
              <a:rect l="l" t="t" r="r" b="b"/>
              <a:pathLst>
                <a:path w="3703" h="4443" extrusionOk="0">
                  <a:moveTo>
                    <a:pt x="1285" y="0"/>
                  </a:moveTo>
                  <a:cubicBezTo>
                    <a:pt x="1455" y="473"/>
                    <a:pt x="1517" y="1115"/>
                    <a:pt x="741" y="1276"/>
                  </a:cubicBezTo>
                  <a:cubicBezTo>
                    <a:pt x="884" y="1767"/>
                    <a:pt x="1276" y="2614"/>
                    <a:pt x="1" y="2837"/>
                  </a:cubicBezTo>
                  <a:cubicBezTo>
                    <a:pt x="161" y="3283"/>
                    <a:pt x="750" y="3890"/>
                    <a:pt x="340" y="4443"/>
                  </a:cubicBezTo>
                  <a:cubicBezTo>
                    <a:pt x="1776" y="4434"/>
                    <a:pt x="3703" y="3827"/>
                    <a:pt x="2963" y="2070"/>
                  </a:cubicBezTo>
                  <a:cubicBezTo>
                    <a:pt x="2632" y="1312"/>
                    <a:pt x="2017" y="625"/>
                    <a:pt x="1285" y="0"/>
                  </a:cubicBezTo>
                  <a:close/>
                </a:path>
              </a:pathLst>
            </a:custGeom>
            <a:solidFill>
              <a:srgbClr val="FFA4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5" name="Google Shape;6955;p57"/>
            <p:cNvSpPr/>
            <p:nvPr/>
          </p:nvSpPr>
          <p:spPr>
            <a:xfrm>
              <a:off x="4578915" y="2262499"/>
              <a:ext cx="230000" cy="270519"/>
            </a:xfrm>
            <a:custGeom>
              <a:avLst/>
              <a:gdLst/>
              <a:ahLst/>
              <a:cxnLst/>
              <a:rect l="l" t="t" r="r" b="b"/>
              <a:pathLst>
                <a:path w="7084" h="8332" extrusionOk="0">
                  <a:moveTo>
                    <a:pt x="5099" y="0"/>
                  </a:moveTo>
                  <a:cubicBezTo>
                    <a:pt x="4591" y="0"/>
                    <a:pt x="4051" y="186"/>
                    <a:pt x="3604" y="526"/>
                  </a:cubicBezTo>
                  <a:cubicBezTo>
                    <a:pt x="2070" y="1695"/>
                    <a:pt x="883" y="3310"/>
                    <a:pt x="223" y="5129"/>
                  </a:cubicBezTo>
                  <a:cubicBezTo>
                    <a:pt x="98" y="5477"/>
                    <a:pt x="0" y="5897"/>
                    <a:pt x="214" y="6200"/>
                  </a:cubicBezTo>
                  <a:cubicBezTo>
                    <a:pt x="352" y="6404"/>
                    <a:pt x="598" y="6495"/>
                    <a:pt x="848" y="6495"/>
                  </a:cubicBezTo>
                  <a:cubicBezTo>
                    <a:pt x="970" y="6495"/>
                    <a:pt x="1093" y="6473"/>
                    <a:pt x="1204" y="6432"/>
                  </a:cubicBezTo>
                  <a:cubicBezTo>
                    <a:pt x="1543" y="6298"/>
                    <a:pt x="1811" y="6031"/>
                    <a:pt x="2070" y="5772"/>
                  </a:cubicBezTo>
                  <a:lnTo>
                    <a:pt x="2070" y="5772"/>
                  </a:lnTo>
                  <a:cubicBezTo>
                    <a:pt x="1829" y="6191"/>
                    <a:pt x="1579" y="6637"/>
                    <a:pt x="1543" y="7128"/>
                  </a:cubicBezTo>
                  <a:cubicBezTo>
                    <a:pt x="1517" y="7610"/>
                    <a:pt x="1766" y="8154"/>
                    <a:pt x="2230" y="8296"/>
                  </a:cubicBezTo>
                  <a:cubicBezTo>
                    <a:pt x="2310" y="8320"/>
                    <a:pt x="2390" y="8332"/>
                    <a:pt x="2470" y="8332"/>
                  </a:cubicBezTo>
                  <a:cubicBezTo>
                    <a:pt x="2865" y="8332"/>
                    <a:pt x="3249" y="8058"/>
                    <a:pt x="3479" y="7717"/>
                  </a:cubicBezTo>
                  <a:cubicBezTo>
                    <a:pt x="3765" y="7315"/>
                    <a:pt x="3890" y="6824"/>
                    <a:pt x="4095" y="6378"/>
                  </a:cubicBezTo>
                  <a:cubicBezTo>
                    <a:pt x="4211" y="6726"/>
                    <a:pt x="4184" y="7092"/>
                    <a:pt x="4255" y="7449"/>
                  </a:cubicBezTo>
                  <a:cubicBezTo>
                    <a:pt x="4327" y="7797"/>
                    <a:pt x="4550" y="8172"/>
                    <a:pt x="4898" y="8225"/>
                  </a:cubicBezTo>
                  <a:cubicBezTo>
                    <a:pt x="4925" y="8229"/>
                    <a:pt x="4951" y="8230"/>
                    <a:pt x="4977" y="8230"/>
                  </a:cubicBezTo>
                  <a:cubicBezTo>
                    <a:pt x="5461" y="8230"/>
                    <a:pt x="5798" y="7621"/>
                    <a:pt x="5959" y="7172"/>
                  </a:cubicBezTo>
                  <a:cubicBezTo>
                    <a:pt x="5986" y="7101"/>
                    <a:pt x="6004" y="7030"/>
                    <a:pt x="6022" y="6976"/>
                  </a:cubicBezTo>
                  <a:cubicBezTo>
                    <a:pt x="6495" y="5353"/>
                    <a:pt x="7083" y="3087"/>
                    <a:pt x="6753" y="1383"/>
                  </a:cubicBezTo>
                  <a:cubicBezTo>
                    <a:pt x="6565" y="426"/>
                    <a:pt x="5869" y="0"/>
                    <a:pt x="5099" y="0"/>
                  </a:cubicBezTo>
                  <a:close/>
                </a:path>
              </a:pathLst>
            </a:custGeom>
            <a:solidFill>
              <a:srgbClr val="FFA4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6" name="Google Shape;6956;p57"/>
            <p:cNvSpPr/>
            <p:nvPr/>
          </p:nvSpPr>
          <p:spPr>
            <a:xfrm>
              <a:off x="4657389" y="2288343"/>
              <a:ext cx="93896" cy="214026"/>
            </a:xfrm>
            <a:custGeom>
              <a:avLst/>
              <a:gdLst/>
              <a:ahLst/>
              <a:cxnLst/>
              <a:rect l="l" t="t" r="r" b="b"/>
              <a:pathLst>
                <a:path w="2892" h="6592" extrusionOk="0">
                  <a:moveTo>
                    <a:pt x="2839" y="1"/>
                  </a:moveTo>
                  <a:cubicBezTo>
                    <a:pt x="2827" y="1"/>
                    <a:pt x="2816" y="5"/>
                    <a:pt x="2811" y="16"/>
                  </a:cubicBezTo>
                  <a:cubicBezTo>
                    <a:pt x="2142" y="961"/>
                    <a:pt x="1624" y="2005"/>
                    <a:pt x="1187" y="3067"/>
                  </a:cubicBezTo>
                  <a:cubicBezTo>
                    <a:pt x="750" y="4137"/>
                    <a:pt x="393" y="5235"/>
                    <a:pt x="36" y="6323"/>
                  </a:cubicBezTo>
                  <a:cubicBezTo>
                    <a:pt x="36" y="6323"/>
                    <a:pt x="36" y="6332"/>
                    <a:pt x="36" y="6332"/>
                  </a:cubicBezTo>
                  <a:cubicBezTo>
                    <a:pt x="1" y="6439"/>
                    <a:pt x="63" y="6555"/>
                    <a:pt x="179" y="6582"/>
                  </a:cubicBezTo>
                  <a:cubicBezTo>
                    <a:pt x="199" y="6588"/>
                    <a:pt x="220" y="6592"/>
                    <a:pt x="240" y="6592"/>
                  </a:cubicBezTo>
                  <a:cubicBezTo>
                    <a:pt x="327" y="6592"/>
                    <a:pt x="407" y="6533"/>
                    <a:pt x="429" y="6439"/>
                  </a:cubicBezTo>
                  <a:cubicBezTo>
                    <a:pt x="732" y="5333"/>
                    <a:pt x="1035" y="4235"/>
                    <a:pt x="1419" y="3156"/>
                  </a:cubicBezTo>
                  <a:cubicBezTo>
                    <a:pt x="1803" y="2085"/>
                    <a:pt x="2267" y="1033"/>
                    <a:pt x="2882" y="69"/>
                  </a:cubicBezTo>
                  <a:cubicBezTo>
                    <a:pt x="2891" y="51"/>
                    <a:pt x="2882" y="25"/>
                    <a:pt x="2864" y="7"/>
                  </a:cubicBezTo>
                  <a:cubicBezTo>
                    <a:pt x="2857" y="3"/>
                    <a:pt x="2848" y="1"/>
                    <a:pt x="2839" y="1"/>
                  </a:cubicBezTo>
                  <a:close/>
                </a:path>
              </a:pathLst>
            </a:custGeom>
            <a:solidFill>
              <a:srgbClr val="FFD6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7" name="Google Shape;6957;p57"/>
            <p:cNvSpPr/>
            <p:nvPr/>
          </p:nvSpPr>
          <p:spPr>
            <a:xfrm>
              <a:off x="4739662" y="2291460"/>
              <a:ext cx="35065" cy="213961"/>
            </a:xfrm>
            <a:custGeom>
              <a:avLst/>
              <a:gdLst/>
              <a:ahLst/>
              <a:cxnLst/>
              <a:rect l="l" t="t" r="r" b="b"/>
              <a:pathLst>
                <a:path w="1080" h="6590" extrusionOk="0">
                  <a:moveTo>
                    <a:pt x="723" y="0"/>
                  </a:moveTo>
                  <a:cubicBezTo>
                    <a:pt x="705" y="0"/>
                    <a:pt x="687" y="27"/>
                    <a:pt x="687" y="45"/>
                  </a:cubicBezTo>
                  <a:cubicBezTo>
                    <a:pt x="892" y="2168"/>
                    <a:pt x="660" y="4318"/>
                    <a:pt x="36" y="6325"/>
                  </a:cubicBezTo>
                  <a:cubicBezTo>
                    <a:pt x="36" y="6334"/>
                    <a:pt x="27" y="6334"/>
                    <a:pt x="27" y="6334"/>
                  </a:cubicBezTo>
                  <a:cubicBezTo>
                    <a:pt x="0" y="6441"/>
                    <a:pt x="63" y="6557"/>
                    <a:pt x="170" y="6584"/>
                  </a:cubicBezTo>
                  <a:cubicBezTo>
                    <a:pt x="186" y="6588"/>
                    <a:pt x="203" y="6590"/>
                    <a:pt x="220" y="6590"/>
                  </a:cubicBezTo>
                  <a:cubicBezTo>
                    <a:pt x="308" y="6590"/>
                    <a:pt x="389" y="6531"/>
                    <a:pt x="419" y="6441"/>
                  </a:cubicBezTo>
                  <a:cubicBezTo>
                    <a:pt x="964" y="4345"/>
                    <a:pt x="1080" y="2159"/>
                    <a:pt x="776" y="36"/>
                  </a:cubicBezTo>
                  <a:cubicBezTo>
                    <a:pt x="767" y="18"/>
                    <a:pt x="750" y="0"/>
                    <a:pt x="723" y="0"/>
                  </a:cubicBezTo>
                  <a:close/>
                </a:path>
              </a:pathLst>
            </a:custGeom>
            <a:solidFill>
              <a:srgbClr val="FFD6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8" name="Google Shape;6958;p57"/>
            <p:cNvSpPr/>
            <p:nvPr/>
          </p:nvSpPr>
          <p:spPr>
            <a:xfrm>
              <a:off x="4599759" y="2286070"/>
              <a:ext cx="127175" cy="165454"/>
            </a:xfrm>
            <a:custGeom>
              <a:avLst/>
              <a:gdLst/>
              <a:ahLst/>
              <a:cxnLst/>
              <a:rect l="l" t="t" r="r" b="b"/>
              <a:pathLst>
                <a:path w="3917" h="5096" extrusionOk="0">
                  <a:moveTo>
                    <a:pt x="3875" y="1"/>
                  </a:moveTo>
                  <a:cubicBezTo>
                    <a:pt x="3865" y="1"/>
                    <a:pt x="3854" y="5"/>
                    <a:pt x="3845" y="14"/>
                  </a:cubicBezTo>
                  <a:cubicBezTo>
                    <a:pt x="2320" y="1353"/>
                    <a:pt x="1026" y="2976"/>
                    <a:pt x="63" y="4778"/>
                  </a:cubicBezTo>
                  <a:cubicBezTo>
                    <a:pt x="63" y="4787"/>
                    <a:pt x="54" y="4787"/>
                    <a:pt x="54" y="4787"/>
                  </a:cubicBezTo>
                  <a:cubicBezTo>
                    <a:pt x="0" y="4894"/>
                    <a:pt x="54" y="5028"/>
                    <a:pt x="161" y="5073"/>
                  </a:cubicBezTo>
                  <a:cubicBezTo>
                    <a:pt x="192" y="5088"/>
                    <a:pt x="224" y="5095"/>
                    <a:pt x="256" y="5095"/>
                  </a:cubicBezTo>
                  <a:cubicBezTo>
                    <a:pt x="334" y="5095"/>
                    <a:pt x="408" y="5051"/>
                    <a:pt x="446" y="4974"/>
                  </a:cubicBezTo>
                  <a:cubicBezTo>
                    <a:pt x="1285" y="3163"/>
                    <a:pt x="2463" y="1495"/>
                    <a:pt x="3899" y="77"/>
                  </a:cubicBezTo>
                  <a:cubicBezTo>
                    <a:pt x="3917" y="59"/>
                    <a:pt x="3917" y="32"/>
                    <a:pt x="3899" y="14"/>
                  </a:cubicBezTo>
                  <a:cubicBezTo>
                    <a:pt x="3894" y="5"/>
                    <a:pt x="3885" y="1"/>
                    <a:pt x="3875" y="1"/>
                  </a:cubicBezTo>
                  <a:close/>
                </a:path>
              </a:pathLst>
            </a:custGeom>
            <a:solidFill>
              <a:srgbClr val="FFD6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9" name="Google Shape;6959;p57"/>
            <p:cNvSpPr/>
            <p:nvPr/>
          </p:nvSpPr>
          <p:spPr>
            <a:xfrm>
              <a:off x="4662909" y="2262499"/>
              <a:ext cx="138474" cy="90682"/>
            </a:xfrm>
            <a:custGeom>
              <a:avLst/>
              <a:gdLst/>
              <a:ahLst/>
              <a:cxnLst/>
              <a:rect l="l" t="t" r="r" b="b"/>
              <a:pathLst>
                <a:path w="4265" h="2793" extrusionOk="0">
                  <a:moveTo>
                    <a:pt x="2512" y="0"/>
                  </a:moveTo>
                  <a:cubicBezTo>
                    <a:pt x="2004" y="0"/>
                    <a:pt x="1464" y="186"/>
                    <a:pt x="1017" y="526"/>
                  </a:cubicBezTo>
                  <a:cubicBezTo>
                    <a:pt x="660" y="794"/>
                    <a:pt x="321" y="1097"/>
                    <a:pt x="0" y="1418"/>
                  </a:cubicBezTo>
                  <a:cubicBezTo>
                    <a:pt x="437" y="1445"/>
                    <a:pt x="883" y="1615"/>
                    <a:pt x="1071" y="2132"/>
                  </a:cubicBezTo>
                  <a:cubicBezTo>
                    <a:pt x="1294" y="2194"/>
                    <a:pt x="2168" y="2016"/>
                    <a:pt x="2391" y="2792"/>
                  </a:cubicBezTo>
                  <a:cubicBezTo>
                    <a:pt x="2669" y="2585"/>
                    <a:pt x="3174" y="2296"/>
                    <a:pt x="3634" y="2296"/>
                  </a:cubicBezTo>
                  <a:cubicBezTo>
                    <a:pt x="3868" y="2296"/>
                    <a:pt x="4090" y="2371"/>
                    <a:pt x="4264" y="2569"/>
                  </a:cubicBezTo>
                  <a:cubicBezTo>
                    <a:pt x="4264" y="2159"/>
                    <a:pt x="4238" y="1757"/>
                    <a:pt x="4166" y="1383"/>
                  </a:cubicBezTo>
                  <a:cubicBezTo>
                    <a:pt x="3978" y="426"/>
                    <a:pt x="3282" y="0"/>
                    <a:pt x="2512" y="0"/>
                  </a:cubicBezTo>
                  <a:close/>
                </a:path>
              </a:pathLst>
            </a:custGeom>
            <a:solidFill>
              <a:srgbClr val="FFA4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0" name="Google Shape;6960;p57"/>
            <p:cNvSpPr/>
            <p:nvPr/>
          </p:nvSpPr>
          <p:spPr>
            <a:xfrm>
              <a:off x="4772617" y="2261233"/>
              <a:ext cx="276104" cy="256039"/>
            </a:xfrm>
            <a:custGeom>
              <a:avLst/>
              <a:gdLst/>
              <a:ahLst/>
              <a:cxnLst/>
              <a:rect l="l" t="t" r="r" b="b"/>
              <a:pathLst>
                <a:path w="8504" h="7886" extrusionOk="0">
                  <a:moveTo>
                    <a:pt x="2145" y="0"/>
                  </a:moveTo>
                  <a:cubicBezTo>
                    <a:pt x="568" y="0"/>
                    <a:pt x="1" y="1595"/>
                    <a:pt x="645" y="3161"/>
                  </a:cubicBezTo>
                  <a:cubicBezTo>
                    <a:pt x="1296" y="4731"/>
                    <a:pt x="2277" y="6177"/>
                    <a:pt x="3499" y="7363"/>
                  </a:cubicBezTo>
                  <a:cubicBezTo>
                    <a:pt x="3767" y="7624"/>
                    <a:pt x="4125" y="7885"/>
                    <a:pt x="4472" y="7885"/>
                  </a:cubicBezTo>
                  <a:cubicBezTo>
                    <a:pt x="4575" y="7885"/>
                    <a:pt x="4677" y="7862"/>
                    <a:pt x="4775" y="7809"/>
                  </a:cubicBezTo>
                  <a:cubicBezTo>
                    <a:pt x="5239" y="7559"/>
                    <a:pt x="5194" y="6890"/>
                    <a:pt x="5069" y="6382"/>
                  </a:cubicBezTo>
                  <a:lnTo>
                    <a:pt x="5069" y="6382"/>
                  </a:lnTo>
                  <a:cubicBezTo>
                    <a:pt x="5408" y="6819"/>
                    <a:pt x="5765" y="7274"/>
                    <a:pt x="6283" y="7470"/>
                  </a:cubicBezTo>
                  <a:cubicBezTo>
                    <a:pt x="6418" y="7524"/>
                    <a:pt x="6566" y="7550"/>
                    <a:pt x="6714" y="7550"/>
                  </a:cubicBezTo>
                  <a:cubicBezTo>
                    <a:pt x="7131" y="7550"/>
                    <a:pt x="7544" y="7341"/>
                    <a:pt x="7656" y="6953"/>
                  </a:cubicBezTo>
                  <a:cubicBezTo>
                    <a:pt x="7781" y="6542"/>
                    <a:pt x="7532" y="6114"/>
                    <a:pt x="7255" y="5793"/>
                  </a:cubicBezTo>
                  <a:cubicBezTo>
                    <a:pt x="6970" y="5472"/>
                    <a:pt x="6631" y="5177"/>
                    <a:pt x="6497" y="4767"/>
                  </a:cubicBezTo>
                  <a:lnTo>
                    <a:pt x="6497" y="4767"/>
                  </a:lnTo>
                  <a:cubicBezTo>
                    <a:pt x="6827" y="4972"/>
                    <a:pt x="7175" y="5177"/>
                    <a:pt x="7558" y="5195"/>
                  </a:cubicBezTo>
                  <a:cubicBezTo>
                    <a:pt x="7579" y="5197"/>
                    <a:pt x="7600" y="5197"/>
                    <a:pt x="7621" y="5197"/>
                  </a:cubicBezTo>
                  <a:cubicBezTo>
                    <a:pt x="7987" y="5197"/>
                    <a:pt x="8374" y="4979"/>
                    <a:pt x="8442" y="4624"/>
                  </a:cubicBezTo>
                  <a:cubicBezTo>
                    <a:pt x="8504" y="4330"/>
                    <a:pt x="8334" y="4044"/>
                    <a:pt x="8165" y="3795"/>
                  </a:cubicBezTo>
                  <a:cubicBezTo>
                    <a:pt x="6916" y="2002"/>
                    <a:pt x="4918" y="565"/>
                    <a:pt x="2768" y="75"/>
                  </a:cubicBezTo>
                  <a:cubicBezTo>
                    <a:pt x="2546" y="24"/>
                    <a:pt x="2338" y="0"/>
                    <a:pt x="2145" y="0"/>
                  </a:cubicBezTo>
                  <a:close/>
                </a:path>
              </a:pathLst>
            </a:custGeom>
            <a:solidFill>
              <a:srgbClr val="FFA4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1" name="Google Shape;6961;p57"/>
            <p:cNvSpPr/>
            <p:nvPr/>
          </p:nvSpPr>
          <p:spPr>
            <a:xfrm>
              <a:off x="4825085" y="2298570"/>
              <a:ext cx="178766" cy="185454"/>
            </a:xfrm>
            <a:custGeom>
              <a:avLst/>
              <a:gdLst/>
              <a:ahLst/>
              <a:cxnLst/>
              <a:rect l="l" t="t" r="r" b="b"/>
              <a:pathLst>
                <a:path w="5506" h="5712" extrusionOk="0">
                  <a:moveTo>
                    <a:pt x="57" y="1"/>
                  </a:moveTo>
                  <a:cubicBezTo>
                    <a:pt x="41" y="1"/>
                    <a:pt x="25" y="9"/>
                    <a:pt x="19" y="22"/>
                  </a:cubicBezTo>
                  <a:cubicBezTo>
                    <a:pt x="1" y="40"/>
                    <a:pt x="10" y="66"/>
                    <a:pt x="28" y="75"/>
                  </a:cubicBezTo>
                  <a:cubicBezTo>
                    <a:pt x="572" y="405"/>
                    <a:pt x="1071" y="789"/>
                    <a:pt x="1526" y="1217"/>
                  </a:cubicBezTo>
                  <a:cubicBezTo>
                    <a:pt x="1990" y="1646"/>
                    <a:pt x="2410" y="2109"/>
                    <a:pt x="2811" y="2591"/>
                  </a:cubicBezTo>
                  <a:cubicBezTo>
                    <a:pt x="3212" y="3082"/>
                    <a:pt x="3587" y="3581"/>
                    <a:pt x="3962" y="4090"/>
                  </a:cubicBezTo>
                  <a:lnTo>
                    <a:pt x="5086" y="5624"/>
                  </a:lnTo>
                  <a:cubicBezTo>
                    <a:pt x="5086" y="5624"/>
                    <a:pt x="5095" y="5624"/>
                    <a:pt x="5095" y="5633"/>
                  </a:cubicBezTo>
                  <a:cubicBezTo>
                    <a:pt x="5135" y="5684"/>
                    <a:pt x="5198" y="5711"/>
                    <a:pt x="5262" y="5711"/>
                  </a:cubicBezTo>
                  <a:cubicBezTo>
                    <a:pt x="5310" y="5711"/>
                    <a:pt x="5359" y="5695"/>
                    <a:pt x="5398" y="5660"/>
                  </a:cubicBezTo>
                  <a:cubicBezTo>
                    <a:pt x="5496" y="5589"/>
                    <a:pt x="5505" y="5446"/>
                    <a:pt x="5434" y="5357"/>
                  </a:cubicBezTo>
                  <a:lnTo>
                    <a:pt x="4238" y="3876"/>
                  </a:lnTo>
                  <a:cubicBezTo>
                    <a:pt x="3837" y="3385"/>
                    <a:pt x="3436" y="2894"/>
                    <a:pt x="3007" y="2422"/>
                  </a:cubicBezTo>
                  <a:cubicBezTo>
                    <a:pt x="2579" y="1958"/>
                    <a:pt x="2124" y="1503"/>
                    <a:pt x="1642" y="1083"/>
                  </a:cubicBezTo>
                  <a:cubicBezTo>
                    <a:pt x="1152" y="673"/>
                    <a:pt x="634" y="307"/>
                    <a:pt x="72" y="4"/>
                  </a:cubicBezTo>
                  <a:cubicBezTo>
                    <a:pt x="67" y="2"/>
                    <a:pt x="62" y="1"/>
                    <a:pt x="57" y="1"/>
                  </a:cubicBezTo>
                  <a:close/>
                </a:path>
              </a:pathLst>
            </a:custGeom>
            <a:solidFill>
              <a:srgbClr val="FFD6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2" name="Google Shape;6962;p57"/>
            <p:cNvSpPr/>
            <p:nvPr/>
          </p:nvSpPr>
          <p:spPr>
            <a:xfrm>
              <a:off x="4851156" y="2291720"/>
              <a:ext cx="176721" cy="108344"/>
            </a:xfrm>
            <a:custGeom>
              <a:avLst/>
              <a:gdLst/>
              <a:ahLst/>
              <a:cxnLst/>
              <a:rect l="l" t="t" r="r" b="b"/>
              <a:pathLst>
                <a:path w="5443" h="3337" extrusionOk="0">
                  <a:moveTo>
                    <a:pt x="54" y="1"/>
                  </a:moveTo>
                  <a:cubicBezTo>
                    <a:pt x="28" y="1"/>
                    <a:pt x="10" y="10"/>
                    <a:pt x="1" y="37"/>
                  </a:cubicBezTo>
                  <a:cubicBezTo>
                    <a:pt x="1" y="54"/>
                    <a:pt x="10" y="81"/>
                    <a:pt x="36" y="81"/>
                  </a:cubicBezTo>
                  <a:cubicBezTo>
                    <a:pt x="1009" y="304"/>
                    <a:pt x="1937" y="706"/>
                    <a:pt x="2748" y="1268"/>
                  </a:cubicBezTo>
                  <a:cubicBezTo>
                    <a:pt x="3150" y="1544"/>
                    <a:pt x="3507" y="1883"/>
                    <a:pt x="3855" y="2240"/>
                  </a:cubicBezTo>
                  <a:cubicBezTo>
                    <a:pt x="4212" y="2597"/>
                    <a:pt x="4568" y="2963"/>
                    <a:pt x="4988" y="3284"/>
                  </a:cubicBezTo>
                  <a:cubicBezTo>
                    <a:pt x="4997" y="3293"/>
                    <a:pt x="5006" y="3293"/>
                    <a:pt x="5006" y="3293"/>
                  </a:cubicBezTo>
                  <a:cubicBezTo>
                    <a:pt x="5048" y="3322"/>
                    <a:pt x="5097" y="3336"/>
                    <a:pt x="5145" y="3336"/>
                  </a:cubicBezTo>
                  <a:cubicBezTo>
                    <a:pt x="5228" y="3336"/>
                    <a:pt x="5312" y="3295"/>
                    <a:pt x="5362" y="3221"/>
                  </a:cubicBezTo>
                  <a:cubicBezTo>
                    <a:pt x="5443" y="3105"/>
                    <a:pt x="5407" y="2945"/>
                    <a:pt x="5291" y="2865"/>
                  </a:cubicBezTo>
                  <a:cubicBezTo>
                    <a:pt x="4890" y="2597"/>
                    <a:pt x="4515" y="2276"/>
                    <a:pt x="4140" y="1946"/>
                  </a:cubicBezTo>
                  <a:cubicBezTo>
                    <a:pt x="3757" y="1616"/>
                    <a:pt x="3364" y="1277"/>
                    <a:pt x="2909" y="1009"/>
                  </a:cubicBezTo>
                  <a:cubicBezTo>
                    <a:pt x="2026" y="492"/>
                    <a:pt x="1053" y="144"/>
                    <a:pt x="54" y="1"/>
                  </a:cubicBezTo>
                  <a:close/>
                </a:path>
              </a:pathLst>
            </a:custGeom>
            <a:solidFill>
              <a:srgbClr val="FFD6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3" name="Google Shape;6963;p57"/>
            <p:cNvSpPr/>
            <p:nvPr/>
          </p:nvSpPr>
          <p:spPr>
            <a:xfrm>
              <a:off x="4813526" y="2313083"/>
              <a:ext cx="109221" cy="180065"/>
            </a:xfrm>
            <a:custGeom>
              <a:avLst/>
              <a:gdLst/>
              <a:ahLst/>
              <a:cxnLst/>
              <a:rect l="l" t="t" r="r" b="b"/>
              <a:pathLst>
                <a:path w="3364" h="5546" extrusionOk="0">
                  <a:moveTo>
                    <a:pt x="50" y="1"/>
                  </a:moveTo>
                  <a:cubicBezTo>
                    <a:pt x="45" y="1"/>
                    <a:pt x="41" y="1"/>
                    <a:pt x="36" y="3"/>
                  </a:cubicBezTo>
                  <a:cubicBezTo>
                    <a:pt x="18" y="12"/>
                    <a:pt x="0" y="39"/>
                    <a:pt x="9" y="57"/>
                  </a:cubicBezTo>
                  <a:cubicBezTo>
                    <a:pt x="714" y="1992"/>
                    <a:pt x="1713" y="3821"/>
                    <a:pt x="2971" y="5463"/>
                  </a:cubicBezTo>
                  <a:cubicBezTo>
                    <a:pt x="2971" y="5472"/>
                    <a:pt x="2980" y="5472"/>
                    <a:pt x="2980" y="5472"/>
                  </a:cubicBezTo>
                  <a:cubicBezTo>
                    <a:pt x="3019" y="5521"/>
                    <a:pt x="3076" y="5546"/>
                    <a:pt x="3133" y="5546"/>
                  </a:cubicBezTo>
                  <a:cubicBezTo>
                    <a:pt x="3179" y="5546"/>
                    <a:pt x="3226" y="5530"/>
                    <a:pt x="3265" y="5498"/>
                  </a:cubicBezTo>
                  <a:cubicBezTo>
                    <a:pt x="3345" y="5427"/>
                    <a:pt x="3363" y="5293"/>
                    <a:pt x="3283" y="5213"/>
                  </a:cubicBezTo>
                  <a:cubicBezTo>
                    <a:pt x="1972" y="3670"/>
                    <a:pt x="892" y="1912"/>
                    <a:pt x="89" y="30"/>
                  </a:cubicBezTo>
                  <a:cubicBezTo>
                    <a:pt x="82" y="15"/>
                    <a:pt x="69" y="1"/>
                    <a:pt x="50" y="1"/>
                  </a:cubicBezTo>
                  <a:close/>
                </a:path>
              </a:pathLst>
            </a:custGeom>
            <a:solidFill>
              <a:srgbClr val="FFD6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4" name="Google Shape;6964;p57"/>
            <p:cNvSpPr/>
            <p:nvPr/>
          </p:nvSpPr>
          <p:spPr>
            <a:xfrm>
              <a:off x="4772617" y="2261233"/>
              <a:ext cx="160844" cy="122338"/>
            </a:xfrm>
            <a:custGeom>
              <a:avLst/>
              <a:gdLst/>
              <a:ahLst/>
              <a:cxnLst/>
              <a:rect l="l" t="t" r="r" b="b"/>
              <a:pathLst>
                <a:path w="4954" h="3768" extrusionOk="0">
                  <a:moveTo>
                    <a:pt x="2145" y="0"/>
                  </a:moveTo>
                  <a:cubicBezTo>
                    <a:pt x="568" y="0"/>
                    <a:pt x="1" y="1595"/>
                    <a:pt x="645" y="3161"/>
                  </a:cubicBezTo>
                  <a:cubicBezTo>
                    <a:pt x="734" y="3366"/>
                    <a:pt x="823" y="3563"/>
                    <a:pt x="921" y="3768"/>
                  </a:cubicBezTo>
                  <a:cubicBezTo>
                    <a:pt x="1042" y="3010"/>
                    <a:pt x="1470" y="2816"/>
                    <a:pt x="1879" y="2816"/>
                  </a:cubicBezTo>
                  <a:cubicBezTo>
                    <a:pt x="2193" y="2816"/>
                    <a:pt x="2496" y="2930"/>
                    <a:pt x="2643" y="2992"/>
                  </a:cubicBezTo>
                  <a:cubicBezTo>
                    <a:pt x="2343" y="2176"/>
                    <a:pt x="2905" y="1959"/>
                    <a:pt x="3407" y="1959"/>
                  </a:cubicBezTo>
                  <a:cubicBezTo>
                    <a:pt x="3547" y="1959"/>
                    <a:pt x="3683" y="1976"/>
                    <a:pt x="3794" y="2002"/>
                  </a:cubicBezTo>
                  <a:cubicBezTo>
                    <a:pt x="3615" y="1047"/>
                    <a:pt x="4498" y="922"/>
                    <a:pt x="4953" y="922"/>
                  </a:cubicBezTo>
                  <a:cubicBezTo>
                    <a:pt x="4266" y="538"/>
                    <a:pt x="3526" y="244"/>
                    <a:pt x="2768" y="75"/>
                  </a:cubicBezTo>
                  <a:cubicBezTo>
                    <a:pt x="2546" y="24"/>
                    <a:pt x="2338" y="0"/>
                    <a:pt x="2145" y="0"/>
                  </a:cubicBezTo>
                  <a:close/>
                </a:path>
              </a:pathLst>
            </a:custGeom>
            <a:solidFill>
              <a:srgbClr val="FFA4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5" name="Google Shape;6965;p57"/>
            <p:cNvSpPr/>
            <p:nvPr/>
          </p:nvSpPr>
          <p:spPr>
            <a:xfrm>
              <a:off x="4811903" y="2044969"/>
              <a:ext cx="280292" cy="240682"/>
            </a:xfrm>
            <a:custGeom>
              <a:avLst/>
              <a:gdLst/>
              <a:ahLst/>
              <a:cxnLst/>
              <a:rect l="l" t="t" r="r" b="b"/>
              <a:pathLst>
                <a:path w="8633" h="7413" extrusionOk="0">
                  <a:moveTo>
                    <a:pt x="5247" y="0"/>
                  </a:moveTo>
                  <a:cubicBezTo>
                    <a:pt x="4884" y="0"/>
                    <a:pt x="4470" y="260"/>
                    <a:pt x="4181" y="491"/>
                  </a:cubicBezTo>
                  <a:cubicBezTo>
                    <a:pt x="4127" y="536"/>
                    <a:pt x="4073" y="580"/>
                    <a:pt x="4029" y="625"/>
                  </a:cubicBezTo>
                  <a:cubicBezTo>
                    <a:pt x="2789" y="1776"/>
                    <a:pt x="1112" y="3408"/>
                    <a:pt x="523" y="5032"/>
                  </a:cubicBezTo>
                  <a:cubicBezTo>
                    <a:pt x="1" y="6457"/>
                    <a:pt x="1180" y="7413"/>
                    <a:pt x="2473" y="7413"/>
                  </a:cubicBezTo>
                  <a:cubicBezTo>
                    <a:pt x="2572" y="7413"/>
                    <a:pt x="2671" y="7407"/>
                    <a:pt x="2771" y="7396"/>
                  </a:cubicBezTo>
                  <a:cubicBezTo>
                    <a:pt x="4689" y="7191"/>
                    <a:pt x="6545" y="6414"/>
                    <a:pt x="8043" y="5192"/>
                  </a:cubicBezTo>
                  <a:cubicBezTo>
                    <a:pt x="8329" y="4960"/>
                    <a:pt x="8632" y="4657"/>
                    <a:pt x="8605" y="4282"/>
                  </a:cubicBezTo>
                  <a:cubicBezTo>
                    <a:pt x="8588" y="3917"/>
                    <a:pt x="8240" y="3640"/>
                    <a:pt x="7874" y="3578"/>
                  </a:cubicBezTo>
                  <a:cubicBezTo>
                    <a:pt x="7788" y="3560"/>
                    <a:pt x="7701" y="3553"/>
                    <a:pt x="7614" y="3553"/>
                  </a:cubicBezTo>
                  <a:cubicBezTo>
                    <a:pt x="7341" y="3553"/>
                    <a:pt x="7065" y="3626"/>
                    <a:pt x="6794" y="3694"/>
                  </a:cubicBezTo>
                  <a:cubicBezTo>
                    <a:pt x="7223" y="3462"/>
                    <a:pt x="7660" y="3203"/>
                    <a:pt x="7945" y="2801"/>
                  </a:cubicBezTo>
                  <a:cubicBezTo>
                    <a:pt x="8222" y="2400"/>
                    <a:pt x="8284" y="1811"/>
                    <a:pt x="7963" y="1445"/>
                  </a:cubicBezTo>
                  <a:cubicBezTo>
                    <a:pt x="7777" y="1239"/>
                    <a:pt x="7506" y="1152"/>
                    <a:pt x="7225" y="1152"/>
                  </a:cubicBezTo>
                  <a:cubicBezTo>
                    <a:pt x="7007" y="1152"/>
                    <a:pt x="6784" y="1204"/>
                    <a:pt x="6589" y="1294"/>
                  </a:cubicBezTo>
                  <a:cubicBezTo>
                    <a:pt x="6143" y="1499"/>
                    <a:pt x="5786" y="1856"/>
                    <a:pt x="5376" y="2123"/>
                  </a:cubicBezTo>
                  <a:cubicBezTo>
                    <a:pt x="5456" y="1776"/>
                    <a:pt x="5670" y="1472"/>
                    <a:pt x="5786" y="1133"/>
                  </a:cubicBezTo>
                  <a:cubicBezTo>
                    <a:pt x="5911" y="794"/>
                    <a:pt x="5911" y="357"/>
                    <a:pt x="5635" y="134"/>
                  </a:cubicBezTo>
                  <a:cubicBezTo>
                    <a:pt x="5520" y="39"/>
                    <a:pt x="5387" y="0"/>
                    <a:pt x="5247" y="0"/>
                  </a:cubicBezTo>
                  <a:close/>
                </a:path>
              </a:pathLst>
            </a:custGeom>
            <a:solidFill>
              <a:srgbClr val="FFA4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6" name="Google Shape;6966;p57"/>
            <p:cNvSpPr/>
            <p:nvPr/>
          </p:nvSpPr>
          <p:spPr>
            <a:xfrm>
              <a:off x="4843916" y="2114222"/>
              <a:ext cx="204545" cy="127857"/>
            </a:xfrm>
            <a:custGeom>
              <a:avLst/>
              <a:gdLst/>
              <a:ahLst/>
              <a:cxnLst/>
              <a:rect l="l" t="t" r="r" b="b"/>
              <a:pathLst>
                <a:path w="6300" h="3938" extrusionOk="0">
                  <a:moveTo>
                    <a:pt x="6015" y="0"/>
                  </a:moveTo>
                  <a:cubicBezTo>
                    <a:pt x="5955" y="0"/>
                    <a:pt x="5894" y="20"/>
                    <a:pt x="5844" y="62"/>
                  </a:cubicBezTo>
                  <a:cubicBezTo>
                    <a:pt x="4131" y="1623"/>
                    <a:pt x="2160" y="2908"/>
                    <a:pt x="28" y="3862"/>
                  </a:cubicBezTo>
                  <a:cubicBezTo>
                    <a:pt x="10" y="3871"/>
                    <a:pt x="1" y="3889"/>
                    <a:pt x="10" y="3916"/>
                  </a:cubicBezTo>
                  <a:cubicBezTo>
                    <a:pt x="16" y="3929"/>
                    <a:pt x="28" y="3937"/>
                    <a:pt x="44" y="3937"/>
                  </a:cubicBezTo>
                  <a:cubicBezTo>
                    <a:pt x="50" y="3937"/>
                    <a:pt x="56" y="3936"/>
                    <a:pt x="63" y="3934"/>
                  </a:cubicBezTo>
                  <a:cubicBezTo>
                    <a:pt x="2258" y="3113"/>
                    <a:pt x="4327" y="1935"/>
                    <a:pt x="6174" y="454"/>
                  </a:cubicBezTo>
                  <a:cubicBezTo>
                    <a:pt x="6174" y="454"/>
                    <a:pt x="6183" y="445"/>
                    <a:pt x="6183" y="445"/>
                  </a:cubicBezTo>
                  <a:cubicBezTo>
                    <a:pt x="6290" y="347"/>
                    <a:pt x="6299" y="187"/>
                    <a:pt x="6201" y="80"/>
                  </a:cubicBezTo>
                  <a:cubicBezTo>
                    <a:pt x="6153" y="27"/>
                    <a:pt x="6085" y="0"/>
                    <a:pt x="6015" y="0"/>
                  </a:cubicBezTo>
                  <a:close/>
                </a:path>
              </a:pathLst>
            </a:custGeom>
            <a:solidFill>
              <a:srgbClr val="FFD6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7" name="Google Shape;6967;p57"/>
            <p:cNvSpPr/>
            <p:nvPr/>
          </p:nvSpPr>
          <p:spPr>
            <a:xfrm>
              <a:off x="4862455" y="2185390"/>
              <a:ext cx="209156" cy="75974"/>
            </a:xfrm>
            <a:custGeom>
              <a:avLst/>
              <a:gdLst/>
              <a:ahLst/>
              <a:cxnLst/>
              <a:rect l="l" t="t" r="r" b="b"/>
              <a:pathLst>
                <a:path w="6442" h="2340" extrusionOk="0">
                  <a:moveTo>
                    <a:pt x="6178" y="0"/>
                  </a:moveTo>
                  <a:cubicBezTo>
                    <a:pt x="6141" y="0"/>
                    <a:pt x="6103" y="9"/>
                    <a:pt x="6067" y="29"/>
                  </a:cubicBezTo>
                  <a:cubicBezTo>
                    <a:pt x="4194" y="1064"/>
                    <a:pt x="2151" y="1813"/>
                    <a:pt x="36" y="2259"/>
                  </a:cubicBezTo>
                  <a:cubicBezTo>
                    <a:pt x="19" y="2259"/>
                    <a:pt x="1" y="2277"/>
                    <a:pt x="10" y="2304"/>
                  </a:cubicBezTo>
                  <a:cubicBezTo>
                    <a:pt x="10" y="2330"/>
                    <a:pt x="27" y="2339"/>
                    <a:pt x="54" y="2339"/>
                  </a:cubicBezTo>
                  <a:cubicBezTo>
                    <a:pt x="2195" y="2018"/>
                    <a:pt x="4301" y="1385"/>
                    <a:pt x="6281" y="439"/>
                  </a:cubicBezTo>
                  <a:cubicBezTo>
                    <a:pt x="6281" y="439"/>
                    <a:pt x="6290" y="430"/>
                    <a:pt x="6290" y="430"/>
                  </a:cubicBezTo>
                  <a:cubicBezTo>
                    <a:pt x="6406" y="368"/>
                    <a:pt x="6442" y="234"/>
                    <a:pt x="6379" y="118"/>
                  </a:cubicBezTo>
                  <a:cubicBezTo>
                    <a:pt x="6336" y="44"/>
                    <a:pt x="6260" y="0"/>
                    <a:pt x="6178" y="0"/>
                  </a:cubicBezTo>
                  <a:close/>
                </a:path>
              </a:pathLst>
            </a:custGeom>
            <a:solidFill>
              <a:srgbClr val="FFD6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8" name="Google Shape;6968;p57"/>
            <p:cNvSpPr/>
            <p:nvPr/>
          </p:nvSpPr>
          <p:spPr>
            <a:xfrm>
              <a:off x="4843624" y="2063703"/>
              <a:ext cx="136753" cy="155389"/>
            </a:xfrm>
            <a:custGeom>
              <a:avLst/>
              <a:gdLst/>
              <a:ahLst/>
              <a:cxnLst/>
              <a:rect l="l" t="t" r="r" b="b"/>
              <a:pathLst>
                <a:path w="4212" h="4786" extrusionOk="0">
                  <a:moveTo>
                    <a:pt x="3936" y="1"/>
                  </a:moveTo>
                  <a:cubicBezTo>
                    <a:pt x="3873" y="1"/>
                    <a:pt x="3810" y="25"/>
                    <a:pt x="3766" y="74"/>
                  </a:cubicBezTo>
                  <a:cubicBezTo>
                    <a:pt x="2365" y="1502"/>
                    <a:pt x="1107" y="3063"/>
                    <a:pt x="10" y="4722"/>
                  </a:cubicBezTo>
                  <a:cubicBezTo>
                    <a:pt x="1" y="4740"/>
                    <a:pt x="1" y="4767"/>
                    <a:pt x="19" y="4776"/>
                  </a:cubicBezTo>
                  <a:cubicBezTo>
                    <a:pt x="26" y="4783"/>
                    <a:pt x="34" y="4786"/>
                    <a:pt x="42" y="4786"/>
                  </a:cubicBezTo>
                  <a:cubicBezTo>
                    <a:pt x="56" y="4786"/>
                    <a:pt x="70" y="4778"/>
                    <a:pt x="81" y="4767"/>
                  </a:cubicBezTo>
                  <a:cubicBezTo>
                    <a:pt x="1285" y="3197"/>
                    <a:pt x="2633" y="1743"/>
                    <a:pt x="4105" y="431"/>
                  </a:cubicBezTo>
                  <a:cubicBezTo>
                    <a:pt x="4105" y="431"/>
                    <a:pt x="4113" y="422"/>
                    <a:pt x="4113" y="422"/>
                  </a:cubicBezTo>
                  <a:cubicBezTo>
                    <a:pt x="4212" y="324"/>
                    <a:pt x="4212" y="164"/>
                    <a:pt x="4113" y="74"/>
                  </a:cubicBezTo>
                  <a:cubicBezTo>
                    <a:pt x="4064" y="25"/>
                    <a:pt x="4000" y="1"/>
                    <a:pt x="3936" y="1"/>
                  </a:cubicBezTo>
                  <a:close/>
                </a:path>
              </a:pathLst>
            </a:custGeom>
            <a:solidFill>
              <a:srgbClr val="FFD6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9" name="Google Shape;6969;p57"/>
            <p:cNvSpPr/>
            <p:nvPr/>
          </p:nvSpPr>
          <p:spPr>
            <a:xfrm>
              <a:off x="4811903" y="2135325"/>
              <a:ext cx="138052" cy="150325"/>
            </a:xfrm>
            <a:custGeom>
              <a:avLst/>
              <a:gdLst/>
              <a:ahLst/>
              <a:cxnLst/>
              <a:rect l="l" t="t" r="r" b="b"/>
              <a:pathLst>
                <a:path w="4252" h="4630" extrusionOk="0">
                  <a:moveTo>
                    <a:pt x="1915" y="1"/>
                  </a:moveTo>
                  <a:lnTo>
                    <a:pt x="1915" y="1"/>
                  </a:lnTo>
                  <a:cubicBezTo>
                    <a:pt x="1317" y="723"/>
                    <a:pt x="799" y="1490"/>
                    <a:pt x="523" y="2249"/>
                  </a:cubicBezTo>
                  <a:cubicBezTo>
                    <a:pt x="1" y="3674"/>
                    <a:pt x="1180" y="4630"/>
                    <a:pt x="2473" y="4630"/>
                  </a:cubicBezTo>
                  <a:cubicBezTo>
                    <a:pt x="2572" y="4630"/>
                    <a:pt x="2671" y="4624"/>
                    <a:pt x="2771" y="4613"/>
                  </a:cubicBezTo>
                  <a:cubicBezTo>
                    <a:pt x="3271" y="4559"/>
                    <a:pt x="3770" y="4470"/>
                    <a:pt x="4252" y="4336"/>
                  </a:cubicBezTo>
                  <a:cubicBezTo>
                    <a:pt x="3012" y="4006"/>
                    <a:pt x="3235" y="3391"/>
                    <a:pt x="3387" y="3105"/>
                  </a:cubicBezTo>
                  <a:lnTo>
                    <a:pt x="3387" y="3105"/>
                  </a:lnTo>
                  <a:cubicBezTo>
                    <a:pt x="3135" y="3161"/>
                    <a:pt x="2917" y="3187"/>
                    <a:pt x="2731" y="3187"/>
                  </a:cubicBezTo>
                  <a:cubicBezTo>
                    <a:pt x="1584" y="3187"/>
                    <a:pt x="1643" y="2208"/>
                    <a:pt x="2441" y="1294"/>
                  </a:cubicBezTo>
                  <a:lnTo>
                    <a:pt x="2441" y="1294"/>
                  </a:lnTo>
                  <a:cubicBezTo>
                    <a:pt x="2316" y="1323"/>
                    <a:pt x="2208" y="1336"/>
                    <a:pt x="2116" y="1336"/>
                  </a:cubicBezTo>
                  <a:cubicBezTo>
                    <a:pt x="1413" y="1336"/>
                    <a:pt x="1646" y="553"/>
                    <a:pt x="1915" y="1"/>
                  </a:cubicBezTo>
                  <a:close/>
                </a:path>
              </a:pathLst>
            </a:custGeom>
            <a:solidFill>
              <a:srgbClr val="FFA4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0" name="Google Shape;6970;p57"/>
            <p:cNvSpPr/>
            <p:nvPr/>
          </p:nvSpPr>
          <p:spPr>
            <a:xfrm>
              <a:off x="4706935" y="2172013"/>
              <a:ext cx="172078" cy="159643"/>
            </a:xfrm>
            <a:custGeom>
              <a:avLst/>
              <a:gdLst/>
              <a:ahLst/>
              <a:cxnLst/>
              <a:rect l="l" t="t" r="r" b="b"/>
              <a:pathLst>
                <a:path w="5300" h="4917" extrusionOk="0">
                  <a:moveTo>
                    <a:pt x="4263" y="1"/>
                  </a:moveTo>
                  <a:cubicBezTo>
                    <a:pt x="3880" y="1"/>
                    <a:pt x="3555" y="230"/>
                    <a:pt x="3292" y="521"/>
                  </a:cubicBezTo>
                  <a:cubicBezTo>
                    <a:pt x="3069" y="762"/>
                    <a:pt x="2810" y="1137"/>
                    <a:pt x="2444" y="1145"/>
                  </a:cubicBezTo>
                  <a:cubicBezTo>
                    <a:pt x="2177" y="1145"/>
                    <a:pt x="1900" y="931"/>
                    <a:pt x="1695" y="780"/>
                  </a:cubicBezTo>
                  <a:cubicBezTo>
                    <a:pt x="1372" y="554"/>
                    <a:pt x="1026" y="272"/>
                    <a:pt x="653" y="272"/>
                  </a:cubicBezTo>
                  <a:cubicBezTo>
                    <a:pt x="511" y="272"/>
                    <a:pt x="365" y="313"/>
                    <a:pt x="214" y="414"/>
                  </a:cubicBezTo>
                  <a:cubicBezTo>
                    <a:pt x="36" y="539"/>
                    <a:pt x="0" y="699"/>
                    <a:pt x="45" y="878"/>
                  </a:cubicBezTo>
                  <a:cubicBezTo>
                    <a:pt x="179" y="1484"/>
                    <a:pt x="981" y="1859"/>
                    <a:pt x="964" y="2519"/>
                  </a:cubicBezTo>
                  <a:cubicBezTo>
                    <a:pt x="955" y="2867"/>
                    <a:pt x="660" y="3117"/>
                    <a:pt x="500" y="3402"/>
                  </a:cubicBezTo>
                  <a:cubicBezTo>
                    <a:pt x="321" y="3715"/>
                    <a:pt x="250" y="4080"/>
                    <a:pt x="303" y="4437"/>
                  </a:cubicBezTo>
                  <a:cubicBezTo>
                    <a:pt x="359" y="4789"/>
                    <a:pt x="543" y="4916"/>
                    <a:pt x="774" y="4916"/>
                  </a:cubicBezTo>
                  <a:cubicBezTo>
                    <a:pt x="947" y="4916"/>
                    <a:pt x="1147" y="4844"/>
                    <a:pt x="1338" y="4741"/>
                  </a:cubicBezTo>
                  <a:cubicBezTo>
                    <a:pt x="1793" y="4482"/>
                    <a:pt x="2177" y="3991"/>
                    <a:pt x="2721" y="3893"/>
                  </a:cubicBezTo>
                  <a:cubicBezTo>
                    <a:pt x="2763" y="3885"/>
                    <a:pt x="2804" y="3881"/>
                    <a:pt x="2843" y="3881"/>
                  </a:cubicBezTo>
                  <a:cubicBezTo>
                    <a:pt x="3449" y="3881"/>
                    <a:pt x="3646" y="4805"/>
                    <a:pt x="4291" y="4830"/>
                  </a:cubicBezTo>
                  <a:cubicBezTo>
                    <a:pt x="4302" y="4830"/>
                    <a:pt x="4313" y="4831"/>
                    <a:pt x="4324" y="4831"/>
                  </a:cubicBezTo>
                  <a:cubicBezTo>
                    <a:pt x="4707" y="4831"/>
                    <a:pt x="5112" y="4533"/>
                    <a:pt x="5112" y="4125"/>
                  </a:cubicBezTo>
                  <a:cubicBezTo>
                    <a:pt x="5112" y="3634"/>
                    <a:pt x="4621" y="3349"/>
                    <a:pt x="4389" y="2965"/>
                  </a:cubicBezTo>
                  <a:cubicBezTo>
                    <a:pt x="4255" y="2751"/>
                    <a:pt x="4148" y="2493"/>
                    <a:pt x="4273" y="2252"/>
                  </a:cubicBezTo>
                  <a:cubicBezTo>
                    <a:pt x="4478" y="1859"/>
                    <a:pt x="4951" y="1707"/>
                    <a:pt x="5112" y="1288"/>
                  </a:cubicBezTo>
                  <a:cubicBezTo>
                    <a:pt x="5299" y="806"/>
                    <a:pt x="5076" y="209"/>
                    <a:pt x="4568" y="48"/>
                  </a:cubicBezTo>
                  <a:cubicBezTo>
                    <a:pt x="4462" y="16"/>
                    <a:pt x="4361" y="1"/>
                    <a:pt x="4263" y="1"/>
                  </a:cubicBezTo>
                  <a:close/>
                </a:path>
              </a:pathLst>
            </a:custGeom>
            <a:solidFill>
              <a:srgbClr val="EA8C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1" name="Google Shape;6971;p57"/>
            <p:cNvSpPr/>
            <p:nvPr/>
          </p:nvSpPr>
          <p:spPr>
            <a:xfrm>
              <a:off x="4760214" y="2256071"/>
              <a:ext cx="28701" cy="22987"/>
            </a:xfrm>
            <a:custGeom>
              <a:avLst/>
              <a:gdLst/>
              <a:ahLst/>
              <a:cxnLst/>
              <a:rect l="l" t="t" r="r" b="b"/>
              <a:pathLst>
                <a:path w="884" h="708" extrusionOk="0">
                  <a:moveTo>
                    <a:pt x="416" y="0"/>
                  </a:moveTo>
                  <a:cubicBezTo>
                    <a:pt x="399" y="0"/>
                    <a:pt x="382" y="1"/>
                    <a:pt x="366" y="2"/>
                  </a:cubicBezTo>
                  <a:cubicBezTo>
                    <a:pt x="206" y="19"/>
                    <a:pt x="18" y="100"/>
                    <a:pt x="10" y="287"/>
                  </a:cubicBezTo>
                  <a:cubicBezTo>
                    <a:pt x="1" y="394"/>
                    <a:pt x="54" y="501"/>
                    <a:pt x="143" y="582"/>
                  </a:cubicBezTo>
                  <a:cubicBezTo>
                    <a:pt x="226" y="656"/>
                    <a:pt x="332" y="707"/>
                    <a:pt x="432" y="707"/>
                  </a:cubicBezTo>
                  <a:cubicBezTo>
                    <a:pt x="440" y="707"/>
                    <a:pt x="448" y="707"/>
                    <a:pt x="456" y="706"/>
                  </a:cubicBezTo>
                  <a:cubicBezTo>
                    <a:pt x="509" y="706"/>
                    <a:pt x="554" y="689"/>
                    <a:pt x="598" y="662"/>
                  </a:cubicBezTo>
                  <a:cubicBezTo>
                    <a:pt x="741" y="564"/>
                    <a:pt x="884" y="332"/>
                    <a:pt x="786" y="162"/>
                  </a:cubicBezTo>
                  <a:cubicBezTo>
                    <a:pt x="714" y="35"/>
                    <a:pt x="551" y="0"/>
                    <a:pt x="416" y="0"/>
                  </a:cubicBezTo>
                  <a:close/>
                </a:path>
              </a:pathLst>
            </a:custGeom>
            <a:solidFill>
              <a:srgbClr val="FFD6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2" name="Google Shape;6972;p57"/>
            <p:cNvSpPr/>
            <p:nvPr/>
          </p:nvSpPr>
          <p:spPr>
            <a:xfrm>
              <a:off x="4776156" y="2221006"/>
              <a:ext cx="28701" cy="23279"/>
            </a:xfrm>
            <a:custGeom>
              <a:avLst/>
              <a:gdLst/>
              <a:ahLst/>
              <a:cxnLst/>
              <a:rect l="l" t="t" r="r" b="b"/>
              <a:pathLst>
                <a:path w="884" h="717" extrusionOk="0">
                  <a:moveTo>
                    <a:pt x="474" y="1"/>
                  </a:moveTo>
                  <a:cubicBezTo>
                    <a:pt x="330" y="1"/>
                    <a:pt x="163" y="42"/>
                    <a:pt x="98" y="172"/>
                  </a:cubicBezTo>
                  <a:cubicBezTo>
                    <a:pt x="0" y="332"/>
                    <a:pt x="143" y="573"/>
                    <a:pt x="286" y="662"/>
                  </a:cubicBezTo>
                  <a:cubicBezTo>
                    <a:pt x="330" y="698"/>
                    <a:pt x="375" y="707"/>
                    <a:pt x="420" y="716"/>
                  </a:cubicBezTo>
                  <a:cubicBezTo>
                    <a:pt x="427" y="716"/>
                    <a:pt x="434" y="717"/>
                    <a:pt x="442" y="717"/>
                  </a:cubicBezTo>
                  <a:cubicBezTo>
                    <a:pt x="550" y="717"/>
                    <a:pt x="657" y="657"/>
                    <a:pt x="741" y="582"/>
                  </a:cubicBezTo>
                  <a:cubicBezTo>
                    <a:pt x="821" y="511"/>
                    <a:pt x="883" y="395"/>
                    <a:pt x="875" y="288"/>
                  </a:cubicBezTo>
                  <a:cubicBezTo>
                    <a:pt x="866" y="100"/>
                    <a:pt x="678" y="20"/>
                    <a:pt x="518" y="2"/>
                  </a:cubicBezTo>
                  <a:cubicBezTo>
                    <a:pt x="503" y="1"/>
                    <a:pt x="489" y="1"/>
                    <a:pt x="474" y="1"/>
                  </a:cubicBezTo>
                  <a:close/>
                </a:path>
              </a:pathLst>
            </a:custGeom>
            <a:solidFill>
              <a:srgbClr val="FFD6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3" name="Google Shape;6973;p57"/>
            <p:cNvSpPr/>
            <p:nvPr/>
          </p:nvSpPr>
          <p:spPr>
            <a:xfrm>
              <a:off x="4806546" y="2248733"/>
              <a:ext cx="27273" cy="20812"/>
            </a:xfrm>
            <a:custGeom>
              <a:avLst/>
              <a:gdLst/>
              <a:ahLst/>
              <a:cxnLst/>
              <a:rect l="l" t="t" r="r" b="b"/>
              <a:pathLst>
                <a:path w="840" h="641" extrusionOk="0">
                  <a:moveTo>
                    <a:pt x="368" y="0"/>
                  </a:moveTo>
                  <a:cubicBezTo>
                    <a:pt x="338" y="0"/>
                    <a:pt x="307" y="5"/>
                    <a:pt x="278" y="14"/>
                  </a:cubicBezTo>
                  <a:cubicBezTo>
                    <a:pt x="170" y="49"/>
                    <a:pt x="81" y="130"/>
                    <a:pt x="46" y="245"/>
                  </a:cubicBezTo>
                  <a:cubicBezTo>
                    <a:pt x="1" y="397"/>
                    <a:pt x="117" y="558"/>
                    <a:pt x="260" y="611"/>
                  </a:cubicBezTo>
                  <a:cubicBezTo>
                    <a:pt x="269" y="620"/>
                    <a:pt x="278" y="620"/>
                    <a:pt x="278" y="620"/>
                  </a:cubicBezTo>
                  <a:cubicBezTo>
                    <a:pt x="315" y="634"/>
                    <a:pt x="356" y="641"/>
                    <a:pt x="397" y="641"/>
                  </a:cubicBezTo>
                  <a:cubicBezTo>
                    <a:pt x="515" y="641"/>
                    <a:pt x="638" y="588"/>
                    <a:pt x="697" y="495"/>
                  </a:cubicBezTo>
                  <a:cubicBezTo>
                    <a:pt x="839" y="265"/>
                    <a:pt x="609" y="0"/>
                    <a:pt x="368" y="0"/>
                  </a:cubicBezTo>
                  <a:close/>
                </a:path>
              </a:pathLst>
            </a:custGeom>
            <a:solidFill>
              <a:srgbClr val="FFD6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4" name="Google Shape;6974;p57"/>
            <p:cNvSpPr/>
            <p:nvPr/>
          </p:nvSpPr>
          <p:spPr>
            <a:xfrm>
              <a:off x="4827715" y="2285519"/>
              <a:ext cx="27240" cy="20974"/>
            </a:xfrm>
            <a:custGeom>
              <a:avLst/>
              <a:gdLst/>
              <a:ahLst/>
              <a:cxnLst/>
              <a:rect l="l" t="t" r="r" b="b"/>
              <a:pathLst>
                <a:path w="839" h="646" extrusionOk="0">
                  <a:moveTo>
                    <a:pt x="367" y="0"/>
                  </a:moveTo>
                  <a:cubicBezTo>
                    <a:pt x="337" y="0"/>
                    <a:pt x="307" y="5"/>
                    <a:pt x="277" y="14"/>
                  </a:cubicBezTo>
                  <a:cubicBezTo>
                    <a:pt x="170" y="49"/>
                    <a:pt x="80" y="138"/>
                    <a:pt x="54" y="245"/>
                  </a:cubicBezTo>
                  <a:cubicBezTo>
                    <a:pt x="0" y="397"/>
                    <a:pt x="125" y="558"/>
                    <a:pt x="259" y="620"/>
                  </a:cubicBezTo>
                  <a:cubicBezTo>
                    <a:pt x="268" y="620"/>
                    <a:pt x="277" y="620"/>
                    <a:pt x="286" y="629"/>
                  </a:cubicBezTo>
                  <a:cubicBezTo>
                    <a:pt x="319" y="640"/>
                    <a:pt x="356" y="646"/>
                    <a:pt x="395" y="646"/>
                  </a:cubicBezTo>
                  <a:cubicBezTo>
                    <a:pt x="510" y="646"/>
                    <a:pt x="636" y="596"/>
                    <a:pt x="696" y="495"/>
                  </a:cubicBezTo>
                  <a:cubicBezTo>
                    <a:pt x="839" y="265"/>
                    <a:pt x="608" y="0"/>
                    <a:pt x="367" y="0"/>
                  </a:cubicBezTo>
                  <a:close/>
                </a:path>
              </a:pathLst>
            </a:custGeom>
            <a:solidFill>
              <a:srgbClr val="FFD6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5" name="Google Shape;6975;p57"/>
            <p:cNvSpPr/>
            <p:nvPr/>
          </p:nvSpPr>
          <p:spPr>
            <a:xfrm>
              <a:off x="4827358" y="2198896"/>
              <a:ext cx="29416" cy="20195"/>
            </a:xfrm>
            <a:custGeom>
              <a:avLst/>
              <a:gdLst/>
              <a:ahLst/>
              <a:cxnLst/>
              <a:rect l="l" t="t" r="r" b="b"/>
              <a:pathLst>
                <a:path w="906" h="622" extrusionOk="0">
                  <a:moveTo>
                    <a:pt x="352" y="1"/>
                  </a:moveTo>
                  <a:cubicBezTo>
                    <a:pt x="179" y="1"/>
                    <a:pt x="1" y="65"/>
                    <a:pt x="38" y="264"/>
                  </a:cubicBezTo>
                  <a:cubicBezTo>
                    <a:pt x="74" y="433"/>
                    <a:pt x="216" y="594"/>
                    <a:pt x="386" y="621"/>
                  </a:cubicBezTo>
                  <a:lnTo>
                    <a:pt x="413" y="621"/>
                  </a:lnTo>
                  <a:cubicBezTo>
                    <a:pt x="419" y="621"/>
                    <a:pt x="426" y="621"/>
                    <a:pt x="432" y="621"/>
                  </a:cubicBezTo>
                  <a:cubicBezTo>
                    <a:pt x="783" y="621"/>
                    <a:pt x="906" y="155"/>
                    <a:pt x="555" y="32"/>
                  </a:cubicBezTo>
                  <a:cubicBezTo>
                    <a:pt x="501" y="13"/>
                    <a:pt x="427" y="1"/>
                    <a:pt x="352" y="1"/>
                  </a:cubicBezTo>
                  <a:close/>
                </a:path>
              </a:pathLst>
            </a:custGeom>
            <a:solidFill>
              <a:srgbClr val="FFD6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6" name="Google Shape;6976;p57"/>
            <p:cNvSpPr/>
            <p:nvPr/>
          </p:nvSpPr>
          <p:spPr>
            <a:xfrm>
              <a:off x="4729825" y="2291363"/>
              <a:ext cx="29643" cy="20390"/>
            </a:xfrm>
            <a:custGeom>
              <a:avLst/>
              <a:gdLst/>
              <a:ahLst/>
              <a:cxnLst/>
              <a:rect l="l" t="t" r="r" b="b"/>
              <a:pathLst>
                <a:path w="913" h="628" extrusionOk="0">
                  <a:moveTo>
                    <a:pt x="360" y="0"/>
                  </a:moveTo>
                  <a:cubicBezTo>
                    <a:pt x="185" y="0"/>
                    <a:pt x="0" y="68"/>
                    <a:pt x="44" y="271"/>
                  </a:cubicBezTo>
                  <a:cubicBezTo>
                    <a:pt x="80" y="440"/>
                    <a:pt x="214" y="601"/>
                    <a:pt x="383" y="627"/>
                  </a:cubicBezTo>
                  <a:lnTo>
                    <a:pt x="410" y="627"/>
                  </a:lnTo>
                  <a:cubicBezTo>
                    <a:pt x="417" y="628"/>
                    <a:pt x="424" y="628"/>
                    <a:pt x="430" y="628"/>
                  </a:cubicBezTo>
                  <a:cubicBezTo>
                    <a:pt x="790" y="628"/>
                    <a:pt x="912" y="152"/>
                    <a:pt x="553" y="30"/>
                  </a:cubicBezTo>
                  <a:cubicBezTo>
                    <a:pt x="501" y="12"/>
                    <a:pt x="431" y="0"/>
                    <a:pt x="360" y="0"/>
                  </a:cubicBezTo>
                  <a:close/>
                </a:path>
              </a:pathLst>
            </a:custGeom>
            <a:solidFill>
              <a:srgbClr val="FFD6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7" name="Google Shape;6977;p57"/>
            <p:cNvSpPr/>
            <p:nvPr/>
          </p:nvSpPr>
          <p:spPr>
            <a:xfrm>
              <a:off x="4729857" y="2203117"/>
              <a:ext cx="29610" cy="20325"/>
            </a:xfrm>
            <a:custGeom>
              <a:avLst/>
              <a:gdLst/>
              <a:ahLst/>
              <a:cxnLst/>
              <a:rect l="l" t="t" r="r" b="b"/>
              <a:pathLst>
                <a:path w="912" h="626" extrusionOk="0">
                  <a:moveTo>
                    <a:pt x="347" y="0"/>
                  </a:moveTo>
                  <a:cubicBezTo>
                    <a:pt x="176" y="0"/>
                    <a:pt x="0" y="70"/>
                    <a:pt x="43" y="268"/>
                  </a:cubicBezTo>
                  <a:cubicBezTo>
                    <a:pt x="79" y="437"/>
                    <a:pt x="213" y="598"/>
                    <a:pt x="382" y="625"/>
                  </a:cubicBezTo>
                  <a:lnTo>
                    <a:pt x="409" y="625"/>
                  </a:lnTo>
                  <a:cubicBezTo>
                    <a:pt x="416" y="625"/>
                    <a:pt x="423" y="625"/>
                    <a:pt x="429" y="625"/>
                  </a:cubicBezTo>
                  <a:cubicBezTo>
                    <a:pt x="789" y="625"/>
                    <a:pt x="911" y="158"/>
                    <a:pt x="552" y="36"/>
                  </a:cubicBezTo>
                  <a:cubicBezTo>
                    <a:pt x="497" y="14"/>
                    <a:pt x="423" y="0"/>
                    <a:pt x="347" y="0"/>
                  </a:cubicBezTo>
                  <a:close/>
                </a:path>
              </a:pathLst>
            </a:custGeom>
            <a:solidFill>
              <a:srgbClr val="FFD6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8" name="Google Shape;6978;p57"/>
            <p:cNvSpPr/>
            <p:nvPr/>
          </p:nvSpPr>
          <p:spPr>
            <a:xfrm>
              <a:off x="4893462" y="2118248"/>
              <a:ext cx="86331" cy="80844"/>
            </a:xfrm>
            <a:custGeom>
              <a:avLst/>
              <a:gdLst/>
              <a:ahLst/>
              <a:cxnLst/>
              <a:rect l="l" t="t" r="r" b="b"/>
              <a:pathLst>
                <a:path w="2659" h="2490" extrusionOk="0">
                  <a:moveTo>
                    <a:pt x="2650" y="0"/>
                  </a:moveTo>
                  <a:cubicBezTo>
                    <a:pt x="2186" y="393"/>
                    <a:pt x="1731" y="785"/>
                    <a:pt x="1276" y="1196"/>
                  </a:cubicBezTo>
                  <a:cubicBezTo>
                    <a:pt x="1053" y="1392"/>
                    <a:pt x="821" y="1597"/>
                    <a:pt x="616" y="1811"/>
                  </a:cubicBezTo>
                  <a:cubicBezTo>
                    <a:pt x="402" y="2025"/>
                    <a:pt x="188" y="2239"/>
                    <a:pt x="0" y="2480"/>
                  </a:cubicBezTo>
                  <a:cubicBezTo>
                    <a:pt x="0" y="2480"/>
                    <a:pt x="0" y="2480"/>
                    <a:pt x="0" y="2489"/>
                  </a:cubicBezTo>
                  <a:cubicBezTo>
                    <a:pt x="232" y="2284"/>
                    <a:pt x="446" y="2079"/>
                    <a:pt x="669" y="1874"/>
                  </a:cubicBezTo>
                  <a:cubicBezTo>
                    <a:pt x="892" y="1668"/>
                    <a:pt x="1106" y="1454"/>
                    <a:pt x="1321" y="1240"/>
                  </a:cubicBezTo>
                  <a:cubicBezTo>
                    <a:pt x="1758" y="830"/>
                    <a:pt x="2204" y="420"/>
                    <a:pt x="2650" y="9"/>
                  </a:cubicBezTo>
                  <a:cubicBezTo>
                    <a:pt x="2659" y="9"/>
                    <a:pt x="2659" y="0"/>
                    <a:pt x="2650" y="0"/>
                  </a:cubicBezTo>
                  <a:close/>
                </a:path>
              </a:pathLst>
            </a:custGeom>
            <a:solidFill>
              <a:srgbClr val="FFA4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9" name="Google Shape;6979;p57"/>
            <p:cNvSpPr/>
            <p:nvPr/>
          </p:nvSpPr>
          <p:spPr>
            <a:xfrm>
              <a:off x="4906773" y="2168052"/>
              <a:ext cx="120227" cy="64773"/>
            </a:xfrm>
            <a:custGeom>
              <a:avLst/>
              <a:gdLst/>
              <a:ahLst/>
              <a:cxnLst/>
              <a:rect l="l" t="t" r="r" b="b"/>
              <a:pathLst>
                <a:path w="3703" h="1995" extrusionOk="0">
                  <a:moveTo>
                    <a:pt x="3694" y="1"/>
                  </a:moveTo>
                  <a:cubicBezTo>
                    <a:pt x="3391" y="188"/>
                    <a:pt x="3096" y="358"/>
                    <a:pt x="2793" y="536"/>
                  </a:cubicBezTo>
                  <a:cubicBezTo>
                    <a:pt x="2490" y="714"/>
                    <a:pt x="2186" y="884"/>
                    <a:pt x="1874" y="1044"/>
                  </a:cubicBezTo>
                  <a:cubicBezTo>
                    <a:pt x="1571" y="1214"/>
                    <a:pt x="1259" y="1366"/>
                    <a:pt x="946" y="1526"/>
                  </a:cubicBezTo>
                  <a:cubicBezTo>
                    <a:pt x="634" y="1687"/>
                    <a:pt x="322" y="1829"/>
                    <a:pt x="1" y="1990"/>
                  </a:cubicBezTo>
                  <a:cubicBezTo>
                    <a:pt x="1" y="1990"/>
                    <a:pt x="5" y="1994"/>
                    <a:pt x="7" y="1994"/>
                  </a:cubicBezTo>
                  <a:cubicBezTo>
                    <a:pt x="9" y="1994"/>
                    <a:pt x="10" y="1993"/>
                    <a:pt x="10" y="1990"/>
                  </a:cubicBezTo>
                  <a:cubicBezTo>
                    <a:pt x="340" y="1883"/>
                    <a:pt x="661" y="1749"/>
                    <a:pt x="982" y="1598"/>
                  </a:cubicBezTo>
                  <a:cubicBezTo>
                    <a:pt x="1294" y="1446"/>
                    <a:pt x="1606" y="1276"/>
                    <a:pt x="1910" y="1107"/>
                  </a:cubicBezTo>
                  <a:cubicBezTo>
                    <a:pt x="2516" y="759"/>
                    <a:pt x="3114" y="393"/>
                    <a:pt x="3694" y="10"/>
                  </a:cubicBezTo>
                  <a:cubicBezTo>
                    <a:pt x="3694" y="10"/>
                    <a:pt x="3703" y="1"/>
                    <a:pt x="3694" y="1"/>
                  </a:cubicBezTo>
                  <a:close/>
                </a:path>
              </a:pathLst>
            </a:custGeom>
            <a:solidFill>
              <a:srgbClr val="FFA4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0" name="Google Shape;6980;p57"/>
            <p:cNvSpPr/>
            <p:nvPr/>
          </p:nvSpPr>
          <p:spPr>
            <a:xfrm>
              <a:off x="4901579" y="2331427"/>
              <a:ext cx="73571" cy="77922"/>
            </a:xfrm>
            <a:custGeom>
              <a:avLst/>
              <a:gdLst/>
              <a:ahLst/>
              <a:cxnLst/>
              <a:rect l="l" t="t" r="r" b="b"/>
              <a:pathLst>
                <a:path w="2266" h="2400" extrusionOk="0">
                  <a:moveTo>
                    <a:pt x="0" y="0"/>
                  </a:moveTo>
                  <a:cubicBezTo>
                    <a:pt x="0" y="9"/>
                    <a:pt x="0" y="9"/>
                    <a:pt x="0" y="9"/>
                  </a:cubicBezTo>
                  <a:cubicBezTo>
                    <a:pt x="178" y="214"/>
                    <a:pt x="375" y="410"/>
                    <a:pt x="562" y="607"/>
                  </a:cubicBezTo>
                  <a:cubicBezTo>
                    <a:pt x="749" y="803"/>
                    <a:pt x="946" y="999"/>
                    <a:pt x="1142" y="1196"/>
                  </a:cubicBezTo>
                  <a:cubicBezTo>
                    <a:pt x="1526" y="1588"/>
                    <a:pt x="1900" y="1989"/>
                    <a:pt x="2257" y="2400"/>
                  </a:cubicBezTo>
                  <a:lnTo>
                    <a:pt x="2266" y="2400"/>
                  </a:lnTo>
                  <a:cubicBezTo>
                    <a:pt x="2266" y="2400"/>
                    <a:pt x="2266" y="2400"/>
                    <a:pt x="2266" y="2391"/>
                  </a:cubicBezTo>
                  <a:cubicBezTo>
                    <a:pt x="1927" y="1963"/>
                    <a:pt x="1561" y="1552"/>
                    <a:pt x="1195" y="1142"/>
                  </a:cubicBezTo>
                  <a:cubicBezTo>
                    <a:pt x="1008" y="946"/>
                    <a:pt x="821" y="741"/>
                    <a:pt x="625" y="553"/>
                  </a:cubicBezTo>
                  <a:cubicBezTo>
                    <a:pt x="419" y="357"/>
                    <a:pt x="223" y="170"/>
                    <a:pt x="0" y="0"/>
                  </a:cubicBezTo>
                  <a:close/>
                </a:path>
              </a:pathLst>
            </a:custGeom>
            <a:solidFill>
              <a:srgbClr val="FFA4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1" name="Google Shape;6981;p57"/>
            <p:cNvSpPr/>
            <p:nvPr/>
          </p:nvSpPr>
          <p:spPr>
            <a:xfrm>
              <a:off x="4862455" y="2363570"/>
              <a:ext cx="71299" cy="97630"/>
            </a:xfrm>
            <a:custGeom>
              <a:avLst/>
              <a:gdLst/>
              <a:ahLst/>
              <a:cxnLst/>
              <a:rect l="l" t="t" r="r" b="b"/>
              <a:pathLst>
                <a:path w="2196" h="3007" extrusionOk="0">
                  <a:moveTo>
                    <a:pt x="1" y="0"/>
                  </a:moveTo>
                  <a:cubicBezTo>
                    <a:pt x="1" y="0"/>
                    <a:pt x="1" y="0"/>
                    <a:pt x="1" y="9"/>
                  </a:cubicBezTo>
                  <a:cubicBezTo>
                    <a:pt x="197" y="250"/>
                    <a:pt x="393" y="491"/>
                    <a:pt x="581" y="732"/>
                  </a:cubicBezTo>
                  <a:cubicBezTo>
                    <a:pt x="768" y="982"/>
                    <a:pt x="964" y="1214"/>
                    <a:pt x="1152" y="1463"/>
                  </a:cubicBezTo>
                  <a:cubicBezTo>
                    <a:pt x="1330" y="1713"/>
                    <a:pt x="1517" y="1963"/>
                    <a:pt x="1687" y="2222"/>
                  </a:cubicBezTo>
                  <a:cubicBezTo>
                    <a:pt x="1856" y="2480"/>
                    <a:pt x="2026" y="2739"/>
                    <a:pt x="2186" y="3007"/>
                  </a:cubicBezTo>
                  <a:lnTo>
                    <a:pt x="2195" y="3007"/>
                  </a:lnTo>
                  <a:cubicBezTo>
                    <a:pt x="2195" y="3007"/>
                    <a:pt x="2195" y="2998"/>
                    <a:pt x="2195" y="2998"/>
                  </a:cubicBezTo>
                  <a:cubicBezTo>
                    <a:pt x="2044" y="2730"/>
                    <a:pt x="1883" y="2463"/>
                    <a:pt x="1722" y="2195"/>
                  </a:cubicBezTo>
                  <a:cubicBezTo>
                    <a:pt x="1553" y="1936"/>
                    <a:pt x="1383" y="1677"/>
                    <a:pt x="1205" y="1428"/>
                  </a:cubicBezTo>
                  <a:cubicBezTo>
                    <a:pt x="1027" y="1169"/>
                    <a:pt x="848" y="919"/>
                    <a:pt x="643" y="678"/>
                  </a:cubicBezTo>
                  <a:cubicBezTo>
                    <a:pt x="447" y="446"/>
                    <a:pt x="242" y="214"/>
                    <a:pt x="10" y="0"/>
                  </a:cubicBezTo>
                  <a:close/>
                </a:path>
              </a:pathLst>
            </a:custGeom>
            <a:solidFill>
              <a:srgbClr val="FFA4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2" name="Google Shape;6982;p57"/>
            <p:cNvSpPr/>
            <p:nvPr/>
          </p:nvSpPr>
          <p:spPr>
            <a:xfrm>
              <a:off x="4713007" y="2360680"/>
              <a:ext cx="27532" cy="102565"/>
            </a:xfrm>
            <a:custGeom>
              <a:avLst/>
              <a:gdLst/>
              <a:ahLst/>
              <a:cxnLst/>
              <a:rect l="l" t="t" r="r" b="b"/>
              <a:pathLst>
                <a:path w="848" h="3159" extrusionOk="0">
                  <a:moveTo>
                    <a:pt x="839" y="0"/>
                  </a:moveTo>
                  <a:cubicBezTo>
                    <a:pt x="750" y="259"/>
                    <a:pt x="678" y="518"/>
                    <a:pt x="598" y="785"/>
                  </a:cubicBezTo>
                  <a:cubicBezTo>
                    <a:pt x="527" y="1044"/>
                    <a:pt x="473" y="1312"/>
                    <a:pt x="402" y="1570"/>
                  </a:cubicBezTo>
                  <a:cubicBezTo>
                    <a:pt x="268" y="2097"/>
                    <a:pt x="143" y="2632"/>
                    <a:pt x="0" y="3149"/>
                  </a:cubicBezTo>
                  <a:cubicBezTo>
                    <a:pt x="0" y="3158"/>
                    <a:pt x="0" y="3158"/>
                    <a:pt x="0" y="3158"/>
                  </a:cubicBezTo>
                  <a:lnTo>
                    <a:pt x="9" y="3158"/>
                  </a:lnTo>
                  <a:cubicBezTo>
                    <a:pt x="170" y="2641"/>
                    <a:pt x="322" y="2114"/>
                    <a:pt x="473" y="1588"/>
                  </a:cubicBezTo>
                  <a:cubicBezTo>
                    <a:pt x="545" y="1329"/>
                    <a:pt x="625" y="1071"/>
                    <a:pt x="687" y="803"/>
                  </a:cubicBezTo>
                  <a:cubicBezTo>
                    <a:pt x="741" y="535"/>
                    <a:pt x="803" y="268"/>
                    <a:pt x="848" y="0"/>
                  </a:cubicBezTo>
                  <a:close/>
                </a:path>
              </a:pathLst>
            </a:custGeom>
            <a:solidFill>
              <a:srgbClr val="FFA4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3" name="Google Shape;6983;p57"/>
            <p:cNvSpPr/>
            <p:nvPr/>
          </p:nvSpPr>
          <p:spPr>
            <a:xfrm>
              <a:off x="4648980" y="2337498"/>
              <a:ext cx="45812" cy="102857"/>
            </a:xfrm>
            <a:custGeom>
              <a:avLst/>
              <a:gdLst/>
              <a:ahLst/>
              <a:cxnLst/>
              <a:rect l="l" t="t" r="r" b="b"/>
              <a:pathLst>
                <a:path w="1411" h="3168" extrusionOk="0">
                  <a:moveTo>
                    <a:pt x="1402" y="0"/>
                  </a:moveTo>
                  <a:cubicBezTo>
                    <a:pt x="1277" y="259"/>
                    <a:pt x="1161" y="527"/>
                    <a:pt x="1045" y="786"/>
                  </a:cubicBezTo>
                  <a:cubicBezTo>
                    <a:pt x="929" y="1053"/>
                    <a:pt x="822" y="1321"/>
                    <a:pt x="715" y="1588"/>
                  </a:cubicBezTo>
                  <a:cubicBezTo>
                    <a:pt x="599" y="1856"/>
                    <a:pt x="492" y="2124"/>
                    <a:pt x="367" y="2382"/>
                  </a:cubicBezTo>
                  <a:cubicBezTo>
                    <a:pt x="251" y="2650"/>
                    <a:pt x="135" y="2909"/>
                    <a:pt x="1" y="3167"/>
                  </a:cubicBezTo>
                  <a:lnTo>
                    <a:pt x="10" y="3167"/>
                  </a:lnTo>
                  <a:cubicBezTo>
                    <a:pt x="286" y="2668"/>
                    <a:pt x="536" y="2141"/>
                    <a:pt x="777" y="1615"/>
                  </a:cubicBezTo>
                  <a:cubicBezTo>
                    <a:pt x="893" y="1356"/>
                    <a:pt x="1018" y="1089"/>
                    <a:pt x="1125" y="821"/>
                  </a:cubicBezTo>
                  <a:cubicBezTo>
                    <a:pt x="1223" y="554"/>
                    <a:pt x="1330" y="286"/>
                    <a:pt x="1410" y="9"/>
                  </a:cubicBezTo>
                  <a:cubicBezTo>
                    <a:pt x="1410" y="0"/>
                    <a:pt x="1410" y="0"/>
                    <a:pt x="1410" y="0"/>
                  </a:cubicBezTo>
                  <a:close/>
                </a:path>
              </a:pathLst>
            </a:custGeom>
            <a:solidFill>
              <a:srgbClr val="FFA4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4" name="Google Shape;6984;p57"/>
            <p:cNvSpPr/>
            <p:nvPr/>
          </p:nvSpPr>
          <p:spPr>
            <a:xfrm>
              <a:off x="4813786" y="2009613"/>
              <a:ext cx="3539" cy="139935"/>
            </a:xfrm>
            <a:custGeom>
              <a:avLst/>
              <a:gdLst/>
              <a:ahLst/>
              <a:cxnLst/>
              <a:rect l="l" t="t" r="r" b="b"/>
              <a:pathLst>
                <a:path w="109" h="4310" extrusionOk="0">
                  <a:moveTo>
                    <a:pt x="1" y="1"/>
                  </a:moveTo>
                  <a:cubicBezTo>
                    <a:pt x="10" y="358"/>
                    <a:pt x="19" y="723"/>
                    <a:pt x="19" y="1080"/>
                  </a:cubicBezTo>
                  <a:cubicBezTo>
                    <a:pt x="28" y="1437"/>
                    <a:pt x="28" y="1794"/>
                    <a:pt x="28" y="2151"/>
                  </a:cubicBezTo>
                  <a:lnTo>
                    <a:pt x="1" y="4301"/>
                  </a:lnTo>
                  <a:cubicBezTo>
                    <a:pt x="1" y="4310"/>
                    <a:pt x="1" y="4310"/>
                    <a:pt x="1" y="4310"/>
                  </a:cubicBezTo>
                  <a:cubicBezTo>
                    <a:pt x="1" y="4310"/>
                    <a:pt x="1" y="4310"/>
                    <a:pt x="10" y="4301"/>
                  </a:cubicBezTo>
                  <a:cubicBezTo>
                    <a:pt x="55" y="3953"/>
                    <a:pt x="81" y="3587"/>
                    <a:pt x="99" y="3230"/>
                  </a:cubicBezTo>
                  <a:cubicBezTo>
                    <a:pt x="108" y="2873"/>
                    <a:pt x="99" y="2517"/>
                    <a:pt x="90" y="2151"/>
                  </a:cubicBezTo>
                  <a:cubicBezTo>
                    <a:pt x="81" y="1437"/>
                    <a:pt x="55" y="715"/>
                    <a:pt x="10" y="1"/>
                  </a:cubicBezTo>
                  <a:close/>
                </a:path>
              </a:pathLst>
            </a:custGeom>
            <a:solidFill>
              <a:srgbClr val="FFA4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5" name="Google Shape;6985;p57"/>
            <p:cNvSpPr/>
            <p:nvPr/>
          </p:nvSpPr>
          <p:spPr>
            <a:xfrm>
              <a:off x="4747747" y="2020327"/>
              <a:ext cx="14805" cy="116493"/>
            </a:xfrm>
            <a:custGeom>
              <a:avLst/>
              <a:gdLst/>
              <a:ahLst/>
              <a:cxnLst/>
              <a:rect l="l" t="t" r="r" b="b"/>
              <a:pathLst>
                <a:path w="456" h="3588" extrusionOk="0">
                  <a:moveTo>
                    <a:pt x="1" y="1"/>
                  </a:moveTo>
                  <a:cubicBezTo>
                    <a:pt x="1" y="10"/>
                    <a:pt x="1" y="10"/>
                    <a:pt x="1" y="10"/>
                  </a:cubicBezTo>
                  <a:cubicBezTo>
                    <a:pt x="46" y="304"/>
                    <a:pt x="81" y="608"/>
                    <a:pt x="126" y="902"/>
                  </a:cubicBezTo>
                  <a:cubicBezTo>
                    <a:pt x="162" y="1196"/>
                    <a:pt x="206" y="1500"/>
                    <a:pt x="242" y="1794"/>
                  </a:cubicBezTo>
                  <a:lnTo>
                    <a:pt x="331" y="2686"/>
                  </a:lnTo>
                  <a:cubicBezTo>
                    <a:pt x="367" y="2989"/>
                    <a:pt x="402" y="3284"/>
                    <a:pt x="438" y="3587"/>
                  </a:cubicBezTo>
                  <a:lnTo>
                    <a:pt x="447" y="3587"/>
                  </a:lnTo>
                  <a:cubicBezTo>
                    <a:pt x="456" y="3284"/>
                    <a:pt x="438" y="2981"/>
                    <a:pt x="420" y="2686"/>
                  </a:cubicBezTo>
                  <a:cubicBezTo>
                    <a:pt x="394" y="2383"/>
                    <a:pt x="349" y="2088"/>
                    <a:pt x="304" y="1785"/>
                  </a:cubicBezTo>
                  <a:cubicBezTo>
                    <a:pt x="224" y="1187"/>
                    <a:pt x="117" y="599"/>
                    <a:pt x="10" y="10"/>
                  </a:cubicBezTo>
                  <a:cubicBezTo>
                    <a:pt x="10" y="10"/>
                    <a:pt x="1" y="1"/>
                    <a:pt x="1" y="1"/>
                  </a:cubicBezTo>
                  <a:close/>
                </a:path>
              </a:pathLst>
            </a:custGeom>
            <a:solidFill>
              <a:srgbClr val="FFA4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6" name="Google Shape;6986;p57"/>
            <p:cNvSpPr/>
            <p:nvPr/>
          </p:nvSpPr>
          <p:spPr>
            <a:xfrm>
              <a:off x="4592811" y="2136786"/>
              <a:ext cx="84903" cy="42890"/>
            </a:xfrm>
            <a:custGeom>
              <a:avLst/>
              <a:gdLst/>
              <a:ahLst/>
              <a:cxnLst/>
              <a:rect l="l" t="t" r="r" b="b"/>
              <a:pathLst>
                <a:path w="2615" h="1321" extrusionOk="0">
                  <a:moveTo>
                    <a:pt x="0" y="0"/>
                  </a:moveTo>
                  <a:cubicBezTo>
                    <a:pt x="0" y="0"/>
                    <a:pt x="0" y="0"/>
                    <a:pt x="0" y="9"/>
                  </a:cubicBezTo>
                  <a:cubicBezTo>
                    <a:pt x="420" y="250"/>
                    <a:pt x="848" y="491"/>
                    <a:pt x="1276" y="714"/>
                  </a:cubicBezTo>
                  <a:cubicBezTo>
                    <a:pt x="1490" y="830"/>
                    <a:pt x="1704" y="946"/>
                    <a:pt x="1927" y="1053"/>
                  </a:cubicBezTo>
                  <a:cubicBezTo>
                    <a:pt x="2150" y="1151"/>
                    <a:pt x="2373" y="1240"/>
                    <a:pt x="2614" y="1321"/>
                  </a:cubicBezTo>
                  <a:cubicBezTo>
                    <a:pt x="2614" y="1312"/>
                    <a:pt x="2614" y="1312"/>
                    <a:pt x="2614" y="1312"/>
                  </a:cubicBezTo>
                  <a:cubicBezTo>
                    <a:pt x="2400" y="1196"/>
                    <a:pt x="2186" y="1089"/>
                    <a:pt x="1963" y="973"/>
                  </a:cubicBezTo>
                  <a:cubicBezTo>
                    <a:pt x="1749" y="866"/>
                    <a:pt x="1526" y="767"/>
                    <a:pt x="1312" y="660"/>
                  </a:cubicBezTo>
                  <a:cubicBezTo>
                    <a:pt x="874" y="446"/>
                    <a:pt x="437" y="223"/>
                    <a:pt x="9" y="0"/>
                  </a:cubicBezTo>
                  <a:close/>
                </a:path>
              </a:pathLst>
            </a:custGeom>
            <a:solidFill>
              <a:srgbClr val="FFA4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7" name="Google Shape;6987;p57"/>
            <p:cNvSpPr/>
            <p:nvPr/>
          </p:nvSpPr>
          <p:spPr>
            <a:xfrm>
              <a:off x="4573103" y="2193247"/>
              <a:ext cx="81428" cy="35682"/>
            </a:xfrm>
            <a:custGeom>
              <a:avLst/>
              <a:gdLst/>
              <a:ahLst/>
              <a:cxnLst/>
              <a:rect l="l" t="t" r="r" b="b"/>
              <a:pathLst>
                <a:path w="2508" h="1099" extrusionOk="0">
                  <a:moveTo>
                    <a:pt x="1" y="1"/>
                  </a:moveTo>
                  <a:cubicBezTo>
                    <a:pt x="1" y="10"/>
                    <a:pt x="1" y="10"/>
                    <a:pt x="1" y="10"/>
                  </a:cubicBezTo>
                  <a:cubicBezTo>
                    <a:pt x="411" y="206"/>
                    <a:pt x="821" y="402"/>
                    <a:pt x="1232" y="590"/>
                  </a:cubicBezTo>
                  <a:cubicBezTo>
                    <a:pt x="1437" y="688"/>
                    <a:pt x="1642" y="786"/>
                    <a:pt x="1856" y="875"/>
                  </a:cubicBezTo>
                  <a:cubicBezTo>
                    <a:pt x="2070" y="955"/>
                    <a:pt x="2284" y="1036"/>
                    <a:pt x="2498" y="1098"/>
                  </a:cubicBezTo>
                  <a:lnTo>
                    <a:pt x="2507" y="1098"/>
                  </a:lnTo>
                  <a:cubicBezTo>
                    <a:pt x="2507" y="1098"/>
                    <a:pt x="2507" y="1089"/>
                    <a:pt x="2507" y="1089"/>
                  </a:cubicBezTo>
                  <a:cubicBezTo>
                    <a:pt x="2302" y="982"/>
                    <a:pt x="2097" y="893"/>
                    <a:pt x="1892" y="795"/>
                  </a:cubicBezTo>
                  <a:cubicBezTo>
                    <a:pt x="1687" y="706"/>
                    <a:pt x="1473" y="616"/>
                    <a:pt x="1258" y="536"/>
                  </a:cubicBezTo>
                  <a:lnTo>
                    <a:pt x="1" y="1"/>
                  </a:lnTo>
                  <a:close/>
                </a:path>
              </a:pathLst>
            </a:custGeom>
            <a:solidFill>
              <a:srgbClr val="FFA4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8" name="Google Shape;6988;p57"/>
            <p:cNvSpPr/>
            <p:nvPr/>
          </p:nvSpPr>
          <p:spPr>
            <a:xfrm>
              <a:off x="4885929" y="1996756"/>
              <a:ext cx="60260" cy="100812"/>
            </a:xfrm>
            <a:custGeom>
              <a:avLst/>
              <a:gdLst/>
              <a:ahLst/>
              <a:cxnLst/>
              <a:rect l="l" t="t" r="r" b="b"/>
              <a:pathLst>
                <a:path w="1856" h="3105" extrusionOk="0">
                  <a:moveTo>
                    <a:pt x="1485" y="1"/>
                  </a:moveTo>
                  <a:cubicBezTo>
                    <a:pt x="1309" y="1"/>
                    <a:pt x="1157" y="127"/>
                    <a:pt x="1124" y="299"/>
                  </a:cubicBezTo>
                  <a:lnTo>
                    <a:pt x="1124" y="308"/>
                  </a:lnTo>
                  <a:cubicBezTo>
                    <a:pt x="1089" y="540"/>
                    <a:pt x="1035" y="772"/>
                    <a:pt x="964" y="1004"/>
                  </a:cubicBezTo>
                  <a:cubicBezTo>
                    <a:pt x="892" y="1235"/>
                    <a:pt x="803" y="1467"/>
                    <a:pt x="705" y="1699"/>
                  </a:cubicBezTo>
                  <a:cubicBezTo>
                    <a:pt x="607" y="1931"/>
                    <a:pt x="500" y="2154"/>
                    <a:pt x="384" y="2377"/>
                  </a:cubicBezTo>
                  <a:cubicBezTo>
                    <a:pt x="268" y="2600"/>
                    <a:pt x="143" y="2823"/>
                    <a:pt x="9" y="3038"/>
                  </a:cubicBezTo>
                  <a:cubicBezTo>
                    <a:pt x="0" y="3055"/>
                    <a:pt x="0" y="3082"/>
                    <a:pt x="18" y="3091"/>
                  </a:cubicBezTo>
                  <a:cubicBezTo>
                    <a:pt x="27" y="3100"/>
                    <a:pt x="38" y="3104"/>
                    <a:pt x="49" y="3104"/>
                  </a:cubicBezTo>
                  <a:cubicBezTo>
                    <a:pt x="61" y="3104"/>
                    <a:pt x="72" y="3100"/>
                    <a:pt x="81" y="3091"/>
                  </a:cubicBezTo>
                  <a:cubicBezTo>
                    <a:pt x="259" y="2904"/>
                    <a:pt x="420" y="2707"/>
                    <a:pt x="589" y="2511"/>
                  </a:cubicBezTo>
                  <a:cubicBezTo>
                    <a:pt x="750" y="2306"/>
                    <a:pt x="901" y="2101"/>
                    <a:pt x="1053" y="1887"/>
                  </a:cubicBezTo>
                  <a:cubicBezTo>
                    <a:pt x="1196" y="1673"/>
                    <a:pt x="1338" y="1450"/>
                    <a:pt x="1463" y="1218"/>
                  </a:cubicBezTo>
                  <a:cubicBezTo>
                    <a:pt x="1597" y="986"/>
                    <a:pt x="1713" y="745"/>
                    <a:pt x="1802" y="486"/>
                  </a:cubicBezTo>
                  <a:cubicBezTo>
                    <a:pt x="1811" y="459"/>
                    <a:pt x="1820" y="433"/>
                    <a:pt x="1829" y="415"/>
                  </a:cubicBezTo>
                  <a:cubicBezTo>
                    <a:pt x="1856" y="218"/>
                    <a:pt x="1722" y="40"/>
                    <a:pt x="1535" y="4"/>
                  </a:cubicBezTo>
                  <a:cubicBezTo>
                    <a:pt x="1518" y="2"/>
                    <a:pt x="1501" y="1"/>
                    <a:pt x="1485" y="1"/>
                  </a:cubicBezTo>
                  <a:close/>
                </a:path>
              </a:pathLst>
            </a:custGeom>
            <a:solidFill>
              <a:srgbClr val="FFD6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9" name="Google Shape;6989;p57"/>
            <p:cNvSpPr/>
            <p:nvPr/>
          </p:nvSpPr>
          <p:spPr>
            <a:xfrm>
              <a:off x="4595701" y="2030846"/>
              <a:ext cx="89545" cy="77922"/>
            </a:xfrm>
            <a:custGeom>
              <a:avLst/>
              <a:gdLst/>
              <a:ahLst/>
              <a:cxnLst/>
              <a:rect l="l" t="t" r="r" b="b"/>
              <a:pathLst>
                <a:path w="2758" h="2400" extrusionOk="0">
                  <a:moveTo>
                    <a:pt x="399" y="0"/>
                  </a:moveTo>
                  <a:cubicBezTo>
                    <a:pt x="260" y="0"/>
                    <a:pt x="126" y="85"/>
                    <a:pt x="72" y="221"/>
                  </a:cubicBezTo>
                  <a:cubicBezTo>
                    <a:pt x="0" y="408"/>
                    <a:pt x="81" y="614"/>
                    <a:pt x="268" y="685"/>
                  </a:cubicBezTo>
                  <a:cubicBezTo>
                    <a:pt x="482" y="774"/>
                    <a:pt x="696" y="881"/>
                    <a:pt x="910" y="997"/>
                  </a:cubicBezTo>
                  <a:cubicBezTo>
                    <a:pt x="1124" y="1122"/>
                    <a:pt x="1330" y="1265"/>
                    <a:pt x="1535" y="1408"/>
                  </a:cubicBezTo>
                  <a:cubicBezTo>
                    <a:pt x="1731" y="1559"/>
                    <a:pt x="1927" y="1711"/>
                    <a:pt x="2124" y="1872"/>
                  </a:cubicBezTo>
                  <a:cubicBezTo>
                    <a:pt x="2311" y="2041"/>
                    <a:pt x="2498" y="2211"/>
                    <a:pt x="2677" y="2389"/>
                  </a:cubicBezTo>
                  <a:cubicBezTo>
                    <a:pt x="2687" y="2394"/>
                    <a:pt x="2700" y="2399"/>
                    <a:pt x="2711" y="2399"/>
                  </a:cubicBezTo>
                  <a:cubicBezTo>
                    <a:pt x="2720" y="2399"/>
                    <a:pt x="2727" y="2396"/>
                    <a:pt x="2730" y="2389"/>
                  </a:cubicBezTo>
                  <a:cubicBezTo>
                    <a:pt x="2757" y="2380"/>
                    <a:pt x="2757" y="2353"/>
                    <a:pt x="2748" y="2335"/>
                  </a:cubicBezTo>
                  <a:cubicBezTo>
                    <a:pt x="2605" y="2121"/>
                    <a:pt x="2454" y="1916"/>
                    <a:pt x="2293" y="1711"/>
                  </a:cubicBezTo>
                  <a:cubicBezTo>
                    <a:pt x="2133" y="1506"/>
                    <a:pt x="1972" y="1310"/>
                    <a:pt x="1794" y="1113"/>
                  </a:cubicBezTo>
                  <a:cubicBezTo>
                    <a:pt x="1615" y="926"/>
                    <a:pt x="1437" y="739"/>
                    <a:pt x="1240" y="560"/>
                  </a:cubicBezTo>
                  <a:cubicBezTo>
                    <a:pt x="1035" y="382"/>
                    <a:pt x="821" y="212"/>
                    <a:pt x="598" y="61"/>
                  </a:cubicBezTo>
                  <a:cubicBezTo>
                    <a:pt x="571" y="52"/>
                    <a:pt x="554" y="34"/>
                    <a:pt x="527" y="25"/>
                  </a:cubicBezTo>
                  <a:cubicBezTo>
                    <a:pt x="485" y="8"/>
                    <a:pt x="442" y="0"/>
                    <a:pt x="399" y="0"/>
                  </a:cubicBezTo>
                  <a:close/>
                </a:path>
              </a:pathLst>
            </a:custGeom>
            <a:solidFill>
              <a:srgbClr val="FFD6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0" name="Google Shape;6990;p57"/>
            <p:cNvSpPr/>
            <p:nvPr/>
          </p:nvSpPr>
          <p:spPr>
            <a:xfrm>
              <a:off x="4542974" y="2298700"/>
              <a:ext cx="107500" cy="47467"/>
            </a:xfrm>
            <a:custGeom>
              <a:avLst/>
              <a:gdLst/>
              <a:ahLst/>
              <a:cxnLst/>
              <a:rect l="l" t="t" r="r" b="b"/>
              <a:pathLst>
                <a:path w="3311" h="1462" extrusionOk="0">
                  <a:moveTo>
                    <a:pt x="3266" y="0"/>
                  </a:moveTo>
                  <a:cubicBezTo>
                    <a:pt x="3007" y="18"/>
                    <a:pt x="2757" y="54"/>
                    <a:pt x="2499" y="98"/>
                  </a:cubicBezTo>
                  <a:cubicBezTo>
                    <a:pt x="2249" y="134"/>
                    <a:pt x="1990" y="187"/>
                    <a:pt x="1740" y="250"/>
                  </a:cubicBezTo>
                  <a:cubicBezTo>
                    <a:pt x="1482" y="312"/>
                    <a:pt x="1232" y="384"/>
                    <a:pt x="982" y="473"/>
                  </a:cubicBezTo>
                  <a:cubicBezTo>
                    <a:pt x="732" y="562"/>
                    <a:pt x="483" y="660"/>
                    <a:pt x="242" y="794"/>
                  </a:cubicBezTo>
                  <a:cubicBezTo>
                    <a:pt x="215" y="803"/>
                    <a:pt x="197" y="821"/>
                    <a:pt x="179" y="830"/>
                  </a:cubicBezTo>
                  <a:cubicBezTo>
                    <a:pt x="28" y="955"/>
                    <a:pt x="1" y="1178"/>
                    <a:pt x="126" y="1329"/>
                  </a:cubicBezTo>
                  <a:cubicBezTo>
                    <a:pt x="197" y="1416"/>
                    <a:pt x="301" y="1462"/>
                    <a:pt x="405" y="1462"/>
                  </a:cubicBezTo>
                  <a:cubicBezTo>
                    <a:pt x="482" y="1462"/>
                    <a:pt x="560" y="1436"/>
                    <a:pt x="625" y="1383"/>
                  </a:cubicBezTo>
                  <a:lnTo>
                    <a:pt x="625" y="1374"/>
                  </a:lnTo>
                  <a:cubicBezTo>
                    <a:pt x="813" y="1231"/>
                    <a:pt x="1009" y="1097"/>
                    <a:pt x="1214" y="964"/>
                  </a:cubicBezTo>
                  <a:cubicBezTo>
                    <a:pt x="1428" y="839"/>
                    <a:pt x="1642" y="723"/>
                    <a:pt x="1865" y="616"/>
                  </a:cubicBezTo>
                  <a:cubicBezTo>
                    <a:pt x="2097" y="517"/>
                    <a:pt x="2329" y="419"/>
                    <a:pt x="2561" y="330"/>
                  </a:cubicBezTo>
                  <a:cubicBezTo>
                    <a:pt x="2802" y="241"/>
                    <a:pt x="3034" y="152"/>
                    <a:pt x="3284" y="80"/>
                  </a:cubicBezTo>
                  <a:cubicBezTo>
                    <a:pt x="3302" y="80"/>
                    <a:pt x="3311" y="62"/>
                    <a:pt x="3311" y="36"/>
                  </a:cubicBezTo>
                  <a:cubicBezTo>
                    <a:pt x="3311" y="18"/>
                    <a:pt x="3293" y="0"/>
                    <a:pt x="3266" y="0"/>
                  </a:cubicBezTo>
                  <a:close/>
                </a:path>
              </a:pathLst>
            </a:custGeom>
            <a:solidFill>
              <a:srgbClr val="FFD6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1" name="Google Shape;6991;p57"/>
            <p:cNvSpPr/>
            <p:nvPr/>
          </p:nvSpPr>
          <p:spPr>
            <a:xfrm>
              <a:off x="4937488" y="2276395"/>
              <a:ext cx="152078" cy="25065"/>
            </a:xfrm>
            <a:custGeom>
              <a:avLst/>
              <a:gdLst/>
              <a:ahLst/>
              <a:cxnLst/>
              <a:rect l="l" t="t" r="r" b="b"/>
              <a:pathLst>
                <a:path w="4684" h="772" extrusionOk="0">
                  <a:moveTo>
                    <a:pt x="4289" y="1"/>
                  </a:moveTo>
                  <a:cubicBezTo>
                    <a:pt x="4254" y="1"/>
                    <a:pt x="4219" y="6"/>
                    <a:pt x="4184" y="18"/>
                  </a:cubicBezTo>
                  <a:cubicBezTo>
                    <a:pt x="3872" y="107"/>
                    <a:pt x="3533" y="161"/>
                    <a:pt x="3194" y="196"/>
                  </a:cubicBezTo>
                  <a:cubicBezTo>
                    <a:pt x="2855" y="241"/>
                    <a:pt x="2507" y="259"/>
                    <a:pt x="2159" y="277"/>
                  </a:cubicBezTo>
                  <a:cubicBezTo>
                    <a:pt x="1811" y="295"/>
                    <a:pt x="1454" y="295"/>
                    <a:pt x="1106" y="295"/>
                  </a:cubicBezTo>
                  <a:cubicBezTo>
                    <a:pt x="759" y="286"/>
                    <a:pt x="402" y="277"/>
                    <a:pt x="54" y="259"/>
                  </a:cubicBezTo>
                  <a:cubicBezTo>
                    <a:pt x="27" y="259"/>
                    <a:pt x="9" y="268"/>
                    <a:pt x="9" y="295"/>
                  </a:cubicBezTo>
                  <a:cubicBezTo>
                    <a:pt x="0" y="312"/>
                    <a:pt x="18" y="339"/>
                    <a:pt x="36" y="339"/>
                  </a:cubicBezTo>
                  <a:cubicBezTo>
                    <a:pt x="384" y="419"/>
                    <a:pt x="732" y="482"/>
                    <a:pt x="1089" y="535"/>
                  </a:cubicBezTo>
                  <a:cubicBezTo>
                    <a:pt x="1437" y="598"/>
                    <a:pt x="1784" y="642"/>
                    <a:pt x="2141" y="687"/>
                  </a:cubicBezTo>
                  <a:cubicBezTo>
                    <a:pt x="2498" y="723"/>
                    <a:pt x="2855" y="758"/>
                    <a:pt x="3221" y="767"/>
                  </a:cubicBezTo>
                  <a:cubicBezTo>
                    <a:pt x="3324" y="770"/>
                    <a:pt x="3428" y="772"/>
                    <a:pt x="3534" y="772"/>
                  </a:cubicBezTo>
                  <a:cubicBezTo>
                    <a:pt x="3791" y="772"/>
                    <a:pt x="4055" y="761"/>
                    <a:pt x="4327" y="723"/>
                  </a:cubicBezTo>
                  <a:cubicBezTo>
                    <a:pt x="4345" y="723"/>
                    <a:pt x="4363" y="723"/>
                    <a:pt x="4381" y="714"/>
                  </a:cubicBezTo>
                  <a:cubicBezTo>
                    <a:pt x="4577" y="660"/>
                    <a:pt x="4684" y="455"/>
                    <a:pt x="4630" y="259"/>
                  </a:cubicBezTo>
                  <a:cubicBezTo>
                    <a:pt x="4587" y="106"/>
                    <a:pt x="4442" y="1"/>
                    <a:pt x="4289" y="1"/>
                  </a:cubicBezTo>
                  <a:close/>
                </a:path>
              </a:pathLst>
            </a:custGeom>
            <a:solidFill>
              <a:srgbClr val="FFD6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2" name="Google Shape;6992;p57"/>
            <p:cNvSpPr/>
            <p:nvPr/>
          </p:nvSpPr>
          <p:spPr>
            <a:xfrm>
              <a:off x="4802780" y="2410777"/>
              <a:ext cx="43506" cy="132273"/>
            </a:xfrm>
            <a:custGeom>
              <a:avLst/>
              <a:gdLst/>
              <a:ahLst/>
              <a:cxnLst/>
              <a:rect l="l" t="t" r="r" b="b"/>
              <a:pathLst>
                <a:path w="1340" h="4074" extrusionOk="0">
                  <a:moveTo>
                    <a:pt x="37" y="0"/>
                  </a:moveTo>
                  <a:cubicBezTo>
                    <a:pt x="10" y="0"/>
                    <a:pt x="1" y="18"/>
                    <a:pt x="1" y="45"/>
                  </a:cubicBezTo>
                  <a:cubicBezTo>
                    <a:pt x="19" y="357"/>
                    <a:pt x="37" y="678"/>
                    <a:pt x="72" y="1000"/>
                  </a:cubicBezTo>
                  <a:cubicBezTo>
                    <a:pt x="108" y="1312"/>
                    <a:pt x="144" y="1633"/>
                    <a:pt x="188" y="1954"/>
                  </a:cubicBezTo>
                  <a:cubicBezTo>
                    <a:pt x="242" y="2275"/>
                    <a:pt x="295" y="2588"/>
                    <a:pt x="367" y="2909"/>
                  </a:cubicBezTo>
                  <a:cubicBezTo>
                    <a:pt x="447" y="3230"/>
                    <a:pt x="527" y="3551"/>
                    <a:pt x="661" y="3872"/>
                  </a:cubicBezTo>
                  <a:cubicBezTo>
                    <a:pt x="670" y="3881"/>
                    <a:pt x="679" y="3899"/>
                    <a:pt x="688" y="3917"/>
                  </a:cubicBezTo>
                  <a:cubicBezTo>
                    <a:pt x="746" y="4016"/>
                    <a:pt x="855" y="4073"/>
                    <a:pt x="965" y="4073"/>
                  </a:cubicBezTo>
                  <a:cubicBezTo>
                    <a:pt x="1023" y="4073"/>
                    <a:pt x="1082" y="4058"/>
                    <a:pt x="1134" y="4024"/>
                  </a:cubicBezTo>
                  <a:cubicBezTo>
                    <a:pt x="1295" y="3935"/>
                    <a:pt x="1339" y="3729"/>
                    <a:pt x="1250" y="3578"/>
                  </a:cubicBezTo>
                  <a:cubicBezTo>
                    <a:pt x="1098" y="3328"/>
                    <a:pt x="973" y="3043"/>
                    <a:pt x="857" y="2757"/>
                  </a:cubicBezTo>
                  <a:cubicBezTo>
                    <a:pt x="741" y="2472"/>
                    <a:pt x="643" y="2168"/>
                    <a:pt x="545" y="1874"/>
                  </a:cubicBezTo>
                  <a:cubicBezTo>
                    <a:pt x="456" y="1571"/>
                    <a:pt x="367" y="1267"/>
                    <a:pt x="286" y="955"/>
                  </a:cubicBezTo>
                  <a:cubicBezTo>
                    <a:pt x="215" y="652"/>
                    <a:pt x="135" y="339"/>
                    <a:pt x="72" y="36"/>
                  </a:cubicBezTo>
                  <a:lnTo>
                    <a:pt x="72" y="27"/>
                  </a:lnTo>
                  <a:cubicBezTo>
                    <a:pt x="72" y="9"/>
                    <a:pt x="55" y="0"/>
                    <a:pt x="37" y="0"/>
                  </a:cubicBezTo>
                  <a:close/>
                </a:path>
              </a:pathLst>
            </a:custGeom>
            <a:solidFill>
              <a:srgbClr val="FFD6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37"/>
        <p:cNvGrpSpPr/>
        <p:nvPr/>
      </p:nvGrpSpPr>
      <p:grpSpPr>
        <a:xfrm>
          <a:off x="0" y="0"/>
          <a:ext cx="0" cy="0"/>
          <a:chOff x="0" y="0"/>
          <a:chExt cx="0" cy="0"/>
        </a:xfrm>
      </p:grpSpPr>
      <p:grpSp>
        <p:nvGrpSpPr>
          <p:cNvPr id="1438" name="Google Shape;1438;p39"/>
          <p:cNvGrpSpPr/>
          <p:nvPr/>
        </p:nvGrpSpPr>
        <p:grpSpPr>
          <a:xfrm>
            <a:off x="6383282" y="413750"/>
            <a:ext cx="1063894" cy="1059111"/>
            <a:chOff x="4857644" y="1636567"/>
            <a:chExt cx="1063894" cy="1059111"/>
          </a:xfrm>
        </p:grpSpPr>
        <p:grpSp>
          <p:nvGrpSpPr>
            <p:cNvPr id="1439" name="Google Shape;1439;p39"/>
            <p:cNvGrpSpPr/>
            <p:nvPr/>
          </p:nvGrpSpPr>
          <p:grpSpPr>
            <a:xfrm>
              <a:off x="4857644" y="1636567"/>
              <a:ext cx="1063894" cy="982835"/>
              <a:chOff x="5375175" y="3430300"/>
              <a:chExt cx="819325" cy="756900"/>
            </a:xfrm>
          </p:grpSpPr>
          <p:sp>
            <p:nvSpPr>
              <p:cNvPr id="1440" name="Google Shape;1440;p39"/>
              <p:cNvSpPr/>
              <p:nvPr/>
            </p:nvSpPr>
            <p:spPr>
              <a:xfrm>
                <a:off x="5378000" y="3435025"/>
                <a:ext cx="813375" cy="748725"/>
              </a:xfrm>
              <a:custGeom>
                <a:avLst/>
                <a:gdLst/>
                <a:ahLst/>
                <a:cxnLst/>
                <a:rect l="l" t="t" r="r" b="b"/>
                <a:pathLst>
                  <a:path w="32535" h="29949" extrusionOk="0">
                    <a:moveTo>
                      <a:pt x="32534" y="0"/>
                    </a:moveTo>
                    <a:lnTo>
                      <a:pt x="30890" y="151"/>
                    </a:lnTo>
                    <a:lnTo>
                      <a:pt x="27639" y="578"/>
                    </a:lnTo>
                    <a:lnTo>
                      <a:pt x="24476" y="1180"/>
                    </a:lnTo>
                    <a:lnTo>
                      <a:pt x="21401" y="1983"/>
                    </a:lnTo>
                    <a:lnTo>
                      <a:pt x="19179" y="2711"/>
                    </a:lnTo>
                    <a:lnTo>
                      <a:pt x="17736" y="3251"/>
                    </a:lnTo>
                    <a:lnTo>
                      <a:pt x="16318" y="3854"/>
                    </a:lnTo>
                    <a:lnTo>
                      <a:pt x="14949" y="4506"/>
                    </a:lnTo>
                    <a:lnTo>
                      <a:pt x="13606" y="5209"/>
                    </a:lnTo>
                    <a:lnTo>
                      <a:pt x="12314" y="5975"/>
                    </a:lnTo>
                    <a:lnTo>
                      <a:pt x="11071" y="6791"/>
                    </a:lnTo>
                    <a:lnTo>
                      <a:pt x="9879" y="7682"/>
                    </a:lnTo>
                    <a:lnTo>
                      <a:pt x="9289" y="8146"/>
                    </a:lnTo>
                    <a:lnTo>
                      <a:pt x="8724" y="8623"/>
                    </a:lnTo>
                    <a:lnTo>
                      <a:pt x="7632" y="9627"/>
                    </a:lnTo>
                    <a:lnTo>
                      <a:pt x="6590" y="10682"/>
                    </a:lnTo>
                    <a:lnTo>
                      <a:pt x="5624" y="11811"/>
                    </a:lnTo>
                    <a:lnTo>
                      <a:pt x="4720" y="12991"/>
                    </a:lnTo>
                    <a:lnTo>
                      <a:pt x="3879" y="14234"/>
                    </a:lnTo>
                    <a:lnTo>
                      <a:pt x="3126" y="15527"/>
                    </a:lnTo>
                    <a:lnTo>
                      <a:pt x="2435" y="16857"/>
                    </a:lnTo>
                    <a:lnTo>
                      <a:pt x="1820" y="18250"/>
                    </a:lnTo>
                    <a:lnTo>
                      <a:pt x="1293" y="19681"/>
                    </a:lnTo>
                    <a:lnTo>
                      <a:pt x="854" y="21162"/>
                    </a:lnTo>
                    <a:lnTo>
                      <a:pt x="502" y="22668"/>
                    </a:lnTo>
                    <a:lnTo>
                      <a:pt x="239" y="24225"/>
                    </a:lnTo>
                    <a:lnTo>
                      <a:pt x="63" y="25819"/>
                    </a:lnTo>
                    <a:lnTo>
                      <a:pt x="0" y="27451"/>
                    </a:lnTo>
                    <a:lnTo>
                      <a:pt x="26" y="29107"/>
                    </a:lnTo>
                    <a:lnTo>
                      <a:pt x="88" y="29948"/>
                    </a:lnTo>
                    <a:lnTo>
                      <a:pt x="1155" y="29760"/>
                    </a:lnTo>
                    <a:lnTo>
                      <a:pt x="3628" y="29220"/>
                    </a:lnTo>
                    <a:lnTo>
                      <a:pt x="6326" y="28505"/>
                    </a:lnTo>
                    <a:lnTo>
                      <a:pt x="9125" y="27651"/>
                    </a:lnTo>
                    <a:lnTo>
                      <a:pt x="11887" y="26698"/>
                    </a:lnTo>
                    <a:lnTo>
                      <a:pt x="14435" y="25693"/>
                    </a:lnTo>
                    <a:lnTo>
                      <a:pt x="16644" y="24677"/>
                    </a:lnTo>
                    <a:lnTo>
                      <a:pt x="17974" y="23924"/>
                    </a:lnTo>
                    <a:lnTo>
                      <a:pt x="18690" y="23447"/>
                    </a:lnTo>
                    <a:lnTo>
                      <a:pt x="18978" y="23221"/>
                    </a:lnTo>
                    <a:lnTo>
                      <a:pt x="19619" y="22668"/>
                    </a:lnTo>
                    <a:lnTo>
                      <a:pt x="20849" y="21526"/>
                    </a:lnTo>
                    <a:lnTo>
                      <a:pt x="22041" y="20346"/>
                    </a:lnTo>
                    <a:lnTo>
                      <a:pt x="23196" y="19104"/>
                    </a:lnTo>
                    <a:lnTo>
                      <a:pt x="24288" y="17811"/>
                    </a:lnTo>
                    <a:lnTo>
                      <a:pt x="25330" y="16468"/>
                    </a:lnTo>
                    <a:lnTo>
                      <a:pt x="26309" y="15087"/>
                    </a:lnTo>
                    <a:lnTo>
                      <a:pt x="27237" y="13656"/>
                    </a:lnTo>
                    <a:lnTo>
                      <a:pt x="28116" y="12188"/>
                    </a:lnTo>
                    <a:lnTo>
                      <a:pt x="28919" y="10669"/>
                    </a:lnTo>
                    <a:lnTo>
                      <a:pt x="29660" y="9125"/>
                    </a:lnTo>
                    <a:lnTo>
                      <a:pt x="30338" y="7544"/>
                    </a:lnTo>
                    <a:lnTo>
                      <a:pt x="30953" y="5925"/>
                    </a:lnTo>
                    <a:lnTo>
                      <a:pt x="31492" y="4268"/>
                    </a:lnTo>
                    <a:lnTo>
                      <a:pt x="31969" y="2586"/>
                    </a:lnTo>
                    <a:lnTo>
                      <a:pt x="32358" y="879"/>
                    </a:lnTo>
                    <a:lnTo>
                      <a:pt x="32534" y="0"/>
                    </a:lnTo>
                    <a:close/>
                  </a:path>
                </a:pathLst>
              </a:custGeom>
              <a:solidFill>
                <a:srgbClr val="095E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1" name="Google Shape;1441;p39"/>
              <p:cNvSpPr/>
              <p:nvPr/>
            </p:nvSpPr>
            <p:spPr>
              <a:xfrm>
                <a:off x="5375175" y="3430300"/>
                <a:ext cx="819325" cy="756900"/>
              </a:xfrm>
              <a:custGeom>
                <a:avLst/>
                <a:gdLst/>
                <a:ahLst/>
                <a:cxnLst/>
                <a:rect l="l" t="t" r="r" b="b"/>
                <a:pathLst>
                  <a:path w="32773" h="30276" extrusionOk="0">
                    <a:moveTo>
                      <a:pt x="32509" y="1"/>
                    </a:moveTo>
                    <a:lnTo>
                      <a:pt x="31781" y="516"/>
                    </a:lnTo>
                    <a:lnTo>
                      <a:pt x="27175" y="3930"/>
                    </a:lnTo>
                    <a:lnTo>
                      <a:pt x="22857" y="7331"/>
                    </a:lnTo>
                    <a:lnTo>
                      <a:pt x="19117" y="10431"/>
                    </a:lnTo>
                    <a:lnTo>
                      <a:pt x="16493" y="12691"/>
                    </a:lnTo>
                    <a:lnTo>
                      <a:pt x="13820" y="15088"/>
                    </a:lnTo>
                    <a:lnTo>
                      <a:pt x="11121" y="17623"/>
                    </a:lnTo>
                    <a:lnTo>
                      <a:pt x="8460" y="20259"/>
                    </a:lnTo>
                    <a:lnTo>
                      <a:pt x="5862" y="22970"/>
                    </a:lnTo>
                    <a:lnTo>
                      <a:pt x="3389" y="25757"/>
                    </a:lnTo>
                    <a:lnTo>
                      <a:pt x="1080" y="28568"/>
                    </a:lnTo>
                    <a:lnTo>
                      <a:pt x="0" y="29999"/>
                    </a:lnTo>
                    <a:lnTo>
                      <a:pt x="390" y="30275"/>
                    </a:lnTo>
                    <a:lnTo>
                      <a:pt x="1456" y="28857"/>
                    </a:lnTo>
                    <a:lnTo>
                      <a:pt x="3753" y="26046"/>
                    </a:lnTo>
                    <a:lnTo>
                      <a:pt x="6213" y="23284"/>
                    </a:lnTo>
                    <a:lnTo>
                      <a:pt x="8799" y="20573"/>
                    </a:lnTo>
                    <a:lnTo>
                      <a:pt x="11460" y="17950"/>
                    </a:lnTo>
                    <a:lnTo>
                      <a:pt x="14146" y="15427"/>
                    </a:lnTo>
                    <a:lnTo>
                      <a:pt x="16820" y="13030"/>
                    </a:lnTo>
                    <a:lnTo>
                      <a:pt x="19430" y="10783"/>
                    </a:lnTo>
                    <a:lnTo>
                      <a:pt x="23146" y="7695"/>
                    </a:lnTo>
                    <a:lnTo>
                      <a:pt x="27463" y="4306"/>
                    </a:lnTo>
                    <a:lnTo>
                      <a:pt x="32045" y="892"/>
                    </a:lnTo>
                    <a:lnTo>
                      <a:pt x="32773" y="390"/>
                    </a:lnTo>
                    <a:lnTo>
                      <a:pt x="32509" y="1"/>
                    </a:ln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2" name="Google Shape;1442;p39"/>
              <p:cNvSpPr/>
              <p:nvPr/>
            </p:nvSpPr>
            <p:spPr>
              <a:xfrm>
                <a:off x="6067700" y="3505625"/>
                <a:ext cx="107675" cy="25125"/>
              </a:xfrm>
              <a:custGeom>
                <a:avLst/>
                <a:gdLst/>
                <a:ahLst/>
                <a:cxnLst/>
                <a:rect l="l" t="t" r="r" b="b"/>
                <a:pathLst>
                  <a:path w="4307" h="1005" extrusionOk="0">
                    <a:moveTo>
                      <a:pt x="4306" y="0"/>
                    </a:moveTo>
                    <a:lnTo>
                      <a:pt x="3892" y="51"/>
                    </a:lnTo>
                    <a:lnTo>
                      <a:pt x="3503" y="88"/>
                    </a:lnTo>
                    <a:lnTo>
                      <a:pt x="2084" y="226"/>
                    </a:lnTo>
                    <a:lnTo>
                      <a:pt x="691" y="427"/>
                    </a:lnTo>
                    <a:lnTo>
                      <a:pt x="679" y="515"/>
                    </a:lnTo>
                    <a:lnTo>
                      <a:pt x="679" y="603"/>
                    </a:lnTo>
                    <a:lnTo>
                      <a:pt x="202" y="578"/>
                    </a:lnTo>
                    <a:lnTo>
                      <a:pt x="202" y="540"/>
                    </a:lnTo>
                    <a:lnTo>
                      <a:pt x="214" y="502"/>
                    </a:lnTo>
                    <a:lnTo>
                      <a:pt x="101" y="528"/>
                    </a:lnTo>
                    <a:lnTo>
                      <a:pt x="1" y="540"/>
                    </a:lnTo>
                    <a:lnTo>
                      <a:pt x="89" y="1004"/>
                    </a:lnTo>
                    <a:lnTo>
                      <a:pt x="1005" y="841"/>
                    </a:lnTo>
                    <a:lnTo>
                      <a:pt x="2662" y="640"/>
                    </a:lnTo>
                    <a:lnTo>
                      <a:pt x="3540" y="553"/>
                    </a:lnTo>
                    <a:lnTo>
                      <a:pt x="3854" y="528"/>
                    </a:lnTo>
                    <a:lnTo>
                      <a:pt x="4181" y="490"/>
                    </a:lnTo>
                    <a:lnTo>
                      <a:pt x="4243" y="251"/>
                    </a:lnTo>
                    <a:lnTo>
                      <a:pt x="4306" y="0"/>
                    </a:ln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3" name="Google Shape;1443;p39"/>
              <p:cNvSpPr/>
              <p:nvPr/>
            </p:nvSpPr>
            <p:spPr>
              <a:xfrm>
                <a:off x="5986750" y="3557075"/>
                <a:ext cx="173875" cy="36125"/>
              </a:xfrm>
              <a:custGeom>
                <a:avLst/>
                <a:gdLst/>
                <a:ahLst/>
                <a:cxnLst/>
                <a:rect l="l" t="t" r="r" b="b"/>
                <a:pathLst>
                  <a:path w="6955" h="1445" extrusionOk="0">
                    <a:moveTo>
                      <a:pt x="6954" y="1"/>
                    </a:moveTo>
                    <a:lnTo>
                      <a:pt x="6038" y="38"/>
                    </a:lnTo>
                    <a:lnTo>
                      <a:pt x="4356" y="189"/>
                    </a:lnTo>
                    <a:lnTo>
                      <a:pt x="2800" y="390"/>
                    </a:lnTo>
                    <a:lnTo>
                      <a:pt x="1293" y="679"/>
                    </a:lnTo>
                    <a:lnTo>
                      <a:pt x="528" y="854"/>
                    </a:lnTo>
                    <a:lnTo>
                      <a:pt x="515" y="942"/>
                    </a:lnTo>
                    <a:lnTo>
                      <a:pt x="490" y="1043"/>
                    </a:lnTo>
                    <a:lnTo>
                      <a:pt x="114" y="967"/>
                    </a:lnTo>
                    <a:lnTo>
                      <a:pt x="51" y="980"/>
                    </a:lnTo>
                    <a:lnTo>
                      <a:pt x="1" y="992"/>
                    </a:lnTo>
                    <a:lnTo>
                      <a:pt x="126" y="1444"/>
                    </a:lnTo>
                    <a:lnTo>
                      <a:pt x="929" y="1243"/>
                    </a:lnTo>
                    <a:lnTo>
                      <a:pt x="2498" y="917"/>
                    </a:lnTo>
                    <a:lnTo>
                      <a:pt x="4117" y="691"/>
                    </a:lnTo>
                    <a:lnTo>
                      <a:pt x="5850" y="528"/>
                    </a:lnTo>
                    <a:lnTo>
                      <a:pt x="6791" y="478"/>
                    </a:lnTo>
                    <a:lnTo>
                      <a:pt x="6879" y="239"/>
                    </a:lnTo>
                    <a:lnTo>
                      <a:pt x="6954" y="1"/>
                    </a:ln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4" name="Google Shape;1444;p39"/>
              <p:cNvSpPr/>
              <p:nvPr/>
            </p:nvSpPr>
            <p:spPr>
              <a:xfrm>
                <a:off x="5919600" y="3634275"/>
                <a:ext cx="1275" cy="3475"/>
              </a:xfrm>
              <a:custGeom>
                <a:avLst/>
                <a:gdLst/>
                <a:ahLst/>
                <a:cxnLst/>
                <a:rect l="l" t="t" r="r" b="b"/>
                <a:pathLst>
                  <a:path w="51" h="139" extrusionOk="0">
                    <a:moveTo>
                      <a:pt x="51" y="1"/>
                    </a:moveTo>
                    <a:lnTo>
                      <a:pt x="26" y="13"/>
                    </a:lnTo>
                    <a:lnTo>
                      <a:pt x="0" y="13"/>
                    </a:lnTo>
                    <a:lnTo>
                      <a:pt x="26" y="139"/>
                    </a:lnTo>
                    <a:lnTo>
                      <a:pt x="38" y="76"/>
                    </a:lnTo>
                    <a:lnTo>
                      <a:pt x="51" y="1"/>
                    </a:ln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5" name="Google Shape;1445;p39"/>
              <p:cNvSpPr/>
              <p:nvPr/>
            </p:nvSpPr>
            <p:spPr>
              <a:xfrm>
                <a:off x="5920550" y="3609800"/>
                <a:ext cx="221250" cy="36425"/>
              </a:xfrm>
              <a:custGeom>
                <a:avLst/>
                <a:gdLst/>
                <a:ahLst/>
                <a:cxnLst/>
                <a:rect l="l" t="t" r="r" b="b"/>
                <a:pathLst>
                  <a:path w="8850" h="1457" extrusionOk="0">
                    <a:moveTo>
                      <a:pt x="7770" y="0"/>
                    </a:moveTo>
                    <a:lnTo>
                      <a:pt x="5648" y="113"/>
                    </a:lnTo>
                    <a:lnTo>
                      <a:pt x="3552" y="327"/>
                    </a:lnTo>
                    <a:lnTo>
                      <a:pt x="1506" y="653"/>
                    </a:lnTo>
                    <a:lnTo>
                      <a:pt x="515" y="867"/>
                    </a:lnTo>
                    <a:lnTo>
                      <a:pt x="477" y="1042"/>
                    </a:lnTo>
                    <a:lnTo>
                      <a:pt x="452" y="1231"/>
                    </a:lnTo>
                    <a:lnTo>
                      <a:pt x="0" y="1155"/>
                    </a:lnTo>
                    <a:lnTo>
                      <a:pt x="0" y="1155"/>
                    </a:lnTo>
                    <a:lnTo>
                      <a:pt x="63" y="1456"/>
                    </a:lnTo>
                    <a:lnTo>
                      <a:pt x="1092" y="1218"/>
                    </a:lnTo>
                    <a:lnTo>
                      <a:pt x="3201" y="841"/>
                    </a:lnTo>
                    <a:lnTo>
                      <a:pt x="5360" y="603"/>
                    </a:lnTo>
                    <a:lnTo>
                      <a:pt x="7556" y="477"/>
                    </a:lnTo>
                    <a:lnTo>
                      <a:pt x="8673" y="465"/>
                    </a:lnTo>
                    <a:lnTo>
                      <a:pt x="8761" y="239"/>
                    </a:lnTo>
                    <a:lnTo>
                      <a:pt x="8849" y="0"/>
                    </a:ln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6" name="Google Shape;1446;p39"/>
              <p:cNvSpPr/>
              <p:nvPr/>
            </p:nvSpPr>
            <p:spPr>
              <a:xfrm>
                <a:off x="5837700" y="3677900"/>
                <a:ext cx="274275" cy="41425"/>
              </a:xfrm>
              <a:custGeom>
                <a:avLst/>
                <a:gdLst/>
                <a:ahLst/>
                <a:cxnLst/>
                <a:rect l="l" t="t" r="r" b="b"/>
                <a:pathLst>
                  <a:path w="10971" h="1657" extrusionOk="0">
                    <a:moveTo>
                      <a:pt x="9590" y="0"/>
                    </a:moveTo>
                    <a:lnTo>
                      <a:pt x="6866" y="50"/>
                    </a:lnTo>
                    <a:lnTo>
                      <a:pt x="4205" y="314"/>
                    </a:lnTo>
                    <a:lnTo>
                      <a:pt x="1632" y="766"/>
                    </a:lnTo>
                    <a:lnTo>
                      <a:pt x="377" y="1080"/>
                    </a:lnTo>
                    <a:lnTo>
                      <a:pt x="352" y="1280"/>
                    </a:lnTo>
                    <a:lnTo>
                      <a:pt x="327" y="1494"/>
                    </a:lnTo>
                    <a:lnTo>
                      <a:pt x="1" y="1456"/>
                    </a:lnTo>
                    <a:lnTo>
                      <a:pt x="1" y="1456"/>
                    </a:lnTo>
                    <a:lnTo>
                      <a:pt x="51" y="1657"/>
                    </a:lnTo>
                    <a:lnTo>
                      <a:pt x="1318" y="1318"/>
                    </a:lnTo>
                    <a:lnTo>
                      <a:pt x="3917" y="829"/>
                    </a:lnTo>
                    <a:lnTo>
                      <a:pt x="6590" y="540"/>
                    </a:lnTo>
                    <a:lnTo>
                      <a:pt x="9339" y="465"/>
                    </a:lnTo>
                    <a:lnTo>
                      <a:pt x="10745" y="515"/>
                    </a:lnTo>
                    <a:lnTo>
                      <a:pt x="10858" y="276"/>
                    </a:lnTo>
                    <a:lnTo>
                      <a:pt x="10971" y="50"/>
                    </a:lnTo>
                    <a:lnTo>
                      <a:pt x="9590" y="0"/>
                    </a:ln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7" name="Google Shape;1447;p39"/>
              <p:cNvSpPr/>
              <p:nvPr/>
            </p:nvSpPr>
            <p:spPr>
              <a:xfrm>
                <a:off x="5769925" y="3742225"/>
                <a:ext cx="309100" cy="31075"/>
              </a:xfrm>
              <a:custGeom>
                <a:avLst/>
                <a:gdLst/>
                <a:ahLst/>
                <a:cxnLst/>
                <a:rect l="l" t="t" r="r" b="b"/>
                <a:pathLst>
                  <a:path w="12364" h="1243" extrusionOk="0">
                    <a:moveTo>
                      <a:pt x="12364" y="0"/>
                    </a:moveTo>
                    <a:lnTo>
                      <a:pt x="10694" y="25"/>
                    </a:lnTo>
                    <a:lnTo>
                      <a:pt x="7481" y="126"/>
                    </a:lnTo>
                    <a:lnTo>
                      <a:pt x="4444" y="314"/>
                    </a:lnTo>
                    <a:lnTo>
                      <a:pt x="1594" y="578"/>
                    </a:lnTo>
                    <a:lnTo>
                      <a:pt x="251" y="741"/>
                    </a:lnTo>
                    <a:lnTo>
                      <a:pt x="251" y="891"/>
                    </a:lnTo>
                    <a:lnTo>
                      <a:pt x="239" y="1029"/>
                    </a:lnTo>
                    <a:lnTo>
                      <a:pt x="0" y="1017"/>
                    </a:lnTo>
                    <a:lnTo>
                      <a:pt x="38" y="1243"/>
                    </a:lnTo>
                    <a:lnTo>
                      <a:pt x="1369" y="1080"/>
                    </a:lnTo>
                    <a:lnTo>
                      <a:pt x="4205" y="804"/>
                    </a:lnTo>
                    <a:lnTo>
                      <a:pt x="7218" y="615"/>
                    </a:lnTo>
                    <a:lnTo>
                      <a:pt x="10418" y="502"/>
                    </a:lnTo>
                    <a:lnTo>
                      <a:pt x="12088" y="477"/>
                    </a:lnTo>
                    <a:lnTo>
                      <a:pt x="12226" y="239"/>
                    </a:lnTo>
                    <a:lnTo>
                      <a:pt x="12364" y="0"/>
                    </a:ln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8" name="Google Shape;1448;p39"/>
              <p:cNvSpPr/>
              <p:nvPr/>
            </p:nvSpPr>
            <p:spPr>
              <a:xfrm>
                <a:off x="5692100" y="3800275"/>
                <a:ext cx="351475" cy="46775"/>
              </a:xfrm>
              <a:custGeom>
                <a:avLst/>
                <a:gdLst/>
                <a:ahLst/>
                <a:cxnLst/>
                <a:rect l="l" t="t" r="r" b="b"/>
                <a:pathLst>
                  <a:path w="14059" h="1871" extrusionOk="0">
                    <a:moveTo>
                      <a:pt x="14058" y="0"/>
                    </a:moveTo>
                    <a:lnTo>
                      <a:pt x="12326" y="25"/>
                    </a:lnTo>
                    <a:lnTo>
                      <a:pt x="8900" y="189"/>
                    </a:lnTo>
                    <a:lnTo>
                      <a:pt x="5536" y="515"/>
                    </a:lnTo>
                    <a:lnTo>
                      <a:pt x="2222" y="992"/>
                    </a:lnTo>
                    <a:lnTo>
                      <a:pt x="603" y="1293"/>
                    </a:lnTo>
                    <a:lnTo>
                      <a:pt x="603" y="1419"/>
                    </a:lnTo>
                    <a:lnTo>
                      <a:pt x="603" y="1532"/>
                    </a:lnTo>
                    <a:lnTo>
                      <a:pt x="126" y="1544"/>
                    </a:lnTo>
                    <a:lnTo>
                      <a:pt x="126" y="1469"/>
                    </a:lnTo>
                    <a:lnTo>
                      <a:pt x="126" y="1381"/>
                    </a:lnTo>
                    <a:lnTo>
                      <a:pt x="63" y="1394"/>
                    </a:lnTo>
                    <a:lnTo>
                      <a:pt x="1" y="1406"/>
                    </a:lnTo>
                    <a:lnTo>
                      <a:pt x="88" y="1870"/>
                    </a:lnTo>
                    <a:lnTo>
                      <a:pt x="1733" y="1544"/>
                    </a:lnTo>
                    <a:lnTo>
                      <a:pt x="5084" y="1042"/>
                    </a:lnTo>
                    <a:lnTo>
                      <a:pt x="8511" y="691"/>
                    </a:lnTo>
                    <a:lnTo>
                      <a:pt x="11987" y="502"/>
                    </a:lnTo>
                    <a:lnTo>
                      <a:pt x="13745" y="477"/>
                    </a:lnTo>
                    <a:lnTo>
                      <a:pt x="13895" y="239"/>
                    </a:lnTo>
                    <a:lnTo>
                      <a:pt x="14058" y="0"/>
                    </a:ln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9" name="Google Shape;1449;p39"/>
              <p:cNvSpPr/>
              <p:nvPr/>
            </p:nvSpPr>
            <p:spPr>
              <a:xfrm>
                <a:off x="5624000" y="3876525"/>
                <a:ext cx="363725" cy="36100"/>
              </a:xfrm>
              <a:custGeom>
                <a:avLst/>
                <a:gdLst/>
                <a:ahLst/>
                <a:cxnLst/>
                <a:rect l="l" t="t" r="r" b="b"/>
                <a:pathLst>
                  <a:path w="14549" h="1444" extrusionOk="0">
                    <a:moveTo>
                      <a:pt x="14548" y="0"/>
                    </a:moveTo>
                    <a:lnTo>
                      <a:pt x="12301" y="113"/>
                    </a:lnTo>
                    <a:lnTo>
                      <a:pt x="7695" y="415"/>
                    </a:lnTo>
                    <a:lnTo>
                      <a:pt x="5398" y="590"/>
                    </a:lnTo>
                    <a:lnTo>
                      <a:pt x="2951" y="779"/>
                    </a:lnTo>
                    <a:lnTo>
                      <a:pt x="490" y="942"/>
                    </a:lnTo>
                    <a:lnTo>
                      <a:pt x="490" y="1004"/>
                    </a:lnTo>
                    <a:lnTo>
                      <a:pt x="490" y="1067"/>
                    </a:lnTo>
                    <a:lnTo>
                      <a:pt x="26" y="1067"/>
                    </a:lnTo>
                    <a:lnTo>
                      <a:pt x="26" y="1017"/>
                    </a:lnTo>
                    <a:lnTo>
                      <a:pt x="26" y="979"/>
                    </a:lnTo>
                    <a:lnTo>
                      <a:pt x="1" y="979"/>
                    </a:lnTo>
                    <a:lnTo>
                      <a:pt x="39" y="1444"/>
                    </a:lnTo>
                    <a:lnTo>
                      <a:pt x="2725" y="1268"/>
                    </a:lnTo>
                    <a:lnTo>
                      <a:pt x="5436" y="1055"/>
                    </a:lnTo>
                    <a:lnTo>
                      <a:pt x="7620" y="892"/>
                    </a:lnTo>
                    <a:lnTo>
                      <a:pt x="12000" y="590"/>
                    </a:lnTo>
                    <a:lnTo>
                      <a:pt x="14159" y="490"/>
                    </a:lnTo>
                    <a:lnTo>
                      <a:pt x="14360" y="251"/>
                    </a:lnTo>
                    <a:lnTo>
                      <a:pt x="14548" y="0"/>
                    </a:ln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0" name="Google Shape;1450;p39"/>
              <p:cNvSpPr/>
              <p:nvPr/>
            </p:nvSpPr>
            <p:spPr>
              <a:xfrm>
                <a:off x="5567225" y="3942725"/>
                <a:ext cx="361500" cy="32350"/>
              </a:xfrm>
              <a:custGeom>
                <a:avLst/>
                <a:gdLst/>
                <a:ahLst/>
                <a:cxnLst/>
                <a:rect l="l" t="t" r="r" b="b"/>
                <a:pathLst>
                  <a:path w="14460" h="1294" extrusionOk="0">
                    <a:moveTo>
                      <a:pt x="12614" y="1"/>
                    </a:moveTo>
                    <a:lnTo>
                      <a:pt x="8937" y="51"/>
                    </a:lnTo>
                    <a:lnTo>
                      <a:pt x="5322" y="239"/>
                    </a:lnTo>
                    <a:lnTo>
                      <a:pt x="1757" y="591"/>
                    </a:lnTo>
                    <a:lnTo>
                      <a:pt x="0" y="829"/>
                    </a:lnTo>
                    <a:lnTo>
                      <a:pt x="13" y="1068"/>
                    </a:lnTo>
                    <a:lnTo>
                      <a:pt x="38" y="1294"/>
                    </a:lnTo>
                    <a:lnTo>
                      <a:pt x="1732" y="1068"/>
                    </a:lnTo>
                    <a:lnTo>
                      <a:pt x="5184" y="729"/>
                    </a:lnTo>
                    <a:lnTo>
                      <a:pt x="8686" y="528"/>
                    </a:lnTo>
                    <a:lnTo>
                      <a:pt x="12225" y="465"/>
                    </a:lnTo>
                    <a:lnTo>
                      <a:pt x="14020" y="503"/>
                    </a:lnTo>
                    <a:lnTo>
                      <a:pt x="14246" y="277"/>
                    </a:lnTo>
                    <a:lnTo>
                      <a:pt x="14459" y="38"/>
                    </a:lnTo>
                    <a:lnTo>
                      <a:pt x="12614" y="1"/>
                    </a:ln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1" name="Google Shape;1451;p39"/>
              <p:cNvSpPr/>
              <p:nvPr/>
            </p:nvSpPr>
            <p:spPr>
              <a:xfrm>
                <a:off x="5495350" y="4019600"/>
                <a:ext cx="351150" cy="30150"/>
              </a:xfrm>
              <a:custGeom>
                <a:avLst/>
                <a:gdLst/>
                <a:ahLst/>
                <a:cxnLst/>
                <a:rect l="l" t="t" r="r" b="b"/>
                <a:pathLst>
                  <a:path w="14046" h="1206" extrusionOk="0">
                    <a:moveTo>
                      <a:pt x="12314" y="1"/>
                    </a:moveTo>
                    <a:lnTo>
                      <a:pt x="8862" y="51"/>
                    </a:lnTo>
                    <a:lnTo>
                      <a:pt x="5448" y="227"/>
                    </a:lnTo>
                    <a:lnTo>
                      <a:pt x="2072" y="503"/>
                    </a:lnTo>
                    <a:lnTo>
                      <a:pt x="402" y="691"/>
                    </a:lnTo>
                    <a:lnTo>
                      <a:pt x="402" y="829"/>
                    </a:lnTo>
                    <a:lnTo>
                      <a:pt x="402" y="955"/>
                    </a:lnTo>
                    <a:lnTo>
                      <a:pt x="1" y="955"/>
                    </a:lnTo>
                    <a:lnTo>
                      <a:pt x="26" y="1206"/>
                    </a:lnTo>
                    <a:lnTo>
                      <a:pt x="1658" y="1018"/>
                    </a:lnTo>
                    <a:lnTo>
                      <a:pt x="4959" y="729"/>
                    </a:lnTo>
                    <a:lnTo>
                      <a:pt x="8297" y="541"/>
                    </a:lnTo>
                    <a:lnTo>
                      <a:pt x="11674" y="478"/>
                    </a:lnTo>
                    <a:lnTo>
                      <a:pt x="13381" y="478"/>
                    </a:lnTo>
                    <a:lnTo>
                      <a:pt x="13745" y="252"/>
                    </a:lnTo>
                    <a:lnTo>
                      <a:pt x="14046" y="13"/>
                    </a:lnTo>
                    <a:lnTo>
                      <a:pt x="12314" y="1"/>
                    </a:ln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2" name="Google Shape;1452;p39"/>
              <p:cNvSpPr/>
              <p:nvPr/>
            </p:nvSpPr>
            <p:spPr>
              <a:xfrm>
                <a:off x="5461150" y="4077025"/>
                <a:ext cx="274600" cy="15400"/>
              </a:xfrm>
              <a:custGeom>
                <a:avLst/>
                <a:gdLst/>
                <a:ahLst/>
                <a:cxnLst/>
                <a:rect l="l" t="t" r="r" b="b"/>
                <a:pathLst>
                  <a:path w="10984" h="616" extrusionOk="0">
                    <a:moveTo>
                      <a:pt x="8260" y="1"/>
                    </a:moveTo>
                    <a:lnTo>
                      <a:pt x="2850" y="38"/>
                    </a:lnTo>
                    <a:lnTo>
                      <a:pt x="189" y="139"/>
                    </a:lnTo>
                    <a:lnTo>
                      <a:pt x="189" y="227"/>
                    </a:lnTo>
                    <a:lnTo>
                      <a:pt x="201" y="315"/>
                    </a:lnTo>
                    <a:lnTo>
                      <a:pt x="1" y="327"/>
                    </a:lnTo>
                    <a:lnTo>
                      <a:pt x="13" y="616"/>
                    </a:lnTo>
                    <a:lnTo>
                      <a:pt x="2461" y="515"/>
                    </a:lnTo>
                    <a:lnTo>
                      <a:pt x="7406" y="465"/>
                    </a:lnTo>
                    <a:lnTo>
                      <a:pt x="9891" y="503"/>
                    </a:lnTo>
                    <a:lnTo>
                      <a:pt x="10444" y="277"/>
                    </a:lnTo>
                    <a:lnTo>
                      <a:pt x="10983" y="64"/>
                    </a:lnTo>
                    <a:lnTo>
                      <a:pt x="8260" y="1"/>
                    </a:ln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3" name="Google Shape;1453;p39"/>
              <p:cNvSpPr/>
              <p:nvPr/>
            </p:nvSpPr>
            <p:spPr>
              <a:xfrm>
                <a:off x="5416600" y="4120025"/>
                <a:ext cx="204600" cy="18850"/>
              </a:xfrm>
              <a:custGeom>
                <a:avLst/>
                <a:gdLst/>
                <a:ahLst/>
                <a:cxnLst/>
                <a:rect l="l" t="t" r="r" b="b"/>
                <a:pathLst>
                  <a:path w="8184" h="754" extrusionOk="0">
                    <a:moveTo>
                      <a:pt x="6201" y="0"/>
                    </a:moveTo>
                    <a:lnTo>
                      <a:pt x="2285" y="113"/>
                    </a:lnTo>
                    <a:lnTo>
                      <a:pt x="364" y="251"/>
                    </a:lnTo>
                    <a:lnTo>
                      <a:pt x="402" y="427"/>
                    </a:lnTo>
                    <a:lnTo>
                      <a:pt x="440" y="603"/>
                    </a:lnTo>
                    <a:lnTo>
                      <a:pt x="0" y="703"/>
                    </a:lnTo>
                    <a:lnTo>
                      <a:pt x="13" y="753"/>
                    </a:lnTo>
                    <a:lnTo>
                      <a:pt x="1682" y="615"/>
                    </a:lnTo>
                    <a:lnTo>
                      <a:pt x="5084" y="490"/>
                    </a:lnTo>
                    <a:lnTo>
                      <a:pt x="6816" y="490"/>
                    </a:lnTo>
                    <a:lnTo>
                      <a:pt x="7506" y="277"/>
                    </a:lnTo>
                    <a:lnTo>
                      <a:pt x="8184" y="51"/>
                    </a:lnTo>
                    <a:lnTo>
                      <a:pt x="6201" y="0"/>
                    </a:ln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4" name="Google Shape;1454;p39"/>
              <p:cNvSpPr/>
              <p:nvPr/>
            </p:nvSpPr>
            <p:spPr>
              <a:xfrm>
                <a:off x="6112275" y="3476125"/>
                <a:ext cx="70625" cy="22000"/>
              </a:xfrm>
              <a:custGeom>
                <a:avLst/>
                <a:gdLst/>
                <a:ahLst/>
                <a:cxnLst/>
                <a:rect l="l" t="t" r="r" b="b"/>
                <a:pathLst>
                  <a:path w="2825" h="880" extrusionOk="0">
                    <a:moveTo>
                      <a:pt x="2824" y="0"/>
                    </a:moveTo>
                    <a:lnTo>
                      <a:pt x="264" y="377"/>
                    </a:lnTo>
                    <a:lnTo>
                      <a:pt x="251" y="515"/>
                    </a:lnTo>
                    <a:lnTo>
                      <a:pt x="239" y="666"/>
                    </a:lnTo>
                    <a:lnTo>
                      <a:pt x="0" y="653"/>
                    </a:lnTo>
                    <a:lnTo>
                      <a:pt x="38" y="879"/>
                    </a:lnTo>
                    <a:lnTo>
                      <a:pt x="2699" y="503"/>
                    </a:lnTo>
                    <a:lnTo>
                      <a:pt x="2762" y="252"/>
                    </a:lnTo>
                    <a:lnTo>
                      <a:pt x="2824" y="0"/>
                    </a:ln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5" name="Google Shape;1455;p39"/>
              <p:cNvSpPr/>
              <p:nvPr/>
            </p:nvSpPr>
            <p:spPr>
              <a:xfrm>
                <a:off x="6106300" y="3441600"/>
                <a:ext cx="20425" cy="50875"/>
              </a:xfrm>
              <a:custGeom>
                <a:avLst/>
                <a:gdLst/>
                <a:ahLst/>
                <a:cxnLst/>
                <a:rect l="l" t="t" r="r" b="b"/>
                <a:pathLst>
                  <a:path w="817" h="2035" extrusionOk="0">
                    <a:moveTo>
                      <a:pt x="817" y="1"/>
                    </a:moveTo>
                    <a:lnTo>
                      <a:pt x="566" y="38"/>
                    </a:lnTo>
                    <a:lnTo>
                      <a:pt x="314" y="64"/>
                    </a:lnTo>
                    <a:lnTo>
                      <a:pt x="214" y="553"/>
                    </a:lnTo>
                    <a:lnTo>
                      <a:pt x="38" y="1557"/>
                    </a:lnTo>
                    <a:lnTo>
                      <a:pt x="1" y="2009"/>
                    </a:lnTo>
                    <a:lnTo>
                      <a:pt x="239" y="2034"/>
                    </a:lnTo>
                    <a:lnTo>
                      <a:pt x="202" y="1796"/>
                    </a:lnTo>
                    <a:lnTo>
                      <a:pt x="503" y="1758"/>
                    </a:lnTo>
                    <a:lnTo>
                      <a:pt x="628" y="879"/>
                    </a:lnTo>
                    <a:lnTo>
                      <a:pt x="817" y="1"/>
                    </a:ln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6" name="Google Shape;1456;p39"/>
              <p:cNvSpPr/>
              <p:nvPr/>
            </p:nvSpPr>
            <p:spPr>
              <a:xfrm>
                <a:off x="6111325" y="3485550"/>
                <a:ext cx="7550" cy="7225"/>
              </a:xfrm>
              <a:custGeom>
                <a:avLst/>
                <a:gdLst/>
                <a:ahLst/>
                <a:cxnLst/>
                <a:rect l="l" t="t" r="r" b="b"/>
                <a:pathLst>
                  <a:path w="302" h="289" extrusionOk="0">
                    <a:moveTo>
                      <a:pt x="302" y="0"/>
                    </a:moveTo>
                    <a:lnTo>
                      <a:pt x="1" y="38"/>
                    </a:lnTo>
                    <a:lnTo>
                      <a:pt x="38" y="276"/>
                    </a:lnTo>
                    <a:lnTo>
                      <a:pt x="277" y="289"/>
                    </a:lnTo>
                    <a:lnTo>
                      <a:pt x="289" y="138"/>
                    </a:lnTo>
                    <a:lnTo>
                      <a:pt x="302" y="0"/>
                    </a:ln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7" name="Google Shape;1457;p39"/>
              <p:cNvSpPr/>
              <p:nvPr/>
            </p:nvSpPr>
            <p:spPr>
              <a:xfrm>
                <a:off x="6073050" y="3446325"/>
                <a:ext cx="18525" cy="71875"/>
              </a:xfrm>
              <a:custGeom>
                <a:avLst/>
                <a:gdLst/>
                <a:ahLst/>
                <a:cxnLst/>
                <a:rect l="l" t="t" r="r" b="b"/>
                <a:pathLst>
                  <a:path w="741" h="2875" extrusionOk="0">
                    <a:moveTo>
                      <a:pt x="741" y="0"/>
                    </a:moveTo>
                    <a:lnTo>
                      <a:pt x="502" y="38"/>
                    </a:lnTo>
                    <a:lnTo>
                      <a:pt x="264" y="75"/>
                    </a:lnTo>
                    <a:lnTo>
                      <a:pt x="88" y="1469"/>
                    </a:lnTo>
                    <a:lnTo>
                      <a:pt x="0" y="2874"/>
                    </a:lnTo>
                    <a:lnTo>
                      <a:pt x="239" y="2837"/>
                    </a:lnTo>
                    <a:lnTo>
                      <a:pt x="477" y="2799"/>
                    </a:lnTo>
                    <a:lnTo>
                      <a:pt x="565" y="1381"/>
                    </a:lnTo>
                    <a:lnTo>
                      <a:pt x="741" y="0"/>
                    </a:ln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8" name="Google Shape;1458;p39"/>
              <p:cNvSpPr/>
              <p:nvPr/>
            </p:nvSpPr>
            <p:spPr>
              <a:xfrm>
                <a:off x="6072725" y="3516300"/>
                <a:ext cx="12275" cy="4400"/>
              </a:xfrm>
              <a:custGeom>
                <a:avLst/>
                <a:gdLst/>
                <a:ahLst/>
                <a:cxnLst/>
                <a:rect l="l" t="t" r="r" b="b"/>
                <a:pathLst>
                  <a:path w="491" h="176" extrusionOk="0">
                    <a:moveTo>
                      <a:pt x="490" y="0"/>
                    </a:moveTo>
                    <a:lnTo>
                      <a:pt x="252" y="38"/>
                    </a:lnTo>
                    <a:lnTo>
                      <a:pt x="13" y="75"/>
                    </a:lnTo>
                    <a:lnTo>
                      <a:pt x="1" y="113"/>
                    </a:lnTo>
                    <a:lnTo>
                      <a:pt x="1" y="151"/>
                    </a:lnTo>
                    <a:lnTo>
                      <a:pt x="478" y="176"/>
                    </a:lnTo>
                    <a:lnTo>
                      <a:pt x="478" y="88"/>
                    </a:lnTo>
                    <a:lnTo>
                      <a:pt x="490" y="0"/>
                    </a:ln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9" name="Google Shape;1459;p39"/>
              <p:cNvSpPr/>
              <p:nvPr/>
            </p:nvSpPr>
            <p:spPr>
              <a:xfrm>
                <a:off x="5987375" y="3455100"/>
                <a:ext cx="49925" cy="126175"/>
              </a:xfrm>
              <a:custGeom>
                <a:avLst/>
                <a:gdLst/>
                <a:ahLst/>
                <a:cxnLst/>
                <a:rect l="l" t="t" r="r" b="b"/>
                <a:pathLst>
                  <a:path w="1997" h="5047" extrusionOk="0">
                    <a:moveTo>
                      <a:pt x="1996" y="1"/>
                    </a:moveTo>
                    <a:lnTo>
                      <a:pt x="1720" y="63"/>
                    </a:lnTo>
                    <a:lnTo>
                      <a:pt x="1444" y="114"/>
                    </a:lnTo>
                    <a:lnTo>
                      <a:pt x="1218" y="703"/>
                    </a:lnTo>
                    <a:lnTo>
                      <a:pt x="804" y="1896"/>
                    </a:lnTo>
                    <a:lnTo>
                      <a:pt x="440" y="3138"/>
                    </a:lnTo>
                    <a:lnTo>
                      <a:pt x="139" y="4394"/>
                    </a:lnTo>
                    <a:lnTo>
                      <a:pt x="1" y="5021"/>
                    </a:lnTo>
                    <a:lnTo>
                      <a:pt x="89" y="5046"/>
                    </a:lnTo>
                    <a:lnTo>
                      <a:pt x="289" y="4984"/>
                    </a:lnTo>
                    <a:lnTo>
                      <a:pt x="503" y="4933"/>
                    </a:lnTo>
                    <a:lnTo>
                      <a:pt x="641" y="4293"/>
                    </a:lnTo>
                    <a:lnTo>
                      <a:pt x="955" y="3038"/>
                    </a:lnTo>
                    <a:lnTo>
                      <a:pt x="1331" y="1795"/>
                    </a:lnTo>
                    <a:lnTo>
                      <a:pt x="1758" y="590"/>
                    </a:lnTo>
                    <a:lnTo>
                      <a:pt x="1996" y="1"/>
                    </a:ln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0" name="Google Shape;1460;p39"/>
              <p:cNvSpPr/>
              <p:nvPr/>
            </p:nvSpPr>
            <p:spPr>
              <a:xfrm>
                <a:off x="5989575" y="3578425"/>
                <a:ext cx="10375" cy="4725"/>
              </a:xfrm>
              <a:custGeom>
                <a:avLst/>
                <a:gdLst/>
                <a:ahLst/>
                <a:cxnLst/>
                <a:rect l="l" t="t" r="r" b="b"/>
                <a:pathLst>
                  <a:path w="415" h="189" extrusionOk="0">
                    <a:moveTo>
                      <a:pt x="415" y="0"/>
                    </a:moveTo>
                    <a:lnTo>
                      <a:pt x="201" y="51"/>
                    </a:lnTo>
                    <a:lnTo>
                      <a:pt x="1" y="113"/>
                    </a:lnTo>
                    <a:lnTo>
                      <a:pt x="377" y="189"/>
                    </a:lnTo>
                    <a:lnTo>
                      <a:pt x="402" y="88"/>
                    </a:lnTo>
                    <a:lnTo>
                      <a:pt x="415" y="0"/>
                    </a:ln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1" name="Google Shape;1461;p39"/>
              <p:cNvSpPr/>
              <p:nvPr/>
            </p:nvSpPr>
            <p:spPr>
              <a:xfrm>
                <a:off x="5920225" y="3637725"/>
                <a:ext cx="350" cy="975"/>
              </a:xfrm>
              <a:custGeom>
                <a:avLst/>
                <a:gdLst/>
                <a:ahLst/>
                <a:cxnLst/>
                <a:rect l="l" t="t" r="r" b="b"/>
                <a:pathLst>
                  <a:path w="14" h="39" extrusionOk="0">
                    <a:moveTo>
                      <a:pt x="1" y="1"/>
                    </a:moveTo>
                    <a:lnTo>
                      <a:pt x="1" y="13"/>
                    </a:lnTo>
                    <a:lnTo>
                      <a:pt x="1" y="26"/>
                    </a:lnTo>
                    <a:lnTo>
                      <a:pt x="13" y="38"/>
                    </a:lnTo>
                    <a:lnTo>
                      <a:pt x="1" y="1"/>
                    </a:ln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2" name="Google Shape;1462;p39"/>
              <p:cNvSpPr/>
              <p:nvPr/>
            </p:nvSpPr>
            <p:spPr>
              <a:xfrm>
                <a:off x="5920850" y="3468275"/>
                <a:ext cx="54325" cy="166025"/>
              </a:xfrm>
              <a:custGeom>
                <a:avLst/>
                <a:gdLst/>
                <a:ahLst/>
                <a:cxnLst/>
                <a:rect l="l" t="t" r="r" b="b"/>
                <a:pathLst>
                  <a:path w="2173" h="6641" extrusionOk="0">
                    <a:moveTo>
                      <a:pt x="2172" y="1"/>
                    </a:moveTo>
                    <a:lnTo>
                      <a:pt x="1896" y="63"/>
                    </a:lnTo>
                    <a:lnTo>
                      <a:pt x="1632" y="126"/>
                    </a:lnTo>
                    <a:lnTo>
                      <a:pt x="1381" y="917"/>
                    </a:lnTo>
                    <a:lnTo>
                      <a:pt x="904" y="2524"/>
                    </a:lnTo>
                    <a:lnTo>
                      <a:pt x="503" y="4155"/>
                    </a:lnTo>
                    <a:lnTo>
                      <a:pt x="151" y="5800"/>
                    </a:lnTo>
                    <a:lnTo>
                      <a:pt x="1" y="6641"/>
                    </a:lnTo>
                    <a:lnTo>
                      <a:pt x="252" y="6590"/>
                    </a:lnTo>
                    <a:lnTo>
                      <a:pt x="503" y="6528"/>
                    </a:lnTo>
                    <a:lnTo>
                      <a:pt x="653" y="5687"/>
                    </a:lnTo>
                    <a:lnTo>
                      <a:pt x="1017" y="4030"/>
                    </a:lnTo>
                    <a:lnTo>
                      <a:pt x="1432" y="2398"/>
                    </a:lnTo>
                    <a:lnTo>
                      <a:pt x="1909" y="791"/>
                    </a:lnTo>
                    <a:lnTo>
                      <a:pt x="2172" y="1"/>
                    </a:ln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3" name="Google Shape;1463;p39"/>
              <p:cNvSpPr/>
              <p:nvPr/>
            </p:nvSpPr>
            <p:spPr>
              <a:xfrm>
                <a:off x="5920225" y="3631450"/>
                <a:ext cx="13200" cy="9125"/>
              </a:xfrm>
              <a:custGeom>
                <a:avLst/>
                <a:gdLst/>
                <a:ahLst/>
                <a:cxnLst/>
                <a:rect l="l" t="t" r="r" b="b"/>
                <a:pathLst>
                  <a:path w="528" h="365" extrusionOk="0">
                    <a:moveTo>
                      <a:pt x="528" y="1"/>
                    </a:moveTo>
                    <a:lnTo>
                      <a:pt x="277" y="63"/>
                    </a:lnTo>
                    <a:lnTo>
                      <a:pt x="26" y="114"/>
                    </a:lnTo>
                    <a:lnTo>
                      <a:pt x="13" y="189"/>
                    </a:lnTo>
                    <a:lnTo>
                      <a:pt x="1" y="252"/>
                    </a:lnTo>
                    <a:lnTo>
                      <a:pt x="13" y="289"/>
                    </a:lnTo>
                    <a:lnTo>
                      <a:pt x="465" y="365"/>
                    </a:lnTo>
                    <a:lnTo>
                      <a:pt x="490" y="176"/>
                    </a:lnTo>
                    <a:lnTo>
                      <a:pt x="528" y="1"/>
                    </a:ln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4" name="Google Shape;1464;p39"/>
              <p:cNvSpPr/>
              <p:nvPr/>
            </p:nvSpPr>
            <p:spPr>
              <a:xfrm>
                <a:off x="5834250" y="3488050"/>
                <a:ext cx="67800" cy="226275"/>
              </a:xfrm>
              <a:custGeom>
                <a:avLst/>
                <a:gdLst/>
                <a:ahLst/>
                <a:cxnLst/>
                <a:rect l="l" t="t" r="r" b="b"/>
                <a:pathLst>
                  <a:path w="2712" h="9051" extrusionOk="0">
                    <a:moveTo>
                      <a:pt x="2712" y="0"/>
                    </a:moveTo>
                    <a:lnTo>
                      <a:pt x="2423" y="88"/>
                    </a:lnTo>
                    <a:lnTo>
                      <a:pt x="2134" y="176"/>
                    </a:lnTo>
                    <a:lnTo>
                      <a:pt x="1745" y="1218"/>
                    </a:lnTo>
                    <a:lnTo>
                      <a:pt x="1067" y="3377"/>
                    </a:lnTo>
                    <a:lnTo>
                      <a:pt x="528" y="5586"/>
                    </a:lnTo>
                    <a:lnTo>
                      <a:pt x="139" y="7870"/>
                    </a:lnTo>
                    <a:lnTo>
                      <a:pt x="0" y="9038"/>
                    </a:lnTo>
                    <a:lnTo>
                      <a:pt x="139" y="9050"/>
                    </a:lnTo>
                    <a:lnTo>
                      <a:pt x="139" y="9050"/>
                    </a:lnTo>
                    <a:lnTo>
                      <a:pt x="63" y="8799"/>
                    </a:lnTo>
                    <a:lnTo>
                      <a:pt x="289" y="8736"/>
                    </a:lnTo>
                    <a:lnTo>
                      <a:pt x="515" y="8674"/>
                    </a:lnTo>
                    <a:lnTo>
                      <a:pt x="666" y="7531"/>
                    </a:lnTo>
                    <a:lnTo>
                      <a:pt x="1080" y="5297"/>
                    </a:lnTo>
                    <a:lnTo>
                      <a:pt x="1620" y="3126"/>
                    </a:lnTo>
                    <a:lnTo>
                      <a:pt x="2310" y="1017"/>
                    </a:lnTo>
                    <a:lnTo>
                      <a:pt x="2712" y="0"/>
                    </a:ln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5" name="Google Shape;1465;p39"/>
              <p:cNvSpPr/>
              <p:nvPr/>
            </p:nvSpPr>
            <p:spPr>
              <a:xfrm>
                <a:off x="5835825" y="3704875"/>
                <a:ext cx="11325" cy="10375"/>
              </a:xfrm>
              <a:custGeom>
                <a:avLst/>
                <a:gdLst/>
                <a:ahLst/>
                <a:cxnLst/>
                <a:rect l="l" t="t" r="r" b="b"/>
                <a:pathLst>
                  <a:path w="453" h="415" extrusionOk="0">
                    <a:moveTo>
                      <a:pt x="452" y="1"/>
                    </a:moveTo>
                    <a:lnTo>
                      <a:pt x="226" y="63"/>
                    </a:lnTo>
                    <a:lnTo>
                      <a:pt x="0" y="126"/>
                    </a:lnTo>
                    <a:lnTo>
                      <a:pt x="76" y="377"/>
                    </a:lnTo>
                    <a:lnTo>
                      <a:pt x="402" y="415"/>
                    </a:lnTo>
                    <a:lnTo>
                      <a:pt x="427" y="201"/>
                    </a:lnTo>
                    <a:lnTo>
                      <a:pt x="452" y="1"/>
                    </a:ln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6" name="Google Shape;1466;p39"/>
              <p:cNvSpPr/>
              <p:nvPr/>
            </p:nvSpPr>
            <p:spPr>
              <a:xfrm>
                <a:off x="5764275" y="3513150"/>
                <a:ext cx="65600" cy="254500"/>
              </a:xfrm>
              <a:custGeom>
                <a:avLst/>
                <a:gdLst/>
                <a:ahLst/>
                <a:cxnLst/>
                <a:rect l="l" t="t" r="r" b="b"/>
                <a:pathLst>
                  <a:path w="2624" h="10180" extrusionOk="0">
                    <a:moveTo>
                      <a:pt x="2624" y="1"/>
                    </a:moveTo>
                    <a:lnTo>
                      <a:pt x="2322" y="114"/>
                    </a:lnTo>
                    <a:lnTo>
                      <a:pt x="2021" y="239"/>
                    </a:lnTo>
                    <a:lnTo>
                      <a:pt x="1607" y="1406"/>
                    </a:lnTo>
                    <a:lnTo>
                      <a:pt x="929" y="3804"/>
                    </a:lnTo>
                    <a:lnTo>
                      <a:pt x="415" y="6289"/>
                    </a:lnTo>
                    <a:lnTo>
                      <a:pt x="88" y="8849"/>
                    </a:lnTo>
                    <a:lnTo>
                      <a:pt x="0" y="10167"/>
                    </a:lnTo>
                    <a:lnTo>
                      <a:pt x="226" y="10180"/>
                    </a:lnTo>
                    <a:lnTo>
                      <a:pt x="201" y="9941"/>
                    </a:lnTo>
                    <a:lnTo>
                      <a:pt x="339" y="9929"/>
                    </a:lnTo>
                    <a:lnTo>
                      <a:pt x="477" y="9904"/>
                    </a:lnTo>
                    <a:lnTo>
                      <a:pt x="578" y="8598"/>
                    </a:lnTo>
                    <a:lnTo>
                      <a:pt x="942" y="6038"/>
                    </a:lnTo>
                    <a:lnTo>
                      <a:pt x="1469" y="3553"/>
                    </a:lnTo>
                    <a:lnTo>
                      <a:pt x="2184" y="1155"/>
                    </a:lnTo>
                    <a:lnTo>
                      <a:pt x="2624" y="1"/>
                    </a:ln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7" name="Google Shape;1467;p39"/>
              <p:cNvSpPr/>
              <p:nvPr/>
            </p:nvSpPr>
            <p:spPr>
              <a:xfrm>
                <a:off x="5769300" y="3760725"/>
                <a:ext cx="6925" cy="7250"/>
              </a:xfrm>
              <a:custGeom>
                <a:avLst/>
                <a:gdLst/>
                <a:ahLst/>
                <a:cxnLst/>
                <a:rect l="l" t="t" r="r" b="b"/>
                <a:pathLst>
                  <a:path w="277" h="290" extrusionOk="0">
                    <a:moveTo>
                      <a:pt x="276" y="1"/>
                    </a:moveTo>
                    <a:lnTo>
                      <a:pt x="138" y="26"/>
                    </a:lnTo>
                    <a:lnTo>
                      <a:pt x="0" y="38"/>
                    </a:lnTo>
                    <a:lnTo>
                      <a:pt x="25" y="277"/>
                    </a:lnTo>
                    <a:lnTo>
                      <a:pt x="264" y="289"/>
                    </a:lnTo>
                    <a:lnTo>
                      <a:pt x="276" y="151"/>
                    </a:lnTo>
                    <a:lnTo>
                      <a:pt x="276" y="1"/>
                    </a:ln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8" name="Google Shape;1468;p39"/>
              <p:cNvSpPr/>
              <p:nvPr/>
            </p:nvSpPr>
            <p:spPr>
              <a:xfrm>
                <a:off x="5694925" y="3550500"/>
                <a:ext cx="51175" cy="284300"/>
              </a:xfrm>
              <a:custGeom>
                <a:avLst/>
                <a:gdLst/>
                <a:ahLst/>
                <a:cxnLst/>
                <a:rect l="l" t="t" r="r" b="b"/>
                <a:pathLst>
                  <a:path w="2047" h="11372" extrusionOk="0">
                    <a:moveTo>
                      <a:pt x="2046" y="0"/>
                    </a:moveTo>
                    <a:lnTo>
                      <a:pt x="1745" y="151"/>
                    </a:lnTo>
                    <a:lnTo>
                      <a:pt x="1457" y="314"/>
                    </a:lnTo>
                    <a:lnTo>
                      <a:pt x="1080" y="1619"/>
                    </a:lnTo>
                    <a:lnTo>
                      <a:pt x="515" y="4305"/>
                    </a:lnTo>
                    <a:lnTo>
                      <a:pt x="151" y="7067"/>
                    </a:lnTo>
                    <a:lnTo>
                      <a:pt x="1" y="9916"/>
                    </a:lnTo>
                    <a:lnTo>
                      <a:pt x="13" y="11372"/>
                    </a:lnTo>
                    <a:lnTo>
                      <a:pt x="252" y="11322"/>
                    </a:lnTo>
                    <a:lnTo>
                      <a:pt x="490" y="11284"/>
                    </a:lnTo>
                    <a:lnTo>
                      <a:pt x="478" y="9790"/>
                    </a:lnTo>
                    <a:lnTo>
                      <a:pt x="641" y="6891"/>
                    </a:lnTo>
                    <a:lnTo>
                      <a:pt x="1030" y="4067"/>
                    </a:lnTo>
                    <a:lnTo>
                      <a:pt x="1482" y="2008"/>
                    </a:lnTo>
                    <a:lnTo>
                      <a:pt x="1833" y="665"/>
                    </a:lnTo>
                    <a:lnTo>
                      <a:pt x="2046" y="0"/>
                    </a:ln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9" name="Google Shape;1469;p39"/>
              <p:cNvSpPr/>
              <p:nvPr/>
            </p:nvSpPr>
            <p:spPr>
              <a:xfrm>
                <a:off x="5695250" y="3832600"/>
                <a:ext cx="11950" cy="6300"/>
              </a:xfrm>
              <a:custGeom>
                <a:avLst/>
                <a:gdLst/>
                <a:ahLst/>
                <a:cxnLst/>
                <a:rect l="l" t="t" r="r" b="b"/>
                <a:pathLst>
                  <a:path w="478" h="252" extrusionOk="0">
                    <a:moveTo>
                      <a:pt x="477" y="0"/>
                    </a:moveTo>
                    <a:lnTo>
                      <a:pt x="239" y="38"/>
                    </a:lnTo>
                    <a:lnTo>
                      <a:pt x="0" y="88"/>
                    </a:lnTo>
                    <a:lnTo>
                      <a:pt x="0" y="176"/>
                    </a:lnTo>
                    <a:lnTo>
                      <a:pt x="0" y="251"/>
                    </a:lnTo>
                    <a:lnTo>
                      <a:pt x="477" y="239"/>
                    </a:lnTo>
                    <a:lnTo>
                      <a:pt x="477" y="126"/>
                    </a:lnTo>
                    <a:lnTo>
                      <a:pt x="477" y="0"/>
                    </a:ln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0" name="Google Shape;1470;p39"/>
              <p:cNvSpPr/>
              <p:nvPr/>
            </p:nvSpPr>
            <p:spPr>
              <a:xfrm>
                <a:off x="5624625" y="3599450"/>
                <a:ext cx="38625" cy="301575"/>
              </a:xfrm>
              <a:custGeom>
                <a:avLst/>
                <a:gdLst/>
                <a:ahLst/>
                <a:cxnLst/>
                <a:rect l="l" t="t" r="r" b="b"/>
                <a:pathLst>
                  <a:path w="1545" h="12063" extrusionOk="0">
                    <a:moveTo>
                      <a:pt x="1545" y="0"/>
                    </a:moveTo>
                    <a:lnTo>
                      <a:pt x="1269" y="189"/>
                    </a:lnTo>
                    <a:lnTo>
                      <a:pt x="993" y="377"/>
                    </a:lnTo>
                    <a:lnTo>
                      <a:pt x="754" y="1795"/>
                    </a:lnTo>
                    <a:lnTo>
                      <a:pt x="378" y="4669"/>
                    </a:lnTo>
                    <a:lnTo>
                      <a:pt x="126" y="7594"/>
                    </a:lnTo>
                    <a:lnTo>
                      <a:pt x="1" y="10569"/>
                    </a:lnTo>
                    <a:lnTo>
                      <a:pt x="1" y="12062"/>
                    </a:lnTo>
                    <a:lnTo>
                      <a:pt x="227" y="12050"/>
                    </a:lnTo>
                    <a:lnTo>
                      <a:pt x="465" y="12025"/>
                    </a:lnTo>
                    <a:lnTo>
                      <a:pt x="478" y="10481"/>
                    </a:lnTo>
                    <a:lnTo>
                      <a:pt x="603" y="7431"/>
                    </a:lnTo>
                    <a:lnTo>
                      <a:pt x="880" y="4418"/>
                    </a:lnTo>
                    <a:lnTo>
                      <a:pt x="1281" y="1456"/>
                    </a:lnTo>
                    <a:lnTo>
                      <a:pt x="1545" y="0"/>
                    </a:ln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1" name="Google Shape;1471;p39"/>
              <p:cNvSpPr/>
              <p:nvPr/>
            </p:nvSpPr>
            <p:spPr>
              <a:xfrm>
                <a:off x="5624625" y="3900050"/>
                <a:ext cx="11650" cy="3175"/>
              </a:xfrm>
              <a:custGeom>
                <a:avLst/>
                <a:gdLst/>
                <a:ahLst/>
                <a:cxnLst/>
                <a:rect l="l" t="t" r="r" b="b"/>
                <a:pathLst>
                  <a:path w="466" h="127" extrusionOk="0">
                    <a:moveTo>
                      <a:pt x="465" y="1"/>
                    </a:moveTo>
                    <a:lnTo>
                      <a:pt x="227" y="26"/>
                    </a:lnTo>
                    <a:lnTo>
                      <a:pt x="1" y="38"/>
                    </a:lnTo>
                    <a:lnTo>
                      <a:pt x="1" y="76"/>
                    </a:lnTo>
                    <a:lnTo>
                      <a:pt x="1" y="126"/>
                    </a:lnTo>
                    <a:lnTo>
                      <a:pt x="465" y="126"/>
                    </a:lnTo>
                    <a:lnTo>
                      <a:pt x="465" y="63"/>
                    </a:lnTo>
                    <a:lnTo>
                      <a:pt x="465" y="1"/>
                    </a:ln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2" name="Google Shape;1472;p39"/>
              <p:cNvSpPr/>
              <p:nvPr/>
            </p:nvSpPr>
            <p:spPr>
              <a:xfrm>
                <a:off x="5552775" y="3645875"/>
                <a:ext cx="48675" cy="331075"/>
              </a:xfrm>
              <a:custGeom>
                <a:avLst/>
                <a:gdLst/>
                <a:ahLst/>
                <a:cxnLst/>
                <a:rect l="l" t="t" r="r" b="b"/>
                <a:pathLst>
                  <a:path w="1947" h="13243" extrusionOk="0">
                    <a:moveTo>
                      <a:pt x="1946" y="1"/>
                    </a:moveTo>
                    <a:lnTo>
                      <a:pt x="1645" y="277"/>
                    </a:lnTo>
                    <a:lnTo>
                      <a:pt x="1331" y="541"/>
                    </a:lnTo>
                    <a:lnTo>
                      <a:pt x="980" y="2047"/>
                    </a:lnTo>
                    <a:lnTo>
                      <a:pt x="528" y="4344"/>
                    </a:lnTo>
                    <a:lnTo>
                      <a:pt x="289" y="5913"/>
                    </a:lnTo>
                    <a:lnTo>
                      <a:pt x="126" y="7482"/>
                    </a:lnTo>
                    <a:lnTo>
                      <a:pt x="26" y="9101"/>
                    </a:lnTo>
                    <a:lnTo>
                      <a:pt x="1" y="10733"/>
                    </a:lnTo>
                    <a:lnTo>
                      <a:pt x="76" y="12389"/>
                    </a:lnTo>
                    <a:lnTo>
                      <a:pt x="151" y="13243"/>
                    </a:lnTo>
                    <a:lnTo>
                      <a:pt x="616" y="13193"/>
                    </a:lnTo>
                    <a:lnTo>
                      <a:pt x="616" y="13180"/>
                    </a:lnTo>
                    <a:lnTo>
                      <a:pt x="616" y="13168"/>
                    </a:lnTo>
                    <a:lnTo>
                      <a:pt x="603" y="13168"/>
                    </a:lnTo>
                    <a:lnTo>
                      <a:pt x="591" y="13180"/>
                    </a:lnTo>
                    <a:lnTo>
                      <a:pt x="528" y="12703"/>
                    </a:lnTo>
                    <a:lnTo>
                      <a:pt x="578" y="12703"/>
                    </a:lnTo>
                    <a:lnTo>
                      <a:pt x="515" y="11862"/>
                    </a:lnTo>
                    <a:lnTo>
                      <a:pt x="465" y="10193"/>
                    </a:lnTo>
                    <a:lnTo>
                      <a:pt x="515" y="8561"/>
                    </a:lnTo>
                    <a:lnTo>
                      <a:pt x="641" y="6955"/>
                    </a:lnTo>
                    <a:lnTo>
                      <a:pt x="955" y="4595"/>
                    </a:lnTo>
                    <a:lnTo>
                      <a:pt x="1582" y="1520"/>
                    </a:lnTo>
                    <a:lnTo>
                      <a:pt x="1946" y="1"/>
                    </a:ln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3" name="Google Shape;1473;p39"/>
              <p:cNvSpPr/>
              <p:nvPr/>
            </p:nvSpPr>
            <p:spPr>
              <a:xfrm>
                <a:off x="5565950" y="3963450"/>
                <a:ext cx="2225" cy="11950"/>
              </a:xfrm>
              <a:custGeom>
                <a:avLst/>
                <a:gdLst/>
                <a:ahLst/>
                <a:cxnLst/>
                <a:rect l="l" t="t" r="r" b="b"/>
                <a:pathLst>
                  <a:path w="89" h="478" extrusionOk="0">
                    <a:moveTo>
                      <a:pt x="1" y="0"/>
                    </a:moveTo>
                    <a:lnTo>
                      <a:pt x="64" y="477"/>
                    </a:lnTo>
                    <a:lnTo>
                      <a:pt x="76" y="465"/>
                    </a:lnTo>
                    <a:lnTo>
                      <a:pt x="89" y="465"/>
                    </a:lnTo>
                    <a:lnTo>
                      <a:pt x="64" y="239"/>
                    </a:lnTo>
                    <a:lnTo>
                      <a:pt x="51" y="0"/>
                    </a:ln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4" name="Google Shape;1474;p39"/>
              <p:cNvSpPr/>
              <p:nvPr/>
            </p:nvSpPr>
            <p:spPr>
              <a:xfrm>
                <a:off x="5493775" y="3699850"/>
                <a:ext cx="51500" cy="343625"/>
              </a:xfrm>
              <a:custGeom>
                <a:avLst/>
                <a:gdLst/>
                <a:ahLst/>
                <a:cxnLst/>
                <a:rect l="l" t="t" r="r" b="b"/>
                <a:pathLst>
                  <a:path w="2060" h="13745" extrusionOk="0">
                    <a:moveTo>
                      <a:pt x="2059" y="1"/>
                    </a:moveTo>
                    <a:lnTo>
                      <a:pt x="1721" y="377"/>
                    </a:lnTo>
                    <a:lnTo>
                      <a:pt x="1382" y="754"/>
                    </a:lnTo>
                    <a:lnTo>
                      <a:pt x="1043" y="2310"/>
                    </a:lnTo>
                    <a:lnTo>
                      <a:pt x="490" y="5486"/>
                    </a:lnTo>
                    <a:lnTo>
                      <a:pt x="152" y="8749"/>
                    </a:lnTo>
                    <a:lnTo>
                      <a:pt x="1" y="12063"/>
                    </a:lnTo>
                    <a:lnTo>
                      <a:pt x="1" y="13745"/>
                    </a:lnTo>
                    <a:lnTo>
                      <a:pt x="64" y="13745"/>
                    </a:lnTo>
                    <a:lnTo>
                      <a:pt x="39" y="13531"/>
                    </a:lnTo>
                    <a:lnTo>
                      <a:pt x="252" y="13506"/>
                    </a:lnTo>
                    <a:lnTo>
                      <a:pt x="465" y="13481"/>
                    </a:lnTo>
                    <a:lnTo>
                      <a:pt x="478" y="11737"/>
                    </a:lnTo>
                    <a:lnTo>
                      <a:pt x="654" y="8285"/>
                    </a:lnTo>
                    <a:lnTo>
                      <a:pt x="1055" y="4908"/>
                    </a:lnTo>
                    <a:lnTo>
                      <a:pt x="1670" y="1607"/>
                    </a:lnTo>
                    <a:lnTo>
                      <a:pt x="2059" y="1"/>
                    </a:ln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5" name="Google Shape;1475;p39"/>
              <p:cNvSpPr/>
              <p:nvPr/>
            </p:nvSpPr>
            <p:spPr>
              <a:xfrm>
                <a:off x="5494725" y="4036875"/>
                <a:ext cx="10700" cy="6600"/>
              </a:xfrm>
              <a:custGeom>
                <a:avLst/>
                <a:gdLst/>
                <a:ahLst/>
                <a:cxnLst/>
                <a:rect l="l" t="t" r="r" b="b"/>
                <a:pathLst>
                  <a:path w="428" h="264" extrusionOk="0">
                    <a:moveTo>
                      <a:pt x="427" y="0"/>
                    </a:moveTo>
                    <a:lnTo>
                      <a:pt x="214" y="25"/>
                    </a:lnTo>
                    <a:lnTo>
                      <a:pt x="1" y="50"/>
                    </a:lnTo>
                    <a:lnTo>
                      <a:pt x="26" y="264"/>
                    </a:lnTo>
                    <a:lnTo>
                      <a:pt x="427" y="264"/>
                    </a:lnTo>
                    <a:lnTo>
                      <a:pt x="427" y="138"/>
                    </a:lnTo>
                    <a:lnTo>
                      <a:pt x="427" y="0"/>
                    </a:ln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6" name="Google Shape;1476;p39"/>
              <p:cNvSpPr/>
              <p:nvPr/>
            </p:nvSpPr>
            <p:spPr>
              <a:xfrm>
                <a:off x="5449225" y="3790225"/>
                <a:ext cx="26375" cy="295625"/>
              </a:xfrm>
              <a:custGeom>
                <a:avLst/>
                <a:gdLst/>
                <a:ahLst/>
                <a:cxnLst/>
                <a:rect l="l" t="t" r="r" b="b"/>
                <a:pathLst>
                  <a:path w="1055" h="11825" extrusionOk="0">
                    <a:moveTo>
                      <a:pt x="1055" y="1"/>
                    </a:moveTo>
                    <a:lnTo>
                      <a:pt x="729" y="528"/>
                    </a:lnTo>
                    <a:lnTo>
                      <a:pt x="415" y="1068"/>
                    </a:lnTo>
                    <a:lnTo>
                      <a:pt x="252" y="2373"/>
                    </a:lnTo>
                    <a:lnTo>
                      <a:pt x="51" y="5021"/>
                    </a:lnTo>
                    <a:lnTo>
                      <a:pt x="1" y="7707"/>
                    </a:lnTo>
                    <a:lnTo>
                      <a:pt x="101" y="10444"/>
                    </a:lnTo>
                    <a:lnTo>
                      <a:pt x="214" y="11824"/>
                    </a:lnTo>
                    <a:lnTo>
                      <a:pt x="478" y="11799"/>
                    </a:lnTo>
                    <a:lnTo>
                      <a:pt x="465" y="11623"/>
                    </a:lnTo>
                    <a:lnTo>
                      <a:pt x="565" y="11611"/>
                    </a:lnTo>
                    <a:lnTo>
                      <a:pt x="666" y="11611"/>
                    </a:lnTo>
                    <a:lnTo>
                      <a:pt x="553" y="10117"/>
                    </a:lnTo>
                    <a:lnTo>
                      <a:pt x="465" y="7155"/>
                    </a:lnTo>
                    <a:lnTo>
                      <a:pt x="565" y="4256"/>
                    </a:lnTo>
                    <a:lnTo>
                      <a:pt x="842" y="1406"/>
                    </a:lnTo>
                    <a:lnTo>
                      <a:pt x="1055" y="1"/>
                    </a:ln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7" name="Google Shape;1477;p39"/>
              <p:cNvSpPr/>
              <p:nvPr/>
            </p:nvSpPr>
            <p:spPr>
              <a:xfrm>
                <a:off x="5460850" y="4080475"/>
                <a:ext cx="5350" cy="4750"/>
              </a:xfrm>
              <a:custGeom>
                <a:avLst/>
                <a:gdLst/>
                <a:ahLst/>
                <a:cxnLst/>
                <a:rect l="l" t="t" r="r" b="b"/>
                <a:pathLst>
                  <a:path w="214" h="190" extrusionOk="0">
                    <a:moveTo>
                      <a:pt x="100" y="1"/>
                    </a:moveTo>
                    <a:lnTo>
                      <a:pt x="0" y="13"/>
                    </a:lnTo>
                    <a:lnTo>
                      <a:pt x="13" y="189"/>
                    </a:lnTo>
                    <a:lnTo>
                      <a:pt x="213" y="177"/>
                    </a:lnTo>
                    <a:lnTo>
                      <a:pt x="201" y="89"/>
                    </a:lnTo>
                    <a:lnTo>
                      <a:pt x="201" y="1"/>
                    </a:ln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8" name="Google Shape;1478;p39"/>
              <p:cNvSpPr/>
              <p:nvPr/>
            </p:nvSpPr>
            <p:spPr>
              <a:xfrm>
                <a:off x="5403725" y="3872450"/>
                <a:ext cx="27950" cy="265175"/>
              </a:xfrm>
              <a:custGeom>
                <a:avLst/>
                <a:gdLst/>
                <a:ahLst/>
                <a:cxnLst/>
                <a:rect l="l" t="t" r="r" b="b"/>
                <a:pathLst>
                  <a:path w="1118" h="10607" extrusionOk="0">
                    <a:moveTo>
                      <a:pt x="1118" y="0"/>
                    </a:moveTo>
                    <a:lnTo>
                      <a:pt x="678" y="1042"/>
                    </a:lnTo>
                    <a:lnTo>
                      <a:pt x="302" y="2109"/>
                    </a:lnTo>
                    <a:lnTo>
                      <a:pt x="164" y="3126"/>
                    </a:lnTo>
                    <a:lnTo>
                      <a:pt x="1" y="5184"/>
                    </a:lnTo>
                    <a:lnTo>
                      <a:pt x="13" y="7318"/>
                    </a:lnTo>
                    <a:lnTo>
                      <a:pt x="189" y="8949"/>
                    </a:lnTo>
                    <a:lnTo>
                      <a:pt x="377" y="10054"/>
                    </a:lnTo>
                    <a:lnTo>
                      <a:pt x="503" y="10606"/>
                    </a:lnTo>
                    <a:lnTo>
                      <a:pt x="515" y="10606"/>
                    </a:lnTo>
                    <a:lnTo>
                      <a:pt x="478" y="10192"/>
                    </a:lnTo>
                    <a:lnTo>
                      <a:pt x="678" y="10167"/>
                    </a:lnTo>
                    <a:lnTo>
                      <a:pt x="879" y="10154"/>
                    </a:lnTo>
                    <a:lnTo>
                      <a:pt x="741" y="9489"/>
                    </a:lnTo>
                    <a:lnTo>
                      <a:pt x="565" y="8159"/>
                    </a:lnTo>
                    <a:lnTo>
                      <a:pt x="478" y="6841"/>
                    </a:lnTo>
                    <a:lnTo>
                      <a:pt x="478" y="5548"/>
                    </a:lnTo>
                    <a:lnTo>
                      <a:pt x="578" y="3640"/>
                    </a:lnTo>
                    <a:lnTo>
                      <a:pt x="904" y="1193"/>
                    </a:lnTo>
                    <a:lnTo>
                      <a:pt x="1118" y="0"/>
                    </a:ln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9" name="Google Shape;1479;p39"/>
              <p:cNvSpPr/>
              <p:nvPr/>
            </p:nvSpPr>
            <p:spPr>
              <a:xfrm>
                <a:off x="5415650" y="4126300"/>
                <a:ext cx="11950" cy="11325"/>
              </a:xfrm>
              <a:custGeom>
                <a:avLst/>
                <a:gdLst/>
                <a:ahLst/>
                <a:cxnLst/>
                <a:rect l="l" t="t" r="r" b="b"/>
                <a:pathLst>
                  <a:path w="478" h="453" extrusionOk="0">
                    <a:moveTo>
                      <a:pt x="402" y="0"/>
                    </a:moveTo>
                    <a:lnTo>
                      <a:pt x="201" y="13"/>
                    </a:lnTo>
                    <a:lnTo>
                      <a:pt x="1" y="38"/>
                    </a:lnTo>
                    <a:lnTo>
                      <a:pt x="38" y="452"/>
                    </a:lnTo>
                    <a:lnTo>
                      <a:pt x="478" y="352"/>
                    </a:lnTo>
                    <a:lnTo>
                      <a:pt x="440" y="176"/>
                    </a:lnTo>
                    <a:lnTo>
                      <a:pt x="402" y="0"/>
                    </a:ln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80" name="Google Shape;1480;p39"/>
            <p:cNvGrpSpPr/>
            <p:nvPr/>
          </p:nvGrpSpPr>
          <p:grpSpPr>
            <a:xfrm>
              <a:off x="5024424" y="2366365"/>
              <a:ext cx="730324" cy="329313"/>
              <a:chOff x="5451750" y="3954350"/>
              <a:chExt cx="620075" cy="279600"/>
            </a:xfrm>
          </p:grpSpPr>
          <p:sp>
            <p:nvSpPr>
              <p:cNvPr id="1481" name="Google Shape;1481;p39"/>
              <p:cNvSpPr/>
              <p:nvPr/>
            </p:nvSpPr>
            <p:spPr>
              <a:xfrm>
                <a:off x="5453300" y="3954650"/>
                <a:ext cx="618525" cy="279300"/>
              </a:xfrm>
              <a:custGeom>
                <a:avLst/>
                <a:gdLst/>
                <a:ahLst/>
                <a:cxnLst/>
                <a:rect l="l" t="t" r="r" b="b"/>
                <a:pathLst>
                  <a:path w="24741" h="11172" extrusionOk="0">
                    <a:moveTo>
                      <a:pt x="11749" y="1"/>
                    </a:moveTo>
                    <a:lnTo>
                      <a:pt x="10908" y="89"/>
                    </a:lnTo>
                    <a:lnTo>
                      <a:pt x="10067" y="202"/>
                    </a:lnTo>
                    <a:lnTo>
                      <a:pt x="8423" y="603"/>
                    </a:lnTo>
                    <a:lnTo>
                      <a:pt x="6841" y="1218"/>
                    </a:lnTo>
                    <a:lnTo>
                      <a:pt x="5335" y="2034"/>
                    </a:lnTo>
                    <a:lnTo>
                      <a:pt x="3929" y="3063"/>
                    </a:lnTo>
                    <a:lnTo>
                      <a:pt x="2637" y="4281"/>
                    </a:lnTo>
                    <a:lnTo>
                      <a:pt x="1745" y="5348"/>
                    </a:lnTo>
                    <a:lnTo>
                      <a:pt x="1193" y="6113"/>
                    </a:lnTo>
                    <a:lnTo>
                      <a:pt x="691" y="6929"/>
                    </a:lnTo>
                    <a:lnTo>
                      <a:pt x="214" y="7795"/>
                    </a:lnTo>
                    <a:lnTo>
                      <a:pt x="1" y="8247"/>
                    </a:lnTo>
                    <a:lnTo>
                      <a:pt x="591" y="8511"/>
                    </a:lnTo>
                    <a:lnTo>
                      <a:pt x="1959" y="9063"/>
                    </a:lnTo>
                    <a:lnTo>
                      <a:pt x="3503" y="9603"/>
                    </a:lnTo>
                    <a:lnTo>
                      <a:pt x="5134" y="10105"/>
                    </a:lnTo>
                    <a:lnTo>
                      <a:pt x="6766" y="10544"/>
                    </a:lnTo>
                    <a:lnTo>
                      <a:pt x="8323" y="10883"/>
                    </a:lnTo>
                    <a:lnTo>
                      <a:pt x="9703" y="11109"/>
                    </a:lnTo>
                    <a:lnTo>
                      <a:pt x="10845" y="11172"/>
                    </a:lnTo>
                    <a:lnTo>
                      <a:pt x="11285" y="11134"/>
                    </a:lnTo>
                    <a:lnTo>
                      <a:pt x="12226" y="10996"/>
                    </a:lnTo>
                    <a:lnTo>
                      <a:pt x="14096" y="10569"/>
                    </a:lnTo>
                    <a:lnTo>
                      <a:pt x="15929" y="9967"/>
                    </a:lnTo>
                    <a:lnTo>
                      <a:pt x="17711" y="9201"/>
                    </a:lnTo>
                    <a:lnTo>
                      <a:pt x="19431" y="8272"/>
                    </a:lnTo>
                    <a:lnTo>
                      <a:pt x="21062" y="7168"/>
                    </a:lnTo>
                    <a:lnTo>
                      <a:pt x="22619" y="5913"/>
                    </a:lnTo>
                    <a:lnTo>
                      <a:pt x="24062" y="4494"/>
                    </a:lnTo>
                    <a:lnTo>
                      <a:pt x="24740" y="3716"/>
                    </a:lnTo>
                    <a:lnTo>
                      <a:pt x="23887" y="3239"/>
                    </a:lnTo>
                    <a:lnTo>
                      <a:pt x="22167" y="2360"/>
                    </a:lnTo>
                    <a:lnTo>
                      <a:pt x="20422" y="1607"/>
                    </a:lnTo>
                    <a:lnTo>
                      <a:pt x="18678" y="980"/>
                    </a:lnTo>
                    <a:lnTo>
                      <a:pt x="16933" y="503"/>
                    </a:lnTo>
                    <a:lnTo>
                      <a:pt x="15188" y="164"/>
                    </a:lnTo>
                    <a:lnTo>
                      <a:pt x="13456" y="1"/>
                    </a:lnTo>
                    <a:close/>
                  </a:path>
                </a:pathLst>
              </a:custGeom>
              <a:solidFill>
                <a:srgbClr val="2EA1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2" name="Google Shape;1482;p39"/>
              <p:cNvSpPr/>
              <p:nvPr/>
            </p:nvSpPr>
            <p:spPr>
              <a:xfrm>
                <a:off x="5451750" y="4043150"/>
                <a:ext cx="620075" cy="121775"/>
              </a:xfrm>
              <a:custGeom>
                <a:avLst/>
                <a:gdLst/>
                <a:ahLst/>
                <a:cxnLst/>
                <a:rect l="l" t="t" r="r" b="b"/>
                <a:pathLst>
                  <a:path w="24803" h="4871" extrusionOk="0">
                    <a:moveTo>
                      <a:pt x="24789" y="0"/>
                    </a:moveTo>
                    <a:lnTo>
                      <a:pt x="24287" y="13"/>
                    </a:lnTo>
                    <a:lnTo>
                      <a:pt x="21024" y="226"/>
                    </a:lnTo>
                    <a:lnTo>
                      <a:pt x="17886" y="527"/>
                    </a:lnTo>
                    <a:lnTo>
                      <a:pt x="14183" y="1004"/>
                    </a:lnTo>
                    <a:lnTo>
                      <a:pt x="10142" y="1682"/>
                    </a:lnTo>
                    <a:lnTo>
                      <a:pt x="7016" y="2360"/>
                    </a:lnTo>
                    <a:lnTo>
                      <a:pt x="4945" y="2887"/>
                    </a:lnTo>
                    <a:lnTo>
                      <a:pt x="2912" y="3490"/>
                    </a:lnTo>
                    <a:lnTo>
                      <a:pt x="941" y="4167"/>
                    </a:lnTo>
                    <a:lnTo>
                      <a:pt x="0" y="4544"/>
                    </a:lnTo>
                    <a:lnTo>
                      <a:pt x="126" y="4870"/>
                    </a:lnTo>
                    <a:lnTo>
                      <a:pt x="1067" y="4494"/>
                    </a:lnTo>
                    <a:lnTo>
                      <a:pt x="3025" y="3816"/>
                    </a:lnTo>
                    <a:lnTo>
                      <a:pt x="5046" y="3226"/>
                    </a:lnTo>
                    <a:lnTo>
                      <a:pt x="7104" y="2699"/>
                    </a:lnTo>
                    <a:lnTo>
                      <a:pt x="10217" y="2021"/>
                    </a:lnTo>
                    <a:lnTo>
                      <a:pt x="14246" y="1343"/>
                    </a:lnTo>
                    <a:lnTo>
                      <a:pt x="17936" y="879"/>
                    </a:lnTo>
                    <a:lnTo>
                      <a:pt x="21049" y="578"/>
                    </a:lnTo>
                    <a:lnTo>
                      <a:pt x="24300" y="364"/>
                    </a:lnTo>
                    <a:lnTo>
                      <a:pt x="24802" y="352"/>
                    </a:lnTo>
                    <a:lnTo>
                      <a:pt x="24789" y="0"/>
                    </a:lnTo>
                    <a:close/>
                  </a:path>
                </a:pathLst>
              </a:custGeom>
              <a:solidFill>
                <a:srgbClr val="0A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3" name="Google Shape;1483;p39"/>
              <p:cNvSpPr/>
              <p:nvPr/>
            </p:nvSpPr>
            <p:spPr>
              <a:xfrm>
                <a:off x="5983300" y="4048475"/>
                <a:ext cx="60575" cy="36125"/>
              </a:xfrm>
              <a:custGeom>
                <a:avLst/>
                <a:gdLst/>
                <a:ahLst/>
                <a:cxnLst/>
                <a:rect l="l" t="t" r="r" b="b"/>
                <a:pathLst>
                  <a:path w="2423" h="1445" extrusionOk="0">
                    <a:moveTo>
                      <a:pt x="139" y="1"/>
                    </a:moveTo>
                    <a:lnTo>
                      <a:pt x="0" y="327"/>
                    </a:lnTo>
                    <a:lnTo>
                      <a:pt x="954" y="766"/>
                    </a:lnTo>
                    <a:lnTo>
                      <a:pt x="1833" y="1256"/>
                    </a:lnTo>
                    <a:lnTo>
                      <a:pt x="1996" y="1344"/>
                    </a:lnTo>
                    <a:lnTo>
                      <a:pt x="2172" y="1444"/>
                    </a:lnTo>
                    <a:lnTo>
                      <a:pt x="2297" y="1306"/>
                    </a:lnTo>
                    <a:lnTo>
                      <a:pt x="2423" y="1180"/>
                    </a:lnTo>
                    <a:lnTo>
                      <a:pt x="2210" y="1068"/>
                    </a:lnTo>
                    <a:lnTo>
                      <a:pt x="2009" y="955"/>
                    </a:lnTo>
                    <a:lnTo>
                      <a:pt x="1293" y="553"/>
                    </a:lnTo>
                    <a:lnTo>
                      <a:pt x="540" y="189"/>
                    </a:lnTo>
                    <a:lnTo>
                      <a:pt x="503" y="239"/>
                    </a:lnTo>
                    <a:lnTo>
                      <a:pt x="465" y="302"/>
                    </a:lnTo>
                    <a:lnTo>
                      <a:pt x="176" y="114"/>
                    </a:lnTo>
                    <a:lnTo>
                      <a:pt x="201" y="76"/>
                    </a:lnTo>
                    <a:lnTo>
                      <a:pt x="214" y="38"/>
                    </a:lnTo>
                    <a:lnTo>
                      <a:pt x="176" y="26"/>
                    </a:lnTo>
                    <a:lnTo>
                      <a:pt x="139" y="1"/>
                    </a:lnTo>
                    <a:close/>
                  </a:path>
                </a:pathLst>
              </a:custGeom>
              <a:solidFill>
                <a:srgbClr val="0A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4" name="Google Shape;1484;p39"/>
              <p:cNvSpPr/>
              <p:nvPr/>
            </p:nvSpPr>
            <p:spPr>
              <a:xfrm>
                <a:off x="5925875" y="4054125"/>
                <a:ext cx="95725" cy="51500"/>
              </a:xfrm>
              <a:custGeom>
                <a:avLst/>
                <a:gdLst/>
                <a:ahLst/>
                <a:cxnLst/>
                <a:rect l="l" t="t" r="r" b="b"/>
                <a:pathLst>
                  <a:path w="3829" h="2060" extrusionOk="0">
                    <a:moveTo>
                      <a:pt x="101" y="1"/>
                    </a:moveTo>
                    <a:lnTo>
                      <a:pt x="1" y="314"/>
                    </a:lnTo>
                    <a:lnTo>
                      <a:pt x="892" y="653"/>
                    </a:lnTo>
                    <a:lnTo>
                      <a:pt x="2611" y="1494"/>
                    </a:lnTo>
                    <a:lnTo>
                      <a:pt x="3553" y="2059"/>
                    </a:lnTo>
                    <a:lnTo>
                      <a:pt x="3691" y="1934"/>
                    </a:lnTo>
                    <a:lnTo>
                      <a:pt x="3829" y="1808"/>
                    </a:lnTo>
                    <a:lnTo>
                      <a:pt x="2925" y="1268"/>
                    </a:lnTo>
                    <a:lnTo>
                      <a:pt x="1281" y="440"/>
                    </a:lnTo>
                    <a:lnTo>
                      <a:pt x="452" y="101"/>
                    </a:lnTo>
                    <a:lnTo>
                      <a:pt x="402" y="164"/>
                    </a:lnTo>
                    <a:lnTo>
                      <a:pt x="352" y="214"/>
                    </a:lnTo>
                    <a:lnTo>
                      <a:pt x="101" y="1"/>
                    </a:lnTo>
                    <a:close/>
                  </a:path>
                </a:pathLst>
              </a:custGeom>
              <a:solidFill>
                <a:srgbClr val="0A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5" name="Google Shape;1485;p39"/>
              <p:cNvSpPr/>
              <p:nvPr/>
            </p:nvSpPr>
            <p:spPr>
              <a:xfrm>
                <a:off x="5876925" y="4061650"/>
                <a:ext cx="120200" cy="64350"/>
              </a:xfrm>
              <a:custGeom>
                <a:avLst/>
                <a:gdLst/>
                <a:ahLst/>
                <a:cxnLst/>
                <a:rect l="l" t="t" r="r" b="b"/>
                <a:pathLst>
                  <a:path w="4808" h="2574" extrusionOk="0">
                    <a:moveTo>
                      <a:pt x="76" y="1"/>
                    </a:moveTo>
                    <a:lnTo>
                      <a:pt x="0" y="189"/>
                    </a:lnTo>
                    <a:lnTo>
                      <a:pt x="578" y="415"/>
                    </a:lnTo>
                    <a:lnTo>
                      <a:pt x="1720" y="930"/>
                    </a:lnTo>
                    <a:lnTo>
                      <a:pt x="2850" y="1532"/>
                    </a:lnTo>
                    <a:lnTo>
                      <a:pt x="3967" y="2210"/>
                    </a:lnTo>
                    <a:lnTo>
                      <a:pt x="4519" y="2574"/>
                    </a:lnTo>
                    <a:lnTo>
                      <a:pt x="4657" y="2461"/>
                    </a:lnTo>
                    <a:lnTo>
                      <a:pt x="4808" y="2348"/>
                    </a:lnTo>
                    <a:lnTo>
                      <a:pt x="4281" y="1996"/>
                    </a:lnTo>
                    <a:lnTo>
                      <a:pt x="3201" y="1331"/>
                    </a:lnTo>
                    <a:lnTo>
                      <a:pt x="2122" y="741"/>
                    </a:lnTo>
                    <a:lnTo>
                      <a:pt x="1017" y="227"/>
                    </a:lnTo>
                    <a:lnTo>
                      <a:pt x="465" y="1"/>
                    </a:lnTo>
                    <a:lnTo>
                      <a:pt x="390" y="101"/>
                    </a:lnTo>
                    <a:lnTo>
                      <a:pt x="314" y="189"/>
                    </a:lnTo>
                    <a:lnTo>
                      <a:pt x="76" y="1"/>
                    </a:lnTo>
                    <a:close/>
                  </a:path>
                </a:pathLst>
              </a:custGeom>
              <a:solidFill>
                <a:srgbClr val="0A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6" name="Google Shape;1486;p39"/>
              <p:cNvSpPr/>
              <p:nvPr/>
            </p:nvSpPr>
            <p:spPr>
              <a:xfrm>
                <a:off x="5814800" y="4070750"/>
                <a:ext cx="147500" cy="80675"/>
              </a:xfrm>
              <a:custGeom>
                <a:avLst/>
                <a:gdLst/>
                <a:ahLst/>
                <a:cxnLst/>
                <a:rect l="l" t="t" r="r" b="b"/>
                <a:pathLst>
                  <a:path w="5900" h="3227" extrusionOk="0">
                    <a:moveTo>
                      <a:pt x="389" y="1"/>
                    </a:moveTo>
                    <a:lnTo>
                      <a:pt x="314" y="101"/>
                    </a:lnTo>
                    <a:lnTo>
                      <a:pt x="239" y="214"/>
                    </a:lnTo>
                    <a:lnTo>
                      <a:pt x="50" y="76"/>
                    </a:lnTo>
                    <a:lnTo>
                      <a:pt x="0" y="227"/>
                    </a:lnTo>
                    <a:lnTo>
                      <a:pt x="716" y="478"/>
                    </a:lnTo>
                    <a:lnTo>
                      <a:pt x="2134" y="1093"/>
                    </a:lnTo>
                    <a:lnTo>
                      <a:pt x="3527" y="1846"/>
                    </a:lnTo>
                    <a:lnTo>
                      <a:pt x="4908" y="2724"/>
                    </a:lnTo>
                    <a:lnTo>
                      <a:pt x="5586" y="3227"/>
                    </a:lnTo>
                    <a:lnTo>
                      <a:pt x="5736" y="3126"/>
                    </a:lnTo>
                    <a:lnTo>
                      <a:pt x="5900" y="3026"/>
                    </a:lnTo>
                    <a:lnTo>
                      <a:pt x="5234" y="2524"/>
                    </a:lnTo>
                    <a:lnTo>
                      <a:pt x="3879" y="1645"/>
                    </a:lnTo>
                    <a:lnTo>
                      <a:pt x="2498" y="892"/>
                    </a:lnTo>
                    <a:lnTo>
                      <a:pt x="1105" y="252"/>
                    </a:lnTo>
                    <a:lnTo>
                      <a:pt x="389" y="1"/>
                    </a:lnTo>
                    <a:close/>
                  </a:path>
                </a:pathLst>
              </a:custGeom>
              <a:solidFill>
                <a:srgbClr val="0A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7" name="Google Shape;1487;p39"/>
              <p:cNvSpPr/>
              <p:nvPr/>
            </p:nvSpPr>
            <p:spPr>
              <a:xfrm>
                <a:off x="5765225" y="4075475"/>
                <a:ext cx="162250" cy="97300"/>
              </a:xfrm>
              <a:custGeom>
                <a:avLst/>
                <a:gdLst/>
                <a:ahLst/>
                <a:cxnLst/>
                <a:rect l="l" t="t" r="r" b="b"/>
                <a:pathLst>
                  <a:path w="6490" h="3892" extrusionOk="0">
                    <a:moveTo>
                      <a:pt x="326" y="0"/>
                    </a:moveTo>
                    <a:lnTo>
                      <a:pt x="276" y="88"/>
                    </a:lnTo>
                    <a:lnTo>
                      <a:pt x="226" y="163"/>
                    </a:lnTo>
                    <a:lnTo>
                      <a:pt x="75" y="75"/>
                    </a:lnTo>
                    <a:lnTo>
                      <a:pt x="0" y="226"/>
                    </a:lnTo>
                    <a:lnTo>
                      <a:pt x="1418" y="967"/>
                    </a:lnTo>
                    <a:lnTo>
                      <a:pt x="4506" y="2799"/>
                    </a:lnTo>
                    <a:lnTo>
                      <a:pt x="6150" y="3891"/>
                    </a:lnTo>
                    <a:lnTo>
                      <a:pt x="6326" y="3791"/>
                    </a:lnTo>
                    <a:lnTo>
                      <a:pt x="6489" y="3690"/>
                    </a:lnTo>
                    <a:lnTo>
                      <a:pt x="4845" y="2598"/>
                    </a:lnTo>
                    <a:lnTo>
                      <a:pt x="1757" y="753"/>
                    </a:lnTo>
                    <a:lnTo>
                      <a:pt x="326" y="0"/>
                    </a:lnTo>
                    <a:close/>
                  </a:path>
                </a:pathLst>
              </a:custGeom>
              <a:solidFill>
                <a:srgbClr val="0A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8" name="Google Shape;1488;p39"/>
              <p:cNvSpPr/>
              <p:nvPr/>
            </p:nvSpPr>
            <p:spPr>
              <a:xfrm>
                <a:off x="5705900" y="4085500"/>
                <a:ext cx="187375" cy="104525"/>
              </a:xfrm>
              <a:custGeom>
                <a:avLst/>
                <a:gdLst/>
                <a:ahLst/>
                <a:cxnLst/>
                <a:rect l="l" t="t" r="r" b="b"/>
                <a:pathLst>
                  <a:path w="7495" h="4181" extrusionOk="0">
                    <a:moveTo>
                      <a:pt x="139" y="1"/>
                    </a:moveTo>
                    <a:lnTo>
                      <a:pt x="1" y="315"/>
                    </a:lnTo>
                    <a:lnTo>
                      <a:pt x="905" y="704"/>
                    </a:lnTo>
                    <a:lnTo>
                      <a:pt x="2699" y="1570"/>
                    </a:lnTo>
                    <a:lnTo>
                      <a:pt x="4482" y="2536"/>
                    </a:lnTo>
                    <a:lnTo>
                      <a:pt x="6252" y="3616"/>
                    </a:lnTo>
                    <a:lnTo>
                      <a:pt x="7118" y="4180"/>
                    </a:lnTo>
                    <a:lnTo>
                      <a:pt x="7306" y="4105"/>
                    </a:lnTo>
                    <a:lnTo>
                      <a:pt x="7494" y="4017"/>
                    </a:lnTo>
                    <a:lnTo>
                      <a:pt x="6641" y="3440"/>
                    </a:lnTo>
                    <a:lnTo>
                      <a:pt x="4896" y="2386"/>
                    </a:lnTo>
                    <a:lnTo>
                      <a:pt x="3151" y="1406"/>
                    </a:lnTo>
                    <a:lnTo>
                      <a:pt x="1382" y="540"/>
                    </a:lnTo>
                    <a:lnTo>
                      <a:pt x="490" y="151"/>
                    </a:lnTo>
                    <a:lnTo>
                      <a:pt x="453" y="227"/>
                    </a:lnTo>
                    <a:lnTo>
                      <a:pt x="415" y="302"/>
                    </a:lnTo>
                    <a:lnTo>
                      <a:pt x="101" y="139"/>
                    </a:lnTo>
                    <a:lnTo>
                      <a:pt x="139" y="76"/>
                    </a:lnTo>
                    <a:lnTo>
                      <a:pt x="177" y="13"/>
                    </a:lnTo>
                    <a:lnTo>
                      <a:pt x="151" y="1"/>
                    </a:lnTo>
                    <a:close/>
                  </a:path>
                </a:pathLst>
              </a:custGeom>
              <a:solidFill>
                <a:srgbClr val="0A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9" name="Google Shape;1489;p39"/>
              <p:cNvSpPr/>
              <p:nvPr/>
            </p:nvSpPr>
            <p:spPr>
              <a:xfrm>
                <a:off x="5652575" y="4098675"/>
                <a:ext cx="191100" cy="111425"/>
              </a:xfrm>
              <a:custGeom>
                <a:avLst/>
                <a:gdLst/>
                <a:ahLst/>
                <a:cxnLst/>
                <a:rect l="l" t="t" r="r" b="b"/>
                <a:pathLst>
                  <a:path w="7644" h="4457" extrusionOk="0">
                    <a:moveTo>
                      <a:pt x="126" y="1"/>
                    </a:moveTo>
                    <a:lnTo>
                      <a:pt x="0" y="214"/>
                    </a:lnTo>
                    <a:lnTo>
                      <a:pt x="1381" y="1030"/>
                    </a:lnTo>
                    <a:lnTo>
                      <a:pt x="2774" y="1833"/>
                    </a:lnTo>
                    <a:lnTo>
                      <a:pt x="5021" y="3126"/>
                    </a:lnTo>
                    <a:lnTo>
                      <a:pt x="7217" y="4457"/>
                    </a:lnTo>
                    <a:lnTo>
                      <a:pt x="7431" y="4394"/>
                    </a:lnTo>
                    <a:lnTo>
                      <a:pt x="7644" y="4319"/>
                    </a:lnTo>
                    <a:lnTo>
                      <a:pt x="5322" y="2900"/>
                    </a:lnTo>
                    <a:lnTo>
                      <a:pt x="2937" y="1520"/>
                    </a:lnTo>
                    <a:lnTo>
                      <a:pt x="1695" y="804"/>
                    </a:lnTo>
                    <a:lnTo>
                      <a:pt x="439" y="64"/>
                    </a:lnTo>
                    <a:lnTo>
                      <a:pt x="414" y="114"/>
                    </a:lnTo>
                    <a:lnTo>
                      <a:pt x="402" y="152"/>
                    </a:lnTo>
                    <a:lnTo>
                      <a:pt x="126" y="1"/>
                    </a:lnTo>
                    <a:close/>
                  </a:path>
                </a:pathLst>
              </a:custGeom>
              <a:solidFill>
                <a:srgbClr val="0A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0" name="Google Shape;1490;p39"/>
              <p:cNvSpPr/>
              <p:nvPr/>
            </p:nvSpPr>
            <p:spPr>
              <a:xfrm>
                <a:off x="5606125" y="4109675"/>
                <a:ext cx="188600" cy="114550"/>
              </a:xfrm>
              <a:custGeom>
                <a:avLst/>
                <a:gdLst/>
                <a:ahLst/>
                <a:cxnLst/>
                <a:rect l="l" t="t" r="r" b="b"/>
                <a:pathLst>
                  <a:path w="7544" h="4582" extrusionOk="0">
                    <a:moveTo>
                      <a:pt x="201" y="0"/>
                    </a:moveTo>
                    <a:lnTo>
                      <a:pt x="139" y="151"/>
                    </a:lnTo>
                    <a:lnTo>
                      <a:pt x="63" y="289"/>
                    </a:lnTo>
                    <a:lnTo>
                      <a:pt x="13" y="264"/>
                    </a:lnTo>
                    <a:lnTo>
                      <a:pt x="0" y="289"/>
                    </a:lnTo>
                    <a:lnTo>
                      <a:pt x="904" y="741"/>
                    </a:lnTo>
                    <a:lnTo>
                      <a:pt x="2699" y="1732"/>
                    </a:lnTo>
                    <a:lnTo>
                      <a:pt x="4469" y="2799"/>
                    </a:lnTo>
                    <a:lnTo>
                      <a:pt x="6239" y="3966"/>
                    </a:lnTo>
                    <a:lnTo>
                      <a:pt x="7105" y="4582"/>
                    </a:lnTo>
                    <a:lnTo>
                      <a:pt x="7331" y="4531"/>
                    </a:lnTo>
                    <a:lnTo>
                      <a:pt x="7544" y="4469"/>
                    </a:lnTo>
                    <a:lnTo>
                      <a:pt x="6653" y="3828"/>
                    </a:lnTo>
                    <a:lnTo>
                      <a:pt x="4833" y="2611"/>
                    </a:lnTo>
                    <a:lnTo>
                      <a:pt x="2988" y="1494"/>
                    </a:lnTo>
                    <a:lnTo>
                      <a:pt x="1130" y="477"/>
                    </a:lnTo>
                    <a:lnTo>
                      <a:pt x="201" y="0"/>
                    </a:lnTo>
                    <a:close/>
                  </a:path>
                </a:pathLst>
              </a:custGeom>
              <a:solidFill>
                <a:srgbClr val="0A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1" name="Google Shape;1491;p39"/>
              <p:cNvSpPr/>
              <p:nvPr/>
            </p:nvSpPr>
            <p:spPr>
              <a:xfrm>
                <a:off x="5549025" y="4126925"/>
                <a:ext cx="183575" cy="107025"/>
              </a:xfrm>
              <a:custGeom>
                <a:avLst/>
                <a:gdLst/>
                <a:ahLst/>
                <a:cxnLst/>
                <a:rect l="l" t="t" r="r" b="b"/>
                <a:pathLst>
                  <a:path w="7343" h="4281" extrusionOk="0">
                    <a:moveTo>
                      <a:pt x="414" y="1"/>
                    </a:moveTo>
                    <a:lnTo>
                      <a:pt x="364" y="76"/>
                    </a:lnTo>
                    <a:lnTo>
                      <a:pt x="326" y="151"/>
                    </a:lnTo>
                    <a:lnTo>
                      <a:pt x="75" y="26"/>
                    </a:lnTo>
                    <a:lnTo>
                      <a:pt x="0" y="176"/>
                    </a:lnTo>
                    <a:lnTo>
                      <a:pt x="854" y="628"/>
                    </a:lnTo>
                    <a:lnTo>
                      <a:pt x="2548" y="1582"/>
                    </a:lnTo>
                    <a:lnTo>
                      <a:pt x="4242" y="2611"/>
                    </a:lnTo>
                    <a:lnTo>
                      <a:pt x="5924" y="3703"/>
                    </a:lnTo>
                    <a:lnTo>
                      <a:pt x="6753" y="4281"/>
                    </a:lnTo>
                    <a:lnTo>
                      <a:pt x="7067" y="4281"/>
                    </a:lnTo>
                    <a:lnTo>
                      <a:pt x="7343" y="4256"/>
                    </a:lnTo>
                    <a:lnTo>
                      <a:pt x="6489" y="3666"/>
                    </a:lnTo>
                    <a:lnTo>
                      <a:pt x="4770" y="2523"/>
                    </a:lnTo>
                    <a:lnTo>
                      <a:pt x="3038" y="1457"/>
                    </a:lnTo>
                    <a:lnTo>
                      <a:pt x="1293" y="465"/>
                    </a:lnTo>
                    <a:lnTo>
                      <a:pt x="414" y="1"/>
                    </a:lnTo>
                    <a:close/>
                  </a:path>
                </a:pathLst>
              </a:custGeom>
              <a:solidFill>
                <a:srgbClr val="0A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2" name="Google Shape;1492;p39"/>
              <p:cNvSpPr/>
              <p:nvPr/>
            </p:nvSpPr>
            <p:spPr>
              <a:xfrm>
                <a:off x="5519525" y="4136025"/>
                <a:ext cx="141850" cy="90700"/>
              </a:xfrm>
              <a:custGeom>
                <a:avLst/>
                <a:gdLst/>
                <a:ahLst/>
                <a:cxnLst/>
                <a:rect l="l" t="t" r="r" b="b"/>
                <a:pathLst>
                  <a:path w="5674" h="3628" extrusionOk="0">
                    <a:moveTo>
                      <a:pt x="301" y="1"/>
                    </a:moveTo>
                    <a:lnTo>
                      <a:pt x="264" y="63"/>
                    </a:lnTo>
                    <a:lnTo>
                      <a:pt x="239" y="113"/>
                    </a:lnTo>
                    <a:lnTo>
                      <a:pt x="101" y="51"/>
                    </a:lnTo>
                    <a:lnTo>
                      <a:pt x="0" y="226"/>
                    </a:lnTo>
                    <a:lnTo>
                      <a:pt x="1218" y="992"/>
                    </a:lnTo>
                    <a:lnTo>
                      <a:pt x="3640" y="2611"/>
                    </a:lnTo>
                    <a:lnTo>
                      <a:pt x="4833" y="3452"/>
                    </a:lnTo>
                    <a:lnTo>
                      <a:pt x="5259" y="3540"/>
                    </a:lnTo>
                    <a:lnTo>
                      <a:pt x="5674" y="3628"/>
                    </a:lnTo>
                    <a:lnTo>
                      <a:pt x="4343" y="2674"/>
                    </a:lnTo>
                    <a:lnTo>
                      <a:pt x="1644" y="854"/>
                    </a:lnTo>
                    <a:lnTo>
                      <a:pt x="301" y="1"/>
                    </a:lnTo>
                    <a:close/>
                  </a:path>
                </a:pathLst>
              </a:custGeom>
              <a:solidFill>
                <a:srgbClr val="0A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3" name="Google Shape;1493;p39"/>
              <p:cNvSpPr/>
              <p:nvPr/>
            </p:nvSpPr>
            <p:spPr>
              <a:xfrm>
                <a:off x="5483750" y="4146075"/>
                <a:ext cx="109225" cy="64350"/>
              </a:xfrm>
              <a:custGeom>
                <a:avLst/>
                <a:gdLst/>
                <a:ahLst/>
                <a:cxnLst/>
                <a:rect l="l" t="t" r="r" b="b"/>
                <a:pathLst>
                  <a:path w="4369" h="2574" extrusionOk="0">
                    <a:moveTo>
                      <a:pt x="402" y="0"/>
                    </a:moveTo>
                    <a:lnTo>
                      <a:pt x="364" y="113"/>
                    </a:lnTo>
                    <a:lnTo>
                      <a:pt x="327" y="226"/>
                    </a:lnTo>
                    <a:lnTo>
                      <a:pt x="25" y="138"/>
                    </a:lnTo>
                    <a:lnTo>
                      <a:pt x="0" y="176"/>
                    </a:lnTo>
                    <a:lnTo>
                      <a:pt x="854" y="665"/>
                    </a:lnTo>
                    <a:lnTo>
                      <a:pt x="2523" y="1720"/>
                    </a:lnTo>
                    <a:lnTo>
                      <a:pt x="3352" y="2285"/>
                    </a:lnTo>
                    <a:lnTo>
                      <a:pt x="3854" y="2435"/>
                    </a:lnTo>
                    <a:lnTo>
                      <a:pt x="4368" y="2573"/>
                    </a:lnTo>
                    <a:lnTo>
                      <a:pt x="3389" y="1870"/>
                    </a:lnTo>
                    <a:lnTo>
                      <a:pt x="1406" y="590"/>
                    </a:lnTo>
                    <a:lnTo>
                      <a:pt x="402" y="0"/>
                    </a:lnTo>
                    <a:close/>
                  </a:path>
                </a:pathLst>
              </a:custGeom>
              <a:solidFill>
                <a:srgbClr val="0A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4" name="Google Shape;1494;p39"/>
              <p:cNvSpPr/>
              <p:nvPr/>
            </p:nvSpPr>
            <p:spPr>
              <a:xfrm>
                <a:off x="6014050" y="4048800"/>
                <a:ext cx="42075" cy="22925"/>
              </a:xfrm>
              <a:custGeom>
                <a:avLst/>
                <a:gdLst/>
                <a:ahLst/>
                <a:cxnLst/>
                <a:rect l="l" t="t" r="r" b="b"/>
                <a:pathLst>
                  <a:path w="1683" h="917" extrusionOk="0">
                    <a:moveTo>
                      <a:pt x="339" y="0"/>
                    </a:moveTo>
                    <a:lnTo>
                      <a:pt x="289" y="75"/>
                    </a:lnTo>
                    <a:lnTo>
                      <a:pt x="226" y="163"/>
                    </a:lnTo>
                    <a:lnTo>
                      <a:pt x="88" y="63"/>
                    </a:lnTo>
                    <a:lnTo>
                      <a:pt x="1" y="226"/>
                    </a:lnTo>
                    <a:lnTo>
                      <a:pt x="1431" y="916"/>
                    </a:lnTo>
                    <a:lnTo>
                      <a:pt x="1557" y="791"/>
                    </a:lnTo>
                    <a:lnTo>
                      <a:pt x="1682" y="653"/>
                    </a:lnTo>
                    <a:lnTo>
                      <a:pt x="339" y="0"/>
                    </a:lnTo>
                    <a:close/>
                  </a:path>
                </a:pathLst>
              </a:custGeom>
              <a:solidFill>
                <a:srgbClr val="0A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5" name="Google Shape;1495;p39"/>
              <p:cNvSpPr/>
              <p:nvPr/>
            </p:nvSpPr>
            <p:spPr>
              <a:xfrm>
                <a:off x="6012475" y="4025250"/>
                <a:ext cx="26400" cy="25125"/>
              </a:xfrm>
              <a:custGeom>
                <a:avLst/>
                <a:gdLst/>
                <a:ahLst/>
                <a:cxnLst/>
                <a:rect l="l" t="t" r="r" b="b"/>
                <a:pathLst>
                  <a:path w="1056" h="1005" extrusionOk="0">
                    <a:moveTo>
                      <a:pt x="729" y="1"/>
                    </a:moveTo>
                    <a:lnTo>
                      <a:pt x="327" y="453"/>
                    </a:lnTo>
                    <a:lnTo>
                      <a:pt x="1" y="917"/>
                    </a:lnTo>
                    <a:lnTo>
                      <a:pt x="151" y="1005"/>
                    </a:lnTo>
                    <a:lnTo>
                      <a:pt x="227" y="854"/>
                    </a:lnTo>
                    <a:lnTo>
                      <a:pt x="402" y="942"/>
                    </a:lnTo>
                    <a:lnTo>
                      <a:pt x="716" y="541"/>
                    </a:lnTo>
                    <a:lnTo>
                      <a:pt x="1055" y="164"/>
                    </a:lnTo>
                    <a:lnTo>
                      <a:pt x="892" y="89"/>
                    </a:lnTo>
                    <a:lnTo>
                      <a:pt x="729" y="1"/>
                    </a:lnTo>
                    <a:close/>
                  </a:path>
                </a:pathLst>
              </a:custGeom>
              <a:solidFill>
                <a:srgbClr val="0A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6" name="Google Shape;1496;p39"/>
              <p:cNvSpPr/>
              <p:nvPr/>
            </p:nvSpPr>
            <p:spPr>
              <a:xfrm>
                <a:off x="6016250" y="4046600"/>
                <a:ext cx="6300" cy="6300"/>
              </a:xfrm>
              <a:custGeom>
                <a:avLst/>
                <a:gdLst/>
                <a:ahLst/>
                <a:cxnLst/>
                <a:rect l="l" t="t" r="r" b="b"/>
                <a:pathLst>
                  <a:path w="252" h="252" extrusionOk="0">
                    <a:moveTo>
                      <a:pt x="76" y="0"/>
                    </a:moveTo>
                    <a:lnTo>
                      <a:pt x="0" y="151"/>
                    </a:lnTo>
                    <a:lnTo>
                      <a:pt x="138" y="251"/>
                    </a:lnTo>
                    <a:lnTo>
                      <a:pt x="201" y="163"/>
                    </a:lnTo>
                    <a:lnTo>
                      <a:pt x="251" y="88"/>
                    </a:lnTo>
                    <a:lnTo>
                      <a:pt x="76" y="0"/>
                    </a:lnTo>
                    <a:close/>
                  </a:path>
                </a:pathLst>
              </a:custGeom>
              <a:solidFill>
                <a:srgbClr val="0A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7" name="Google Shape;1497;p39"/>
              <p:cNvSpPr/>
              <p:nvPr/>
            </p:nvSpPr>
            <p:spPr>
              <a:xfrm>
                <a:off x="5988625" y="4016150"/>
                <a:ext cx="31725" cy="37050"/>
              </a:xfrm>
              <a:custGeom>
                <a:avLst/>
                <a:gdLst/>
                <a:ahLst/>
                <a:cxnLst/>
                <a:rect l="l" t="t" r="r" b="b"/>
                <a:pathLst>
                  <a:path w="1269" h="1482" extrusionOk="0">
                    <a:moveTo>
                      <a:pt x="942" y="1"/>
                    </a:moveTo>
                    <a:lnTo>
                      <a:pt x="465" y="653"/>
                    </a:lnTo>
                    <a:lnTo>
                      <a:pt x="1" y="1331"/>
                    </a:lnTo>
                    <a:lnTo>
                      <a:pt x="177" y="1407"/>
                    </a:lnTo>
                    <a:lnTo>
                      <a:pt x="327" y="1482"/>
                    </a:lnTo>
                    <a:lnTo>
                      <a:pt x="779" y="804"/>
                    </a:lnTo>
                    <a:lnTo>
                      <a:pt x="1269" y="151"/>
                    </a:lnTo>
                    <a:lnTo>
                      <a:pt x="1105" y="76"/>
                    </a:lnTo>
                    <a:lnTo>
                      <a:pt x="942" y="1"/>
                    </a:lnTo>
                    <a:close/>
                  </a:path>
                </a:pathLst>
              </a:custGeom>
              <a:solidFill>
                <a:srgbClr val="0A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8" name="Google Shape;1498;p39"/>
              <p:cNvSpPr/>
              <p:nvPr/>
            </p:nvSpPr>
            <p:spPr>
              <a:xfrm>
                <a:off x="5987700" y="4049425"/>
                <a:ext cx="9125" cy="6600"/>
              </a:xfrm>
              <a:custGeom>
                <a:avLst/>
                <a:gdLst/>
                <a:ahLst/>
                <a:cxnLst/>
                <a:rect l="l" t="t" r="r" b="b"/>
                <a:pathLst>
                  <a:path w="365" h="264" extrusionOk="0">
                    <a:moveTo>
                      <a:pt x="38" y="0"/>
                    </a:moveTo>
                    <a:lnTo>
                      <a:pt x="25" y="38"/>
                    </a:lnTo>
                    <a:lnTo>
                      <a:pt x="0" y="76"/>
                    </a:lnTo>
                    <a:lnTo>
                      <a:pt x="289" y="264"/>
                    </a:lnTo>
                    <a:lnTo>
                      <a:pt x="327" y="201"/>
                    </a:lnTo>
                    <a:lnTo>
                      <a:pt x="364" y="151"/>
                    </a:lnTo>
                    <a:lnTo>
                      <a:pt x="214" y="76"/>
                    </a:lnTo>
                    <a:lnTo>
                      <a:pt x="38" y="0"/>
                    </a:lnTo>
                    <a:close/>
                  </a:path>
                </a:pathLst>
              </a:custGeom>
              <a:solidFill>
                <a:srgbClr val="0A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9" name="Google Shape;1499;p39"/>
              <p:cNvSpPr/>
              <p:nvPr/>
            </p:nvSpPr>
            <p:spPr>
              <a:xfrm>
                <a:off x="5928075" y="4002350"/>
                <a:ext cx="62775" cy="54300"/>
              </a:xfrm>
              <a:custGeom>
                <a:avLst/>
                <a:gdLst/>
                <a:ahLst/>
                <a:cxnLst/>
                <a:rect l="l" t="t" r="r" b="b"/>
                <a:pathLst>
                  <a:path w="2511" h="2172" extrusionOk="0">
                    <a:moveTo>
                      <a:pt x="2147" y="1"/>
                    </a:moveTo>
                    <a:lnTo>
                      <a:pt x="1582" y="465"/>
                    </a:lnTo>
                    <a:lnTo>
                      <a:pt x="502" y="1494"/>
                    </a:lnTo>
                    <a:lnTo>
                      <a:pt x="0" y="2059"/>
                    </a:lnTo>
                    <a:lnTo>
                      <a:pt x="13" y="2072"/>
                    </a:lnTo>
                    <a:lnTo>
                      <a:pt x="25" y="2059"/>
                    </a:lnTo>
                    <a:lnTo>
                      <a:pt x="189" y="2109"/>
                    </a:lnTo>
                    <a:lnTo>
                      <a:pt x="364" y="2172"/>
                    </a:lnTo>
                    <a:lnTo>
                      <a:pt x="866" y="1620"/>
                    </a:lnTo>
                    <a:lnTo>
                      <a:pt x="1946" y="616"/>
                    </a:lnTo>
                    <a:lnTo>
                      <a:pt x="2511" y="164"/>
                    </a:lnTo>
                    <a:lnTo>
                      <a:pt x="2335" y="76"/>
                    </a:lnTo>
                    <a:lnTo>
                      <a:pt x="2147" y="1"/>
                    </a:lnTo>
                    <a:close/>
                  </a:path>
                </a:pathLst>
              </a:custGeom>
              <a:solidFill>
                <a:srgbClr val="0A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0" name="Google Shape;1500;p39"/>
              <p:cNvSpPr/>
              <p:nvPr/>
            </p:nvSpPr>
            <p:spPr>
              <a:xfrm>
                <a:off x="5928375" y="4053825"/>
                <a:ext cx="8825" cy="5650"/>
              </a:xfrm>
              <a:custGeom>
                <a:avLst/>
                <a:gdLst/>
                <a:ahLst/>
                <a:cxnLst/>
                <a:rect l="l" t="t" r="r" b="b"/>
                <a:pathLst>
                  <a:path w="353" h="226" extrusionOk="0">
                    <a:moveTo>
                      <a:pt x="13" y="0"/>
                    </a:moveTo>
                    <a:lnTo>
                      <a:pt x="1" y="13"/>
                    </a:lnTo>
                    <a:lnTo>
                      <a:pt x="252" y="226"/>
                    </a:lnTo>
                    <a:lnTo>
                      <a:pt x="302" y="176"/>
                    </a:lnTo>
                    <a:lnTo>
                      <a:pt x="352" y="113"/>
                    </a:lnTo>
                    <a:lnTo>
                      <a:pt x="177" y="50"/>
                    </a:lnTo>
                    <a:lnTo>
                      <a:pt x="13" y="0"/>
                    </a:lnTo>
                    <a:close/>
                  </a:path>
                </a:pathLst>
              </a:custGeom>
              <a:solidFill>
                <a:srgbClr val="0A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1" name="Google Shape;1501;p39"/>
              <p:cNvSpPr/>
              <p:nvPr/>
            </p:nvSpPr>
            <p:spPr>
              <a:xfrm>
                <a:off x="5877875" y="3988550"/>
                <a:ext cx="78475" cy="73125"/>
              </a:xfrm>
              <a:custGeom>
                <a:avLst/>
                <a:gdLst/>
                <a:ahLst/>
                <a:cxnLst/>
                <a:rect l="l" t="t" r="r" b="b"/>
                <a:pathLst>
                  <a:path w="3139" h="2925" extrusionOk="0">
                    <a:moveTo>
                      <a:pt x="2774" y="0"/>
                    </a:moveTo>
                    <a:lnTo>
                      <a:pt x="2046" y="666"/>
                    </a:lnTo>
                    <a:lnTo>
                      <a:pt x="653" y="2109"/>
                    </a:lnTo>
                    <a:lnTo>
                      <a:pt x="0" y="2887"/>
                    </a:lnTo>
                    <a:lnTo>
                      <a:pt x="38" y="2925"/>
                    </a:lnTo>
                    <a:lnTo>
                      <a:pt x="88" y="2787"/>
                    </a:lnTo>
                    <a:lnTo>
                      <a:pt x="264" y="2862"/>
                    </a:lnTo>
                    <a:lnTo>
                      <a:pt x="427" y="2925"/>
                    </a:lnTo>
                    <a:lnTo>
                      <a:pt x="1067" y="2172"/>
                    </a:lnTo>
                    <a:lnTo>
                      <a:pt x="2423" y="778"/>
                    </a:lnTo>
                    <a:lnTo>
                      <a:pt x="3138" y="138"/>
                    </a:lnTo>
                    <a:lnTo>
                      <a:pt x="2950" y="76"/>
                    </a:lnTo>
                    <a:lnTo>
                      <a:pt x="2774" y="0"/>
                    </a:lnTo>
                    <a:close/>
                  </a:path>
                </a:pathLst>
              </a:custGeom>
              <a:solidFill>
                <a:srgbClr val="0A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2" name="Google Shape;1502;p39"/>
              <p:cNvSpPr/>
              <p:nvPr/>
            </p:nvSpPr>
            <p:spPr>
              <a:xfrm>
                <a:off x="5878800" y="4058200"/>
                <a:ext cx="9750" cy="8200"/>
              </a:xfrm>
              <a:custGeom>
                <a:avLst/>
                <a:gdLst/>
                <a:ahLst/>
                <a:cxnLst/>
                <a:rect l="l" t="t" r="r" b="b"/>
                <a:pathLst>
                  <a:path w="390" h="328" extrusionOk="0">
                    <a:moveTo>
                      <a:pt x="51" y="1"/>
                    </a:moveTo>
                    <a:lnTo>
                      <a:pt x="1" y="139"/>
                    </a:lnTo>
                    <a:lnTo>
                      <a:pt x="239" y="327"/>
                    </a:lnTo>
                    <a:lnTo>
                      <a:pt x="315" y="239"/>
                    </a:lnTo>
                    <a:lnTo>
                      <a:pt x="390" y="139"/>
                    </a:lnTo>
                    <a:lnTo>
                      <a:pt x="227" y="76"/>
                    </a:lnTo>
                    <a:lnTo>
                      <a:pt x="51" y="1"/>
                    </a:lnTo>
                    <a:close/>
                  </a:path>
                </a:pathLst>
              </a:custGeom>
              <a:solidFill>
                <a:srgbClr val="0A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3" name="Google Shape;1503;p39"/>
              <p:cNvSpPr/>
              <p:nvPr/>
            </p:nvSpPr>
            <p:spPr>
              <a:xfrm>
                <a:off x="5813550" y="3974725"/>
                <a:ext cx="101050" cy="97950"/>
              </a:xfrm>
              <a:custGeom>
                <a:avLst/>
                <a:gdLst/>
                <a:ahLst/>
                <a:cxnLst/>
                <a:rect l="l" t="t" r="r" b="b"/>
                <a:pathLst>
                  <a:path w="4042" h="3918" extrusionOk="0">
                    <a:moveTo>
                      <a:pt x="3640" y="1"/>
                    </a:moveTo>
                    <a:lnTo>
                      <a:pt x="3138" y="403"/>
                    </a:lnTo>
                    <a:lnTo>
                      <a:pt x="2171" y="1281"/>
                    </a:lnTo>
                    <a:lnTo>
                      <a:pt x="1268" y="2248"/>
                    </a:lnTo>
                    <a:lnTo>
                      <a:pt x="402" y="3290"/>
                    </a:lnTo>
                    <a:lnTo>
                      <a:pt x="0" y="3854"/>
                    </a:lnTo>
                    <a:lnTo>
                      <a:pt x="100" y="3917"/>
                    </a:lnTo>
                    <a:lnTo>
                      <a:pt x="151" y="3729"/>
                    </a:lnTo>
                    <a:lnTo>
                      <a:pt x="301" y="3779"/>
                    </a:lnTo>
                    <a:lnTo>
                      <a:pt x="439" y="3842"/>
                    </a:lnTo>
                    <a:lnTo>
                      <a:pt x="854" y="3302"/>
                    </a:lnTo>
                    <a:lnTo>
                      <a:pt x="1707" y="2285"/>
                    </a:lnTo>
                    <a:lnTo>
                      <a:pt x="2598" y="1357"/>
                    </a:lnTo>
                    <a:lnTo>
                      <a:pt x="3552" y="503"/>
                    </a:lnTo>
                    <a:lnTo>
                      <a:pt x="4042" y="114"/>
                    </a:lnTo>
                    <a:lnTo>
                      <a:pt x="3841" y="51"/>
                    </a:lnTo>
                    <a:lnTo>
                      <a:pt x="3640" y="1"/>
                    </a:lnTo>
                    <a:close/>
                  </a:path>
                </a:pathLst>
              </a:custGeom>
              <a:solidFill>
                <a:srgbClr val="0A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4" name="Google Shape;1504;p39"/>
              <p:cNvSpPr/>
              <p:nvPr/>
            </p:nvSpPr>
            <p:spPr>
              <a:xfrm>
                <a:off x="5816050" y="4067925"/>
                <a:ext cx="8500" cy="8200"/>
              </a:xfrm>
              <a:custGeom>
                <a:avLst/>
                <a:gdLst/>
                <a:ahLst/>
                <a:cxnLst/>
                <a:rect l="l" t="t" r="r" b="b"/>
                <a:pathLst>
                  <a:path w="340" h="328" extrusionOk="0">
                    <a:moveTo>
                      <a:pt x="51" y="1"/>
                    </a:moveTo>
                    <a:lnTo>
                      <a:pt x="0" y="189"/>
                    </a:lnTo>
                    <a:lnTo>
                      <a:pt x="189" y="327"/>
                    </a:lnTo>
                    <a:lnTo>
                      <a:pt x="264" y="214"/>
                    </a:lnTo>
                    <a:lnTo>
                      <a:pt x="339" y="114"/>
                    </a:lnTo>
                    <a:lnTo>
                      <a:pt x="201" y="51"/>
                    </a:lnTo>
                    <a:lnTo>
                      <a:pt x="51" y="1"/>
                    </a:lnTo>
                    <a:close/>
                  </a:path>
                </a:pathLst>
              </a:custGeom>
              <a:solidFill>
                <a:srgbClr val="0A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5" name="Google Shape;1505;p39"/>
              <p:cNvSpPr/>
              <p:nvPr/>
            </p:nvSpPr>
            <p:spPr>
              <a:xfrm>
                <a:off x="5763325" y="3963750"/>
                <a:ext cx="108300" cy="113625"/>
              </a:xfrm>
              <a:custGeom>
                <a:avLst/>
                <a:gdLst/>
                <a:ahLst/>
                <a:cxnLst/>
                <a:rect l="l" t="t" r="r" b="b"/>
                <a:pathLst>
                  <a:path w="4332" h="4545" extrusionOk="0">
                    <a:moveTo>
                      <a:pt x="3904" y="1"/>
                    </a:moveTo>
                    <a:lnTo>
                      <a:pt x="3352" y="465"/>
                    </a:lnTo>
                    <a:lnTo>
                      <a:pt x="2310" y="1482"/>
                    </a:lnTo>
                    <a:lnTo>
                      <a:pt x="1344" y="2586"/>
                    </a:lnTo>
                    <a:lnTo>
                      <a:pt x="428" y="3804"/>
                    </a:lnTo>
                    <a:lnTo>
                      <a:pt x="1" y="4444"/>
                    </a:lnTo>
                    <a:lnTo>
                      <a:pt x="151" y="4544"/>
                    </a:lnTo>
                    <a:lnTo>
                      <a:pt x="227" y="4381"/>
                    </a:lnTo>
                    <a:lnTo>
                      <a:pt x="315" y="4431"/>
                    </a:lnTo>
                    <a:lnTo>
                      <a:pt x="402" y="4469"/>
                    </a:lnTo>
                    <a:lnTo>
                      <a:pt x="829" y="3841"/>
                    </a:lnTo>
                    <a:lnTo>
                      <a:pt x="1758" y="2637"/>
                    </a:lnTo>
                    <a:lnTo>
                      <a:pt x="2737" y="1545"/>
                    </a:lnTo>
                    <a:lnTo>
                      <a:pt x="3791" y="553"/>
                    </a:lnTo>
                    <a:lnTo>
                      <a:pt x="4331" y="101"/>
                    </a:lnTo>
                    <a:lnTo>
                      <a:pt x="4118" y="51"/>
                    </a:lnTo>
                    <a:lnTo>
                      <a:pt x="3904" y="1"/>
                    </a:lnTo>
                    <a:close/>
                  </a:path>
                </a:pathLst>
              </a:custGeom>
              <a:solidFill>
                <a:srgbClr val="0A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6" name="Google Shape;1506;p39"/>
              <p:cNvSpPr/>
              <p:nvPr/>
            </p:nvSpPr>
            <p:spPr>
              <a:xfrm>
                <a:off x="5767100" y="4073275"/>
                <a:ext cx="6300" cy="6300"/>
              </a:xfrm>
              <a:custGeom>
                <a:avLst/>
                <a:gdLst/>
                <a:ahLst/>
                <a:cxnLst/>
                <a:rect l="l" t="t" r="r" b="b"/>
                <a:pathLst>
                  <a:path w="252" h="252" extrusionOk="0">
                    <a:moveTo>
                      <a:pt x="76" y="0"/>
                    </a:moveTo>
                    <a:lnTo>
                      <a:pt x="0" y="163"/>
                    </a:lnTo>
                    <a:lnTo>
                      <a:pt x="151" y="251"/>
                    </a:lnTo>
                    <a:lnTo>
                      <a:pt x="201" y="176"/>
                    </a:lnTo>
                    <a:lnTo>
                      <a:pt x="251" y="88"/>
                    </a:lnTo>
                    <a:lnTo>
                      <a:pt x="164" y="50"/>
                    </a:lnTo>
                    <a:lnTo>
                      <a:pt x="76" y="0"/>
                    </a:lnTo>
                    <a:close/>
                  </a:path>
                </a:pathLst>
              </a:custGeom>
              <a:solidFill>
                <a:srgbClr val="0A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7" name="Google Shape;1507;p39"/>
              <p:cNvSpPr/>
              <p:nvPr/>
            </p:nvSpPr>
            <p:spPr>
              <a:xfrm>
                <a:off x="5710300" y="3955900"/>
                <a:ext cx="109225" cy="133400"/>
              </a:xfrm>
              <a:custGeom>
                <a:avLst/>
                <a:gdLst/>
                <a:ahLst/>
                <a:cxnLst/>
                <a:rect l="l" t="t" r="r" b="b"/>
                <a:pathLst>
                  <a:path w="4369" h="5336" extrusionOk="0">
                    <a:moveTo>
                      <a:pt x="3917" y="1"/>
                    </a:moveTo>
                    <a:lnTo>
                      <a:pt x="3352" y="553"/>
                    </a:lnTo>
                    <a:lnTo>
                      <a:pt x="2298" y="1733"/>
                    </a:lnTo>
                    <a:lnTo>
                      <a:pt x="1318" y="3038"/>
                    </a:lnTo>
                    <a:lnTo>
                      <a:pt x="415" y="4444"/>
                    </a:lnTo>
                    <a:lnTo>
                      <a:pt x="1" y="5197"/>
                    </a:lnTo>
                    <a:lnTo>
                      <a:pt x="164" y="5260"/>
                    </a:lnTo>
                    <a:lnTo>
                      <a:pt x="314" y="5335"/>
                    </a:lnTo>
                    <a:lnTo>
                      <a:pt x="754" y="4570"/>
                    </a:lnTo>
                    <a:lnTo>
                      <a:pt x="1682" y="3126"/>
                    </a:lnTo>
                    <a:lnTo>
                      <a:pt x="2699" y="1808"/>
                    </a:lnTo>
                    <a:lnTo>
                      <a:pt x="3791" y="603"/>
                    </a:lnTo>
                    <a:lnTo>
                      <a:pt x="4369" y="51"/>
                    </a:lnTo>
                    <a:lnTo>
                      <a:pt x="4143" y="26"/>
                    </a:lnTo>
                    <a:lnTo>
                      <a:pt x="3917" y="1"/>
                    </a:lnTo>
                    <a:close/>
                  </a:path>
                </a:pathLst>
              </a:custGeom>
              <a:solidFill>
                <a:srgbClr val="0A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8" name="Google Shape;1508;p39"/>
              <p:cNvSpPr/>
              <p:nvPr/>
            </p:nvSpPr>
            <p:spPr>
              <a:xfrm>
                <a:off x="5708425" y="4085825"/>
                <a:ext cx="9750" cy="7225"/>
              </a:xfrm>
              <a:custGeom>
                <a:avLst/>
                <a:gdLst/>
                <a:ahLst/>
                <a:cxnLst/>
                <a:rect l="l" t="t" r="r" b="b"/>
                <a:pathLst>
                  <a:path w="390" h="289" extrusionOk="0">
                    <a:moveTo>
                      <a:pt x="76" y="0"/>
                    </a:moveTo>
                    <a:lnTo>
                      <a:pt x="38" y="63"/>
                    </a:lnTo>
                    <a:lnTo>
                      <a:pt x="0" y="126"/>
                    </a:lnTo>
                    <a:lnTo>
                      <a:pt x="314" y="289"/>
                    </a:lnTo>
                    <a:lnTo>
                      <a:pt x="352" y="214"/>
                    </a:lnTo>
                    <a:lnTo>
                      <a:pt x="389" y="138"/>
                    </a:lnTo>
                    <a:lnTo>
                      <a:pt x="239" y="63"/>
                    </a:lnTo>
                    <a:lnTo>
                      <a:pt x="76" y="0"/>
                    </a:lnTo>
                    <a:close/>
                  </a:path>
                </a:pathLst>
              </a:custGeom>
              <a:solidFill>
                <a:srgbClr val="0A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9" name="Google Shape;1509;p39"/>
              <p:cNvSpPr/>
              <p:nvPr/>
            </p:nvSpPr>
            <p:spPr>
              <a:xfrm>
                <a:off x="5654750" y="3954350"/>
                <a:ext cx="109850" cy="145925"/>
              </a:xfrm>
              <a:custGeom>
                <a:avLst/>
                <a:gdLst/>
                <a:ahLst/>
                <a:cxnLst/>
                <a:rect l="l" t="t" r="r" b="b"/>
                <a:pathLst>
                  <a:path w="4394" h="5837" extrusionOk="0">
                    <a:moveTo>
                      <a:pt x="4156" y="0"/>
                    </a:moveTo>
                    <a:lnTo>
                      <a:pt x="3930" y="13"/>
                    </a:lnTo>
                    <a:lnTo>
                      <a:pt x="3390" y="665"/>
                    </a:lnTo>
                    <a:lnTo>
                      <a:pt x="2361" y="2034"/>
                    </a:lnTo>
                    <a:lnTo>
                      <a:pt x="1369" y="3477"/>
                    </a:lnTo>
                    <a:lnTo>
                      <a:pt x="440" y="4971"/>
                    </a:lnTo>
                    <a:lnTo>
                      <a:pt x="1" y="5749"/>
                    </a:lnTo>
                    <a:lnTo>
                      <a:pt x="39" y="5774"/>
                    </a:lnTo>
                    <a:lnTo>
                      <a:pt x="89" y="5686"/>
                    </a:lnTo>
                    <a:lnTo>
                      <a:pt x="227" y="5761"/>
                    </a:lnTo>
                    <a:lnTo>
                      <a:pt x="352" y="5837"/>
                    </a:lnTo>
                    <a:lnTo>
                      <a:pt x="804" y="5046"/>
                    </a:lnTo>
                    <a:lnTo>
                      <a:pt x="1771" y="3515"/>
                    </a:lnTo>
                    <a:lnTo>
                      <a:pt x="2775" y="2059"/>
                    </a:lnTo>
                    <a:lnTo>
                      <a:pt x="3842" y="665"/>
                    </a:lnTo>
                    <a:lnTo>
                      <a:pt x="4394" y="0"/>
                    </a:lnTo>
                    <a:close/>
                  </a:path>
                </a:pathLst>
              </a:custGeom>
              <a:solidFill>
                <a:srgbClr val="0A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0" name="Google Shape;1510;p39"/>
              <p:cNvSpPr/>
              <p:nvPr/>
            </p:nvSpPr>
            <p:spPr>
              <a:xfrm>
                <a:off x="5655700" y="4096500"/>
                <a:ext cx="7875" cy="5975"/>
              </a:xfrm>
              <a:custGeom>
                <a:avLst/>
                <a:gdLst/>
                <a:ahLst/>
                <a:cxnLst/>
                <a:rect l="l" t="t" r="r" b="b"/>
                <a:pathLst>
                  <a:path w="315" h="239" extrusionOk="0">
                    <a:moveTo>
                      <a:pt x="51" y="0"/>
                    </a:moveTo>
                    <a:lnTo>
                      <a:pt x="1" y="88"/>
                    </a:lnTo>
                    <a:lnTo>
                      <a:pt x="277" y="239"/>
                    </a:lnTo>
                    <a:lnTo>
                      <a:pt x="289" y="201"/>
                    </a:lnTo>
                    <a:lnTo>
                      <a:pt x="314" y="151"/>
                    </a:lnTo>
                    <a:lnTo>
                      <a:pt x="189" y="75"/>
                    </a:lnTo>
                    <a:lnTo>
                      <a:pt x="51" y="0"/>
                    </a:lnTo>
                    <a:close/>
                  </a:path>
                </a:pathLst>
              </a:custGeom>
              <a:solidFill>
                <a:srgbClr val="0A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1" name="Google Shape;1511;p39"/>
              <p:cNvSpPr/>
              <p:nvPr/>
            </p:nvSpPr>
            <p:spPr>
              <a:xfrm>
                <a:off x="5599850" y="3957475"/>
                <a:ext cx="120825" cy="158800"/>
              </a:xfrm>
              <a:custGeom>
                <a:avLst/>
                <a:gdLst/>
                <a:ahLst/>
                <a:cxnLst/>
                <a:rect l="l" t="t" r="r" b="b"/>
                <a:pathLst>
                  <a:path w="4833" h="6352" extrusionOk="0">
                    <a:moveTo>
                      <a:pt x="4833" y="1"/>
                    </a:moveTo>
                    <a:lnTo>
                      <a:pt x="4557" y="38"/>
                    </a:lnTo>
                    <a:lnTo>
                      <a:pt x="4268" y="89"/>
                    </a:lnTo>
                    <a:lnTo>
                      <a:pt x="3653" y="741"/>
                    </a:lnTo>
                    <a:lnTo>
                      <a:pt x="2486" y="2134"/>
                    </a:lnTo>
                    <a:lnTo>
                      <a:pt x="1394" y="3641"/>
                    </a:lnTo>
                    <a:lnTo>
                      <a:pt x="415" y="5323"/>
                    </a:lnTo>
                    <a:lnTo>
                      <a:pt x="0" y="6239"/>
                    </a:lnTo>
                    <a:lnTo>
                      <a:pt x="264" y="6352"/>
                    </a:lnTo>
                    <a:lnTo>
                      <a:pt x="402" y="6063"/>
                    </a:lnTo>
                    <a:lnTo>
                      <a:pt x="427" y="6076"/>
                    </a:lnTo>
                    <a:lnTo>
                      <a:pt x="452" y="6088"/>
                    </a:lnTo>
                    <a:lnTo>
                      <a:pt x="892" y="5184"/>
                    </a:lnTo>
                    <a:lnTo>
                      <a:pt x="1896" y="3540"/>
                    </a:lnTo>
                    <a:lnTo>
                      <a:pt x="3013" y="2034"/>
                    </a:lnTo>
                    <a:lnTo>
                      <a:pt x="4218" y="653"/>
                    </a:lnTo>
                    <a:lnTo>
                      <a:pt x="4833" y="1"/>
                    </a:lnTo>
                    <a:close/>
                  </a:path>
                </a:pathLst>
              </a:custGeom>
              <a:solidFill>
                <a:srgbClr val="0A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2" name="Google Shape;1512;p39"/>
              <p:cNvSpPr/>
              <p:nvPr/>
            </p:nvSpPr>
            <p:spPr>
              <a:xfrm>
                <a:off x="5606425" y="4109050"/>
                <a:ext cx="4750" cy="7850"/>
              </a:xfrm>
              <a:custGeom>
                <a:avLst/>
                <a:gdLst/>
                <a:ahLst/>
                <a:cxnLst/>
                <a:rect l="l" t="t" r="r" b="b"/>
                <a:pathLst>
                  <a:path w="190" h="314" extrusionOk="0">
                    <a:moveTo>
                      <a:pt x="139" y="0"/>
                    </a:moveTo>
                    <a:lnTo>
                      <a:pt x="1" y="289"/>
                    </a:lnTo>
                    <a:lnTo>
                      <a:pt x="51" y="314"/>
                    </a:lnTo>
                    <a:lnTo>
                      <a:pt x="127" y="176"/>
                    </a:lnTo>
                    <a:lnTo>
                      <a:pt x="189" y="25"/>
                    </a:lnTo>
                    <a:lnTo>
                      <a:pt x="164" y="13"/>
                    </a:lnTo>
                    <a:lnTo>
                      <a:pt x="139" y="0"/>
                    </a:lnTo>
                    <a:close/>
                  </a:path>
                </a:pathLst>
              </a:custGeom>
              <a:solidFill>
                <a:srgbClr val="0A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3" name="Google Shape;1513;p39"/>
              <p:cNvSpPr/>
              <p:nvPr/>
            </p:nvSpPr>
            <p:spPr>
              <a:xfrm>
                <a:off x="5549325" y="3965950"/>
                <a:ext cx="128375" cy="161625"/>
              </a:xfrm>
              <a:custGeom>
                <a:avLst/>
                <a:gdLst/>
                <a:ahLst/>
                <a:cxnLst/>
                <a:rect l="l" t="t" r="r" b="b"/>
                <a:pathLst>
                  <a:path w="5135" h="6465" extrusionOk="0">
                    <a:moveTo>
                      <a:pt x="5134" y="1"/>
                    </a:moveTo>
                    <a:lnTo>
                      <a:pt x="4795" y="101"/>
                    </a:lnTo>
                    <a:lnTo>
                      <a:pt x="4456" y="214"/>
                    </a:lnTo>
                    <a:lnTo>
                      <a:pt x="3829" y="892"/>
                    </a:lnTo>
                    <a:lnTo>
                      <a:pt x="2649" y="2348"/>
                    </a:lnTo>
                    <a:lnTo>
                      <a:pt x="1532" y="3904"/>
                    </a:lnTo>
                    <a:lnTo>
                      <a:pt x="490" y="5561"/>
                    </a:lnTo>
                    <a:lnTo>
                      <a:pt x="1" y="6427"/>
                    </a:lnTo>
                    <a:lnTo>
                      <a:pt x="63" y="6465"/>
                    </a:lnTo>
                    <a:lnTo>
                      <a:pt x="151" y="6301"/>
                    </a:lnTo>
                    <a:lnTo>
                      <a:pt x="277" y="6377"/>
                    </a:lnTo>
                    <a:lnTo>
                      <a:pt x="402" y="6440"/>
                    </a:lnTo>
                    <a:lnTo>
                      <a:pt x="917" y="5536"/>
                    </a:lnTo>
                    <a:lnTo>
                      <a:pt x="2021" y="3816"/>
                    </a:lnTo>
                    <a:lnTo>
                      <a:pt x="3201" y="2197"/>
                    </a:lnTo>
                    <a:lnTo>
                      <a:pt x="4469" y="703"/>
                    </a:lnTo>
                    <a:lnTo>
                      <a:pt x="5134" y="1"/>
                    </a:lnTo>
                    <a:close/>
                  </a:path>
                </a:pathLst>
              </a:custGeom>
              <a:solidFill>
                <a:srgbClr val="0A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4" name="Google Shape;1514;p39"/>
              <p:cNvSpPr/>
              <p:nvPr/>
            </p:nvSpPr>
            <p:spPr>
              <a:xfrm>
                <a:off x="5550900" y="4123475"/>
                <a:ext cx="8500" cy="7250"/>
              </a:xfrm>
              <a:custGeom>
                <a:avLst/>
                <a:gdLst/>
                <a:ahLst/>
                <a:cxnLst/>
                <a:rect l="l" t="t" r="r" b="b"/>
                <a:pathLst>
                  <a:path w="340" h="290" extrusionOk="0">
                    <a:moveTo>
                      <a:pt x="88" y="0"/>
                    </a:moveTo>
                    <a:lnTo>
                      <a:pt x="0" y="164"/>
                    </a:lnTo>
                    <a:lnTo>
                      <a:pt x="251" y="289"/>
                    </a:lnTo>
                    <a:lnTo>
                      <a:pt x="289" y="214"/>
                    </a:lnTo>
                    <a:lnTo>
                      <a:pt x="339" y="139"/>
                    </a:lnTo>
                    <a:lnTo>
                      <a:pt x="214" y="76"/>
                    </a:lnTo>
                    <a:lnTo>
                      <a:pt x="88" y="0"/>
                    </a:lnTo>
                    <a:close/>
                  </a:path>
                </a:pathLst>
              </a:custGeom>
              <a:solidFill>
                <a:srgbClr val="0A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5" name="Google Shape;1515;p39"/>
              <p:cNvSpPr/>
              <p:nvPr/>
            </p:nvSpPr>
            <p:spPr>
              <a:xfrm>
                <a:off x="5517625" y="3988850"/>
                <a:ext cx="99500" cy="148450"/>
              </a:xfrm>
              <a:custGeom>
                <a:avLst/>
                <a:gdLst/>
                <a:ahLst/>
                <a:cxnLst/>
                <a:rect l="l" t="t" r="r" b="b"/>
                <a:pathLst>
                  <a:path w="3980" h="5938" extrusionOk="0">
                    <a:moveTo>
                      <a:pt x="3980" y="1"/>
                    </a:moveTo>
                    <a:lnTo>
                      <a:pt x="3591" y="202"/>
                    </a:lnTo>
                    <a:lnTo>
                      <a:pt x="3202" y="415"/>
                    </a:lnTo>
                    <a:lnTo>
                      <a:pt x="2750" y="1030"/>
                    </a:lnTo>
                    <a:lnTo>
                      <a:pt x="1884" y="2310"/>
                    </a:lnTo>
                    <a:lnTo>
                      <a:pt x="1080" y="3678"/>
                    </a:lnTo>
                    <a:lnTo>
                      <a:pt x="340" y="5109"/>
                    </a:lnTo>
                    <a:lnTo>
                      <a:pt x="1" y="5850"/>
                    </a:lnTo>
                    <a:lnTo>
                      <a:pt x="177" y="5938"/>
                    </a:lnTo>
                    <a:lnTo>
                      <a:pt x="252" y="5812"/>
                    </a:lnTo>
                    <a:lnTo>
                      <a:pt x="315" y="5850"/>
                    </a:lnTo>
                    <a:lnTo>
                      <a:pt x="377" y="5888"/>
                    </a:lnTo>
                    <a:lnTo>
                      <a:pt x="754" y="5072"/>
                    </a:lnTo>
                    <a:lnTo>
                      <a:pt x="1582" y="3515"/>
                    </a:lnTo>
                    <a:lnTo>
                      <a:pt x="2486" y="2034"/>
                    </a:lnTo>
                    <a:lnTo>
                      <a:pt x="3465" y="654"/>
                    </a:lnTo>
                    <a:lnTo>
                      <a:pt x="3980" y="1"/>
                    </a:lnTo>
                    <a:close/>
                  </a:path>
                </a:pathLst>
              </a:custGeom>
              <a:solidFill>
                <a:srgbClr val="0A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6" name="Google Shape;1516;p39"/>
              <p:cNvSpPr/>
              <p:nvPr/>
            </p:nvSpPr>
            <p:spPr>
              <a:xfrm>
                <a:off x="5522025" y="4134150"/>
                <a:ext cx="5050" cy="4725"/>
              </a:xfrm>
              <a:custGeom>
                <a:avLst/>
                <a:gdLst/>
                <a:ahLst/>
                <a:cxnLst/>
                <a:rect l="l" t="t" r="r" b="b"/>
                <a:pathLst>
                  <a:path w="202" h="189" extrusionOk="0">
                    <a:moveTo>
                      <a:pt x="76" y="0"/>
                    </a:moveTo>
                    <a:lnTo>
                      <a:pt x="1" y="126"/>
                    </a:lnTo>
                    <a:lnTo>
                      <a:pt x="139" y="188"/>
                    </a:lnTo>
                    <a:lnTo>
                      <a:pt x="164" y="138"/>
                    </a:lnTo>
                    <a:lnTo>
                      <a:pt x="201" y="76"/>
                    </a:lnTo>
                    <a:lnTo>
                      <a:pt x="139" y="38"/>
                    </a:lnTo>
                    <a:lnTo>
                      <a:pt x="76" y="0"/>
                    </a:lnTo>
                    <a:close/>
                  </a:path>
                </a:pathLst>
              </a:custGeom>
              <a:solidFill>
                <a:srgbClr val="0A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7" name="Google Shape;1517;p39"/>
              <p:cNvSpPr/>
              <p:nvPr/>
            </p:nvSpPr>
            <p:spPr>
              <a:xfrm>
                <a:off x="5483425" y="4015525"/>
                <a:ext cx="88825" cy="134025"/>
              </a:xfrm>
              <a:custGeom>
                <a:avLst/>
                <a:gdLst/>
                <a:ahLst/>
                <a:cxnLst/>
                <a:rect l="l" t="t" r="r" b="b"/>
                <a:pathLst>
                  <a:path w="3553" h="5361" extrusionOk="0">
                    <a:moveTo>
                      <a:pt x="3553" y="1"/>
                    </a:moveTo>
                    <a:lnTo>
                      <a:pt x="2900" y="478"/>
                    </a:lnTo>
                    <a:lnTo>
                      <a:pt x="2285" y="1017"/>
                    </a:lnTo>
                    <a:lnTo>
                      <a:pt x="1946" y="1482"/>
                    </a:lnTo>
                    <a:lnTo>
                      <a:pt x="1294" y="2473"/>
                    </a:lnTo>
                    <a:lnTo>
                      <a:pt x="704" y="3540"/>
                    </a:lnTo>
                    <a:lnTo>
                      <a:pt x="202" y="4720"/>
                    </a:lnTo>
                    <a:lnTo>
                      <a:pt x="1" y="5348"/>
                    </a:lnTo>
                    <a:lnTo>
                      <a:pt x="38" y="5360"/>
                    </a:lnTo>
                    <a:lnTo>
                      <a:pt x="189" y="5097"/>
                    </a:lnTo>
                    <a:lnTo>
                      <a:pt x="302" y="5159"/>
                    </a:lnTo>
                    <a:lnTo>
                      <a:pt x="415" y="5222"/>
                    </a:lnTo>
                    <a:lnTo>
                      <a:pt x="691" y="4444"/>
                    </a:lnTo>
                    <a:lnTo>
                      <a:pt x="1381" y="3013"/>
                    </a:lnTo>
                    <a:lnTo>
                      <a:pt x="2197" y="1720"/>
                    </a:lnTo>
                    <a:lnTo>
                      <a:pt x="3101" y="553"/>
                    </a:lnTo>
                    <a:lnTo>
                      <a:pt x="3553" y="1"/>
                    </a:lnTo>
                    <a:close/>
                  </a:path>
                </a:pathLst>
              </a:custGeom>
              <a:solidFill>
                <a:srgbClr val="0A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8" name="Google Shape;1518;p39"/>
              <p:cNvSpPr/>
              <p:nvPr/>
            </p:nvSpPr>
            <p:spPr>
              <a:xfrm>
                <a:off x="5484375" y="4142925"/>
                <a:ext cx="9425" cy="8825"/>
              </a:xfrm>
              <a:custGeom>
                <a:avLst/>
                <a:gdLst/>
                <a:ahLst/>
                <a:cxnLst/>
                <a:rect l="l" t="t" r="r" b="b"/>
                <a:pathLst>
                  <a:path w="377" h="353" extrusionOk="0">
                    <a:moveTo>
                      <a:pt x="151" y="1"/>
                    </a:moveTo>
                    <a:lnTo>
                      <a:pt x="0" y="264"/>
                    </a:lnTo>
                    <a:lnTo>
                      <a:pt x="302" y="352"/>
                    </a:lnTo>
                    <a:lnTo>
                      <a:pt x="339" y="239"/>
                    </a:lnTo>
                    <a:lnTo>
                      <a:pt x="377" y="126"/>
                    </a:lnTo>
                    <a:lnTo>
                      <a:pt x="264" y="63"/>
                    </a:lnTo>
                    <a:lnTo>
                      <a:pt x="151" y="1"/>
                    </a:lnTo>
                    <a:close/>
                  </a:path>
                </a:pathLst>
              </a:custGeom>
              <a:solidFill>
                <a:srgbClr val="0A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519" name="Google Shape;1519;p39"/>
          <p:cNvSpPr txBox="1">
            <a:spLocks noGrp="1"/>
          </p:cNvSpPr>
          <p:nvPr>
            <p:ph type="title"/>
          </p:nvPr>
        </p:nvSpPr>
        <p:spPr>
          <a:xfrm>
            <a:off x="1604582" y="701244"/>
            <a:ext cx="5112300" cy="582300"/>
          </a:xfrm>
          <a:prstGeom prst="rect">
            <a:avLst/>
          </a:prstGeom>
        </p:spPr>
        <p:txBody>
          <a:bodyPr spcFirstLastPara="1" wrap="square" lIns="91425" tIns="91425" rIns="91425" bIns="91425" anchor="ctr" anchorCtr="0">
            <a:noAutofit/>
          </a:bodyPr>
          <a:lstStyle/>
          <a:p>
            <a:pPr>
              <a:buClr>
                <a:schemeClr val="dk1"/>
              </a:buClr>
              <a:buSzPts val="1100"/>
            </a:pPr>
            <a:r>
              <a:rPr lang="id-ID" sz="3200" dirty="0" smtClean="0"/>
              <a:t>Prosedur Pemanfaatan Lingkungan Sebagai Sumber Belajar</a:t>
            </a:r>
            <a:br>
              <a:rPr lang="id-ID" sz="3200" dirty="0" smtClean="0"/>
            </a:br>
            <a:endParaRPr sz="3200"/>
          </a:p>
        </p:txBody>
      </p:sp>
      <p:sp>
        <p:nvSpPr>
          <p:cNvPr id="1521" name="Google Shape;1521;p39"/>
          <p:cNvSpPr/>
          <p:nvPr/>
        </p:nvSpPr>
        <p:spPr>
          <a:xfrm rot="-567925" flipH="1">
            <a:off x="8051011" y="-560224"/>
            <a:ext cx="1453408" cy="2199436"/>
          </a:xfrm>
          <a:custGeom>
            <a:avLst/>
            <a:gdLst/>
            <a:ahLst/>
            <a:cxnLst/>
            <a:rect l="l" t="t" r="r" b="b"/>
            <a:pathLst>
              <a:path w="47684" h="72160" extrusionOk="0">
                <a:moveTo>
                  <a:pt x="37806" y="0"/>
                </a:moveTo>
                <a:lnTo>
                  <a:pt x="37655" y="101"/>
                </a:lnTo>
                <a:lnTo>
                  <a:pt x="37630" y="201"/>
                </a:lnTo>
                <a:lnTo>
                  <a:pt x="37454" y="1394"/>
                </a:lnTo>
                <a:lnTo>
                  <a:pt x="37153" y="3791"/>
                </a:lnTo>
                <a:lnTo>
                  <a:pt x="37028" y="4996"/>
                </a:lnTo>
                <a:lnTo>
                  <a:pt x="36789" y="5887"/>
                </a:lnTo>
                <a:lnTo>
                  <a:pt x="36262" y="7644"/>
                </a:lnTo>
                <a:lnTo>
                  <a:pt x="35923" y="8510"/>
                </a:lnTo>
                <a:lnTo>
                  <a:pt x="35672" y="9113"/>
                </a:lnTo>
                <a:lnTo>
                  <a:pt x="35107" y="10280"/>
                </a:lnTo>
                <a:lnTo>
                  <a:pt x="34480" y="11410"/>
                </a:lnTo>
                <a:lnTo>
                  <a:pt x="33789" y="12514"/>
                </a:lnTo>
                <a:lnTo>
                  <a:pt x="33413" y="13054"/>
                </a:lnTo>
                <a:lnTo>
                  <a:pt x="32898" y="13757"/>
                </a:lnTo>
                <a:lnTo>
                  <a:pt x="31769" y="15062"/>
                </a:lnTo>
                <a:lnTo>
                  <a:pt x="30538" y="16267"/>
                </a:lnTo>
                <a:lnTo>
                  <a:pt x="29221" y="17372"/>
                </a:lnTo>
                <a:lnTo>
                  <a:pt x="28530" y="17886"/>
                </a:lnTo>
                <a:lnTo>
                  <a:pt x="27790" y="18275"/>
                </a:lnTo>
                <a:lnTo>
                  <a:pt x="26296" y="18991"/>
                </a:lnTo>
                <a:lnTo>
                  <a:pt x="24777" y="19593"/>
                </a:lnTo>
                <a:lnTo>
                  <a:pt x="23221" y="20121"/>
                </a:lnTo>
                <a:lnTo>
                  <a:pt x="21639" y="20560"/>
                </a:lnTo>
                <a:lnTo>
                  <a:pt x="20033" y="20936"/>
                </a:lnTo>
                <a:lnTo>
                  <a:pt x="17598" y="21388"/>
                </a:lnTo>
                <a:lnTo>
                  <a:pt x="15941" y="21614"/>
                </a:lnTo>
                <a:lnTo>
                  <a:pt x="14874" y="21752"/>
                </a:lnTo>
                <a:lnTo>
                  <a:pt x="13807" y="21903"/>
                </a:lnTo>
                <a:lnTo>
                  <a:pt x="13418" y="21664"/>
                </a:lnTo>
                <a:lnTo>
                  <a:pt x="12565" y="21338"/>
                </a:lnTo>
                <a:lnTo>
                  <a:pt x="11661" y="21187"/>
                </a:lnTo>
                <a:lnTo>
                  <a:pt x="10757" y="21225"/>
                </a:lnTo>
                <a:lnTo>
                  <a:pt x="10305" y="21313"/>
                </a:lnTo>
                <a:lnTo>
                  <a:pt x="10556" y="21351"/>
                </a:lnTo>
                <a:lnTo>
                  <a:pt x="11058" y="21489"/>
                </a:lnTo>
                <a:lnTo>
                  <a:pt x="11799" y="21752"/>
                </a:lnTo>
                <a:lnTo>
                  <a:pt x="12301" y="21903"/>
                </a:lnTo>
                <a:lnTo>
                  <a:pt x="12627" y="21978"/>
                </a:lnTo>
                <a:lnTo>
                  <a:pt x="12966" y="22028"/>
                </a:lnTo>
                <a:lnTo>
                  <a:pt x="11774" y="22229"/>
                </a:lnTo>
                <a:lnTo>
                  <a:pt x="10017" y="22631"/>
                </a:lnTo>
                <a:lnTo>
                  <a:pt x="8874" y="22970"/>
                </a:lnTo>
                <a:lnTo>
                  <a:pt x="7757" y="23384"/>
                </a:lnTo>
                <a:lnTo>
                  <a:pt x="6678" y="23873"/>
                </a:lnTo>
                <a:lnTo>
                  <a:pt x="5636" y="24463"/>
                </a:lnTo>
                <a:lnTo>
                  <a:pt x="4645" y="25154"/>
                </a:lnTo>
                <a:lnTo>
                  <a:pt x="4168" y="25543"/>
                </a:lnTo>
                <a:lnTo>
                  <a:pt x="4130" y="25580"/>
                </a:lnTo>
                <a:lnTo>
                  <a:pt x="4130" y="25668"/>
                </a:lnTo>
                <a:lnTo>
                  <a:pt x="4168" y="25744"/>
                </a:lnTo>
                <a:lnTo>
                  <a:pt x="4255" y="25756"/>
                </a:lnTo>
                <a:lnTo>
                  <a:pt x="4293" y="25731"/>
                </a:lnTo>
                <a:lnTo>
                  <a:pt x="4858" y="25292"/>
                </a:lnTo>
                <a:lnTo>
                  <a:pt x="6038" y="24526"/>
                </a:lnTo>
                <a:lnTo>
                  <a:pt x="7255" y="23911"/>
                </a:lnTo>
                <a:lnTo>
                  <a:pt x="8523" y="23434"/>
                </a:lnTo>
                <a:lnTo>
                  <a:pt x="9176" y="23233"/>
                </a:lnTo>
                <a:lnTo>
                  <a:pt x="8900" y="23422"/>
                </a:lnTo>
                <a:lnTo>
                  <a:pt x="8360" y="23886"/>
                </a:lnTo>
                <a:lnTo>
                  <a:pt x="7883" y="24388"/>
                </a:lnTo>
                <a:lnTo>
                  <a:pt x="7544" y="24890"/>
                </a:lnTo>
                <a:lnTo>
                  <a:pt x="7444" y="25129"/>
                </a:lnTo>
                <a:lnTo>
                  <a:pt x="8222" y="24627"/>
                </a:lnTo>
                <a:lnTo>
                  <a:pt x="9025" y="24175"/>
                </a:lnTo>
                <a:lnTo>
                  <a:pt x="9376" y="23936"/>
                </a:lnTo>
                <a:lnTo>
                  <a:pt x="9841" y="23497"/>
                </a:lnTo>
                <a:lnTo>
                  <a:pt x="10092" y="23145"/>
                </a:lnTo>
                <a:lnTo>
                  <a:pt x="10180" y="22957"/>
                </a:lnTo>
                <a:lnTo>
                  <a:pt x="11058" y="22769"/>
                </a:lnTo>
                <a:lnTo>
                  <a:pt x="12841" y="22455"/>
                </a:lnTo>
                <a:lnTo>
                  <a:pt x="15552" y="22104"/>
                </a:lnTo>
                <a:lnTo>
                  <a:pt x="17359" y="21865"/>
                </a:lnTo>
                <a:lnTo>
                  <a:pt x="18928" y="21627"/>
                </a:lnTo>
                <a:lnTo>
                  <a:pt x="21250" y="21162"/>
                </a:lnTo>
                <a:lnTo>
                  <a:pt x="22794" y="20786"/>
                </a:lnTo>
                <a:lnTo>
                  <a:pt x="23547" y="20560"/>
                </a:lnTo>
                <a:lnTo>
                  <a:pt x="24212" y="20372"/>
                </a:lnTo>
                <a:lnTo>
                  <a:pt x="24890" y="20158"/>
                </a:lnTo>
                <a:lnTo>
                  <a:pt x="22229" y="21577"/>
                </a:lnTo>
                <a:lnTo>
                  <a:pt x="18213" y="23735"/>
                </a:lnTo>
                <a:lnTo>
                  <a:pt x="16292" y="24915"/>
                </a:lnTo>
                <a:lnTo>
                  <a:pt x="15050" y="25769"/>
                </a:lnTo>
                <a:lnTo>
                  <a:pt x="14460" y="26221"/>
                </a:lnTo>
                <a:lnTo>
                  <a:pt x="13983" y="26145"/>
                </a:lnTo>
                <a:lnTo>
                  <a:pt x="13644" y="26083"/>
                </a:lnTo>
                <a:lnTo>
                  <a:pt x="13293" y="26045"/>
                </a:lnTo>
                <a:lnTo>
                  <a:pt x="12565" y="26108"/>
                </a:lnTo>
                <a:lnTo>
                  <a:pt x="11874" y="26321"/>
                </a:lnTo>
                <a:lnTo>
                  <a:pt x="11209" y="26647"/>
                </a:lnTo>
                <a:lnTo>
                  <a:pt x="10908" y="26861"/>
                </a:lnTo>
                <a:lnTo>
                  <a:pt x="10908" y="26861"/>
                </a:lnTo>
                <a:lnTo>
                  <a:pt x="11347" y="26848"/>
                </a:lnTo>
                <a:lnTo>
                  <a:pt x="12201" y="26999"/>
                </a:lnTo>
                <a:lnTo>
                  <a:pt x="12640" y="27062"/>
                </a:lnTo>
                <a:lnTo>
                  <a:pt x="13042" y="27099"/>
                </a:lnTo>
                <a:lnTo>
                  <a:pt x="13443" y="27062"/>
                </a:lnTo>
                <a:lnTo>
                  <a:pt x="13029" y="27426"/>
                </a:lnTo>
                <a:lnTo>
                  <a:pt x="12213" y="28216"/>
                </a:lnTo>
                <a:lnTo>
                  <a:pt x="11460" y="29057"/>
                </a:lnTo>
                <a:lnTo>
                  <a:pt x="10745" y="29961"/>
                </a:lnTo>
                <a:lnTo>
                  <a:pt x="10418" y="30438"/>
                </a:lnTo>
                <a:lnTo>
                  <a:pt x="10393" y="30501"/>
                </a:lnTo>
                <a:lnTo>
                  <a:pt x="10481" y="30576"/>
                </a:lnTo>
                <a:lnTo>
                  <a:pt x="10531" y="30538"/>
                </a:lnTo>
                <a:lnTo>
                  <a:pt x="11008" y="29923"/>
                </a:lnTo>
                <a:lnTo>
                  <a:pt x="12037" y="28769"/>
                </a:lnTo>
                <a:lnTo>
                  <a:pt x="13142" y="27727"/>
                </a:lnTo>
                <a:lnTo>
                  <a:pt x="14309" y="26773"/>
                </a:lnTo>
                <a:lnTo>
                  <a:pt x="14912" y="26321"/>
                </a:lnTo>
                <a:lnTo>
                  <a:pt x="14962" y="26296"/>
                </a:lnTo>
                <a:lnTo>
                  <a:pt x="14949" y="26296"/>
                </a:lnTo>
                <a:lnTo>
                  <a:pt x="15564" y="25869"/>
                </a:lnTo>
                <a:lnTo>
                  <a:pt x="16807" y="25066"/>
                </a:lnTo>
                <a:lnTo>
                  <a:pt x="18753" y="23936"/>
                </a:lnTo>
                <a:lnTo>
                  <a:pt x="20070" y="23233"/>
                </a:lnTo>
                <a:lnTo>
                  <a:pt x="20070" y="23233"/>
                </a:lnTo>
                <a:lnTo>
                  <a:pt x="19681" y="23710"/>
                </a:lnTo>
                <a:lnTo>
                  <a:pt x="18991" y="24752"/>
                </a:lnTo>
                <a:lnTo>
                  <a:pt x="18389" y="25869"/>
                </a:lnTo>
                <a:lnTo>
                  <a:pt x="17912" y="26961"/>
                </a:lnTo>
                <a:lnTo>
                  <a:pt x="17711" y="27488"/>
                </a:lnTo>
                <a:lnTo>
                  <a:pt x="17548" y="27928"/>
                </a:lnTo>
                <a:lnTo>
                  <a:pt x="17297" y="28844"/>
                </a:lnTo>
                <a:lnTo>
                  <a:pt x="17008" y="30250"/>
                </a:lnTo>
                <a:lnTo>
                  <a:pt x="16631" y="32120"/>
                </a:lnTo>
                <a:lnTo>
                  <a:pt x="16230" y="33475"/>
                </a:lnTo>
                <a:lnTo>
                  <a:pt x="15853" y="34342"/>
                </a:lnTo>
                <a:lnTo>
                  <a:pt x="15615" y="34743"/>
                </a:lnTo>
                <a:lnTo>
                  <a:pt x="15602" y="34781"/>
                </a:lnTo>
                <a:lnTo>
                  <a:pt x="15677" y="34831"/>
                </a:lnTo>
                <a:lnTo>
                  <a:pt x="15702" y="34806"/>
                </a:lnTo>
                <a:lnTo>
                  <a:pt x="15916" y="34505"/>
                </a:lnTo>
                <a:lnTo>
                  <a:pt x="16280" y="33865"/>
                </a:lnTo>
                <a:lnTo>
                  <a:pt x="16707" y="32873"/>
                </a:lnTo>
                <a:lnTo>
                  <a:pt x="17284" y="30752"/>
                </a:lnTo>
                <a:lnTo>
                  <a:pt x="17623" y="29321"/>
                </a:lnTo>
                <a:lnTo>
                  <a:pt x="17686" y="29798"/>
                </a:lnTo>
                <a:lnTo>
                  <a:pt x="17773" y="30250"/>
                </a:lnTo>
                <a:lnTo>
                  <a:pt x="18125" y="31555"/>
                </a:lnTo>
                <a:lnTo>
                  <a:pt x="18564" y="33187"/>
                </a:lnTo>
                <a:lnTo>
                  <a:pt x="18665" y="33839"/>
                </a:lnTo>
                <a:lnTo>
                  <a:pt x="18702" y="34505"/>
                </a:lnTo>
                <a:lnTo>
                  <a:pt x="18627" y="35182"/>
                </a:lnTo>
                <a:lnTo>
                  <a:pt x="18552" y="35521"/>
                </a:lnTo>
                <a:lnTo>
                  <a:pt x="18552" y="35559"/>
                </a:lnTo>
                <a:lnTo>
                  <a:pt x="18614" y="35584"/>
                </a:lnTo>
                <a:lnTo>
                  <a:pt x="18640" y="35546"/>
                </a:lnTo>
                <a:lnTo>
                  <a:pt x="18790" y="35145"/>
                </a:lnTo>
                <a:lnTo>
                  <a:pt x="18953" y="34316"/>
                </a:lnTo>
                <a:lnTo>
                  <a:pt x="18953" y="33475"/>
                </a:lnTo>
                <a:lnTo>
                  <a:pt x="18828" y="32647"/>
                </a:lnTo>
                <a:lnTo>
                  <a:pt x="18727" y="32220"/>
                </a:lnTo>
                <a:lnTo>
                  <a:pt x="18464" y="31229"/>
                </a:lnTo>
                <a:lnTo>
                  <a:pt x="18200" y="30237"/>
                </a:lnTo>
                <a:lnTo>
                  <a:pt x="18338" y="30551"/>
                </a:lnTo>
                <a:lnTo>
                  <a:pt x="18527" y="30840"/>
                </a:lnTo>
                <a:lnTo>
                  <a:pt x="18803" y="31229"/>
                </a:lnTo>
                <a:lnTo>
                  <a:pt x="19493" y="31869"/>
                </a:lnTo>
                <a:lnTo>
                  <a:pt x="19882" y="32132"/>
                </a:lnTo>
                <a:lnTo>
                  <a:pt x="19769" y="32032"/>
                </a:lnTo>
                <a:lnTo>
                  <a:pt x="19593" y="31743"/>
                </a:lnTo>
                <a:lnTo>
                  <a:pt x="19543" y="31593"/>
                </a:lnTo>
                <a:lnTo>
                  <a:pt x="19368" y="31053"/>
                </a:lnTo>
                <a:lnTo>
                  <a:pt x="19117" y="30237"/>
                </a:lnTo>
                <a:lnTo>
                  <a:pt x="18891" y="29723"/>
                </a:lnTo>
                <a:lnTo>
                  <a:pt x="18740" y="29484"/>
                </a:lnTo>
                <a:lnTo>
                  <a:pt x="18439" y="29107"/>
                </a:lnTo>
                <a:lnTo>
                  <a:pt x="18163" y="28718"/>
                </a:lnTo>
                <a:lnTo>
                  <a:pt x="18062" y="28907"/>
                </a:lnTo>
                <a:lnTo>
                  <a:pt x="18112" y="28204"/>
                </a:lnTo>
                <a:lnTo>
                  <a:pt x="18238" y="27501"/>
                </a:lnTo>
                <a:lnTo>
                  <a:pt x="18539" y="26798"/>
                </a:lnTo>
                <a:lnTo>
                  <a:pt x="19255" y="25468"/>
                </a:lnTo>
                <a:lnTo>
                  <a:pt x="19669" y="24827"/>
                </a:lnTo>
                <a:lnTo>
                  <a:pt x="20108" y="24225"/>
                </a:lnTo>
                <a:lnTo>
                  <a:pt x="21087" y="23083"/>
                </a:lnTo>
                <a:lnTo>
                  <a:pt x="21526" y="22493"/>
                </a:lnTo>
                <a:lnTo>
                  <a:pt x="23083" y="21689"/>
                </a:lnTo>
                <a:lnTo>
                  <a:pt x="25405" y="20472"/>
                </a:lnTo>
                <a:lnTo>
                  <a:pt x="26911" y="19593"/>
                </a:lnTo>
                <a:lnTo>
                  <a:pt x="27639" y="19142"/>
                </a:lnTo>
                <a:lnTo>
                  <a:pt x="28618" y="18489"/>
                </a:lnTo>
                <a:lnTo>
                  <a:pt x="30011" y="17434"/>
                </a:lnTo>
                <a:lnTo>
                  <a:pt x="30890" y="16669"/>
                </a:lnTo>
                <a:lnTo>
                  <a:pt x="31731" y="15866"/>
                </a:lnTo>
                <a:lnTo>
                  <a:pt x="32522" y="15025"/>
                </a:lnTo>
                <a:lnTo>
                  <a:pt x="33275" y="14133"/>
                </a:lnTo>
                <a:lnTo>
                  <a:pt x="33965" y="13192"/>
                </a:lnTo>
                <a:lnTo>
                  <a:pt x="34304" y="12703"/>
                </a:lnTo>
                <a:lnTo>
                  <a:pt x="34944" y="11698"/>
                </a:lnTo>
                <a:lnTo>
                  <a:pt x="35885" y="10029"/>
                </a:lnTo>
                <a:lnTo>
                  <a:pt x="36463" y="8862"/>
                </a:lnTo>
                <a:lnTo>
                  <a:pt x="36714" y="8259"/>
                </a:lnTo>
                <a:lnTo>
                  <a:pt x="36551" y="9916"/>
                </a:lnTo>
                <a:lnTo>
                  <a:pt x="36174" y="13192"/>
                </a:lnTo>
                <a:lnTo>
                  <a:pt x="35911" y="14836"/>
                </a:lnTo>
                <a:lnTo>
                  <a:pt x="35747" y="15765"/>
                </a:lnTo>
                <a:lnTo>
                  <a:pt x="35383" y="17598"/>
                </a:lnTo>
                <a:lnTo>
                  <a:pt x="34944" y="19405"/>
                </a:lnTo>
                <a:lnTo>
                  <a:pt x="34442" y="21200"/>
                </a:lnTo>
                <a:lnTo>
                  <a:pt x="33890" y="22982"/>
                </a:lnTo>
                <a:lnTo>
                  <a:pt x="33275" y="24740"/>
                </a:lnTo>
                <a:lnTo>
                  <a:pt x="32246" y="27338"/>
                </a:lnTo>
                <a:lnTo>
                  <a:pt x="31492" y="29057"/>
                </a:lnTo>
                <a:lnTo>
                  <a:pt x="31467" y="29082"/>
                </a:lnTo>
                <a:lnTo>
                  <a:pt x="31455" y="29120"/>
                </a:lnTo>
                <a:lnTo>
                  <a:pt x="30928" y="28995"/>
                </a:lnTo>
                <a:lnTo>
                  <a:pt x="30400" y="28907"/>
                </a:lnTo>
                <a:lnTo>
                  <a:pt x="30124" y="28894"/>
                </a:lnTo>
                <a:lnTo>
                  <a:pt x="29597" y="28982"/>
                </a:lnTo>
                <a:lnTo>
                  <a:pt x="29346" y="29057"/>
                </a:lnTo>
                <a:lnTo>
                  <a:pt x="29032" y="29158"/>
                </a:lnTo>
                <a:lnTo>
                  <a:pt x="28430" y="29421"/>
                </a:lnTo>
                <a:lnTo>
                  <a:pt x="27852" y="29748"/>
                </a:lnTo>
                <a:lnTo>
                  <a:pt x="27313" y="30124"/>
                </a:lnTo>
                <a:lnTo>
                  <a:pt x="27062" y="30338"/>
                </a:lnTo>
                <a:lnTo>
                  <a:pt x="27325" y="30250"/>
                </a:lnTo>
                <a:lnTo>
                  <a:pt x="27852" y="30225"/>
                </a:lnTo>
                <a:lnTo>
                  <a:pt x="28681" y="30350"/>
                </a:lnTo>
                <a:lnTo>
                  <a:pt x="29233" y="30413"/>
                </a:lnTo>
                <a:lnTo>
                  <a:pt x="29509" y="30413"/>
                </a:lnTo>
                <a:lnTo>
                  <a:pt x="30062" y="30312"/>
                </a:lnTo>
                <a:lnTo>
                  <a:pt x="30589" y="30099"/>
                </a:lnTo>
                <a:lnTo>
                  <a:pt x="31041" y="29773"/>
                </a:lnTo>
                <a:lnTo>
                  <a:pt x="31241" y="29572"/>
                </a:lnTo>
                <a:lnTo>
                  <a:pt x="31053" y="29974"/>
                </a:lnTo>
                <a:lnTo>
                  <a:pt x="30865" y="30375"/>
                </a:lnTo>
                <a:lnTo>
                  <a:pt x="30426" y="30927"/>
                </a:lnTo>
                <a:lnTo>
                  <a:pt x="29534" y="31957"/>
                </a:lnTo>
                <a:lnTo>
                  <a:pt x="28593" y="32860"/>
                </a:lnTo>
                <a:lnTo>
                  <a:pt x="27576" y="33664"/>
                </a:lnTo>
                <a:lnTo>
                  <a:pt x="27024" y="34040"/>
                </a:lnTo>
                <a:lnTo>
                  <a:pt x="26660" y="33927"/>
                </a:lnTo>
                <a:lnTo>
                  <a:pt x="25945" y="33601"/>
                </a:lnTo>
                <a:lnTo>
                  <a:pt x="25581" y="33450"/>
                </a:lnTo>
                <a:lnTo>
                  <a:pt x="25154" y="33312"/>
                </a:lnTo>
                <a:lnTo>
                  <a:pt x="24263" y="33237"/>
                </a:lnTo>
                <a:lnTo>
                  <a:pt x="23359" y="33312"/>
                </a:lnTo>
                <a:lnTo>
                  <a:pt x="22468" y="33475"/>
                </a:lnTo>
                <a:lnTo>
                  <a:pt x="22016" y="33588"/>
                </a:lnTo>
                <a:lnTo>
                  <a:pt x="22518" y="33764"/>
                </a:lnTo>
                <a:lnTo>
                  <a:pt x="23547" y="34078"/>
                </a:lnTo>
                <a:lnTo>
                  <a:pt x="24576" y="34316"/>
                </a:lnTo>
                <a:lnTo>
                  <a:pt x="25631" y="34492"/>
                </a:lnTo>
                <a:lnTo>
                  <a:pt x="26171" y="34542"/>
                </a:lnTo>
                <a:lnTo>
                  <a:pt x="25468" y="34919"/>
                </a:lnTo>
                <a:lnTo>
                  <a:pt x="24702" y="35258"/>
                </a:lnTo>
                <a:lnTo>
                  <a:pt x="23773" y="35634"/>
                </a:lnTo>
                <a:lnTo>
                  <a:pt x="21878" y="36274"/>
                </a:lnTo>
                <a:lnTo>
                  <a:pt x="18991" y="37103"/>
                </a:lnTo>
                <a:lnTo>
                  <a:pt x="17058" y="37617"/>
                </a:lnTo>
                <a:lnTo>
                  <a:pt x="15866" y="37969"/>
                </a:lnTo>
                <a:lnTo>
                  <a:pt x="14636" y="38333"/>
                </a:lnTo>
                <a:lnTo>
                  <a:pt x="13933" y="38069"/>
                </a:lnTo>
                <a:lnTo>
                  <a:pt x="12514" y="37617"/>
                </a:lnTo>
                <a:lnTo>
                  <a:pt x="11774" y="37467"/>
                </a:lnTo>
                <a:lnTo>
                  <a:pt x="11385" y="37404"/>
                </a:lnTo>
                <a:lnTo>
                  <a:pt x="10607" y="37354"/>
                </a:lnTo>
                <a:lnTo>
                  <a:pt x="9828" y="37417"/>
                </a:lnTo>
                <a:lnTo>
                  <a:pt x="9075" y="37580"/>
                </a:lnTo>
                <a:lnTo>
                  <a:pt x="8711" y="37718"/>
                </a:lnTo>
                <a:lnTo>
                  <a:pt x="9264" y="37969"/>
                </a:lnTo>
                <a:lnTo>
                  <a:pt x="10431" y="38358"/>
                </a:lnTo>
                <a:lnTo>
                  <a:pt x="11636" y="38597"/>
                </a:lnTo>
                <a:lnTo>
                  <a:pt x="12866" y="38697"/>
                </a:lnTo>
                <a:lnTo>
                  <a:pt x="13481" y="38684"/>
                </a:lnTo>
                <a:lnTo>
                  <a:pt x="13832" y="38597"/>
                </a:lnTo>
                <a:lnTo>
                  <a:pt x="12891" y="38923"/>
                </a:lnTo>
                <a:lnTo>
                  <a:pt x="11033" y="39663"/>
                </a:lnTo>
                <a:lnTo>
                  <a:pt x="10130" y="40078"/>
                </a:lnTo>
                <a:lnTo>
                  <a:pt x="9213" y="40115"/>
                </a:lnTo>
                <a:lnTo>
                  <a:pt x="7343" y="40278"/>
                </a:lnTo>
                <a:lnTo>
                  <a:pt x="6427" y="40429"/>
                </a:lnTo>
                <a:lnTo>
                  <a:pt x="6163" y="40341"/>
                </a:lnTo>
                <a:lnTo>
                  <a:pt x="5661" y="40090"/>
                </a:lnTo>
                <a:lnTo>
                  <a:pt x="5423" y="39940"/>
                </a:lnTo>
                <a:lnTo>
                  <a:pt x="5134" y="39714"/>
                </a:lnTo>
                <a:lnTo>
                  <a:pt x="4820" y="39550"/>
                </a:lnTo>
                <a:lnTo>
                  <a:pt x="4557" y="39488"/>
                </a:lnTo>
                <a:lnTo>
                  <a:pt x="4281" y="39488"/>
                </a:lnTo>
                <a:lnTo>
                  <a:pt x="3414" y="39475"/>
                </a:lnTo>
                <a:lnTo>
                  <a:pt x="2548" y="39488"/>
                </a:lnTo>
                <a:lnTo>
                  <a:pt x="3163" y="39827"/>
                </a:lnTo>
                <a:lnTo>
                  <a:pt x="3778" y="40165"/>
                </a:lnTo>
                <a:lnTo>
                  <a:pt x="4180" y="40391"/>
                </a:lnTo>
                <a:lnTo>
                  <a:pt x="4594" y="40555"/>
                </a:lnTo>
                <a:lnTo>
                  <a:pt x="4921" y="40630"/>
                </a:lnTo>
                <a:lnTo>
                  <a:pt x="5247" y="40668"/>
                </a:lnTo>
                <a:lnTo>
                  <a:pt x="5034" y="40718"/>
                </a:lnTo>
                <a:lnTo>
                  <a:pt x="4833" y="40768"/>
                </a:lnTo>
                <a:lnTo>
                  <a:pt x="4168" y="40969"/>
                </a:lnTo>
                <a:lnTo>
                  <a:pt x="2900" y="41521"/>
                </a:lnTo>
                <a:lnTo>
                  <a:pt x="1707" y="42224"/>
                </a:lnTo>
                <a:lnTo>
                  <a:pt x="590" y="43027"/>
                </a:lnTo>
                <a:lnTo>
                  <a:pt x="38" y="43454"/>
                </a:lnTo>
                <a:lnTo>
                  <a:pt x="0" y="43504"/>
                </a:lnTo>
                <a:lnTo>
                  <a:pt x="63" y="43605"/>
                </a:lnTo>
                <a:lnTo>
                  <a:pt x="138" y="43579"/>
                </a:lnTo>
                <a:lnTo>
                  <a:pt x="1281" y="42864"/>
                </a:lnTo>
                <a:lnTo>
                  <a:pt x="3063" y="41847"/>
                </a:lnTo>
                <a:lnTo>
                  <a:pt x="4318" y="41320"/>
                </a:lnTo>
                <a:lnTo>
                  <a:pt x="4971" y="41132"/>
                </a:lnTo>
                <a:lnTo>
                  <a:pt x="5473" y="41006"/>
                </a:lnTo>
                <a:lnTo>
                  <a:pt x="6515" y="40843"/>
                </a:lnTo>
                <a:lnTo>
                  <a:pt x="8071" y="40693"/>
                </a:lnTo>
                <a:lnTo>
                  <a:pt x="9113" y="40605"/>
                </a:lnTo>
                <a:lnTo>
                  <a:pt x="8410" y="41006"/>
                </a:lnTo>
                <a:lnTo>
                  <a:pt x="7067" y="41923"/>
                </a:lnTo>
                <a:lnTo>
                  <a:pt x="5824" y="42964"/>
                </a:lnTo>
                <a:lnTo>
                  <a:pt x="4732" y="44169"/>
                </a:lnTo>
                <a:lnTo>
                  <a:pt x="4243" y="44835"/>
                </a:lnTo>
                <a:lnTo>
                  <a:pt x="4218" y="44910"/>
                </a:lnTo>
                <a:lnTo>
                  <a:pt x="4318" y="44985"/>
                </a:lnTo>
                <a:lnTo>
                  <a:pt x="4381" y="44948"/>
                </a:lnTo>
                <a:lnTo>
                  <a:pt x="4996" y="44295"/>
                </a:lnTo>
                <a:lnTo>
                  <a:pt x="6276" y="43115"/>
                </a:lnTo>
                <a:lnTo>
                  <a:pt x="7632" y="42098"/>
                </a:lnTo>
                <a:lnTo>
                  <a:pt x="9063" y="41207"/>
                </a:lnTo>
                <a:lnTo>
                  <a:pt x="10556" y="40429"/>
                </a:lnTo>
                <a:lnTo>
                  <a:pt x="12088" y="39751"/>
                </a:lnTo>
                <a:lnTo>
                  <a:pt x="13669" y="39161"/>
                </a:lnTo>
                <a:lnTo>
                  <a:pt x="15301" y="38622"/>
                </a:lnTo>
                <a:lnTo>
                  <a:pt x="16117" y="38371"/>
                </a:lnTo>
                <a:lnTo>
                  <a:pt x="15627" y="38747"/>
                </a:lnTo>
                <a:lnTo>
                  <a:pt x="14749" y="39626"/>
                </a:lnTo>
                <a:lnTo>
                  <a:pt x="13958" y="40605"/>
                </a:lnTo>
                <a:lnTo>
                  <a:pt x="13267" y="41634"/>
                </a:lnTo>
                <a:lnTo>
                  <a:pt x="12954" y="42149"/>
                </a:lnTo>
                <a:lnTo>
                  <a:pt x="12665" y="42224"/>
                </a:lnTo>
                <a:lnTo>
                  <a:pt x="12100" y="42412"/>
                </a:lnTo>
                <a:lnTo>
                  <a:pt x="11560" y="42663"/>
                </a:lnTo>
                <a:lnTo>
                  <a:pt x="11046" y="42964"/>
                </a:lnTo>
                <a:lnTo>
                  <a:pt x="10569" y="43328"/>
                </a:lnTo>
                <a:lnTo>
                  <a:pt x="10130" y="43730"/>
                </a:lnTo>
                <a:lnTo>
                  <a:pt x="9728" y="44182"/>
                </a:lnTo>
                <a:lnTo>
                  <a:pt x="9389" y="44671"/>
                </a:lnTo>
                <a:lnTo>
                  <a:pt x="9238" y="44923"/>
                </a:lnTo>
                <a:lnTo>
                  <a:pt x="9402" y="44784"/>
                </a:lnTo>
                <a:lnTo>
                  <a:pt x="9778" y="44559"/>
                </a:lnTo>
                <a:lnTo>
                  <a:pt x="10418" y="44345"/>
                </a:lnTo>
                <a:lnTo>
                  <a:pt x="10845" y="44195"/>
                </a:lnTo>
                <a:lnTo>
                  <a:pt x="11071" y="44107"/>
                </a:lnTo>
                <a:lnTo>
                  <a:pt x="11498" y="43881"/>
                </a:lnTo>
                <a:lnTo>
                  <a:pt x="12088" y="43454"/>
                </a:lnTo>
                <a:lnTo>
                  <a:pt x="12427" y="43103"/>
                </a:lnTo>
                <a:lnTo>
                  <a:pt x="12088" y="43793"/>
                </a:lnTo>
                <a:lnTo>
                  <a:pt x="11535" y="45211"/>
                </a:lnTo>
                <a:lnTo>
                  <a:pt x="11134" y="46692"/>
                </a:lnTo>
                <a:lnTo>
                  <a:pt x="10920" y="48198"/>
                </a:lnTo>
                <a:lnTo>
                  <a:pt x="10883" y="48964"/>
                </a:lnTo>
                <a:lnTo>
                  <a:pt x="10908" y="49027"/>
                </a:lnTo>
                <a:lnTo>
                  <a:pt x="11033" y="49039"/>
                </a:lnTo>
                <a:lnTo>
                  <a:pt x="11058" y="48977"/>
                </a:lnTo>
                <a:lnTo>
                  <a:pt x="11096" y="48525"/>
                </a:lnTo>
                <a:lnTo>
                  <a:pt x="11209" y="47646"/>
                </a:lnTo>
                <a:lnTo>
                  <a:pt x="11485" y="46353"/>
                </a:lnTo>
                <a:lnTo>
                  <a:pt x="12050" y="44684"/>
                </a:lnTo>
                <a:lnTo>
                  <a:pt x="12816" y="43115"/>
                </a:lnTo>
                <a:lnTo>
                  <a:pt x="13280" y="42362"/>
                </a:lnTo>
                <a:lnTo>
                  <a:pt x="13180" y="42726"/>
                </a:lnTo>
                <a:lnTo>
                  <a:pt x="13155" y="43504"/>
                </a:lnTo>
                <a:lnTo>
                  <a:pt x="13318" y="44257"/>
                </a:lnTo>
                <a:lnTo>
                  <a:pt x="13682" y="44935"/>
                </a:lnTo>
                <a:lnTo>
                  <a:pt x="13933" y="45224"/>
                </a:lnTo>
                <a:lnTo>
                  <a:pt x="14008" y="44784"/>
                </a:lnTo>
                <a:lnTo>
                  <a:pt x="14071" y="43906"/>
                </a:lnTo>
                <a:lnTo>
                  <a:pt x="14008" y="43027"/>
                </a:lnTo>
                <a:lnTo>
                  <a:pt x="13832" y="42161"/>
                </a:lnTo>
                <a:lnTo>
                  <a:pt x="13694" y="41734"/>
                </a:lnTo>
                <a:lnTo>
                  <a:pt x="14058" y="41232"/>
                </a:lnTo>
                <a:lnTo>
                  <a:pt x="14849" y="40253"/>
                </a:lnTo>
                <a:lnTo>
                  <a:pt x="15702" y="39350"/>
                </a:lnTo>
                <a:lnTo>
                  <a:pt x="16606" y="38496"/>
                </a:lnTo>
                <a:lnTo>
                  <a:pt x="17083" y="38094"/>
                </a:lnTo>
                <a:lnTo>
                  <a:pt x="18137" y="37793"/>
                </a:lnTo>
                <a:lnTo>
                  <a:pt x="19179" y="37505"/>
                </a:lnTo>
                <a:lnTo>
                  <a:pt x="19606" y="37392"/>
                </a:lnTo>
                <a:lnTo>
                  <a:pt x="20033" y="37279"/>
                </a:lnTo>
                <a:lnTo>
                  <a:pt x="19581" y="37567"/>
                </a:lnTo>
                <a:lnTo>
                  <a:pt x="18765" y="38258"/>
                </a:lnTo>
                <a:lnTo>
                  <a:pt x="18062" y="39061"/>
                </a:lnTo>
                <a:lnTo>
                  <a:pt x="17497" y="39977"/>
                </a:lnTo>
                <a:lnTo>
                  <a:pt x="17284" y="40454"/>
                </a:lnTo>
                <a:lnTo>
                  <a:pt x="17949" y="40128"/>
                </a:lnTo>
                <a:lnTo>
                  <a:pt x="18903" y="39576"/>
                </a:lnTo>
                <a:lnTo>
                  <a:pt x="19493" y="39149"/>
                </a:lnTo>
                <a:lnTo>
                  <a:pt x="19769" y="38898"/>
                </a:lnTo>
                <a:lnTo>
                  <a:pt x="20259" y="38408"/>
                </a:lnTo>
                <a:lnTo>
                  <a:pt x="21137" y="37329"/>
                </a:lnTo>
                <a:lnTo>
                  <a:pt x="21614" y="36839"/>
                </a:lnTo>
                <a:lnTo>
                  <a:pt x="22681" y="36525"/>
                </a:lnTo>
                <a:lnTo>
                  <a:pt x="24865" y="35760"/>
                </a:lnTo>
                <a:lnTo>
                  <a:pt x="26447" y="35044"/>
                </a:lnTo>
                <a:lnTo>
                  <a:pt x="27451" y="34505"/>
                </a:lnTo>
                <a:lnTo>
                  <a:pt x="28380" y="33890"/>
                </a:lnTo>
                <a:lnTo>
                  <a:pt x="29246" y="33199"/>
                </a:lnTo>
                <a:lnTo>
                  <a:pt x="29635" y="32823"/>
                </a:lnTo>
                <a:lnTo>
                  <a:pt x="29070" y="33902"/>
                </a:lnTo>
                <a:lnTo>
                  <a:pt x="27878" y="36023"/>
                </a:lnTo>
                <a:lnTo>
                  <a:pt x="27263" y="37078"/>
                </a:lnTo>
                <a:lnTo>
                  <a:pt x="26911" y="37329"/>
                </a:lnTo>
                <a:lnTo>
                  <a:pt x="26095" y="37718"/>
                </a:lnTo>
                <a:lnTo>
                  <a:pt x="25694" y="37894"/>
                </a:lnTo>
                <a:lnTo>
                  <a:pt x="25104" y="38145"/>
                </a:lnTo>
                <a:lnTo>
                  <a:pt x="23974" y="38772"/>
                </a:lnTo>
                <a:lnTo>
                  <a:pt x="23208" y="39337"/>
                </a:lnTo>
                <a:lnTo>
                  <a:pt x="22744" y="39764"/>
                </a:lnTo>
                <a:lnTo>
                  <a:pt x="22342" y="40241"/>
                </a:lnTo>
                <a:lnTo>
                  <a:pt x="22003" y="40768"/>
                </a:lnTo>
                <a:lnTo>
                  <a:pt x="21865" y="41057"/>
                </a:lnTo>
                <a:lnTo>
                  <a:pt x="22869" y="40668"/>
                </a:lnTo>
                <a:lnTo>
                  <a:pt x="23874" y="40278"/>
                </a:lnTo>
                <a:lnTo>
                  <a:pt x="24313" y="40115"/>
                </a:lnTo>
                <a:lnTo>
                  <a:pt x="25191" y="39726"/>
                </a:lnTo>
                <a:lnTo>
                  <a:pt x="25593" y="39488"/>
                </a:lnTo>
                <a:lnTo>
                  <a:pt x="25781" y="39375"/>
                </a:lnTo>
                <a:lnTo>
                  <a:pt x="25957" y="39237"/>
                </a:lnTo>
                <a:lnTo>
                  <a:pt x="24464" y="41621"/>
                </a:lnTo>
                <a:lnTo>
                  <a:pt x="22920" y="43969"/>
                </a:lnTo>
                <a:lnTo>
                  <a:pt x="22794" y="44169"/>
                </a:lnTo>
                <a:lnTo>
                  <a:pt x="22669" y="44358"/>
                </a:lnTo>
                <a:lnTo>
                  <a:pt x="22104" y="44395"/>
                </a:lnTo>
                <a:lnTo>
                  <a:pt x="20949" y="44358"/>
                </a:lnTo>
                <a:lnTo>
                  <a:pt x="20372" y="44333"/>
                </a:lnTo>
                <a:lnTo>
                  <a:pt x="20020" y="44320"/>
                </a:lnTo>
                <a:lnTo>
                  <a:pt x="19317" y="44345"/>
                </a:lnTo>
                <a:lnTo>
                  <a:pt x="18627" y="44446"/>
                </a:lnTo>
                <a:lnTo>
                  <a:pt x="17974" y="44659"/>
                </a:lnTo>
                <a:lnTo>
                  <a:pt x="17673" y="44835"/>
                </a:lnTo>
                <a:lnTo>
                  <a:pt x="17322" y="45073"/>
                </a:lnTo>
                <a:lnTo>
                  <a:pt x="16719" y="45663"/>
                </a:lnTo>
                <a:lnTo>
                  <a:pt x="16430" y="45977"/>
                </a:lnTo>
                <a:lnTo>
                  <a:pt x="17058" y="45713"/>
                </a:lnTo>
                <a:lnTo>
                  <a:pt x="17999" y="45387"/>
                </a:lnTo>
                <a:lnTo>
                  <a:pt x="18652" y="45236"/>
                </a:lnTo>
                <a:lnTo>
                  <a:pt x="18991" y="45211"/>
                </a:lnTo>
                <a:lnTo>
                  <a:pt x="19732" y="45199"/>
                </a:lnTo>
                <a:lnTo>
                  <a:pt x="20472" y="45211"/>
                </a:lnTo>
                <a:lnTo>
                  <a:pt x="20736" y="45186"/>
                </a:lnTo>
                <a:lnTo>
                  <a:pt x="21275" y="45098"/>
                </a:lnTo>
                <a:lnTo>
                  <a:pt x="21790" y="44935"/>
                </a:lnTo>
                <a:lnTo>
                  <a:pt x="22280" y="44709"/>
                </a:lnTo>
                <a:lnTo>
                  <a:pt x="22518" y="44584"/>
                </a:lnTo>
                <a:lnTo>
                  <a:pt x="21376" y="46303"/>
                </a:lnTo>
                <a:lnTo>
                  <a:pt x="19129" y="49767"/>
                </a:lnTo>
                <a:lnTo>
                  <a:pt x="18062" y="51525"/>
                </a:lnTo>
                <a:lnTo>
                  <a:pt x="17460" y="52278"/>
                </a:lnTo>
                <a:lnTo>
                  <a:pt x="16506" y="53357"/>
                </a:lnTo>
                <a:lnTo>
                  <a:pt x="15815" y="54048"/>
                </a:lnTo>
                <a:lnTo>
                  <a:pt x="15439" y="54374"/>
                </a:lnTo>
                <a:lnTo>
                  <a:pt x="15138" y="54612"/>
                </a:lnTo>
                <a:lnTo>
                  <a:pt x="14836" y="54851"/>
                </a:lnTo>
                <a:lnTo>
                  <a:pt x="14472" y="54888"/>
                </a:lnTo>
                <a:lnTo>
                  <a:pt x="14108" y="54851"/>
                </a:lnTo>
                <a:lnTo>
                  <a:pt x="13719" y="54788"/>
                </a:lnTo>
                <a:lnTo>
                  <a:pt x="12954" y="54663"/>
                </a:lnTo>
                <a:lnTo>
                  <a:pt x="12565" y="54650"/>
                </a:lnTo>
                <a:lnTo>
                  <a:pt x="12276" y="54675"/>
                </a:lnTo>
                <a:lnTo>
                  <a:pt x="11724" y="54813"/>
                </a:lnTo>
                <a:lnTo>
                  <a:pt x="10908" y="55165"/>
                </a:lnTo>
                <a:lnTo>
                  <a:pt x="10406" y="55453"/>
                </a:lnTo>
                <a:lnTo>
                  <a:pt x="10669" y="55416"/>
                </a:lnTo>
                <a:lnTo>
                  <a:pt x="11196" y="55416"/>
                </a:lnTo>
                <a:lnTo>
                  <a:pt x="12000" y="55516"/>
                </a:lnTo>
                <a:lnTo>
                  <a:pt x="12527" y="55591"/>
                </a:lnTo>
                <a:lnTo>
                  <a:pt x="12866" y="55629"/>
                </a:lnTo>
                <a:lnTo>
                  <a:pt x="13556" y="55616"/>
                </a:lnTo>
                <a:lnTo>
                  <a:pt x="13882" y="55554"/>
                </a:lnTo>
                <a:lnTo>
                  <a:pt x="12803" y="56294"/>
                </a:lnTo>
                <a:lnTo>
                  <a:pt x="11699" y="56997"/>
                </a:lnTo>
                <a:lnTo>
                  <a:pt x="10832" y="57562"/>
                </a:lnTo>
                <a:lnTo>
                  <a:pt x="9590" y="58491"/>
                </a:lnTo>
                <a:lnTo>
                  <a:pt x="8812" y="59156"/>
                </a:lnTo>
                <a:lnTo>
                  <a:pt x="8109" y="59884"/>
                </a:lnTo>
                <a:lnTo>
                  <a:pt x="7481" y="60687"/>
                </a:lnTo>
                <a:lnTo>
                  <a:pt x="6967" y="61553"/>
                </a:lnTo>
                <a:lnTo>
                  <a:pt x="6565" y="62507"/>
                </a:lnTo>
                <a:lnTo>
                  <a:pt x="6414" y="63022"/>
                </a:lnTo>
                <a:lnTo>
                  <a:pt x="6414" y="63060"/>
                </a:lnTo>
                <a:lnTo>
                  <a:pt x="6477" y="63085"/>
                </a:lnTo>
                <a:lnTo>
                  <a:pt x="6502" y="63060"/>
                </a:lnTo>
                <a:lnTo>
                  <a:pt x="6703" y="62507"/>
                </a:lnTo>
                <a:lnTo>
                  <a:pt x="7205" y="61516"/>
                </a:lnTo>
                <a:lnTo>
                  <a:pt x="7833" y="60637"/>
                </a:lnTo>
                <a:lnTo>
                  <a:pt x="8573" y="59821"/>
                </a:lnTo>
                <a:lnTo>
                  <a:pt x="9389" y="59093"/>
                </a:lnTo>
                <a:lnTo>
                  <a:pt x="10268" y="58403"/>
                </a:lnTo>
                <a:lnTo>
                  <a:pt x="11673" y="57449"/>
                </a:lnTo>
                <a:lnTo>
                  <a:pt x="12652" y="56834"/>
                </a:lnTo>
                <a:lnTo>
                  <a:pt x="12640" y="56859"/>
                </a:lnTo>
                <a:lnTo>
                  <a:pt x="12427" y="57010"/>
                </a:lnTo>
                <a:lnTo>
                  <a:pt x="12063" y="57374"/>
                </a:lnTo>
                <a:lnTo>
                  <a:pt x="11761" y="57800"/>
                </a:lnTo>
                <a:lnTo>
                  <a:pt x="11523" y="58277"/>
                </a:lnTo>
                <a:lnTo>
                  <a:pt x="11435" y="58516"/>
                </a:lnTo>
                <a:lnTo>
                  <a:pt x="11297" y="59018"/>
                </a:lnTo>
                <a:lnTo>
                  <a:pt x="11134" y="60047"/>
                </a:lnTo>
                <a:lnTo>
                  <a:pt x="11083" y="60574"/>
                </a:lnTo>
                <a:lnTo>
                  <a:pt x="11460" y="60185"/>
                </a:lnTo>
                <a:lnTo>
                  <a:pt x="12075" y="59307"/>
                </a:lnTo>
                <a:lnTo>
                  <a:pt x="12514" y="58328"/>
                </a:lnTo>
                <a:lnTo>
                  <a:pt x="12765" y="57286"/>
                </a:lnTo>
                <a:lnTo>
                  <a:pt x="12803" y="56746"/>
                </a:lnTo>
                <a:lnTo>
                  <a:pt x="13795" y="56131"/>
                </a:lnTo>
                <a:lnTo>
                  <a:pt x="15238" y="55152"/>
                </a:lnTo>
                <a:lnTo>
                  <a:pt x="16154" y="54462"/>
                </a:lnTo>
                <a:lnTo>
                  <a:pt x="16581" y="54085"/>
                </a:lnTo>
                <a:lnTo>
                  <a:pt x="15903" y="55340"/>
                </a:lnTo>
                <a:lnTo>
                  <a:pt x="15276" y="56608"/>
                </a:lnTo>
                <a:lnTo>
                  <a:pt x="14560" y="58102"/>
                </a:lnTo>
                <a:lnTo>
                  <a:pt x="13606" y="60386"/>
                </a:lnTo>
                <a:lnTo>
                  <a:pt x="13029" y="61942"/>
                </a:lnTo>
                <a:lnTo>
                  <a:pt x="12765" y="62721"/>
                </a:lnTo>
                <a:lnTo>
                  <a:pt x="12464" y="62846"/>
                </a:lnTo>
                <a:lnTo>
                  <a:pt x="11899" y="63160"/>
                </a:lnTo>
                <a:lnTo>
                  <a:pt x="11372" y="63537"/>
                </a:lnTo>
                <a:lnTo>
                  <a:pt x="10895" y="63963"/>
                </a:lnTo>
                <a:lnTo>
                  <a:pt x="10456" y="64440"/>
                </a:lnTo>
                <a:lnTo>
                  <a:pt x="10067" y="64967"/>
                </a:lnTo>
                <a:lnTo>
                  <a:pt x="9753" y="65532"/>
                </a:lnTo>
                <a:lnTo>
                  <a:pt x="9489" y="66122"/>
                </a:lnTo>
                <a:lnTo>
                  <a:pt x="9389" y="66423"/>
                </a:lnTo>
                <a:lnTo>
                  <a:pt x="9389" y="66423"/>
                </a:lnTo>
                <a:lnTo>
                  <a:pt x="9916" y="66047"/>
                </a:lnTo>
                <a:lnTo>
                  <a:pt x="11046" y="65407"/>
                </a:lnTo>
                <a:lnTo>
                  <a:pt x="11598" y="65055"/>
                </a:lnTo>
                <a:lnTo>
                  <a:pt x="11937" y="64792"/>
                </a:lnTo>
                <a:lnTo>
                  <a:pt x="12238" y="64478"/>
                </a:lnTo>
                <a:lnTo>
                  <a:pt x="12000" y="65419"/>
                </a:lnTo>
                <a:lnTo>
                  <a:pt x="11611" y="67289"/>
                </a:lnTo>
                <a:lnTo>
                  <a:pt x="11335" y="69197"/>
                </a:lnTo>
                <a:lnTo>
                  <a:pt x="11196" y="71118"/>
                </a:lnTo>
                <a:lnTo>
                  <a:pt x="11196" y="72084"/>
                </a:lnTo>
                <a:lnTo>
                  <a:pt x="11209" y="72147"/>
                </a:lnTo>
                <a:lnTo>
                  <a:pt x="11347" y="72159"/>
                </a:lnTo>
                <a:lnTo>
                  <a:pt x="11385" y="72084"/>
                </a:lnTo>
                <a:lnTo>
                  <a:pt x="11510" y="70653"/>
                </a:lnTo>
                <a:lnTo>
                  <a:pt x="11950" y="67879"/>
                </a:lnTo>
                <a:lnTo>
                  <a:pt x="12602" y="65181"/>
                </a:lnTo>
                <a:lnTo>
                  <a:pt x="13431" y="62570"/>
                </a:lnTo>
                <a:lnTo>
                  <a:pt x="13920" y="61290"/>
                </a:lnTo>
                <a:lnTo>
                  <a:pt x="13945" y="62068"/>
                </a:lnTo>
                <a:lnTo>
                  <a:pt x="14008" y="62834"/>
                </a:lnTo>
                <a:lnTo>
                  <a:pt x="14184" y="64453"/>
                </a:lnTo>
                <a:lnTo>
                  <a:pt x="14698" y="67704"/>
                </a:lnTo>
                <a:lnTo>
                  <a:pt x="14974" y="69323"/>
                </a:lnTo>
                <a:lnTo>
                  <a:pt x="15000" y="69373"/>
                </a:lnTo>
                <a:lnTo>
                  <a:pt x="15075" y="69423"/>
                </a:lnTo>
                <a:lnTo>
                  <a:pt x="15163" y="69411"/>
                </a:lnTo>
                <a:lnTo>
                  <a:pt x="15226" y="69348"/>
                </a:lnTo>
                <a:lnTo>
                  <a:pt x="15226" y="69298"/>
                </a:lnTo>
                <a:lnTo>
                  <a:pt x="14949" y="67177"/>
                </a:lnTo>
                <a:lnTo>
                  <a:pt x="14560" y="63926"/>
                </a:lnTo>
                <a:lnTo>
                  <a:pt x="14472" y="62306"/>
                </a:lnTo>
                <a:lnTo>
                  <a:pt x="14498" y="61227"/>
                </a:lnTo>
                <a:lnTo>
                  <a:pt x="14535" y="60700"/>
                </a:lnTo>
                <a:lnTo>
                  <a:pt x="14661" y="61202"/>
                </a:lnTo>
                <a:lnTo>
                  <a:pt x="15000" y="62168"/>
                </a:lnTo>
                <a:lnTo>
                  <a:pt x="15251" y="62608"/>
                </a:lnTo>
                <a:lnTo>
                  <a:pt x="15464" y="62922"/>
                </a:lnTo>
                <a:lnTo>
                  <a:pt x="15979" y="63474"/>
                </a:lnTo>
                <a:lnTo>
                  <a:pt x="16594" y="63888"/>
                </a:lnTo>
                <a:lnTo>
                  <a:pt x="17108" y="64076"/>
                </a:lnTo>
                <a:lnTo>
                  <a:pt x="17472" y="64139"/>
                </a:lnTo>
                <a:lnTo>
                  <a:pt x="17661" y="64139"/>
                </a:lnTo>
                <a:lnTo>
                  <a:pt x="17497" y="63687"/>
                </a:lnTo>
                <a:lnTo>
                  <a:pt x="17071" y="62809"/>
                </a:lnTo>
                <a:lnTo>
                  <a:pt x="16556" y="61993"/>
                </a:lnTo>
                <a:lnTo>
                  <a:pt x="15954" y="61240"/>
                </a:lnTo>
                <a:lnTo>
                  <a:pt x="15615" y="60901"/>
                </a:lnTo>
                <a:lnTo>
                  <a:pt x="15326" y="60625"/>
                </a:lnTo>
                <a:lnTo>
                  <a:pt x="14937" y="60198"/>
                </a:lnTo>
                <a:lnTo>
                  <a:pt x="14723" y="59884"/>
                </a:lnTo>
                <a:lnTo>
                  <a:pt x="14648" y="59721"/>
                </a:lnTo>
                <a:lnTo>
                  <a:pt x="14673" y="59545"/>
                </a:lnTo>
                <a:lnTo>
                  <a:pt x="14711" y="59382"/>
                </a:lnTo>
                <a:lnTo>
                  <a:pt x="15188" y="58303"/>
                </a:lnTo>
                <a:lnTo>
                  <a:pt x="16242" y="56169"/>
                </a:lnTo>
                <a:lnTo>
                  <a:pt x="17372" y="54073"/>
                </a:lnTo>
                <a:lnTo>
                  <a:pt x="18577" y="52002"/>
                </a:lnTo>
                <a:lnTo>
                  <a:pt x="19192" y="50972"/>
                </a:lnTo>
                <a:lnTo>
                  <a:pt x="19117" y="51437"/>
                </a:lnTo>
                <a:lnTo>
                  <a:pt x="19041" y="52366"/>
                </a:lnTo>
                <a:lnTo>
                  <a:pt x="19054" y="52830"/>
                </a:lnTo>
                <a:lnTo>
                  <a:pt x="19079" y="53219"/>
                </a:lnTo>
                <a:lnTo>
                  <a:pt x="19242" y="53997"/>
                </a:lnTo>
                <a:lnTo>
                  <a:pt x="19531" y="54725"/>
                </a:lnTo>
                <a:lnTo>
                  <a:pt x="19945" y="55378"/>
                </a:lnTo>
                <a:lnTo>
                  <a:pt x="20209" y="55654"/>
                </a:lnTo>
                <a:lnTo>
                  <a:pt x="20321" y="54964"/>
                </a:lnTo>
                <a:lnTo>
                  <a:pt x="20384" y="53558"/>
                </a:lnTo>
                <a:lnTo>
                  <a:pt x="20259" y="52152"/>
                </a:lnTo>
                <a:lnTo>
                  <a:pt x="19957" y="50784"/>
                </a:lnTo>
                <a:lnTo>
                  <a:pt x="19732" y="50106"/>
                </a:lnTo>
                <a:lnTo>
                  <a:pt x="21489" y="47345"/>
                </a:lnTo>
                <a:lnTo>
                  <a:pt x="23296" y="44609"/>
                </a:lnTo>
                <a:lnTo>
                  <a:pt x="23233" y="45086"/>
                </a:lnTo>
                <a:lnTo>
                  <a:pt x="23171" y="46040"/>
                </a:lnTo>
                <a:lnTo>
                  <a:pt x="23171" y="46994"/>
                </a:lnTo>
                <a:lnTo>
                  <a:pt x="23246" y="47960"/>
                </a:lnTo>
                <a:lnTo>
                  <a:pt x="23309" y="48437"/>
                </a:lnTo>
                <a:lnTo>
                  <a:pt x="23108" y="49215"/>
                </a:lnTo>
                <a:lnTo>
                  <a:pt x="22794" y="50772"/>
                </a:lnTo>
                <a:lnTo>
                  <a:pt x="22669" y="51951"/>
                </a:lnTo>
                <a:lnTo>
                  <a:pt x="22656" y="52730"/>
                </a:lnTo>
                <a:lnTo>
                  <a:pt x="22719" y="53495"/>
                </a:lnTo>
                <a:lnTo>
                  <a:pt x="22857" y="54261"/>
                </a:lnTo>
                <a:lnTo>
                  <a:pt x="22957" y="54650"/>
                </a:lnTo>
                <a:lnTo>
                  <a:pt x="23171" y="53320"/>
                </a:lnTo>
                <a:lnTo>
                  <a:pt x="23409" y="50646"/>
                </a:lnTo>
                <a:lnTo>
                  <a:pt x="23447" y="49303"/>
                </a:lnTo>
                <a:lnTo>
                  <a:pt x="23597" y="50031"/>
                </a:lnTo>
                <a:lnTo>
                  <a:pt x="23987" y="51462"/>
                </a:lnTo>
                <a:lnTo>
                  <a:pt x="24225" y="52152"/>
                </a:lnTo>
                <a:lnTo>
                  <a:pt x="24677" y="53395"/>
                </a:lnTo>
                <a:lnTo>
                  <a:pt x="25292" y="55265"/>
                </a:lnTo>
                <a:lnTo>
                  <a:pt x="25643" y="56508"/>
                </a:lnTo>
                <a:lnTo>
                  <a:pt x="25781" y="57135"/>
                </a:lnTo>
                <a:lnTo>
                  <a:pt x="25530" y="57462"/>
                </a:lnTo>
                <a:lnTo>
                  <a:pt x="24966" y="58064"/>
                </a:lnTo>
                <a:lnTo>
                  <a:pt x="24702" y="58378"/>
                </a:lnTo>
                <a:lnTo>
                  <a:pt x="24426" y="58779"/>
                </a:lnTo>
                <a:lnTo>
                  <a:pt x="24049" y="59646"/>
                </a:lnTo>
                <a:lnTo>
                  <a:pt x="23823" y="60587"/>
                </a:lnTo>
                <a:lnTo>
                  <a:pt x="23685" y="61553"/>
                </a:lnTo>
                <a:lnTo>
                  <a:pt x="23623" y="62030"/>
                </a:lnTo>
                <a:lnTo>
                  <a:pt x="23987" y="61566"/>
                </a:lnTo>
                <a:lnTo>
                  <a:pt x="24702" y="60612"/>
                </a:lnTo>
                <a:lnTo>
                  <a:pt x="25330" y="59595"/>
                </a:lnTo>
                <a:lnTo>
                  <a:pt x="25794" y="58528"/>
                </a:lnTo>
                <a:lnTo>
                  <a:pt x="25945" y="57964"/>
                </a:lnTo>
                <a:lnTo>
                  <a:pt x="26058" y="58679"/>
                </a:lnTo>
                <a:lnTo>
                  <a:pt x="26158" y="60123"/>
                </a:lnTo>
                <a:lnTo>
                  <a:pt x="26095" y="61566"/>
                </a:lnTo>
                <a:lnTo>
                  <a:pt x="25832" y="63047"/>
                </a:lnTo>
                <a:lnTo>
                  <a:pt x="25606" y="63800"/>
                </a:lnTo>
                <a:lnTo>
                  <a:pt x="25593" y="63850"/>
                </a:lnTo>
                <a:lnTo>
                  <a:pt x="25631" y="63938"/>
                </a:lnTo>
                <a:lnTo>
                  <a:pt x="25719" y="63976"/>
                </a:lnTo>
                <a:lnTo>
                  <a:pt x="25794" y="63951"/>
                </a:lnTo>
                <a:lnTo>
                  <a:pt x="25819" y="63901"/>
                </a:lnTo>
                <a:lnTo>
                  <a:pt x="25995" y="63411"/>
                </a:lnTo>
                <a:lnTo>
                  <a:pt x="26258" y="62407"/>
                </a:lnTo>
                <a:lnTo>
                  <a:pt x="26447" y="61403"/>
                </a:lnTo>
                <a:lnTo>
                  <a:pt x="26535" y="60399"/>
                </a:lnTo>
                <a:lnTo>
                  <a:pt x="26560" y="59382"/>
                </a:lnTo>
                <a:lnTo>
                  <a:pt x="26509" y="58365"/>
                </a:lnTo>
                <a:lnTo>
                  <a:pt x="26384" y="57361"/>
                </a:lnTo>
                <a:lnTo>
                  <a:pt x="26208" y="56344"/>
                </a:lnTo>
                <a:lnTo>
                  <a:pt x="26083" y="55855"/>
                </a:lnTo>
                <a:lnTo>
                  <a:pt x="26547" y="56420"/>
                </a:lnTo>
                <a:lnTo>
                  <a:pt x="27011" y="56934"/>
                </a:lnTo>
                <a:lnTo>
                  <a:pt x="27714" y="57650"/>
                </a:lnTo>
                <a:lnTo>
                  <a:pt x="28380" y="58390"/>
                </a:lnTo>
                <a:lnTo>
                  <a:pt x="28693" y="58830"/>
                </a:lnTo>
                <a:lnTo>
                  <a:pt x="29145" y="59771"/>
                </a:lnTo>
                <a:lnTo>
                  <a:pt x="29434" y="60775"/>
                </a:lnTo>
                <a:lnTo>
                  <a:pt x="29585" y="61817"/>
                </a:lnTo>
                <a:lnTo>
                  <a:pt x="29622" y="62332"/>
                </a:lnTo>
                <a:lnTo>
                  <a:pt x="29647" y="62407"/>
                </a:lnTo>
                <a:lnTo>
                  <a:pt x="29785" y="62407"/>
                </a:lnTo>
                <a:lnTo>
                  <a:pt x="29810" y="62344"/>
                </a:lnTo>
                <a:lnTo>
                  <a:pt x="29810" y="61679"/>
                </a:lnTo>
                <a:lnTo>
                  <a:pt x="29685" y="60411"/>
                </a:lnTo>
                <a:lnTo>
                  <a:pt x="29434" y="59507"/>
                </a:lnTo>
                <a:lnTo>
                  <a:pt x="29195" y="58930"/>
                </a:lnTo>
                <a:lnTo>
                  <a:pt x="28882" y="58390"/>
                </a:lnTo>
                <a:lnTo>
                  <a:pt x="28493" y="57863"/>
                </a:lnTo>
                <a:lnTo>
                  <a:pt x="28279" y="57612"/>
                </a:lnTo>
                <a:lnTo>
                  <a:pt x="27802" y="57098"/>
                </a:lnTo>
                <a:lnTo>
                  <a:pt x="26886" y="56081"/>
                </a:lnTo>
                <a:lnTo>
                  <a:pt x="26459" y="55529"/>
                </a:lnTo>
                <a:lnTo>
                  <a:pt x="26145" y="55077"/>
                </a:lnTo>
                <a:lnTo>
                  <a:pt x="25618" y="54110"/>
                </a:lnTo>
                <a:lnTo>
                  <a:pt x="25380" y="53621"/>
                </a:lnTo>
                <a:lnTo>
                  <a:pt x="24928" y="52416"/>
                </a:lnTo>
                <a:lnTo>
                  <a:pt x="24338" y="50583"/>
                </a:lnTo>
                <a:lnTo>
                  <a:pt x="24024" y="49341"/>
                </a:lnTo>
                <a:lnTo>
                  <a:pt x="23924" y="48688"/>
                </a:lnTo>
                <a:lnTo>
                  <a:pt x="23823" y="47897"/>
                </a:lnTo>
                <a:lnTo>
                  <a:pt x="23811" y="47106"/>
                </a:lnTo>
                <a:lnTo>
                  <a:pt x="23999" y="47445"/>
                </a:lnTo>
                <a:lnTo>
                  <a:pt x="24438" y="48086"/>
                </a:lnTo>
                <a:lnTo>
                  <a:pt x="24928" y="48675"/>
                </a:lnTo>
                <a:lnTo>
                  <a:pt x="25480" y="49228"/>
                </a:lnTo>
                <a:lnTo>
                  <a:pt x="26070" y="49730"/>
                </a:lnTo>
                <a:lnTo>
                  <a:pt x="26710" y="50169"/>
                </a:lnTo>
                <a:lnTo>
                  <a:pt x="27375" y="50558"/>
                </a:lnTo>
                <a:lnTo>
                  <a:pt x="28091" y="50872"/>
                </a:lnTo>
                <a:lnTo>
                  <a:pt x="28455" y="51010"/>
                </a:lnTo>
                <a:lnTo>
                  <a:pt x="28455" y="51010"/>
                </a:lnTo>
                <a:lnTo>
                  <a:pt x="27601" y="50081"/>
                </a:lnTo>
                <a:lnTo>
                  <a:pt x="26735" y="49165"/>
                </a:lnTo>
                <a:lnTo>
                  <a:pt x="26422" y="48826"/>
                </a:lnTo>
                <a:lnTo>
                  <a:pt x="25769" y="48161"/>
                </a:lnTo>
                <a:lnTo>
                  <a:pt x="25041" y="47571"/>
                </a:lnTo>
                <a:lnTo>
                  <a:pt x="24250" y="47119"/>
                </a:lnTo>
                <a:lnTo>
                  <a:pt x="23823" y="46968"/>
                </a:lnTo>
                <a:lnTo>
                  <a:pt x="23811" y="46968"/>
                </a:lnTo>
                <a:lnTo>
                  <a:pt x="23836" y="46077"/>
                </a:lnTo>
                <a:lnTo>
                  <a:pt x="23999" y="44295"/>
                </a:lnTo>
                <a:lnTo>
                  <a:pt x="24112" y="43391"/>
                </a:lnTo>
                <a:lnTo>
                  <a:pt x="25242" y="41647"/>
                </a:lnTo>
                <a:lnTo>
                  <a:pt x="27451" y="38107"/>
                </a:lnTo>
                <a:lnTo>
                  <a:pt x="28505" y="36312"/>
                </a:lnTo>
                <a:lnTo>
                  <a:pt x="28442" y="37002"/>
                </a:lnTo>
                <a:lnTo>
                  <a:pt x="28505" y="38383"/>
                </a:lnTo>
                <a:lnTo>
                  <a:pt x="28719" y="39776"/>
                </a:lnTo>
                <a:lnTo>
                  <a:pt x="29057" y="41157"/>
                </a:lnTo>
                <a:lnTo>
                  <a:pt x="29246" y="41822"/>
                </a:lnTo>
                <a:lnTo>
                  <a:pt x="29421" y="40504"/>
                </a:lnTo>
                <a:lnTo>
                  <a:pt x="29547" y="38521"/>
                </a:lnTo>
                <a:lnTo>
                  <a:pt x="29459" y="37203"/>
                </a:lnTo>
                <a:lnTo>
                  <a:pt x="29346" y="36551"/>
                </a:lnTo>
                <a:lnTo>
                  <a:pt x="29195" y="35948"/>
                </a:lnTo>
                <a:lnTo>
                  <a:pt x="29095" y="35333"/>
                </a:lnTo>
                <a:lnTo>
                  <a:pt x="29070" y="35308"/>
                </a:lnTo>
                <a:lnTo>
                  <a:pt x="30024" y="33576"/>
                </a:lnTo>
                <a:lnTo>
                  <a:pt x="31806" y="30036"/>
                </a:lnTo>
                <a:lnTo>
                  <a:pt x="32622" y="28229"/>
                </a:lnTo>
                <a:lnTo>
                  <a:pt x="32610" y="28643"/>
                </a:lnTo>
                <a:lnTo>
                  <a:pt x="32760" y="29484"/>
                </a:lnTo>
                <a:lnTo>
                  <a:pt x="32873" y="29886"/>
                </a:lnTo>
                <a:lnTo>
                  <a:pt x="33187" y="30953"/>
                </a:lnTo>
                <a:lnTo>
                  <a:pt x="33563" y="31994"/>
                </a:lnTo>
                <a:lnTo>
                  <a:pt x="33676" y="31681"/>
                </a:lnTo>
                <a:lnTo>
                  <a:pt x="33840" y="31028"/>
                </a:lnTo>
                <a:lnTo>
                  <a:pt x="33940" y="30363"/>
                </a:lnTo>
                <a:lnTo>
                  <a:pt x="33965" y="29697"/>
                </a:lnTo>
                <a:lnTo>
                  <a:pt x="33915" y="29020"/>
                </a:lnTo>
                <a:lnTo>
                  <a:pt x="33802" y="28367"/>
                </a:lnTo>
                <a:lnTo>
                  <a:pt x="33626" y="27714"/>
                </a:lnTo>
                <a:lnTo>
                  <a:pt x="33375" y="27087"/>
                </a:lnTo>
                <a:lnTo>
                  <a:pt x="33225" y="26798"/>
                </a:lnTo>
                <a:lnTo>
                  <a:pt x="33701" y="25618"/>
                </a:lnTo>
                <a:lnTo>
                  <a:pt x="34555" y="23246"/>
                </a:lnTo>
                <a:lnTo>
                  <a:pt x="34944" y="22053"/>
                </a:lnTo>
                <a:lnTo>
                  <a:pt x="35032" y="22643"/>
                </a:lnTo>
                <a:lnTo>
                  <a:pt x="35296" y="23811"/>
                </a:lnTo>
                <a:lnTo>
                  <a:pt x="35471" y="24388"/>
                </a:lnTo>
                <a:lnTo>
                  <a:pt x="35986" y="26045"/>
                </a:lnTo>
                <a:lnTo>
                  <a:pt x="36789" y="28530"/>
                </a:lnTo>
                <a:lnTo>
                  <a:pt x="37241" y="30199"/>
                </a:lnTo>
                <a:lnTo>
                  <a:pt x="37417" y="31053"/>
                </a:lnTo>
                <a:lnTo>
                  <a:pt x="37618" y="32120"/>
                </a:lnTo>
                <a:lnTo>
                  <a:pt x="37781" y="33237"/>
                </a:lnTo>
                <a:lnTo>
                  <a:pt x="37693" y="33187"/>
                </a:lnTo>
                <a:lnTo>
                  <a:pt x="37429" y="33350"/>
                </a:lnTo>
                <a:lnTo>
                  <a:pt x="36940" y="33739"/>
                </a:lnTo>
                <a:lnTo>
                  <a:pt x="36526" y="34216"/>
                </a:lnTo>
                <a:lnTo>
                  <a:pt x="36187" y="34731"/>
                </a:lnTo>
                <a:lnTo>
                  <a:pt x="36061" y="35019"/>
                </a:lnTo>
                <a:lnTo>
                  <a:pt x="35810" y="35722"/>
                </a:lnTo>
                <a:lnTo>
                  <a:pt x="35572" y="36438"/>
                </a:lnTo>
                <a:lnTo>
                  <a:pt x="35358" y="36940"/>
                </a:lnTo>
                <a:lnTo>
                  <a:pt x="34831" y="37906"/>
                </a:lnTo>
                <a:lnTo>
                  <a:pt x="34618" y="38408"/>
                </a:lnTo>
                <a:lnTo>
                  <a:pt x="35434" y="37617"/>
                </a:lnTo>
                <a:lnTo>
                  <a:pt x="36262" y="36827"/>
                </a:lnTo>
                <a:lnTo>
                  <a:pt x="36676" y="36425"/>
                </a:lnTo>
                <a:lnTo>
                  <a:pt x="37053" y="35998"/>
                </a:lnTo>
                <a:lnTo>
                  <a:pt x="37329" y="35622"/>
                </a:lnTo>
                <a:lnTo>
                  <a:pt x="37756" y="34818"/>
                </a:lnTo>
                <a:lnTo>
                  <a:pt x="37906" y="34379"/>
                </a:lnTo>
                <a:lnTo>
                  <a:pt x="37919" y="34429"/>
                </a:lnTo>
                <a:lnTo>
                  <a:pt x="37931" y="34480"/>
                </a:lnTo>
                <a:lnTo>
                  <a:pt x="37994" y="35157"/>
                </a:lnTo>
                <a:lnTo>
                  <a:pt x="38069" y="36525"/>
                </a:lnTo>
                <a:lnTo>
                  <a:pt x="38082" y="37216"/>
                </a:lnTo>
                <a:lnTo>
                  <a:pt x="38069" y="37241"/>
                </a:lnTo>
                <a:lnTo>
                  <a:pt x="38057" y="37253"/>
                </a:lnTo>
                <a:lnTo>
                  <a:pt x="37718" y="38195"/>
                </a:lnTo>
                <a:lnTo>
                  <a:pt x="37178" y="39563"/>
                </a:lnTo>
                <a:lnTo>
                  <a:pt x="36739" y="40442"/>
                </a:lnTo>
                <a:lnTo>
                  <a:pt x="36450" y="40856"/>
                </a:lnTo>
                <a:lnTo>
                  <a:pt x="36187" y="41207"/>
                </a:lnTo>
                <a:lnTo>
                  <a:pt x="35885" y="41521"/>
                </a:lnTo>
                <a:lnTo>
                  <a:pt x="35647" y="41546"/>
                </a:lnTo>
                <a:lnTo>
                  <a:pt x="35132" y="41496"/>
                </a:lnTo>
                <a:lnTo>
                  <a:pt x="34618" y="41396"/>
                </a:lnTo>
                <a:lnTo>
                  <a:pt x="34091" y="41345"/>
                </a:lnTo>
                <a:lnTo>
                  <a:pt x="33840" y="41345"/>
                </a:lnTo>
                <a:lnTo>
                  <a:pt x="33576" y="41383"/>
                </a:lnTo>
                <a:lnTo>
                  <a:pt x="33074" y="41546"/>
                </a:lnTo>
                <a:lnTo>
                  <a:pt x="32371" y="41935"/>
                </a:lnTo>
                <a:lnTo>
                  <a:pt x="31932" y="42262"/>
                </a:lnTo>
                <a:lnTo>
                  <a:pt x="31819" y="42337"/>
                </a:lnTo>
                <a:lnTo>
                  <a:pt x="31781" y="42462"/>
                </a:lnTo>
                <a:lnTo>
                  <a:pt x="32020" y="42475"/>
                </a:lnTo>
                <a:lnTo>
                  <a:pt x="32509" y="42400"/>
                </a:lnTo>
                <a:lnTo>
                  <a:pt x="32760" y="42375"/>
                </a:lnTo>
                <a:lnTo>
                  <a:pt x="33124" y="42349"/>
                </a:lnTo>
                <a:lnTo>
                  <a:pt x="33840" y="42412"/>
                </a:lnTo>
                <a:lnTo>
                  <a:pt x="34191" y="42400"/>
                </a:lnTo>
                <a:lnTo>
                  <a:pt x="34492" y="42362"/>
                </a:lnTo>
                <a:lnTo>
                  <a:pt x="35057" y="42186"/>
                </a:lnTo>
                <a:lnTo>
                  <a:pt x="35333" y="42061"/>
                </a:lnTo>
                <a:lnTo>
                  <a:pt x="35333" y="42061"/>
                </a:lnTo>
                <a:lnTo>
                  <a:pt x="34329" y="42851"/>
                </a:lnTo>
                <a:lnTo>
                  <a:pt x="33312" y="43617"/>
                </a:lnTo>
                <a:lnTo>
                  <a:pt x="32948" y="43918"/>
                </a:lnTo>
                <a:lnTo>
                  <a:pt x="32283" y="44559"/>
                </a:lnTo>
                <a:lnTo>
                  <a:pt x="31693" y="45236"/>
                </a:lnTo>
                <a:lnTo>
                  <a:pt x="31154" y="45964"/>
                </a:lnTo>
                <a:lnTo>
                  <a:pt x="30451" y="47106"/>
                </a:lnTo>
                <a:lnTo>
                  <a:pt x="29672" y="48738"/>
                </a:lnTo>
                <a:lnTo>
                  <a:pt x="29334" y="49604"/>
                </a:lnTo>
                <a:lnTo>
                  <a:pt x="29334" y="49654"/>
                </a:lnTo>
                <a:lnTo>
                  <a:pt x="29409" y="49692"/>
                </a:lnTo>
                <a:lnTo>
                  <a:pt x="29446" y="49654"/>
                </a:lnTo>
                <a:lnTo>
                  <a:pt x="29974" y="48650"/>
                </a:lnTo>
                <a:lnTo>
                  <a:pt x="30815" y="47157"/>
                </a:lnTo>
                <a:lnTo>
                  <a:pt x="31442" y="46203"/>
                </a:lnTo>
                <a:lnTo>
                  <a:pt x="31781" y="45751"/>
                </a:lnTo>
                <a:lnTo>
                  <a:pt x="32020" y="45450"/>
                </a:lnTo>
                <a:lnTo>
                  <a:pt x="32522" y="44923"/>
                </a:lnTo>
                <a:lnTo>
                  <a:pt x="32798" y="44671"/>
                </a:lnTo>
                <a:lnTo>
                  <a:pt x="32622" y="44985"/>
                </a:lnTo>
                <a:lnTo>
                  <a:pt x="32509" y="45324"/>
                </a:lnTo>
                <a:lnTo>
                  <a:pt x="32497" y="45525"/>
                </a:lnTo>
                <a:lnTo>
                  <a:pt x="32497" y="45738"/>
                </a:lnTo>
                <a:lnTo>
                  <a:pt x="32509" y="46102"/>
                </a:lnTo>
                <a:lnTo>
                  <a:pt x="32446" y="46843"/>
                </a:lnTo>
                <a:lnTo>
                  <a:pt x="32396" y="47207"/>
                </a:lnTo>
                <a:lnTo>
                  <a:pt x="32396" y="47207"/>
                </a:lnTo>
                <a:lnTo>
                  <a:pt x="32559" y="46881"/>
                </a:lnTo>
                <a:lnTo>
                  <a:pt x="32861" y="46190"/>
                </a:lnTo>
                <a:lnTo>
                  <a:pt x="32974" y="45839"/>
                </a:lnTo>
                <a:lnTo>
                  <a:pt x="33049" y="45500"/>
                </a:lnTo>
                <a:lnTo>
                  <a:pt x="33086" y="44810"/>
                </a:lnTo>
                <a:lnTo>
                  <a:pt x="33011" y="44471"/>
                </a:lnTo>
                <a:lnTo>
                  <a:pt x="34028" y="43642"/>
                </a:lnTo>
                <a:lnTo>
                  <a:pt x="35095" y="42864"/>
                </a:lnTo>
                <a:lnTo>
                  <a:pt x="35572" y="42487"/>
                </a:lnTo>
                <a:lnTo>
                  <a:pt x="36450" y="41621"/>
                </a:lnTo>
                <a:lnTo>
                  <a:pt x="37203" y="40655"/>
                </a:lnTo>
                <a:lnTo>
                  <a:pt x="37806" y="39576"/>
                </a:lnTo>
                <a:lnTo>
                  <a:pt x="38032" y="38998"/>
                </a:lnTo>
                <a:lnTo>
                  <a:pt x="38032" y="38998"/>
                </a:lnTo>
                <a:lnTo>
                  <a:pt x="37982" y="39550"/>
                </a:lnTo>
                <a:lnTo>
                  <a:pt x="37844" y="40642"/>
                </a:lnTo>
                <a:lnTo>
                  <a:pt x="37743" y="41182"/>
                </a:lnTo>
                <a:lnTo>
                  <a:pt x="37731" y="41195"/>
                </a:lnTo>
                <a:lnTo>
                  <a:pt x="37316" y="41446"/>
                </a:lnTo>
                <a:lnTo>
                  <a:pt x="36764" y="41872"/>
                </a:lnTo>
                <a:lnTo>
                  <a:pt x="36463" y="42224"/>
                </a:lnTo>
                <a:lnTo>
                  <a:pt x="36350" y="42425"/>
                </a:lnTo>
                <a:lnTo>
                  <a:pt x="36262" y="42638"/>
                </a:lnTo>
                <a:lnTo>
                  <a:pt x="36074" y="43040"/>
                </a:lnTo>
                <a:lnTo>
                  <a:pt x="35936" y="43215"/>
                </a:lnTo>
                <a:lnTo>
                  <a:pt x="36538" y="42776"/>
                </a:lnTo>
                <a:lnTo>
                  <a:pt x="37128" y="42312"/>
                </a:lnTo>
                <a:lnTo>
                  <a:pt x="37404" y="42048"/>
                </a:lnTo>
                <a:lnTo>
                  <a:pt x="37630" y="41722"/>
                </a:lnTo>
                <a:lnTo>
                  <a:pt x="37505" y="42211"/>
                </a:lnTo>
                <a:lnTo>
                  <a:pt x="37216" y="43178"/>
                </a:lnTo>
                <a:lnTo>
                  <a:pt x="36839" y="44107"/>
                </a:lnTo>
                <a:lnTo>
                  <a:pt x="36388" y="44985"/>
                </a:lnTo>
                <a:lnTo>
                  <a:pt x="36137" y="45399"/>
                </a:lnTo>
                <a:lnTo>
                  <a:pt x="36111" y="45487"/>
                </a:lnTo>
                <a:lnTo>
                  <a:pt x="36187" y="45563"/>
                </a:lnTo>
                <a:lnTo>
                  <a:pt x="36249" y="45563"/>
                </a:lnTo>
                <a:lnTo>
                  <a:pt x="36275" y="45525"/>
                </a:lnTo>
                <a:lnTo>
                  <a:pt x="36639" y="44998"/>
                </a:lnTo>
                <a:lnTo>
                  <a:pt x="37241" y="43881"/>
                </a:lnTo>
                <a:lnTo>
                  <a:pt x="37705" y="42713"/>
                </a:lnTo>
                <a:lnTo>
                  <a:pt x="38044" y="41496"/>
                </a:lnTo>
                <a:lnTo>
                  <a:pt x="38283" y="40241"/>
                </a:lnTo>
                <a:lnTo>
                  <a:pt x="38433" y="38960"/>
                </a:lnTo>
                <a:lnTo>
                  <a:pt x="38496" y="37668"/>
                </a:lnTo>
                <a:lnTo>
                  <a:pt x="38484" y="36362"/>
                </a:lnTo>
                <a:lnTo>
                  <a:pt x="38459" y="35722"/>
                </a:lnTo>
                <a:lnTo>
                  <a:pt x="38848" y="36350"/>
                </a:lnTo>
                <a:lnTo>
                  <a:pt x="39714" y="37530"/>
                </a:lnTo>
                <a:lnTo>
                  <a:pt x="40090" y="38057"/>
                </a:lnTo>
                <a:lnTo>
                  <a:pt x="40517" y="38697"/>
                </a:lnTo>
                <a:lnTo>
                  <a:pt x="41007" y="39688"/>
                </a:lnTo>
                <a:lnTo>
                  <a:pt x="41270" y="40354"/>
                </a:lnTo>
                <a:lnTo>
                  <a:pt x="41471" y="41032"/>
                </a:lnTo>
                <a:lnTo>
                  <a:pt x="41622" y="41709"/>
                </a:lnTo>
                <a:lnTo>
                  <a:pt x="41735" y="42764"/>
                </a:lnTo>
                <a:lnTo>
                  <a:pt x="41722" y="43479"/>
                </a:lnTo>
                <a:lnTo>
                  <a:pt x="41421" y="43617"/>
                </a:lnTo>
                <a:lnTo>
                  <a:pt x="41132" y="43743"/>
                </a:lnTo>
                <a:lnTo>
                  <a:pt x="40931" y="43831"/>
                </a:lnTo>
                <a:lnTo>
                  <a:pt x="40555" y="44044"/>
                </a:lnTo>
                <a:lnTo>
                  <a:pt x="40392" y="44182"/>
                </a:lnTo>
                <a:lnTo>
                  <a:pt x="40241" y="44333"/>
                </a:lnTo>
                <a:lnTo>
                  <a:pt x="40015" y="44709"/>
                </a:lnTo>
                <a:lnTo>
                  <a:pt x="39814" y="45111"/>
                </a:lnTo>
                <a:lnTo>
                  <a:pt x="39588" y="45475"/>
                </a:lnTo>
                <a:lnTo>
                  <a:pt x="39425" y="45625"/>
                </a:lnTo>
                <a:lnTo>
                  <a:pt x="39739" y="45525"/>
                </a:lnTo>
                <a:lnTo>
                  <a:pt x="40341" y="45249"/>
                </a:lnTo>
                <a:lnTo>
                  <a:pt x="40881" y="44885"/>
                </a:lnTo>
                <a:lnTo>
                  <a:pt x="41383" y="44458"/>
                </a:lnTo>
                <a:lnTo>
                  <a:pt x="41622" y="44220"/>
                </a:lnTo>
                <a:lnTo>
                  <a:pt x="41647" y="44207"/>
                </a:lnTo>
                <a:lnTo>
                  <a:pt x="41659" y="44182"/>
                </a:lnTo>
                <a:lnTo>
                  <a:pt x="41559" y="44948"/>
                </a:lnTo>
                <a:lnTo>
                  <a:pt x="41371" y="45738"/>
                </a:lnTo>
                <a:lnTo>
                  <a:pt x="41358" y="45789"/>
                </a:lnTo>
                <a:lnTo>
                  <a:pt x="41421" y="45876"/>
                </a:lnTo>
                <a:lnTo>
                  <a:pt x="41521" y="45902"/>
                </a:lnTo>
                <a:lnTo>
                  <a:pt x="41622" y="45864"/>
                </a:lnTo>
                <a:lnTo>
                  <a:pt x="41647" y="45814"/>
                </a:lnTo>
                <a:lnTo>
                  <a:pt x="41810" y="45287"/>
                </a:lnTo>
                <a:lnTo>
                  <a:pt x="42061" y="44182"/>
                </a:lnTo>
                <a:lnTo>
                  <a:pt x="42186" y="43052"/>
                </a:lnTo>
                <a:lnTo>
                  <a:pt x="42186" y="41935"/>
                </a:lnTo>
                <a:lnTo>
                  <a:pt x="42111" y="41383"/>
                </a:lnTo>
                <a:lnTo>
                  <a:pt x="42111" y="41383"/>
                </a:lnTo>
                <a:lnTo>
                  <a:pt x="42450" y="41659"/>
                </a:lnTo>
                <a:lnTo>
                  <a:pt x="42827" y="41898"/>
                </a:lnTo>
                <a:lnTo>
                  <a:pt x="43667" y="42412"/>
                </a:lnTo>
                <a:lnTo>
                  <a:pt x="44483" y="42939"/>
                </a:lnTo>
                <a:lnTo>
                  <a:pt x="44408" y="43178"/>
                </a:lnTo>
                <a:lnTo>
                  <a:pt x="44345" y="43416"/>
                </a:lnTo>
                <a:lnTo>
                  <a:pt x="44270" y="43868"/>
                </a:lnTo>
                <a:lnTo>
                  <a:pt x="44295" y="44759"/>
                </a:lnTo>
                <a:lnTo>
                  <a:pt x="44483" y="45663"/>
                </a:lnTo>
                <a:lnTo>
                  <a:pt x="44772" y="46542"/>
                </a:lnTo>
                <a:lnTo>
                  <a:pt x="44935" y="46968"/>
                </a:lnTo>
                <a:lnTo>
                  <a:pt x="45086" y="46328"/>
                </a:lnTo>
                <a:lnTo>
                  <a:pt x="45236" y="45048"/>
                </a:lnTo>
                <a:lnTo>
                  <a:pt x="45236" y="44395"/>
                </a:lnTo>
                <a:lnTo>
                  <a:pt x="45211" y="44056"/>
                </a:lnTo>
                <a:lnTo>
                  <a:pt x="45073" y="43554"/>
                </a:lnTo>
                <a:lnTo>
                  <a:pt x="44898" y="43291"/>
                </a:lnTo>
                <a:lnTo>
                  <a:pt x="44759" y="43190"/>
                </a:lnTo>
                <a:lnTo>
                  <a:pt x="44709" y="43103"/>
                </a:lnTo>
                <a:lnTo>
                  <a:pt x="45010" y="43328"/>
                </a:lnTo>
                <a:lnTo>
                  <a:pt x="45563" y="43818"/>
                </a:lnTo>
                <a:lnTo>
                  <a:pt x="46040" y="44383"/>
                </a:lnTo>
                <a:lnTo>
                  <a:pt x="46416" y="45023"/>
                </a:lnTo>
                <a:lnTo>
                  <a:pt x="46567" y="45399"/>
                </a:lnTo>
                <a:lnTo>
                  <a:pt x="46592" y="45437"/>
                </a:lnTo>
                <a:lnTo>
                  <a:pt x="46655" y="45462"/>
                </a:lnTo>
                <a:lnTo>
                  <a:pt x="46755" y="45412"/>
                </a:lnTo>
                <a:lnTo>
                  <a:pt x="46755" y="45324"/>
                </a:lnTo>
                <a:lnTo>
                  <a:pt x="46642" y="44998"/>
                </a:lnTo>
                <a:lnTo>
                  <a:pt x="46366" y="44395"/>
                </a:lnTo>
                <a:lnTo>
                  <a:pt x="45990" y="43843"/>
                </a:lnTo>
                <a:lnTo>
                  <a:pt x="45550" y="43341"/>
                </a:lnTo>
                <a:lnTo>
                  <a:pt x="45324" y="43115"/>
                </a:lnTo>
                <a:lnTo>
                  <a:pt x="45324" y="43115"/>
                </a:lnTo>
                <a:lnTo>
                  <a:pt x="45764" y="43153"/>
                </a:lnTo>
                <a:lnTo>
                  <a:pt x="46203" y="43153"/>
                </a:lnTo>
                <a:lnTo>
                  <a:pt x="46943" y="43140"/>
                </a:lnTo>
                <a:lnTo>
                  <a:pt x="47684" y="43140"/>
                </a:lnTo>
                <a:lnTo>
                  <a:pt x="47094" y="42789"/>
                </a:lnTo>
                <a:lnTo>
                  <a:pt x="46165" y="42375"/>
                </a:lnTo>
                <a:lnTo>
                  <a:pt x="45525" y="42186"/>
                </a:lnTo>
                <a:lnTo>
                  <a:pt x="45186" y="42149"/>
                </a:lnTo>
                <a:lnTo>
                  <a:pt x="44534" y="42124"/>
                </a:lnTo>
                <a:lnTo>
                  <a:pt x="43906" y="42061"/>
                </a:lnTo>
                <a:lnTo>
                  <a:pt x="43391" y="41734"/>
                </a:lnTo>
                <a:lnTo>
                  <a:pt x="42902" y="41396"/>
                </a:lnTo>
                <a:lnTo>
                  <a:pt x="42575" y="41144"/>
                </a:lnTo>
                <a:lnTo>
                  <a:pt x="42086" y="40605"/>
                </a:lnTo>
                <a:lnTo>
                  <a:pt x="41873" y="40316"/>
                </a:lnTo>
                <a:lnTo>
                  <a:pt x="41672" y="39739"/>
                </a:lnTo>
                <a:lnTo>
                  <a:pt x="41396" y="39174"/>
                </a:lnTo>
                <a:lnTo>
                  <a:pt x="41107" y="38647"/>
                </a:lnTo>
                <a:lnTo>
                  <a:pt x="40417" y="37630"/>
                </a:lnTo>
                <a:lnTo>
                  <a:pt x="40065" y="37141"/>
                </a:lnTo>
                <a:lnTo>
                  <a:pt x="40404" y="37379"/>
                </a:lnTo>
                <a:lnTo>
                  <a:pt x="40793" y="37555"/>
                </a:lnTo>
                <a:lnTo>
                  <a:pt x="41207" y="37693"/>
                </a:lnTo>
                <a:lnTo>
                  <a:pt x="41634" y="37793"/>
                </a:lnTo>
                <a:lnTo>
                  <a:pt x="42350" y="37956"/>
                </a:lnTo>
                <a:lnTo>
                  <a:pt x="43078" y="38120"/>
                </a:lnTo>
                <a:lnTo>
                  <a:pt x="42575" y="37655"/>
                </a:lnTo>
                <a:lnTo>
                  <a:pt x="41772" y="37028"/>
                </a:lnTo>
                <a:lnTo>
                  <a:pt x="41195" y="36701"/>
                </a:lnTo>
                <a:lnTo>
                  <a:pt x="40868" y="36588"/>
                </a:lnTo>
                <a:lnTo>
                  <a:pt x="40492" y="36475"/>
                </a:lnTo>
                <a:lnTo>
                  <a:pt x="39915" y="36312"/>
                </a:lnTo>
                <a:lnTo>
                  <a:pt x="39551" y="36161"/>
                </a:lnTo>
                <a:lnTo>
                  <a:pt x="39375" y="36061"/>
                </a:lnTo>
                <a:lnTo>
                  <a:pt x="39337" y="36061"/>
                </a:lnTo>
                <a:lnTo>
                  <a:pt x="39036" y="35509"/>
                </a:lnTo>
                <a:lnTo>
                  <a:pt x="38546" y="34379"/>
                </a:lnTo>
                <a:lnTo>
                  <a:pt x="38308" y="33802"/>
                </a:lnTo>
                <a:lnTo>
                  <a:pt x="38245" y="33174"/>
                </a:lnTo>
                <a:lnTo>
                  <a:pt x="38170" y="32559"/>
                </a:lnTo>
                <a:lnTo>
                  <a:pt x="38057" y="31718"/>
                </a:lnTo>
                <a:lnTo>
                  <a:pt x="37731" y="30087"/>
                </a:lnTo>
                <a:lnTo>
                  <a:pt x="37103" y="27664"/>
                </a:lnTo>
                <a:lnTo>
                  <a:pt x="36601" y="26070"/>
                </a:lnTo>
                <a:lnTo>
                  <a:pt x="36325" y="25216"/>
                </a:lnTo>
                <a:lnTo>
                  <a:pt x="35785" y="23472"/>
                </a:lnTo>
                <a:lnTo>
                  <a:pt x="35597" y="22593"/>
                </a:lnTo>
                <a:lnTo>
                  <a:pt x="35509" y="21966"/>
                </a:lnTo>
                <a:lnTo>
                  <a:pt x="35496" y="20710"/>
                </a:lnTo>
                <a:lnTo>
                  <a:pt x="35521" y="20070"/>
                </a:lnTo>
                <a:lnTo>
                  <a:pt x="35773" y="19142"/>
                </a:lnTo>
                <a:lnTo>
                  <a:pt x="36212" y="17271"/>
                </a:lnTo>
                <a:lnTo>
                  <a:pt x="36388" y="16317"/>
                </a:lnTo>
                <a:lnTo>
                  <a:pt x="36752" y="14334"/>
                </a:lnTo>
                <a:lnTo>
                  <a:pt x="37341" y="10318"/>
                </a:lnTo>
                <a:lnTo>
                  <a:pt x="37768" y="6276"/>
                </a:lnTo>
                <a:lnTo>
                  <a:pt x="38044" y="2222"/>
                </a:lnTo>
                <a:lnTo>
                  <a:pt x="38120" y="214"/>
                </a:lnTo>
                <a:lnTo>
                  <a:pt x="38107" y="113"/>
                </a:lnTo>
                <a:lnTo>
                  <a:pt x="37982" y="13"/>
                </a:lnTo>
                <a:lnTo>
                  <a:pt x="3780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23" name="Google Shape;1523;p39"/>
          <p:cNvGrpSpPr/>
          <p:nvPr/>
        </p:nvGrpSpPr>
        <p:grpSpPr>
          <a:xfrm>
            <a:off x="-159047" y="3301552"/>
            <a:ext cx="2495951" cy="2195836"/>
            <a:chOff x="3312900" y="2468375"/>
            <a:chExt cx="1021800" cy="898975"/>
          </a:xfrm>
        </p:grpSpPr>
        <p:sp>
          <p:nvSpPr>
            <p:cNvPr id="1524" name="Google Shape;1524;p39"/>
            <p:cNvSpPr/>
            <p:nvPr/>
          </p:nvSpPr>
          <p:spPr>
            <a:xfrm>
              <a:off x="3799175" y="2641950"/>
              <a:ext cx="218375" cy="171725"/>
            </a:xfrm>
            <a:custGeom>
              <a:avLst/>
              <a:gdLst/>
              <a:ahLst/>
              <a:cxnLst/>
              <a:rect l="l" t="t" r="r" b="b"/>
              <a:pathLst>
                <a:path w="8735" h="6869" extrusionOk="0">
                  <a:moveTo>
                    <a:pt x="7178" y="1"/>
                  </a:moveTo>
                  <a:cubicBezTo>
                    <a:pt x="7027" y="202"/>
                    <a:pt x="6940" y="453"/>
                    <a:pt x="6940" y="716"/>
                  </a:cubicBezTo>
                  <a:cubicBezTo>
                    <a:pt x="6312" y="402"/>
                    <a:pt x="5617" y="254"/>
                    <a:pt x="4931" y="254"/>
                  </a:cubicBezTo>
                  <a:cubicBezTo>
                    <a:pt x="4547" y="254"/>
                    <a:pt x="4167" y="300"/>
                    <a:pt x="3802" y="390"/>
                  </a:cubicBezTo>
                  <a:cubicBezTo>
                    <a:pt x="2773" y="628"/>
                    <a:pt x="1870" y="1218"/>
                    <a:pt x="1167" y="1984"/>
                  </a:cubicBezTo>
                  <a:cubicBezTo>
                    <a:pt x="728" y="2461"/>
                    <a:pt x="364" y="3025"/>
                    <a:pt x="176" y="3653"/>
                  </a:cubicBezTo>
                  <a:cubicBezTo>
                    <a:pt x="0" y="4280"/>
                    <a:pt x="13" y="4995"/>
                    <a:pt x="289" y="5623"/>
                  </a:cubicBezTo>
                  <a:cubicBezTo>
                    <a:pt x="1065" y="6379"/>
                    <a:pt x="2044" y="6868"/>
                    <a:pt x="3057" y="6868"/>
                  </a:cubicBezTo>
                  <a:cubicBezTo>
                    <a:pt x="3304" y="6868"/>
                    <a:pt x="3554" y="6839"/>
                    <a:pt x="3802" y="6777"/>
                  </a:cubicBezTo>
                  <a:cubicBezTo>
                    <a:pt x="4995" y="6476"/>
                    <a:pt x="6162" y="5598"/>
                    <a:pt x="6864" y="4669"/>
                  </a:cubicBezTo>
                  <a:cubicBezTo>
                    <a:pt x="7467" y="3904"/>
                    <a:pt x="7743" y="3075"/>
                    <a:pt x="7805" y="2084"/>
                  </a:cubicBezTo>
                  <a:cubicBezTo>
                    <a:pt x="7970" y="2113"/>
                    <a:pt x="8262" y="2307"/>
                    <a:pt x="8462" y="2307"/>
                  </a:cubicBezTo>
                  <a:cubicBezTo>
                    <a:pt x="8521" y="2307"/>
                    <a:pt x="8571" y="2290"/>
                    <a:pt x="8609" y="2247"/>
                  </a:cubicBezTo>
                  <a:cubicBezTo>
                    <a:pt x="8734" y="2109"/>
                    <a:pt x="8646" y="1871"/>
                    <a:pt x="8496" y="1745"/>
                  </a:cubicBezTo>
                  <a:cubicBezTo>
                    <a:pt x="8333" y="1632"/>
                    <a:pt x="8132" y="1607"/>
                    <a:pt x="7943" y="1570"/>
                  </a:cubicBezTo>
                  <a:cubicBezTo>
                    <a:pt x="8169" y="1519"/>
                    <a:pt x="8408" y="1344"/>
                    <a:pt x="8358" y="1105"/>
                  </a:cubicBezTo>
                  <a:cubicBezTo>
                    <a:pt x="8320" y="942"/>
                    <a:pt x="8132" y="842"/>
                    <a:pt x="7956" y="829"/>
                  </a:cubicBezTo>
                  <a:cubicBezTo>
                    <a:pt x="7793" y="829"/>
                    <a:pt x="7642" y="904"/>
                    <a:pt x="7492" y="967"/>
                  </a:cubicBezTo>
                  <a:cubicBezTo>
                    <a:pt x="7517" y="792"/>
                    <a:pt x="7542" y="616"/>
                    <a:pt x="7504" y="428"/>
                  </a:cubicBezTo>
                  <a:cubicBezTo>
                    <a:pt x="7467" y="252"/>
                    <a:pt x="7354" y="76"/>
                    <a:pt x="7178" y="1"/>
                  </a:cubicBezTo>
                  <a:close/>
                </a:path>
              </a:pathLst>
            </a:custGeom>
            <a:solidFill>
              <a:srgbClr val="E98B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5" name="Google Shape;1525;p39"/>
            <p:cNvSpPr/>
            <p:nvPr/>
          </p:nvSpPr>
          <p:spPr>
            <a:xfrm>
              <a:off x="3800500" y="2657400"/>
              <a:ext cx="154925" cy="107200"/>
            </a:xfrm>
            <a:custGeom>
              <a:avLst/>
              <a:gdLst/>
              <a:ahLst/>
              <a:cxnLst/>
              <a:rect l="l" t="t" r="r" b="b"/>
              <a:pathLst>
                <a:path w="6197" h="4288" extrusionOk="0">
                  <a:moveTo>
                    <a:pt x="5793" y="0"/>
                  </a:moveTo>
                  <a:cubicBezTo>
                    <a:pt x="3134" y="0"/>
                    <a:pt x="875" y="1752"/>
                    <a:pt x="10" y="4252"/>
                  </a:cubicBezTo>
                  <a:cubicBezTo>
                    <a:pt x="1" y="4270"/>
                    <a:pt x="23" y="4287"/>
                    <a:pt x="42" y="4287"/>
                  </a:cubicBezTo>
                  <a:cubicBezTo>
                    <a:pt x="49" y="4287"/>
                    <a:pt x="56" y="4284"/>
                    <a:pt x="60" y="4277"/>
                  </a:cubicBezTo>
                  <a:cubicBezTo>
                    <a:pt x="537" y="3160"/>
                    <a:pt x="1139" y="2094"/>
                    <a:pt x="2131" y="1341"/>
                  </a:cubicBezTo>
                  <a:cubicBezTo>
                    <a:pt x="3241" y="499"/>
                    <a:pt x="4636" y="72"/>
                    <a:pt x="6027" y="72"/>
                  </a:cubicBezTo>
                  <a:cubicBezTo>
                    <a:pt x="6067" y="72"/>
                    <a:pt x="6106" y="72"/>
                    <a:pt x="6146" y="73"/>
                  </a:cubicBezTo>
                  <a:cubicBezTo>
                    <a:pt x="6196" y="73"/>
                    <a:pt x="6196" y="10"/>
                    <a:pt x="6146" y="10"/>
                  </a:cubicBezTo>
                  <a:cubicBezTo>
                    <a:pt x="6028" y="4"/>
                    <a:pt x="5910" y="0"/>
                    <a:pt x="5793" y="0"/>
                  </a:cubicBezTo>
                  <a:close/>
                </a:path>
              </a:pathLst>
            </a:custGeom>
            <a:solidFill>
              <a:srgbClr val="FDD5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6" name="Google Shape;1526;p39"/>
            <p:cNvSpPr/>
            <p:nvPr/>
          </p:nvSpPr>
          <p:spPr>
            <a:xfrm>
              <a:off x="3803025" y="2662350"/>
              <a:ext cx="162750" cy="104125"/>
            </a:xfrm>
            <a:custGeom>
              <a:avLst/>
              <a:gdLst/>
              <a:ahLst/>
              <a:cxnLst/>
              <a:rect l="l" t="t" r="r" b="b"/>
              <a:pathLst>
                <a:path w="6510" h="4165" extrusionOk="0">
                  <a:moveTo>
                    <a:pt x="6484" y="1"/>
                  </a:moveTo>
                  <a:cubicBezTo>
                    <a:pt x="3824" y="252"/>
                    <a:pt x="1565" y="2046"/>
                    <a:pt x="9" y="4129"/>
                  </a:cubicBezTo>
                  <a:cubicBezTo>
                    <a:pt x="0" y="4147"/>
                    <a:pt x="17" y="4165"/>
                    <a:pt x="31" y="4165"/>
                  </a:cubicBezTo>
                  <a:cubicBezTo>
                    <a:pt x="37" y="4165"/>
                    <a:pt x="43" y="4162"/>
                    <a:pt x="47" y="4154"/>
                  </a:cubicBezTo>
                  <a:cubicBezTo>
                    <a:pt x="1791" y="2159"/>
                    <a:pt x="3761" y="415"/>
                    <a:pt x="6484" y="38"/>
                  </a:cubicBezTo>
                  <a:cubicBezTo>
                    <a:pt x="6510" y="38"/>
                    <a:pt x="6510" y="1"/>
                    <a:pt x="6484" y="1"/>
                  </a:cubicBezTo>
                  <a:close/>
                </a:path>
              </a:pathLst>
            </a:custGeom>
            <a:solidFill>
              <a:srgbClr val="FDD5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7" name="Google Shape;1527;p39"/>
            <p:cNvSpPr/>
            <p:nvPr/>
          </p:nvSpPr>
          <p:spPr>
            <a:xfrm>
              <a:off x="3807150" y="2676725"/>
              <a:ext cx="162000" cy="95650"/>
            </a:xfrm>
            <a:custGeom>
              <a:avLst/>
              <a:gdLst/>
              <a:ahLst/>
              <a:cxnLst/>
              <a:rect l="l" t="t" r="r" b="b"/>
              <a:pathLst>
                <a:path w="6480" h="3826" extrusionOk="0">
                  <a:moveTo>
                    <a:pt x="6455" y="0"/>
                  </a:moveTo>
                  <a:cubicBezTo>
                    <a:pt x="6452" y="0"/>
                    <a:pt x="6448" y="1"/>
                    <a:pt x="6445" y="3"/>
                  </a:cubicBezTo>
                  <a:cubicBezTo>
                    <a:pt x="4123" y="756"/>
                    <a:pt x="1814" y="2136"/>
                    <a:pt x="20" y="3780"/>
                  </a:cubicBezTo>
                  <a:cubicBezTo>
                    <a:pt x="1" y="3799"/>
                    <a:pt x="18" y="3826"/>
                    <a:pt x="39" y="3826"/>
                  </a:cubicBezTo>
                  <a:cubicBezTo>
                    <a:pt x="45" y="3826"/>
                    <a:pt x="52" y="3824"/>
                    <a:pt x="58" y="3818"/>
                  </a:cubicBezTo>
                  <a:cubicBezTo>
                    <a:pt x="2015" y="2287"/>
                    <a:pt x="4111" y="894"/>
                    <a:pt x="6457" y="41"/>
                  </a:cubicBezTo>
                  <a:cubicBezTo>
                    <a:pt x="6479" y="30"/>
                    <a:pt x="6473" y="0"/>
                    <a:pt x="6455" y="0"/>
                  </a:cubicBezTo>
                  <a:close/>
                </a:path>
              </a:pathLst>
            </a:custGeom>
            <a:solidFill>
              <a:srgbClr val="FDD5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8" name="Google Shape;1528;p39"/>
            <p:cNvSpPr/>
            <p:nvPr/>
          </p:nvSpPr>
          <p:spPr>
            <a:xfrm>
              <a:off x="3811825" y="2691075"/>
              <a:ext cx="157250" cy="85850"/>
            </a:xfrm>
            <a:custGeom>
              <a:avLst/>
              <a:gdLst/>
              <a:ahLst/>
              <a:cxnLst/>
              <a:rect l="l" t="t" r="r" b="b"/>
              <a:pathLst>
                <a:path w="6290" h="3434" extrusionOk="0">
                  <a:moveTo>
                    <a:pt x="6238" y="0"/>
                  </a:moveTo>
                  <a:cubicBezTo>
                    <a:pt x="6233" y="0"/>
                    <a:pt x="6226" y="2"/>
                    <a:pt x="6220" y="6"/>
                  </a:cubicBezTo>
                  <a:cubicBezTo>
                    <a:pt x="4162" y="1110"/>
                    <a:pt x="2041" y="2165"/>
                    <a:pt x="34" y="3382"/>
                  </a:cubicBezTo>
                  <a:cubicBezTo>
                    <a:pt x="0" y="3393"/>
                    <a:pt x="26" y="3434"/>
                    <a:pt x="59" y="3434"/>
                  </a:cubicBezTo>
                  <a:cubicBezTo>
                    <a:pt x="63" y="3434"/>
                    <a:pt x="67" y="3433"/>
                    <a:pt x="71" y="3432"/>
                  </a:cubicBezTo>
                  <a:cubicBezTo>
                    <a:pt x="2180" y="2403"/>
                    <a:pt x="4200" y="1186"/>
                    <a:pt x="6258" y="56"/>
                  </a:cubicBezTo>
                  <a:cubicBezTo>
                    <a:pt x="6289" y="46"/>
                    <a:pt x="6268" y="0"/>
                    <a:pt x="6238" y="0"/>
                  </a:cubicBezTo>
                  <a:close/>
                </a:path>
              </a:pathLst>
            </a:custGeom>
            <a:solidFill>
              <a:srgbClr val="FDD5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9" name="Google Shape;1529;p39"/>
            <p:cNvSpPr/>
            <p:nvPr/>
          </p:nvSpPr>
          <p:spPr>
            <a:xfrm>
              <a:off x="3815800" y="2697550"/>
              <a:ext cx="162350" cy="84050"/>
            </a:xfrm>
            <a:custGeom>
              <a:avLst/>
              <a:gdLst/>
              <a:ahLst/>
              <a:cxnLst/>
              <a:rect l="l" t="t" r="r" b="b"/>
              <a:pathLst>
                <a:path w="6494" h="3362" extrusionOk="0">
                  <a:moveTo>
                    <a:pt x="6466" y="0"/>
                  </a:moveTo>
                  <a:cubicBezTo>
                    <a:pt x="6460" y="0"/>
                    <a:pt x="6454" y="3"/>
                    <a:pt x="6450" y="11"/>
                  </a:cubicBezTo>
                  <a:cubicBezTo>
                    <a:pt x="4631" y="1642"/>
                    <a:pt x="2422" y="2759"/>
                    <a:pt x="38" y="3298"/>
                  </a:cubicBezTo>
                  <a:cubicBezTo>
                    <a:pt x="0" y="3311"/>
                    <a:pt x="25" y="3361"/>
                    <a:pt x="50" y="3361"/>
                  </a:cubicBezTo>
                  <a:cubicBezTo>
                    <a:pt x="2435" y="3010"/>
                    <a:pt x="4756" y="1667"/>
                    <a:pt x="6475" y="36"/>
                  </a:cubicBezTo>
                  <a:cubicBezTo>
                    <a:pt x="6493" y="18"/>
                    <a:pt x="6479" y="0"/>
                    <a:pt x="6466" y="0"/>
                  </a:cubicBezTo>
                  <a:close/>
                </a:path>
              </a:pathLst>
            </a:custGeom>
            <a:solidFill>
              <a:srgbClr val="FDD5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0" name="Google Shape;1530;p39"/>
            <p:cNvSpPr/>
            <p:nvPr/>
          </p:nvSpPr>
          <p:spPr>
            <a:xfrm>
              <a:off x="3821550" y="2707000"/>
              <a:ext cx="161650" cy="83225"/>
            </a:xfrm>
            <a:custGeom>
              <a:avLst/>
              <a:gdLst/>
              <a:ahLst/>
              <a:cxnLst/>
              <a:rect l="l" t="t" r="r" b="b"/>
              <a:pathLst>
                <a:path w="6466" h="3329" extrusionOk="0">
                  <a:moveTo>
                    <a:pt x="6427" y="1"/>
                  </a:moveTo>
                  <a:cubicBezTo>
                    <a:pt x="6421" y="1"/>
                    <a:pt x="6414" y="3"/>
                    <a:pt x="6409" y="9"/>
                  </a:cubicBezTo>
                  <a:cubicBezTo>
                    <a:pt x="5133" y="1566"/>
                    <a:pt x="3178" y="3206"/>
                    <a:pt x="1073" y="3206"/>
                  </a:cubicBezTo>
                  <a:cubicBezTo>
                    <a:pt x="734" y="3206"/>
                    <a:pt x="391" y="3163"/>
                    <a:pt x="46" y="3071"/>
                  </a:cubicBezTo>
                  <a:cubicBezTo>
                    <a:pt x="42" y="3070"/>
                    <a:pt x="38" y="3069"/>
                    <a:pt x="35" y="3069"/>
                  </a:cubicBezTo>
                  <a:cubicBezTo>
                    <a:pt x="6" y="3069"/>
                    <a:pt x="0" y="3110"/>
                    <a:pt x="34" y="3121"/>
                  </a:cubicBezTo>
                  <a:cubicBezTo>
                    <a:pt x="428" y="3264"/>
                    <a:pt x="826" y="3329"/>
                    <a:pt x="1220" y="3329"/>
                  </a:cubicBezTo>
                  <a:cubicBezTo>
                    <a:pt x="3285" y="3329"/>
                    <a:pt x="5277" y="1564"/>
                    <a:pt x="6446" y="47"/>
                  </a:cubicBezTo>
                  <a:cubicBezTo>
                    <a:pt x="6465" y="28"/>
                    <a:pt x="6448" y="1"/>
                    <a:pt x="6427" y="1"/>
                  </a:cubicBezTo>
                  <a:close/>
                </a:path>
              </a:pathLst>
            </a:custGeom>
            <a:solidFill>
              <a:srgbClr val="FDD5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1" name="Google Shape;1531;p39"/>
            <p:cNvSpPr/>
            <p:nvPr/>
          </p:nvSpPr>
          <p:spPr>
            <a:xfrm>
              <a:off x="3826325" y="2713450"/>
              <a:ext cx="162550" cy="89300"/>
            </a:xfrm>
            <a:custGeom>
              <a:avLst/>
              <a:gdLst/>
              <a:ahLst/>
              <a:cxnLst/>
              <a:rect l="l" t="t" r="r" b="b"/>
              <a:pathLst>
                <a:path w="6502" h="3572" extrusionOk="0">
                  <a:moveTo>
                    <a:pt x="6477" y="1"/>
                  </a:moveTo>
                  <a:cubicBezTo>
                    <a:pt x="6469" y="1"/>
                    <a:pt x="6461" y="5"/>
                    <a:pt x="6456" y="15"/>
                  </a:cubicBezTo>
                  <a:cubicBezTo>
                    <a:pt x="5404" y="1738"/>
                    <a:pt x="3494" y="3401"/>
                    <a:pt x="1426" y="3401"/>
                  </a:cubicBezTo>
                  <a:cubicBezTo>
                    <a:pt x="978" y="3401"/>
                    <a:pt x="524" y="3324"/>
                    <a:pt x="69" y="3152"/>
                  </a:cubicBezTo>
                  <a:cubicBezTo>
                    <a:pt x="63" y="3148"/>
                    <a:pt x="58" y="3147"/>
                    <a:pt x="53" y="3147"/>
                  </a:cubicBezTo>
                  <a:cubicBezTo>
                    <a:pt x="22" y="3147"/>
                    <a:pt x="0" y="3206"/>
                    <a:pt x="43" y="3227"/>
                  </a:cubicBezTo>
                  <a:cubicBezTo>
                    <a:pt x="521" y="3466"/>
                    <a:pt x="1006" y="3571"/>
                    <a:pt x="1488" y="3571"/>
                  </a:cubicBezTo>
                  <a:cubicBezTo>
                    <a:pt x="3538" y="3571"/>
                    <a:pt x="5518" y="1663"/>
                    <a:pt x="6494" y="27"/>
                  </a:cubicBezTo>
                  <a:cubicBezTo>
                    <a:pt x="6501" y="12"/>
                    <a:pt x="6490" y="1"/>
                    <a:pt x="6477" y="1"/>
                  </a:cubicBezTo>
                  <a:close/>
                </a:path>
              </a:pathLst>
            </a:custGeom>
            <a:solidFill>
              <a:srgbClr val="FDD5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2" name="Google Shape;1532;p39"/>
            <p:cNvSpPr/>
            <p:nvPr/>
          </p:nvSpPr>
          <p:spPr>
            <a:xfrm>
              <a:off x="3529675" y="2773300"/>
              <a:ext cx="286775" cy="384675"/>
            </a:xfrm>
            <a:custGeom>
              <a:avLst/>
              <a:gdLst/>
              <a:ahLst/>
              <a:cxnLst/>
              <a:rect l="l" t="t" r="r" b="b"/>
              <a:pathLst>
                <a:path w="11471" h="15387" extrusionOk="0">
                  <a:moveTo>
                    <a:pt x="11218" y="0"/>
                  </a:moveTo>
                  <a:cubicBezTo>
                    <a:pt x="11194" y="0"/>
                    <a:pt x="11169" y="6"/>
                    <a:pt x="11144" y="17"/>
                  </a:cubicBezTo>
                  <a:cubicBezTo>
                    <a:pt x="8885" y="1185"/>
                    <a:pt x="6877" y="2854"/>
                    <a:pt x="5133" y="4698"/>
                  </a:cubicBezTo>
                  <a:cubicBezTo>
                    <a:pt x="3301" y="6643"/>
                    <a:pt x="1657" y="8889"/>
                    <a:pt x="716" y="11412"/>
                  </a:cubicBezTo>
                  <a:cubicBezTo>
                    <a:pt x="264" y="12654"/>
                    <a:pt x="1" y="13972"/>
                    <a:pt x="114" y="15302"/>
                  </a:cubicBezTo>
                  <a:cubicBezTo>
                    <a:pt x="120" y="15358"/>
                    <a:pt x="167" y="15387"/>
                    <a:pt x="211" y="15387"/>
                  </a:cubicBezTo>
                  <a:cubicBezTo>
                    <a:pt x="255" y="15387"/>
                    <a:pt x="296" y="15358"/>
                    <a:pt x="289" y="15302"/>
                  </a:cubicBezTo>
                  <a:cubicBezTo>
                    <a:pt x="126" y="12842"/>
                    <a:pt x="1193" y="10458"/>
                    <a:pt x="2510" y="8438"/>
                  </a:cubicBezTo>
                  <a:cubicBezTo>
                    <a:pt x="3966" y="6191"/>
                    <a:pt x="5848" y="4209"/>
                    <a:pt x="7931" y="2527"/>
                  </a:cubicBezTo>
                  <a:cubicBezTo>
                    <a:pt x="8986" y="1674"/>
                    <a:pt x="10102" y="908"/>
                    <a:pt x="11307" y="294"/>
                  </a:cubicBezTo>
                  <a:cubicBezTo>
                    <a:pt x="11470" y="218"/>
                    <a:pt x="11370" y="0"/>
                    <a:pt x="11218"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3" name="Google Shape;1533;p39"/>
            <p:cNvSpPr/>
            <p:nvPr/>
          </p:nvSpPr>
          <p:spPr>
            <a:xfrm>
              <a:off x="3615950" y="2793500"/>
              <a:ext cx="60575" cy="147775"/>
            </a:xfrm>
            <a:custGeom>
              <a:avLst/>
              <a:gdLst/>
              <a:ahLst/>
              <a:cxnLst/>
              <a:rect l="l" t="t" r="r" b="b"/>
              <a:pathLst>
                <a:path w="2423" h="5911" extrusionOk="0">
                  <a:moveTo>
                    <a:pt x="685" y="0"/>
                  </a:moveTo>
                  <a:cubicBezTo>
                    <a:pt x="657" y="0"/>
                    <a:pt x="630" y="4"/>
                    <a:pt x="603" y="13"/>
                  </a:cubicBezTo>
                  <a:cubicBezTo>
                    <a:pt x="528" y="38"/>
                    <a:pt x="465" y="100"/>
                    <a:pt x="415" y="163"/>
                  </a:cubicBezTo>
                  <a:cubicBezTo>
                    <a:pt x="1" y="728"/>
                    <a:pt x="214" y="1493"/>
                    <a:pt x="364" y="2171"/>
                  </a:cubicBezTo>
                  <a:cubicBezTo>
                    <a:pt x="653" y="3514"/>
                    <a:pt x="590" y="5057"/>
                    <a:pt x="113" y="5911"/>
                  </a:cubicBezTo>
                  <a:lnTo>
                    <a:pt x="327" y="5634"/>
                  </a:lnTo>
                  <a:cubicBezTo>
                    <a:pt x="1230" y="4342"/>
                    <a:pt x="2422" y="1757"/>
                    <a:pt x="1055" y="213"/>
                  </a:cubicBezTo>
                  <a:cubicBezTo>
                    <a:pt x="960" y="98"/>
                    <a:pt x="822" y="0"/>
                    <a:pt x="685" y="0"/>
                  </a:cubicBezTo>
                  <a:close/>
                </a:path>
              </a:pathLst>
            </a:custGeom>
            <a:solidFill>
              <a:srgbClr val="07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4" name="Google Shape;1534;p39"/>
            <p:cNvSpPr/>
            <p:nvPr/>
          </p:nvSpPr>
          <p:spPr>
            <a:xfrm>
              <a:off x="3532500" y="2868850"/>
              <a:ext cx="65275" cy="146150"/>
            </a:xfrm>
            <a:custGeom>
              <a:avLst/>
              <a:gdLst/>
              <a:ahLst/>
              <a:cxnLst/>
              <a:rect l="l" t="t" r="r" b="b"/>
              <a:pathLst>
                <a:path w="2611" h="5846" extrusionOk="0">
                  <a:moveTo>
                    <a:pt x="535" y="0"/>
                  </a:moveTo>
                  <a:cubicBezTo>
                    <a:pt x="478" y="0"/>
                    <a:pt x="424" y="14"/>
                    <a:pt x="377" y="48"/>
                  </a:cubicBezTo>
                  <a:cubicBezTo>
                    <a:pt x="314" y="98"/>
                    <a:pt x="277" y="173"/>
                    <a:pt x="252" y="249"/>
                  </a:cubicBezTo>
                  <a:cubicBezTo>
                    <a:pt x="1" y="901"/>
                    <a:pt x="415" y="1579"/>
                    <a:pt x="741" y="2194"/>
                  </a:cubicBezTo>
                  <a:cubicBezTo>
                    <a:pt x="1393" y="3398"/>
                    <a:pt x="1757" y="4904"/>
                    <a:pt x="1544" y="5846"/>
                  </a:cubicBezTo>
                  <a:lnTo>
                    <a:pt x="1670" y="5532"/>
                  </a:lnTo>
                  <a:cubicBezTo>
                    <a:pt x="2184" y="4038"/>
                    <a:pt x="2611" y="1215"/>
                    <a:pt x="866" y="111"/>
                  </a:cubicBezTo>
                  <a:cubicBezTo>
                    <a:pt x="767" y="53"/>
                    <a:pt x="645" y="0"/>
                    <a:pt x="535" y="0"/>
                  </a:cubicBezTo>
                  <a:close/>
                </a:path>
              </a:pathLst>
            </a:custGeom>
            <a:solidFill>
              <a:srgbClr val="07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5" name="Google Shape;1535;p39"/>
            <p:cNvSpPr/>
            <p:nvPr/>
          </p:nvSpPr>
          <p:spPr>
            <a:xfrm>
              <a:off x="3677750" y="2740175"/>
              <a:ext cx="55550" cy="132075"/>
            </a:xfrm>
            <a:custGeom>
              <a:avLst/>
              <a:gdLst/>
              <a:ahLst/>
              <a:cxnLst/>
              <a:rect l="l" t="t" r="r" b="b"/>
              <a:pathLst>
                <a:path w="2222" h="5283" extrusionOk="0">
                  <a:moveTo>
                    <a:pt x="698" y="0"/>
                  </a:moveTo>
                  <a:cubicBezTo>
                    <a:pt x="675" y="0"/>
                    <a:pt x="651" y="4"/>
                    <a:pt x="628" y="12"/>
                  </a:cubicBezTo>
                  <a:cubicBezTo>
                    <a:pt x="553" y="37"/>
                    <a:pt x="503" y="100"/>
                    <a:pt x="465" y="150"/>
                  </a:cubicBezTo>
                  <a:cubicBezTo>
                    <a:pt x="114" y="640"/>
                    <a:pt x="289" y="1317"/>
                    <a:pt x="415" y="1895"/>
                  </a:cubicBezTo>
                  <a:cubicBezTo>
                    <a:pt x="678" y="3074"/>
                    <a:pt x="528" y="4317"/>
                    <a:pt x="1" y="5283"/>
                  </a:cubicBezTo>
                  <a:lnTo>
                    <a:pt x="76" y="5195"/>
                  </a:lnTo>
                  <a:cubicBezTo>
                    <a:pt x="942" y="4003"/>
                    <a:pt x="2222" y="1531"/>
                    <a:pt x="1017" y="188"/>
                  </a:cubicBezTo>
                  <a:cubicBezTo>
                    <a:pt x="934" y="94"/>
                    <a:pt x="815" y="0"/>
                    <a:pt x="698" y="0"/>
                  </a:cubicBezTo>
                  <a:close/>
                </a:path>
              </a:pathLst>
            </a:custGeom>
            <a:solidFill>
              <a:srgbClr val="07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6" name="Google Shape;1536;p39"/>
            <p:cNvSpPr/>
            <p:nvPr/>
          </p:nvSpPr>
          <p:spPr>
            <a:xfrm>
              <a:off x="3736100" y="2710125"/>
              <a:ext cx="51925" cy="111000"/>
            </a:xfrm>
            <a:custGeom>
              <a:avLst/>
              <a:gdLst/>
              <a:ahLst/>
              <a:cxnLst/>
              <a:rect l="l" t="t" r="r" b="b"/>
              <a:pathLst>
                <a:path w="2077" h="4440" extrusionOk="0">
                  <a:moveTo>
                    <a:pt x="885" y="1"/>
                  </a:moveTo>
                  <a:cubicBezTo>
                    <a:pt x="866" y="1"/>
                    <a:pt x="847" y="4"/>
                    <a:pt x="829" y="10"/>
                  </a:cubicBezTo>
                  <a:cubicBezTo>
                    <a:pt x="766" y="22"/>
                    <a:pt x="729" y="60"/>
                    <a:pt x="691" y="110"/>
                  </a:cubicBezTo>
                  <a:cubicBezTo>
                    <a:pt x="365" y="499"/>
                    <a:pt x="478" y="1064"/>
                    <a:pt x="553" y="1566"/>
                  </a:cubicBezTo>
                  <a:cubicBezTo>
                    <a:pt x="693" y="2491"/>
                    <a:pt x="637" y="3515"/>
                    <a:pt x="119" y="4280"/>
                  </a:cubicBezTo>
                  <a:lnTo>
                    <a:pt x="119" y="4280"/>
                  </a:lnTo>
                  <a:cubicBezTo>
                    <a:pt x="897" y="3330"/>
                    <a:pt x="2077" y="1344"/>
                    <a:pt x="1143" y="160"/>
                  </a:cubicBezTo>
                  <a:cubicBezTo>
                    <a:pt x="1080" y="76"/>
                    <a:pt x="981" y="1"/>
                    <a:pt x="885" y="1"/>
                  </a:cubicBezTo>
                  <a:close/>
                  <a:moveTo>
                    <a:pt x="119" y="4280"/>
                  </a:moveTo>
                  <a:lnTo>
                    <a:pt x="119" y="4280"/>
                  </a:lnTo>
                  <a:cubicBezTo>
                    <a:pt x="113" y="4287"/>
                    <a:pt x="107" y="4294"/>
                    <a:pt x="101" y="4301"/>
                  </a:cubicBezTo>
                  <a:lnTo>
                    <a:pt x="1" y="4439"/>
                  </a:lnTo>
                  <a:cubicBezTo>
                    <a:pt x="42" y="4388"/>
                    <a:pt x="82" y="4335"/>
                    <a:pt x="119" y="4280"/>
                  </a:cubicBezTo>
                  <a:close/>
                </a:path>
              </a:pathLst>
            </a:custGeom>
            <a:solidFill>
              <a:srgbClr val="07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7" name="Google Shape;1537;p39"/>
            <p:cNvSpPr/>
            <p:nvPr/>
          </p:nvSpPr>
          <p:spPr>
            <a:xfrm>
              <a:off x="3601825" y="2926575"/>
              <a:ext cx="155950" cy="39175"/>
            </a:xfrm>
            <a:custGeom>
              <a:avLst/>
              <a:gdLst/>
              <a:ahLst/>
              <a:cxnLst/>
              <a:rect l="l" t="t" r="r" b="b"/>
              <a:pathLst>
                <a:path w="6238" h="1567" extrusionOk="0">
                  <a:moveTo>
                    <a:pt x="4204" y="1"/>
                  </a:moveTo>
                  <a:cubicBezTo>
                    <a:pt x="2781" y="1"/>
                    <a:pt x="1139" y="788"/>
                    <a:pt x="189" y="1416"/>
                  </a:cubicBezTo>
                  <a:lnTo>
                    <a:pt x="1" y="1566"/>
                  </a:lnTo>
                  <a:cubicBezTo>
                    <a:pt x="747" y="1261"/>
                    <a:pt x="1637" y="1075"/>
                    <a:pt x="2526" y="1075"/>
                  </a:cubicBezTo>
                  <a:cubicBezTo>
                    <a:pt x="3028" y="1075"/>
                    <a:pt x="3529" y="1134"/>
                    <a:pt x="4004" y="1265"/>
                  </a:cubicBezTo>
                  <a:cubicBezTo>
                    <a:pt x="4413" y="1371"/>
                    <a:pt x="4849" y="1500"/>
                    <a:pt x="5258" y="1500"/>
                  </a:cubicBezTo>
                  <a:cubicBezTo>
                    <a:pt x="5526" y="1500"/>
                    <a:pt x="5783" y="1444"/>
                    <a:pt x="6012" y="1290"/>
                  </a:cubicBezTo>
                  <a:cubicBezTo>
                    <a:pt x="6074" y="1240"/>
                    <a:pt x="6137" y="1190"/>
                    <a:pt x="6175" y="1115"/>
                  </a:cubicBezTo>
                  <a:cubicBezTo>
                    <a:pt x="6238" y="951"/>
                    <a:pt x="6125" y="776"/>
                    <a:pt x="5999" y="650"/>
                  </a:cubicBezTo>
                  <a:cubicBezTo>
                    <a:pt x="5519" y="182"/>
                    <a:pt x="4887" y="1"/>
                    <a:pt x="4204" y="1"/>
                  </a:cubicBezTo>
                  <a:close/>
                </a:path>
              </a:pathLst>
            </a:custGeom>
            <a:solidFill>
              <a:srgbClr val="07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8" name="Google Shape;1538;p39"/>
            <p:cNvSpPr/>
            <p:nvPr/>
          </p:nvSpPr>
          <p:spPr>
            <a:xfrm>
              <a:off x="3647950" y="2868850"/>
              <a:ext cx="135875" cy="34475"/>
            </a:xfrm>
            <a:custGeom>
              <a:avLst/>
              <a:gdLst/>
              <a:ahLst/>
              <a:cxnLst/>
              <a:rect l="l" t="t" r="r" b="b"/>
              <a:pathLst>
                <a:path w="5435" h="1379" extrusionOk="0">
                  <a:moveTo>
                    <a:pt x="3712" y="1"/>
                  </a:moveTo>
                  <a:cubicBezTo>
                    <a:pt x="2476" y="1"/>
                    <a:pt x="1039" y="718"/>
                    <a:pt x="194" y="1266"/>
                  </a:cubicBezTo>
                  <a:lnTo>
                    <a:pt x="194" y="1266"/>
                  </a:lnTo>
                  <a:cubicBezTo>
                    <a:pt x="725" y="985"/>
                    <a:pt x="1323" y="870"/>
                    <a:pt x="1933" y="870"/>
                  </a:cubicBezTo>
                  <a:cubicBezTo>
                    <a:pt x="2454" y="870"/>
                    <a:pt x="2985" y="954"/>
                    <a:pt x="3489" y="1090"/>
                  </a:cubicBezTo>
                  <a:cubicBezTo>
                    <a:pt x="3840" y="1181"/>
                    <a:pt x="4223" y="1296"/>
                    <a:pt x="4582" y="1296"/>
                  </a:cubicBezTo>
                  <a:cubicBezTo>
                    <a:pt x="4814" y="1296"/>
                    <a:pt x="5036" y="1248"/>
                    <a:pt x="5233" y="1115"/>
                  </a:cubicBezTo>
                  <a:cubicBezTo>
                    <a:pt x="5296" y="1077"/>
                    <a:pt x="5346" y="1027"/>
                    <a:pt x="5371" y="964"/>
                  </a:cubicBezTo>
                  <a:cubicBezTo>
                    <a:pt x="5434" y="813"/>
                    <a:pt x="5334" y="663"/>
                    <a:pt x="5221" y="550"/>
                  </a:cubicBezTo>
                  <a:cubicBezTo>
                    <a:pt x="4814" y="155"/>
                    <a:pt x="4284" y="1"/>
                    <a:pt x="3712" y="1"/>
                  </a:cubicBezTo>
                  <a:close/>
                  <a:moveTo>
                    <a:pt x="194" y="1266"/>
                  </a:moveTo>
                  <a:lnTo>
                    <a:pt x="194" y="1266"/>
                  </a:lnTo>
                  <a:cubicBezTo>
                    <a:pt x="128" y="1301"/>
                    <a:pt x="64" y="1338"/>
                    <a:pt x="1" y="1378"/>
                  </a:cubicBezTo>
                  <a:lnTo>
                    <a:pt x="176" y="1278"/>
                  </a:lnTo>
                  <a:cubicBezTo>
                    <a:pt x="182" y="1274"/>
                    <a:pt x="188" y="1270"/>
                    <a:pt x="194" y="1266"/>
                  </a:cubicBezTo>
                  <a:close/>
                </a:path>
              </a:pathLst>
            </a:custGeom>
            <a:solidFill>
              <a:srgbClr val="07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9" name="Google Shape;1539;p39"/>
            <p:cNvSpPr/>
            <p:nvPr/>
          </p:nvSpPr>
          <p:spPr>
            <a:xfrm>
              <a:off x="3711950" y="2808800"/>
              <a:ext cx="112650" cy="33650"/>
            </a:xfrm>
            <a:custGeom>
              <a:avLst/>
              <a:gdLst/>
              <a:ahLst/>
              <a:cxnLst/>
              <a:rect l="l" t="t" r="r" b="b"/>
              <a:pathLst>
                <a:path w="4506" h="1346" extrusionOk="0">
                  <a:moveTo>
                    <a:pt x="3172" y="0"/>
                  </a:moveTo>
                  <a:cubicBezTo>
                    <a:pt x="2118" y="0"/>
                    <a:pt x="897" y="694"/>
                    <a:pt x="186" y="1222"/>
                  </a:cubicBezTo>
                  <a:lnTo>
                    <a:pt x="186" y="1222"/>
                  </a:lnTo>
                  <a:cubicBezTo>
                    <a:pt x="678" y="926"/>
                    <a:pt x="1261" y="809"/>
                    <a:pt x="1851" y="809"/>
                  </a:cubicBezTo>
                  <a:cubicBezTo>
                    <a:pt x="2200" y="809"/>
                    <a:pt x="2551" y="850"/>
                    <a:pt x="2887" y="919"/>
                  </a:cubicBezTo>
                  <a:cubicBezTo>
                    <a:pt x="3160" y="974"/>
                    <a:pt x="3452" y="1039"/>
                    <a:pt x="3726" y="1039"/>
                  </a:cubicBezTo>
                  <a:cubicBezTo>
                    <a:pt x="3955" y="1039"/>
                    <a:pt x="4172" y="993"/>
                    <a:pt x="4355" y="856"/>
                  </a:cubicBezTo>
                  <a:cubicBezTo>
                    <a:pt x="4405" y="819"/>
                    <a:pt x="4443" y="781"/>
                    <a:pt x="4468" y="718"/>
                  </a:cubicBezTo>
                  <a:cubicBezTo>
                    <a:pt x="4506" y="593"/>
                    <a:pt x="4418" y="467"/>
                    <a:pt x="4317" y="392"/>
                  </a:cubicBezTo>
                  <a:cubicBezTo>
                    <a:pt x="3992" y="112"/>
                    <a:pt x="3595" y="0"/>
                    <a:pt x="3172" y="0"/>
                  </a:cubicBezTo>
                  <a:close/>
                  <a:moveTo>
                    <a:pt x="186" y="1222"/>
                  </a:moveTo>
                  <a:cubicBezTo>
                    <a:pt x="123" y="1260"/>
                    <a:pt x="61" y="1301"/>
                    <a:pt x="0" y="1346"/>
                  </a:cubicBezTo>
                  <a:lnTo>
                    <a:pt x="139" y="1258"/>
                  </a:lnTo>
                  <a:cubicBezTo>
                    <a:pt x="154" y="1246"/>
                    <a:pt x="170" y="1234"/>
                    <a:pt x="186" y="1222"/>
                  </a:cubicBezTo>
                  <a:close/>
                </a:path>
              </a:pathLst>
            </a:custGeom>
            <a:solidFill>
              <a:srgbClr val="07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0" name="Google Shape;1540;p39"/>
            <p:cNvSpPr/>
            <p:nvPr/>
          </p:nvSpPr>
          <p:spPr>
            <a:xfrm>
              <a:off x="3795400" y="2752675"/>
              <a:ext cx="37675" cy="43725"/>
            </a:xfrm>
            <a:custGeom>
              <a:avLst/>
              <a:gdLst/>
              <a:ahLst/>
              <a:cxnLst/>
              <a:rect l="l" t="t" r="r" b="b"/>
              <a:pathLst>
                <a:path w="1507" h="1749" extrusionOk="0">
                  <a:moveTo>
                    <a:pt x="199" y="0"/>
                  </a:moveTo>
                  <a:cubicBezTo>
                    <a:pt x="132" y="0"/>
                    <a:pt x="88" y="82"/>
                    <a:pt x="76" y="152"/>
                  </a:cubicBezTo>
                  <a:cubicBezTo>
                    <a:pt x="0" y="491"/>
                    <a:pt x="51" y="855"/>
                    <a:pt x="214" y="1156"/>
                  </a:cubicBezTo>
                  <a:cubicBezTo>
                    <a:pt x="565" y="1545"/>
                    <a:pt x="879" y="1583"/>
                    <a:pt x="1092" y="1683"/>
                  </a:cubicBezTo>
                  <a:cubicBezTo>
                    <a:pt x="1147" y="1716"/>
                    <a:pt x="1210" y="1748"/>
                    <a:pt x="1267" y="1748"/>
                  </a:cubicBezTo>
                  <a:cubicBezTo>
                    <a:pt x="1276" y="1748"/>
                    <a:pt x="1285" y="1748"/>
                    <a:pt x="1293" y="1746"/>
                  </a:cubicBezTo>
                  <a:cubicBezTo>
                    <a:pt x="1431" y="1733"/>
                    <a:pt x="1506" y="1595"/>
                    <a:pt x="1494" y="1470"/>
                  </a:cubicBezTo>
                  <a:cubicBezTo>
                    <a:pt x="1469" y="1332"/>
                    <a:pt x="1356" y="1244"/>
                    <a:pt x="1243" y="1194"/>
                  </a:cubicBezTo>
                  <a:cubicBezTo>
                    <a:pt x="1117" y="1144"/>
                    <a:pt x="992" y="1131"/>
                    <a:pt x="866" y="1119"/>
                  </a:cubicBezTo>
                  <a:cubicBezTo>
                    <a:pt x="954" y="1031"/>
                    <a:pt x="1080" y="1018"/>
                    <a:pt x="1193" y="981"/>
                  </a:cubicBezTo>
                  <a:cubicBezTo>
                    <a:pt x="1306" y="930"/>
                    <a:pt x="1419" y="805"/>
                    <a:pt x="1356" y="692"/>
                  </a:cubicBezTo>
                  <a:cubicBezTo>
                    <a:pt x="1331" y="629"/>
                    <a:pt x="1255" y="604"/>
                    <a:pt x="1193" y="591"/>
                  </a:cubicBezTo>
                  <a:cubicBezTo>
                    <a:pt x="1167" y="588"/>
                    <a:pt x="1141" y="586"/>
                    <a:pt x="1116" y="586"/>
                  </a:cubicBezTo>
                  <a:cubicBezTo>
                    <a:pt x="883" y="586"/>
                    <a:pt x="671" y="734"/>
                    <a:pt x="490" y="893"/>
                  </a:cubicBezTo>
                  <a:cubicBezTo>
                    <a:pt x="553" y="604"/>
                    <a:pt x="477" y="290"/>
                    <a:pt x="289" y="52"/>
                  </a:cubicBezTo>
                  <a:cubicBezTo>
                    <a:pt x="264" y="39"/>
                    <a:pt x="251" y="14"/>
                    <a:pt x="214" y="2"/>
                  </a:cubicBezTo>
                  <a:cubicBezTo>
                    <a:pt x="209" y="1"/>
                    <a:pt x="204" y="0"/>
                    <a:pt x="199" y="0"/>
                  </a:cubicBezTo>
                  <a:close/>
                </a:path>
              </a:pathLst>
            </a:custGeom>
            <a:solidFill>
              <a:srgbClr val="07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1" name="Google Shape;1541;p39"/>
            <p:cNvSpPr/>
            <p:nvPr/>
          </p:nvSpPr>
          <p:spPr>
            <a:xfrm>
              <a:off x="3617725" y="2813825"/>
              <a:ext cx="31500" cy="128225"/>
            </a:xfrm>
            <a:custGeom>
              <a:avLst/>
              <a:gdLst/>
              <a:ahLst/>
              <a:cxnLst/>
              <a:rect l="l" t="t" r="r" b="b"/>
              <a:pathLst>
                <a:path w="1260" h="5129" extrusionOk="0">
                  <a:moveTo>
                    <a:pt x="725" y="1"/>
                  </a:moveTo>
                  <a:cubicBezTo>
                    <a:pt x="716" y="1"/>
                    <a:pt x="708" y="8"/>
                    <a:pt x="708" y="15"/>
                  </a:cubicBezTo>
                  <a:cubicBezTo>
                    <a:pt x="896" y="906"/>
                    <a:pt x="996" y="1785"/>
                    <a:pt x="858" y="2688"/>
                  </a:cubicBezTo>
                  <a:cubicBezTo>
                    <a:pt x="733" y="3541"/>
                    <a:pt x="369" y="4294"/>
                    <a:pt x="17" y="5072"/>
                  </a:cubicBezTo>
                  <a:cubicBezTo>
                    <a:pt x="1" y="5106"/>
                    <a:pt x="23" y="5128"/>
                    <a:pt x="47" y="5128"/>
                  </a:cubicBezTo>
                  <a:cubicBezTo>
                    <a:pt x="59" y="5128"/>
                    <a:pt x="72" y="5123"/>
                    <a:pt x="80" y="5110"/>
                  </a:cubicBezTo>
                  <a:cubicBezTo>
                    <a:pt x="1097" y="3604"/>
                    <a:pt x="1260" y="1722"/>
                    <a:pt x="745" y="15"/>
                  </a:cubicBezTo>
                  <a:cubicBezTo>
                    <a:pt x="740" y="5"/>
                    <a:pt x="732" y="1"/>
                    <a:pt x="725" y="1"/>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2" name="Google Shape;1542;p39"/>
            <p:cNvSpPr/>
            <p:nvPr/>
          </p:nvSpPr>
          <p:spPr>
            <a:xfrm>
              <a:off x="3551950" y="2888100"/>
              <a:ext cx="33900" cy="127900"/>
            </a:xfrm>
            <a:custGeom>
              <a:avLst/>
              <a:gdLst/>
              <a:ahLst/>
              <a:cxnLst/>
              <a:rect l="l" t="t" r="r" b="b"/>
              <a:pathLst>
                <a:path w="1356" h="5116" extrusionOk="0">
                  <a:moveTo>
                    <a:pt x="15" y="1"/>
                  </a:moveTo>
                  <a:cubicBezTo>
                    <a:pt x="7" y="1"/>
                    <a:pt x="1" y="9"/>
                    <a:pt x="1" y="18"/>
                  </a:cubicBezTo>
                  <a:cubicBezTo>
                    <a:pt x="402" y="771"/>
                    <a:pt x="728" y="1549"/>
                    <a:pt x="866" y="2403"/>
                  </a:cubicBezTo>
                  <a:cubicBezTo>
                    <a:pt x="1004" y="3306"/>
                    <a:pt x="854" y="4172"/>
                    <a:pt x="728" y="5063"/>
                  </a:cubicBezTo>
                  <a:cubicBezTo>
                    <a:pt x="721" y="5094"/>
                    <a:pt x="742" y="5115"/>
                    <a:pt x="762" y="5115"/>
                  </a:cubicBezTo>
                  <a:cubicBezTo>
                    <a:pt x="774" y="5115"/>
                    <a:pt x="786" y="5107"/>
                    <a:pt x="791" y="5088"/>
                  </a:cubicBezTo>
                  <a:cubicBezTo>
                    <a:pt x="1356" y="3369"/>
                    <a:pt x="1004" y="1499"/>
                    <a:pt x="26" y="6"/>
                  </a:cubicBezTo>
                  <a:cubicBezTo>
                    <a:pt x="22" y="2"/>
                    <a:pt x="18" y="1"/>
                    <a:pt x="15" y="1"/>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3" name="Google Shape;1543;p39"/>
            <p:cNvSpPr/>
            <p:nvPr/>
          </p:nvSpPr>
          <p:spPr>
            <a:xfrm>
              <a:off x="3677525" y="2758000"/>
              <a:ext cx="32250" cy="117475"/>
            </a:xfrm>
            <a:custGeom>
              <a:avLst/>
              <a:gdLst/>
              <a:ahLst/>
              <a:cxnLst/>
              <a:rect l="l" t="t" r="r" b="b"/>
              <a:pathLst>
                <a:path w="1290" h="4699" extrusionOk="0">
                  <a:moveTo>
                    <a:pt x="806" y="0"/>
                  </a:moveTo>
                  <a:cubicBezTo>
                    <a:pt x="796" y="0"/>
                    <a:pt x="788" y="7"/>
                    <a:pt x="788" y="15"/>
                  </a:cubicBezTo>
                  <a:cubicBezTo>
                    <a:pt x="963" y="843"/>
                    <a:pt x="988" y="1646"/>
                    <a:pt x="825" y="2474"/>
                  </a:cubicBezTo>
                  <a:cubicBezTo>
                    <a:pt x="675" y="3240"/>
                    <a:pt x="336" y="3930"/>
                    <a:pt x="10" y="4645"/>
                  </a:cubicBezTo>
                  <a:cubicBezTo>
                    <a:pt x="1" y="4672"/>
                    <a:pt x="23" y="4698"/>
                    <a:pt x="46" y="4698"/>
                  </a:cubicBezTo>
                  <a:cubicBezTo>
                    <a:pt x="56" y="4698"/>
                    <a:pt x="65" y="4694"/>
                    <a:pt x="72" y="4683"/>
                  </a:cubicBezTo>
                  <a:cubicBezTo>
                    <a:pt x="988" y="3353"/>
                    <a:pt x="1290" y="1558"/>
                    <a:pt x="825" y="15"/>
                  </a:cubicBezTo>
                  <a:cubicBezTo>
                    <a:pt x="820" y="4"/>
                    <a:pt x="812" y="0"/>
                    <a:pt x="806"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4" name="Google Shape;1544;p39"/>
            <p:cNvSpPr/>
            <p:nvPr/>
          </p:nvSpPr>
          <p:spPr>
            <a:xfrm>
              <a:off x="3736300" y="2724900"/>
              <a:ext cx="31525" cy="96925"/>
            </a:xfrm>
            <a:custGeom>
              <a:avLst/>
              <a:gdLst/>
              <a:ahLst/>
              <a:cxnLst/>
              <a:rect l="l" t="t" r="r" b="b"/>
              <a:pathLst>
                <a:path w="1261" h="3877" extrusionOk="0">
                  <a:moveTo>
                    <a:pt x="925" y="0"/>
                  </a:moveTo>
                  <a:cubicBezTo>
                    <a:pt x="917" y="0"/>
                    <a:pt x="909" y="6"/>
                    <a:pt x="909" y="21"/>
                  </a:cubicBezTo>
                  <a:cubicBezTo>
                    <a:pt x="997" y="686"/>
                    <a:pt x="984" y="1339"/>
                    <a:pt x="821" y="1991"/>
                  </a:cubicBezTo>
                  <a:cubicBezTo>
                    <a:pt x="645" y="2656"/>
                    <a:pt x="319" y="3221"/>
                    <a:pt x="18" y="3823"/>
                  </a:cubicBezTo>
                  <a:cubicBezTo>
                    <a:pt x="0" y="3850"/>
                    <a:pt x="20" y="3876"/>
                    <a:pt x="42" y="3876"/>
                  </a:cubicBezTo>
                  <a:cubicBezTo>
                    <a:pt x="51" y="3876"/>
                    <a:pt x="61" y="3872"/>
                    <a:pt x="68" y="3861"/>
                  </a:cubicBezTo>
                  <a:cubicBezTo>
                    <a:pt x="921" y="2807"/>
                    <a:pt x="1260" y="1326"/>
                    <a:pt x="934" y="8"/>
                  </a:cubicBezTo>
                  <a:cubicBezTo>
                    <a:pt x="934" y="3"/>
                    <a:pt x="930" y="0"/>
                    <a:pt x="925"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5" name="Google Shape;1545;p39"/>
            <p:cNvSpPr/>
            <p:nvPr/>
          </p:nvSpPr>
          <p:spPr>
            <a:xfrm>
              <a:off x="3600725" y="2941350"/>
              <a:ext cx="133525" cy="25175"/>
            </a:xfrm>
            <a:custGeom>
              <a:avLst/>
              <a:gdLst/>
              <a:ahLst/>
              <a:cxnLst/>
              <a:rect l="l" t="t" r="r" b="b"/>
              <a:pathLst>
                <a:path w="5341" h="1007" extrusionOk="0">
                  <a:moveTo>
                    <a:pt x="3376" y="1"/>
                  </a:moveTo>
                  <a:cubicBezTo>
                    <a:pt x="2206" y="1"/>
                    <a:pt x="1035" y="328"/>
                    <a:pt x="32" y="938"/>
                  </a:cubicBezTo>
                  <a:cubicBezTo>
                    <a:pt x="1" y="959"/>
                    <a:pt x="13" y="1006"/>
                    <a:pt x="40" y="1006"/>
                  </a:cubicBezTo>
                  <a:cubicBezTo>
                    <a:pt x="46" y="1006"/>
                    <a:pt x="51" y="1004"/>
                    <a:pt x="57" y="1000"/>
                  </a:cubicBezTo>
                  <a:cubicBezTo>
                    <a:pt x="861" y="687"/>
                    <a:pt x="1626" y="335"/>
                    <a:pt x="2479" y="185"/>
                  </a:cubicBezTo>
                  <a:cubicBezTo>
                    <a:pt x="2813" y="132"/>
                    <a:pt x="3148" y="107"/>
                    <a:pt x="3481" y="107"/>
                  </a:cubicBezTo>
                  <a:cubicBezTo>
                    <a:pt x="4098" y="107"/>
                    <a:pt x="4712" y="193"/>
                    <a:pt x="5315" y="348"/>
                  </a:cubicBezTo>
                  <a:cubicBezTo>
                    <a:pt x="5340" y="348"/>
                    <a:pt x="5340" y="323"/>
                    <a:pt x="5328" y="323"/>
                  </a:cubicBezTo>
                  <a:cubicBezTo>
                    <a:pt x="4698" y="105"/>
                    <a:pt x="4037" y="1"/>
                    <a:pt x="3376" y="1"/>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6" name="Google Shape;1546;p39"/>
            <p:cNvSpPr/>
            <p:nvPr/>
          </p:nvSpPr>
          <p:spPr>
            <a:xfrm>
              <a:off x="3648675" y="2880725"/>
              <a:ext cx="116625" cy="24525"/>
            </a:xfrm>
            <a:custGeom>
              <a:avLst/>
              <a:gdLst/>
              <a:ahLst/>
              <a:cxnLst/>
              <a:rect l="l" t="t" r="r" b="b"/>
              <a:pathLst>
                <a:path w="4665" h="981" extrusionOk="0">
                  <a:moveTo>
                    <a:pt x="3044" y="0"/>
                  </a:moveTo>
                  <a:cubicBezTo>
                    <a:pt x="1982" y="0"/>
                    <a:pt x="915" y="326"/>
                    <a:pt x="34" y="916"/>
                  </a:cubicBezTo>
                  <a:cubicBezTo>
                    <a:pt x="1" y="938"/>
                    <a:pt x="27" y="980"/>
                    <a:pt x="60" y="980"/>
                  </a:cubicBezTo>
                  <a:cubicBezTo>
                    <a:pt x="64" y="980"/>
                    <a:pt x="68" y="980"/>
                    <a:pt x="72" y="978"/>
                  </a:cubicBezTo>
                  <a:cubicBezTo>
                    <a:pt x="787" y="677"/>
                    <a:pt x="1465" y="338"/>
                    <a:pt x="2230" y="188"/>
                  </a:cubicBezTo>
                  <a:cubicBezTo>
                    <a:pt x="2539" y="131"/>
                    <a:pt x="2844" y="104"/>
                    <a:pt x="3147" y="104"/>
                  </a:cubicBezTo>
                  <a:cubicBezTo>
                    <a:pt x="3646" y="104"/>
                    <a:pt x="4140" y="176"/>
                    <a:pt x="4640" y="301"/>
                  </a:cubicBezTo>
                  <a:cubicBezTo>
                    <a:pt x="4652" y="301"/>
                    <a:pt x="4665" y="276"/>
                    <a:pt x="4640" y="263"/>
                  </a:cubicBezTo>
                  <a:cubicBezTo>
                    <a:pt x="4126" y="85"/>
                    <a:pt x="3586" y="0"/>
                    <a:pt x="3044"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7" name="Google Shape;1547;p39"/>
            <p:cNvSpPr/>
            <p:nvPr/>
          </p:nvSpPr>
          <p:spPr>
            <a:xfrm>
              <a:off x="3716100" y="2818975"/>
              <a:ext cx="93000" cy="20700"/>
            </a:xfrm>
            <a:custGeom>
              <a:avLst/>
              <a:gdLst/>
              <a:ahLst/>
              <a:cxnLst/>
              <a:rect l="l" t="t" r="r" b="b"/>
              <a:pathLst>
                <a:path w="3720" h="828" extrusionOk="0">
                  <a:moveTo>
                    <a:pt x="2546" y="0"/>
                  </a:moveTo>
                  <a:cubicBezTo>
                    <a:pt x="1663" y="0"/>
                    <a:pt x="765" y="264"/>
                    <a:pt x="35" y="750"/>
                  </a:cubicBezTo>
                  <a:cubicBezTo>
                    <a:pt x="1" y="773"/>
                    <a:pt x="19" y="827"/>
                    <a:pt x="51" y="827"/>
                  </a:cubicBezTo>
                  <a:cubicBezTo>
                    <a:pt x="54" y="827"/>
                    <a:pt x="57" y="827"/>
                    <a:pt x="60" y="826"/>
                  </a:cubicBezTo>
                  <a:cubicBezTo>
                    <a:pt x="587" y="625"/>
                    <a:pt x="1077" y="374"/>
                    <a:pt x="1616" y="236"/>
                  </a:cubicBezTo>
                  <a:cubicBezTo>
                    <a:pt x="1993" y="147"/>
                    <a:pt x="2370" y="106"/>
                    <a:pt x="2749" y="106"/>
                  </a:cubicBezTo>
                  <a:cubicBezTo>
                    <a:pt x="3064" y="106"/>
                    <a:pt x="3380" y="134"/>
                    <a:pt x="3700" y="186"/>
                  </a:cubicBezTo>
                  <a:cubicBezTo>
                    <a:pt x="3702" y="188"/>
                    <a:pt x="3704" y="189"/>
                    <a:pt x="3706" y="189"/>
                  </a:cubicBezTo>
                  <a:cubicBezTo>
                    <a:pt x="3716" y="189"/>
                    <a:pt x="3720" y="171"/>
                    <a:pt x="3700" y="161"/>
                  </a:cubicBezTo>
                  <a:cubicBezTo>
                    <a:pt x="3329" y="52"/>
                    <a:pt x="2938" y="0"/>
                    <a:pt x="2546"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8" name="Google Shape;1548;p39"/>
            <p:cNvSpPr/>
            <p:nvPr/>
          </p:nvSpPr>
          <p:spPr>
            <a:xfrm>
              <a:off x="3559800" y="2639050"/>
              <a:ext cx="63825" cy="384575"/>
            </a:xfrm>
            <a:custGeom>
              <a:avLst/>
              <a:gdLst/>
              <a:ahLst/>
              <a:cxnLst/>
              <a:rect l="l" t="t" r="r" b="b"/>
              <a:pathLst>
                <a:path w="2553" h="15383" extrusionOk="0">
                  <a:moveTo>
                    <a:pt x="2501" y="1"/>
                  </a:moveTo>
                  <a:cubicBezTo>
                    <a:pt x="2490" y="1"/>
                    <a:pt x="2480" y="6"/>
                    <a:pt x="2472" y="17"/>
                  </a:cubicBezTo>
                  <a:cubicBezTo>
                    <a:pt x="979" y="1999"/>
                    <a:pt x="527" y="4785"/>
                    <a:pt x="276" y="7182"/>
                  </a:cubicBezTo>
                  <a:cubicBezTo>
                    <a:pt x="0" y="9880"/>
                    <a:pt x="50" y="12616"/>
                    <a:pt x="239" y="15326"/>
                  </a:cubicBezTo>
                  <a:cubicBezTo>
                    <a:pt x="239" y="15364"/>
                    <a:pt x="267" y="15383"/>
                    <a:pt x="295" y="15383"/>
                  </a:cubicBezTo>
                  <a:cubicBezTo>
                    <a:pt x="323" y="15383"/>
                    <a:pt x="352" y="15364"/>
                    <a:pt x="352" y="15326"/>
                  </a:cubicBezTo>
                  <a:cubicBezTo>
                    <a:pt x="251" y="12716"/>
                    <a:pt x="189" y="10106"/>
                    <a:pt x="427" y="7508"/>
                  </a:cubicBezTo>
                  <a:cubicBezTo>
                    <a:pt x="540" y="6165"/>
                    <a:pt x="753" y="4835"/>
                    <a:pt x="1105" y="3530"/>
                  </a:cubicBezTo>
                  <a:cubicBezTo>
                    <a:pt x="1431" y="2300"/>
                    <a:pt x="1933" y="1184"/>
                    <a:pt x="2535" y="54"/>
                  </a:cubicBezTo>
                  <a:cubicBezTo>
                    <a:pt x="2553" y="28"/>
                    <a:pt x="2527" y="1"/>
                    <a:pt x="2501" y="1"/>
                  </a:cubicBezTo>
                  <a:close/>
                </a:path>
              </a:pathLst>
            </a:custGeom>
            <a:solidFill>
              <a:srgbClr val="66C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9" name="Google Shape;1549;p39"/>
            <p:cNvSpPr/>
            <p:nvPr/>
          </p:nvSpPr>
          <p:spPr>
            <a:xfrm>
              <a:off x="3586775" y="2468375"/>
              <a:ext cx="133975" cy="174875"/>
            </a:xfrm>
            <a:custGeom>
              <a:avLst/>
              <a:gdLst/>
              <a:ahLst/>
              <a:cxnLst/>
              <a:rect l="l" t="t" r="r" b="b"/>
              <a:pathLst>
                <a:path w="5359" h="6995" extrusionOk="0">
                  <a:moveTo>
                    <a:pt x="3567" y="1"/>
                  </a:moveTo>
                  <a:cubicBezTo>
                    <a:pt x="3514" y="1"/>
                    <a:pt x="3464" y="17"/>
                    <a:pt x="3426" y="55"/>
                  </a:cubicBezTo>
                  <a:cubicBezTo>
                    <a:pt x="3288" y="205"/>
                    <a:pt x="3552" y="519"/>
                    <a:pt x="3602" y="682"/>
                  </a:cubicBezTo>
                  <a:cubicBezTo>
                    <a:pt x="2824" y="795"/>
                    <a:pt x="2197" y="1084"/>
                    <a:pt x="1619" y="1598"/>
                  </a:cubicBezTo>
                  <a:cubicBezTo>
                    <a:pt x="942" y="2226"/>
                    <a:pt x="314" y="3217"/>
                    <a:pt x="164" y="4171"/>
                  </a:cubicBezTo>
                  <a:cubicBezTo>
                    <a:pt x="0" y="5200"/>
                    <a:pt x="502" y="6178"/>
                    <a:pt x="1318" y="6881"/>
                  </a:cubicBezTo>
                  <a:cubicBezTo>
                    <a:pt x="1545" y="6959"/>
                    <a:pt x="1781" y="6995"/>
                    <a:pt x="2016" y="6995"/>
                  </a:cubicBezTo>
                  <a:cubicBezTo>
                    <a:pt x="2315" y="6995"/>
                    <a:pt x="2613" y="6936"/>
                    <a:pt x="2887" y="6831"/>
                  </a:cubicBezTo>
                  <a:cubicBezTo>
                    <a:pt x="3376" y="6643"/>
                    <a:pt x="3790" y="6317"/>
                    <a:pt x="4142" y="5928"/>
                  </a:cubicBezTo>
                  <a:cubicBezTo>
                    <a:pt x="4706" y="5325"/>
                    <a:pt x="5095" y="4572"/>
                    <a:pt x="5221" y="3744"/>
                  </a:cubicBezTo>
                  <a:cubicBezTo>
                    <a:pt x="5359" y="2916"/>
                    <a:pt x="5196" y="2025"/>
                    <a:pt x="4744" y="1272"/>
                  </a:cubicBezTo>
                  <a:cubicBezTo>
                    <a:pt x="4957" y="1259"/>
                    <a:pt x="5146" y="1172"/>
                    <a:pt x="5296" y="1033"/>
                  </a:cubicBezTo>
                  <a:cubicBezTo>
                    <a:pt x="5233" y="908"/>
                    <a:pt x="5083" y="820"/>
                    <a:pt x="4932" y="808"/>
                  </a:cubicBezTo>
                  <a:cubicBezTo>
                    <a:pt x="4908" y="805"/>
                    <a:pt x="4883" y="804"/>
                    <a:pt x="4858" y="804"/>
                  </a:cubicBezTo>
                  <a:cubicBezTo>
                    <a:pt x="4741" y="804"/>
                    <a:pt x="4619" y="827"/>
                    <a:pt x="4506" y="858"/>
                  </a:cubicBezTo>
                  <a:cubicBezTo>
                    <a:pt x="4556" y="732"/>
                    <a:pt x="4606" y="607"/>
                    <a:pt x="4581" y="481"/>
                  </a:cubicBezTo>
                  <a:cubicBezTo>
                    <a:pt x="4568" y="343"/>
                    <a:pt x="4480" y="205"/>
                    <a:pt x="4342" y="180"/>
                  </a:cubicBezTo>
                  <a:cubicBezTo>
                    <a:pt x="4332" y="179"/>
                    <a:pt x="4321" y="178"/>
                    <a:pt x="4311" y="178"/>
                  </a:cubicBezTo>
                  <a:cubicBezTo>
                    <a:pt x="4140" y="178"/>
                    <a:pt x="4027" y="367"/>
                    <a:pt x="4004" y="544"/>
                  </a:cubicBezTo>
                  <a:cubicBezTo>
                    <a:pt x="3966" y="393"/>
                    <a:pt x="3928" y="230"/>
                    <a:pt x="3828" y="117"/>
                  </a:cubicBezTo>
                  <a:cubicBezTo>
                    <a:pt x="3757" y="47"/>
                    <a:pt x="3657" y="1"/>
                    <a:pt x="3567" y="1"/>
                  </a:cubicBezTo>
                  <a:close/>
                </a:path>
              </a:pathLst>
            </a:custGeom>
            <a:solidFill>
              <a:srgbClr val="AD5A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0" name="Google Shape;1550;p39"/>
            <p:cNvSpPr/>
            <p:nvPr/>
          </p:nvSpPr>
          <p:spPr>
            <a:xfrm>
              <a:off x="3633675" y="2513800"/>
              <a:ext cx="83625" cy="129900"/>
            </a:xfrm>
            <a:custGeom>
              <a:avLst/>
              <a:gdLst/>
              <a:ahLst/>
              <a:cxnLst/>
              <a:rect l="l" t="t" r="r" b="b"/>
              <a:pathLst>
                <a:path w="3345" h="5196" extrusionOk="0">
                  <a:moveTo>
                    <a:pt x="2966" y="0"/>
                  </a:moveTo>
                  <a:cubicBezTo>
                    <a:pt x="2944" y="0"/>
                    <a:pt x="2924" y="17"/>
                    <a:pt x="2931" y="45"/>
                  </a:cubicBezTo>
                  <a:cubicBezTo>
                    <a:pt x="3031" y="1149"/>
                    <a:pt x="2818" y="2266"/>
                    <a:pt x="2241" y="3232"/>
                  </a:cubicBezTo>
                  <a:cubicBezTo>
                    <a:pt x="1726" y="4098"/>
                    <a:pt x="898" y="4650"/>
                    <a:pt x="32" y="5140"/>
                  </a:cubicBezTo>
                  <a:cubicBezTo>
                    <a:pt x="0" y="5150"/>
                    <a:pt x="22" y="5196"/>
                    <a:pt x="51" y="5196"/>
                  </a:cubicBezTo>
                  <a:cubicBezTo>
                    <a:pt x="57" y="5196"/>
                    <a:pt x="63" y="5194"/>
                    <a:pt x="70" y="5190"/>
                  </a:cubicBezTo>
                  <a:cubicBezTo>
                    <a:pt x="2090" y="4324"/>
                    <a:pt x="3345" y="2228"/>
                    <a:pt x="3006" y="32"/>
                  </a:cubicBezTo>
                  <a:cubicBezTo>
                    <a:pt x="3000" y="10"/>
                    <a:pt x="2983" y="0"/>
                    <a:pt x="2966" y="0"/>
                  </a:cubicBezTo>
                  <a:close/>
                </a:path>
              </a:pathLst>
            </a:custGeom>
            <a:solidFill>
              <a:srgbClr val="9345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1" name="Google Shape;1551;p39"/>
            <p:cNvSpPr/>
            <p:nvPr/>
          </p:nvSpPr>
          <p:spPr>
            <a:xfrm>
              <a:off x="3632100" y="2505725"/>
              <a:ext cx="72350" cy="136150"/>
            </a:xfrm>
            <a:custGeom>
              <a:avLst/>
              <a:gdLst/>
              <a:ahLst/>
              <a:cxnLst/>
              <a:rect l="l" t="t" r="r" b="b"/>
              <a:pathLst>
                <a:path w="2894" h="5446" extrusionOk="0">
                  <a:moveTo>
                    <a:pt x="2856" y="1"/>
                  </a:moveTo>
                  <a:cubicBezTo>
                    <a:pt x="2843" y="1"/>
                    <a:pt x="2831" y="10"/>
                    <a:pt x="2831" y="29"/>
                  </a:cubicBezTo>
                  <a:cubicBezTo>
                    <a:pt x="2693" y="2225"/>
                    <a:pt x="1475" y="3844"/>
                    <a:pt x="20" y="5400"/>
                  </a:cubicBezTo>
                  <a:cubicBezTo>
                    <a:pt x="0" y="5419"/>
                    <a:pt x="18" y="5446"/>
                    <a:pt x="39" y="5446"/>
                  </a:cubicBezTo>
                  <a:cubicBezTo>
                    <a:pt x="45" y="5446"/>
                    <a:pt x="51" y="5443"/>
                    <a:pt x="57" y="5437"/>
                  </a:cubicBezTo>
                  <a:cubicBezTo>
                    <a:pt x="1613" y="4095"/>
                    <a:pt x="2893" y="2150"/>
                    <a:pt x="2881" y="29"/>
                  </a:cubicBezTo>
                  <a:cubicBezTo>
                    <a:pt x="2881" y="10"/>
                    <a:pt x="2868" y="1"/>
                    <a:pt x="2856" y="1"/>
                  </a:cubicBezTo>
                  <a:close/>
                </a:path>
              </a:pathLst>
            </a:custGeom>
            <a:solidFill>
              <a:srgbClr val="9345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2" name="Google Shape;1552;p39"/>
            <p:cNvSpPr/>
            <p:nvPr/>
          </p:nvSpPr>
          <p:spPr>
            <a:xfrm>
              <a:off x="3627325" y="2504200"/>
              <a:ext cx="65400" cy="134850"/>
            </a:xfrm>
            <a:custGeom>
              <a:avLst/>
              <a:gdLst/>
              <a:ahLst/>
              <a:cxnLst/>
              <a:rect l="l" t="t" r="r" b="b"/>
              <a:pathLst>
                <a:path w="2616" h="5394" extrusionOk="0">
                  <a:moveTo>
                    <a:pt x="2585" y="1"/>
                  </a:moveTo>
                  <a:cubicBezTo>
                    <a:pt x="2577" y="1"/>
                    <a:pt x="2570" y="5"/>
                    <a:pt x="2570" y="15"/>
                  </a:cubicBezTo>
                  <a:cubicBezTo>
                    <a:pt x="2030" y="1935"/>
                    <a:pt x="1064" y="3666"/>
                    <a:pt x="10" y="5348"/>
                  </a:cubicBezTo>
                  <a:cubicBezTo>
                    <a:pt x="0" y="5367"/>
                    <a:pt x="20" y="5394"/>
                    <a:pt x="41" y="5394"/>
                  </a:cubicBezTo>
                  <a:cubicBezTo>
                    <a:pt x="48" y="5394"/>
                    <a:pt x="54" y="5391"/>
                    <a:pt x="60" y="5385"/>
                  </a:cubicBezTo>
                  <a:cubicBezTo>
                    <a:pt x="1252" y="3867"/>
                    <a:pt x="2193" y="1909"/>
                    <a:pt x="2607" y="27"/>
                  </a:cubicBezTo>
                  <a:cubicBezTo>
                    <a:pt x="2615" y="12"/>
                    <a:pt x="2599" y="1"/>
                    <a:pt x="2585" y="1"/>
                  </a:cubicBezTo>
                  <a:close/>
                </a:path>
              </a:pathLst>
            </a:custGeom>
            <a:solidFill>
              <a:srgbClr val="9345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3" name="Google Shape;1553;p39"/>
            <p:cNvSpPr/>
            <p:nvPr/>
          </p:nvSpPr>
          <p:spPr>
            <a:xfrm>
              <a:off x="3623275" y="2505275"/>
              <a:ext cx="58400" cy="130275"/>
            </a:xfrm>
            <a:custGeom>
              <a:avLst/>
              <a:gdLst/>
              <a:ahLst/>
              <a:cxnLst/>
              <a:rect l="l" t="t" r="r" b="b"/>
              <a:pathLst>
                <a:path w="2336" h="5211" extrusionOk="0">
                  <a:moveTo>
                    <a:pt x="2284" y="1"/>
                  </a:moveTo>
                  <a:cubicBezTo>
                    <a:pt x="2273" y="1"/>
                    <a:pt x="2263" y="7"/>
                    <a:pt x="2255" y="22"/>
                  </a:cubicBezTo>
                  <a:cubicBezTo>
                    <a:pt x="1502" y="1716"/>
                    <a:pt x="649" y="3410"/>
                    <a:pt x="9" y="5167"/>
                  </a:cubicBezTo>
                  <a:cubicBezTo>
                    <a:pt x="1" y="5191"/>
                    <a:pt x="24" y="5211"/>
                    <a:pt x="45" y="5211"/>
                  </a:cubicBezTo>
                  <a:cubicBezTo>
                    <a:pt x="57" y="5211"/>
                    <a:pt x="67" y="5205"/>
                    <a:pt x="71" y="5192"/>
                  </a:cubicBezTo>
                  <a:cubicBezTo>
                    <a:pt x="925" y="3535"/>
                    <a:pt x="1590" y="1766"/>
                    <a:pt x="2318" y="59"/>
                  </a:cubicBezTo>
                  <a:cubicBezTo>
                    <a:pt x="2335" y="33"/>
                    <a:pt x="2310" y="1"/>
                    <a:pt x="2284" y="1"/>
                  </a:cubicBezTo>
                  <a:close/>
                </a:path>
              </a:pathLst>
            </a:custGeom>
            <a:solidFill>
              <a:srgbClr val="9345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4" name="Google Shape;1554;p39"/>
            <p:cNvSpPr/>
            <p:nvPr/>
          </p:nvSpPr>
          <p:spPr>
            <a:xfrm>
              <a:off x="3619400" y="2498500"/>
              <a:ext cx="56450" cy="134275"/>
            </a:xfrm>
            <a:custGeom>
              <a:avLst/>
              <a:gdLst/>
              <a:ahLst/>
              <a:cxnLst/>
              <a:rect l="l" t="t" r="r" b="b"/>
              <a:pathLst>
                <a:path w="2258" h="5371" extrusionOk="0">
                  <a:moveTo>
                    <a:pt x="2218" y="1"/>
                  </a:moveTo>
                  <a:cubicBezTo>
                    <a:pt x="2215" y="1"/>
                    <a:pt x="2211" y="2"/>
                    <a:pt x="2209" y="4"/>
                  </a:cubicBezTo>
                  <a:cubicBezTo>
                    <a:pt x="1017" y="1472"/>
                    <a:pt x="88" y="3417"/>
                    <a:pt x="1" y="5337"/>
                  </a:cubicBezTo>
                  <a:cubicBezTo>
                    <a:pt x="1" y="5358"/>
                    <a:pt x="22" y="5371"/>
                    <a:pt x="42" y="5371"/>
                  </a:cubicBezTo>
                  <a:cubicBezTo>
                    <a:pt x="60" y="5371"/>
                    <a:pt x="76" y="5361"/>
                    <a:pt x="76" y="5337"/>
                  </a:cubicBezTo>
                  <a:cubicBezTo>
                    <a:pt x="364" y="3417"/>
                    <a:pt x="1080" y="1610"/>
                    <a:pt x="2247" y="42"/>
                  </a:cubicBezTo>
                  <a:cubicBezTo>
                    <a:pt x="2257" y="21"/>
                    <a:pt x="2234" y="1"/>
                    <a:pt x="2218" y="1"/>
                  </a:cubicBezTo>
                  <a:close/>
                </a:path>
              </a:pathLst>
            </a:custGeom>
            <a:solidFill>
              <a:srgbClr val="9345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5" name="Google Shape;1555;p39"/>
            <p:cNvSpPr/>
            <p:nvPr/>
          </p:nvSpPr>
          <p:spPr>
            <a:xfrm>
              <a:off x="3593675" y="2495250"/>
              <a:ext cx="74475" cy="133400"/>
            </a:xfrm>
            <a:custGeom>
              <a:avLst/>
              <a:gdLst/>
              <a:ahLst/>
              <a:cxnLst/>
              <a:rect l="l" t="t" r="r" b="b"/>
              <a:pathLst>
                <a:path w="2979" h="5336" extrusionOk="0">
                  <a:moveTo>
                    <a:pt x="2926" y="1"/>
                  </a:moveTo>
                  <a:cubicBezTo>
                    <a:pt x="2917" y="1"/>
                    <a:pt x="2908" y="3"/>
                    <a:pt x="2899" y="9"/>
                  </a:cubicBezTo>
                  <a:cubicBezTo>
                    <a:pt x="1544" y="1238"/>
                    <a:pt x="1" y="3434"/>
                    <a:pt x="904" y="5317"/>
                  </a:cubicBezTo>
                  <a:cubicBezTo>
                    <a:pt x="913" y="5330"/>
                    <a:pt x="926" y="5335"/>
                    <a:pt x="939" y="5335"/>
                  </a:cubicBezTo>
                  <a:cubicBezTo>
                    <a:pt x="964" y="5335"/>
                    <a:pt x="988" y="5316"/>
                    <a:pt x="979" y="5292"/>
                  </a:cubicBezTo>
                  <a:cubicBezTo>
                    <a:pt x="327" y="3347"/>
                    <a:pt x="1632" y="1376"/>
                    <a:pt x="2950" y="59"/>
                  </a:cubicBezTo>
                  <a:cubicBezTo>
                    <a:pt x="2979" y="30"/>
                    <a:pt x="2955" y="1"/>
                    <a:pt x="2926" y="1"/>
                  </a:cubicBezTo>
                  <a:close/>
                </a:path>
              </a:pathLst>
            </a:custGeom>
            <a:solidFill>
              <a:srgbClr val="9345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6" name="Google Shape;1556;p39"/>
            <p:cNvSpPr/>
            <p:nvPr/>
          </p:nvSpPr>
          <p:spPr>
            <a:xfrm>
              <a:off x="3578625" y="2491000"/>
              <a:ext cx="83700" cy="134250"/>
            </a:xfrm>
            <a:custGeom>
              <a:avLst/>
              <a:gdLst/>
              <a:ahLst/>
              <a:cxnLst/>
              <a:rect l="l" t="t" r="r" b="b"/>
              <a:pathLst>
                <a:path w="3348" h="5370" extrusionOk="0">
                  <a:moveTo>
                    <a:pt x="3323" y="0"/>
                  </a:moveTo>
                  <a:cubicBezTo>
                    <a:pt x="3320" y="0"/>
                    <a:pt x="3317" y="1"/>
                    <a:pt x="3313" y="3"/>
                  </a:cubicBezTo>
                  <a:cubicBezTo>
                    <a:pt x="1795" y="1095"/>
                    <a:pt x="0" y="3441"/>
                    <a:pt x="1205" y="5349"/>
                  </a:cubicBezTo>
                  <a:cubicBezTo>
                    <a:pt x="1216" y="5363"/>
                    <a:pt x="1230" y="5370"/>
                    <a:pt x="1244" y="5370"/>
                  </a:cubicBezTo>
                  <a:cubicBezTo>
                    <a:pt x="1278" y="5370"/>
                    <a:pt x="1311" y="5334"/>
                    <a:pt x="1293" y="5299"/>
                  </a:cubicBezTo>
                  <a:cubicBezTo>
                    <a:pt x="402" y="3328"/>
                    <a:pt x="1757" y="1220"/>
                    <a:pt x="3326" y="41"/>
                  </a:cubicBezTo>
                  <a:cubicBezTo>
                    <a:pt x="3347" y="30"/>
                    <a:pt x="3341" y="0"/>
                    <a:pt x="3323" y="0"/>
                  </a:cubicBezTo>
                  <a:close/>
                </a:path>
              </a:pathLst>
            </a:custGeom>
            <a:solidFill>
              <a:srgbClr val="9345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7" name="Google Shape;1557;p39"/>
            <p:cNvSpPr/>
            <p:nvPr/>
          </p:nvSpPr>
          <p:spPr>
            <a:xfrm>
              <a:off x="3605600" y="2617150"/>
              <a:ext cx="43625" cy="31900"/>
            </a:xfrm>
            <a:custGeom>
              <a:avLst/>
              <a:gdLst/>
              <a:ahLst/>
              <a:cxnLst/>
              <a:rect l="l" t="t" r="r" b="b"/>
              <a:pathLst>
                <a:path w="1745" h="1276" extrusionOk="0">
                  <a:moveTo>
                    <a:pt x="230" y="0"/>
                  </a:moveTo>
                  <a:cubicBezTo>
                    <a:pt x="121" y="0"/>
                    <a:pt x="0" y="85"/>
                    <a:pt x="0" y="202"/>
                  </a:cubicBezTo>
                  <a:cubicBezTo>
                    <a:pt x="0" y="265"/>
                    <a:pt x="38" y="328"/>
                    <a:pt x="76" y="391"/>
                  </a:cubicBezTo>
                  <a:cubicBezTo>
                    <a:pt x="201" y="579"/>
                    <a:pt x="251" y="867"/>
                    <a:pt x="653" y="1169"/>
                  </a:cubicBezTo>
                  <a:cubicBezTo>
                    <a:pt x="819" y="1241"/>
                    <a:pt x="1001" y="1275"/>
                    <a:pt x="1185" y="1275"/>
                  </a:cubicBezTo>
                  <a:cubicBezTo>
                    <a:pt x="1322" y="1275"/>
                    <a:pt x="1460" y="1256"/>
                    <a:pt x="1594" y="1219"/>
                  </a:cubicBezTo>
                  <a:cubicBezTo>
                    <a:pt x="1669" y="1194"/>
                    <a:pt x="1745" y="1144"/>
                    <a:pt x="1720" y="1068"/>
                  </a:cubicBezTo>
                  <a:cubicBezTo>
                    <a:pt x="1720" y="1043"/>
                    <a:pt x="1695" y="1031"/>
                    <a:pt x="1669" y="1006"/>
                  </a:cubicBezTo>
                  <a:cubicBezTo>
                    <a:pt x="1519" y="905"/>
                    <a:pt x="1335" y="849"/>
                    <a:pt x="1151" y="849"/>
                  </a:cubicBezTo>
                  <a:cubicBezTo>
                    <a:pt x="1059" y="849"/>
                    <a:pt x="967" y="863"/>
                    <a:pt x="879" y="893"/>
                  </a:cubicBezTo>
                  <a:cubicBezTo>
                    <a:pt x="1017" y="692"/>
                    <a:pt x="1155" y="453"/>
                    <a:pt x="1092" y="215"/>
                  </a:cubicBezTo>
                  <a:cubicBezTo>
                    <a:pt x="1080" y="152"/>
                    <a:pt x="1042" y="77"/>
                    <a:pt x="992" y="52"/>
                  </a:cubicBezTo>
                  <a:cubicBezTo>
                    <a:pt x="977" y="47"/>
                    <a:pt x="961" y="44"/>
                    <a:pt x="946" y="44"/>
                  </a:cubicBezTo>
                  <a:cubicBezTo>
                    <a:pt x="850" y="44"/>
                    <a:pt x="763" y="141"/>
                    <a:pt x="741" y="227"/>
                  </a:cubicBezTo>
                  <a:cubicBezTo>
                    <a:pt x="703" y="340"/>
                    <a:pt x="703" y="466"/>
                    <a:pt x="628" y="554"/>
                  </a:cubicBezTo>
                  <a:cubicBezTo>
                    <a:pt x="603" y="441"/>
                    <a:pt x="590" y="315"/>
                    <a:pt x="527" y="202"/>
                  </a:cubicBezTo>
                  <a:cubicBezTo>
                    <a:pt x="477" y="102"/>
                    <a:pt x="377" y="14"/>
                    <a:pt x="251" y="2"/>
                  </a:cubicBezTo>
                  <a:cubicBezTo>
                    <a:pt x="244" y="1"/>
                    <a:pt x="237" y="0"/>
                    <a:pt x="230" y="0"/>
                  </a:cubicBezTo>
                  <a:close/>
                </a:path>
              </a:pathLst>
            </a:custGeom>
            <a:solidFill>
              <a:srgbClr val="2EA0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8" name="Google Shape;1558;p39"/>
            <p:cNvSpPr/>
            <p:nvPr/>
          </p:nvSpPr>
          <p:spPr>
            <a:xfrm>
              <a:off x="3566700" y="2710025"/>
              <a:ext cx="144950" cy="125525"/>
            </a:xfrm>
            <a:custGeom>
              <a:avLst/>
              <a:gdLst/>
              <a:ahLst/>
              <a:cxnLst/>
              <a:rect l="l" t="t" r="r" b="b"/>
              <a:pathLst>
                <a:path w="5798" h="5021" extrusionOk="0">
                  <a:moveTo>
                    <a:pt x="4855" y="0"/>
                  </a:moveTo>
                  <a:cubicBezTo>
                    <a:pt x="2487" y="0"/>
                    <a:pt x="792" y="2857"/>
                    <a:pt x="126" y="4619"/>
                  </a:cubicBezTo>
                  <a:lnTo>
                    <a:pt x="0" y="5021"/>
                  </a:lnTo>
                  <a:cubicBezTo>
                    <a:pt x="553" y="3929"/>
                    <a:pt x="2096" y="2774"/>
                    <a:pt x="3702" y="2134"/>
                  </a:cubicBezTo>
                  <a:cubicBezTo>
                    <a:pt x="4505" y="1808"/>
                    <a:pt x="5459" y="1482"/>
                    <a:pt x="5735" y="654"/>
                  </a:cubicBezTo>
                  <a:cubicBezTo>
                    <a:pt x="5773" y="566"/>
                    <a:pt x="5798" y="465"/>
                    <a:pt x="5773" y="365"/>
                  </a:cubicBezTo>
                  <a:cubicBezTo>
                    <a:pt x="5710" y="152"/>
                    <a:pt x="5472" y="51"/>
                    <a:pt x="5246" y="26"/>
                  </a:cubicBezTo>
                  <a:cubicBezTo>
                    <a:pt x="5113" y="9"/>
                    <a:pt x="4983" y="0"/>
                    <a:pt x="4855" y="0"/>
                  </a:cubicBezTo>
                  <a:close/>
                </a:path>
              </a:pathLst>
            </a:custGeom>
            <a:solidFill>
              <a:srgbClr val="2EA0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9" name="Google Shape;1559;p39"/>
            <p:cNvSpPr/>
            <p:nvPr/>
          </p:nvSpPr>
          <p:spPr>
            <a:xfrm>
              <a:off x="3565025" y="2727850"/>
              <a:ext cx="122075" cy="108925"/>
            </a:xfrm>
            <a:custGeom>
              <a:avLst/>
              <a:gdLst/>
              <a:ahLst/>
              <a:cxnLst/>
              <a:rect l="l" t="t" r="r" b="b"/>
              <a:pathLst>
                <a:path w="4883" h="4357" extrusionOk="0">
                  <a:moveTo>
                    <a:pt x="4858" y="1"/>
                  </a:moveTo>
                  <a:cubicBezTo>
                    <a:pt x="4855" y="1"/>
                    <a:pt x="4852" y="2"/>
                    <a:pt x="4848" y="3"/>
                  </a:cubicBezTo>
                  <a:cubicBezTo>
                    <a:pt x="2715" y="643"/>
                    <a:pt x="820" y="2174"/>
                    <a:pt x="17" y="4295"/>
                  </a:cubicBezTo>
                  <a:cubicBezTo>
                    <a:pt x="0" y="4329"/>
                    <a:pt x="34" y="4356"/>
                    <a:pt x="66" y="4356"/>
                  </a:cubicBezTo>
                  <a:cubicBezTo>
                    <a:pt x="81" y="4356"/>
                    <a:pt x="97" y="4349"/>
                    <a:pt x="105" y="4333"/>
                  </a:cubicBezTo>
                  <a:cubicBezTo>
                    <a:pt x="682" y="3404"/>
                    <a:pt x="1197" y="2501"/>
                    <a:pt x="2012" y="1748"/>
                  </a:cubicBezTo>
                  <a:cubicBezTo>
                    <a:pt x="2841" y="982"/>
                    <a:pt x="3819" y="468"/>
                    <a:pt x="4861" y="41"/>
                  </a:cubicBezTo>
                  <a:cubicBezTo>
                    <a:pt x="4883" y="30"/>
                    <a:pt x="4876" y="1"/>
                    <a:pt x="4858" y="1"/>
                  </a:cubicBezTo>
                  <a:close/>
                </a:path>
              </a:pathLst>
            </a:custGeom>
            <a:solidFill>
              <a:srgbClr val="66C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0" name="Google Shape;1560;p39"/>
            <p:cNvSpPr/>
            <p:nvPr/>
          </p:nvSpPr>
          <p:spPr>
            <a:xfrm>
              <a:off x="3565125" y="2782100"/>
              <a:ext cx="148725" cy="148200"/>
            </a:xfrm>
            <a:custGeom>
              <a:avLst/>
              <a:gdLst/>
              <a:ahLst/>
              <a:cxnLst/>
              <a:rect l="l" t="t" r="r" b="b"/>
              <a:pathLst>
                <a:path w="5949" h="5928" extrusionOk="0">
                  <a:moveTo>
                    <a:pt x="5152" y="0"/>
                  </a:moveTo>
                  <a:cubicBezTo>
                    <a:pt x="2404" y="0"/>
                    <a:pt x="592" y="3544"/>
                    <a:pt x="1" y="5601"/>
                  </a:cubicBezTo>
                  <a:lnTo>
                    <a:pt x="1" y="5927"/>
                  </a:lnTo>
                  <a:cubicBezTo>
                    <a:pt x="515" y="4685"/>
                    <a:pt x="2109" y="3280"/>
                    <a:pt x="3803" y="2439"/>
                  </a:cubicBezTo>
                  <a:cubicBezTo>
                    <a:pt x="4656" y="2025"/>
                    <a:pt x="5660" y="1573"/>
                    <a:pt x="5899" y="657"/>
                  </a:cubicBezTo>
                  <a:cubicBezTo>
                    <a:pt x="5936" y="544"/>
                    <a:pt x="5949" y="431"/>
                    <a:pt x="5911" y="331"/>
                  </a:cubicBezTo>
                  <a:cubicBezTo>
                    <a:pt x="5836" y="105"/>
                    <a:pt x="5560" y="17"/>
                    <a:pt x="5309" y="4"/>
                  </a:cubicBezTo>
                  <a:cubicBezTo>
                    <a:pt x="5256" y="2"/>
                    <a:pt x="5204" y="0"/>
                    <a:pt x="5152" y="0"/>
                  </a:cubicBezTo>
                  <a:close/>
                </a:path>
              </a:pathLst>
            </a:custGeom>
            <a:solidFill>
              <a:srgbClr val="2EA0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1" name="Google Shape;1561;p39"/>
            <p:cNvSpPr/>
            <p:nvPr/>
          </p:nvSpPr>
          <p:spPr>
            <a:xfrm>
              <a:off x="3563775" y="2801950"/>
              <a:ext cx="123725" cy="129575"/>
            </a:xfrm>
            <a:custGeom>
              <a:avLst/>
              <a:gdLst/>
              <a:ahLst/>
              <a:cxnLst/>
              <a:rect l="l" t="t" r="r" b="b"/>
              <a:pathLst>
                <a:path w="4949" h="5183" extrusionOk="0">
                  <a:moveTo>
                    <a:pt x="4911" y="1"/>
                  </a:moveTo>
                  <a:cubicBezTo>
                    <a:pt x="2652" y="904"/>
                    <a:pt x="720" y="2737"/>
                    <a:pt x="17" y="5121"/>
                  </a:cubicBezTo>
                  <a:cubicBezTo>
                    <a:pt x="0" y="5154"/>
                    <a:pt x="34" y="5182"/>
                    <a:pt x="65" y="5182"/>
                  </a:cubicBezTo>
                  <a:cubicBezTo>
                    <a:pt x="81" y="5182"/>
                    <a:pt x="96" y="5175"/>
                    <a:pt x="105" y="5158"/>
                  </a:cubicBezTo>
                  <a:cubicBezTo>
                    <a:pt x="657" y="4067"/>
                    <a:pt x="1159" y="3000"/>
                    <a:pt x="2000" y="2109"/>
                  </a:cubicBezTo>
                  <a:cubicBezTo>
                    <a:pt x="2840" y="1218"/>
                    <a:pt x="3857" y="578"/>
                    <a:pt x="4936" y="39"/>
                  </a:cubicBezTo>
                  <a:cubicBezTo>
                    <a:pt x="4949" y="26"/>
                    <a:pt x="4936" y="1"/>
                    <a:pt x="4911" y="1"/>
                  </a:cubicBezTo>
                  <a:close/>
                </a:path>
              </a:pathLst>
            </a:custGeom>
            <a:solidFill>
              <a:srgbClr val="66C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2" name="Google Shape;1562;p39"/>
            <p:cNvSpPr/>
            <p:nvPr/>
          </p:nvSpPr>
          <p:spPr>
            <a:xfrm>
              <a:off x="3561675" y="2865525"/>
              <a:ext cx="180100" cy="179275"/>
            </a:xfrm>
            <a:custGeom>
              <a:avLst/>
              <a:gdLst/>
              <a:ahLst/>
              <a:cxnLst/>
              <a:rect l="l" t="t" r="r" b="b"/>
              <a:pathLst>
                <a:path w="7204" h="7171" extrusionOk="0">
                  <a:moveTo>
                    <a:pt x="6253" y="1"/>
                  </a:moveTo>
                  <a:cubicBezTo>
                    <a:pt x="2919" y="1"/>
                    <a:pt x="728" y="4292"/>
                    <a:pt x="1" y="6769"/>
                  </a:cubicBezTo>
                  <a:lnTo>
                    <a:pt x="13" y="7171"/>
                  </a:lnTo>
                  <a:cubicBezTo>
                    <a:pt x="628" y="5677"/>
                    <a:pt x="2561" y="3971"/>
                    <a:pt x="4606" y="2954"/>
                  </a:cubicBezTo>
                  <a:cubicBezTo>
                    <a:pt x="5648" y="2452"/>
                    <a:pt x="6865" y="1913"/>
                    <a:pt x="7153" y="796"/>
                  </a:cubicBezTo>
                  <a:cubicBezTo>
                    <a:pt x="7191" y="670"/>
                    <a:pt x="7204" y="532"/>
                    <a:pt x="7166" y="407"/>
                  </a:cubicBezTo>
                  <a:cubicBezTo>
                    <a:pt x="7066" y="131"/>
                    <a:pt x="6727" y="30"/>
                    <a:pt x="6438" y="5"/>
                  </a:cubicBezTo>
                  <a:cubicBezTo>
                    <a:pt x="6376" y="2"/>
                    <a:pt x="6314" y="1"/>
                    <a:pt x="6253" y="1"/>
                  </a:cubicBezTo>
                  <a:close/>
                </a:path>
              </a:pathLst>
            </a:custGeom>
            <a:solidFill>
              <a:srgbClr val="2EA0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3" name="Google Shape;1563;p39"/>
            <p:cNvSpPr/>
            <p:nvPr/>
          </p:nvSpPr>
          <p:spPr>
            <a:xfrm>
              <a:off x="3560525" y="2889750"/>
              <a:ext cx="149200" cy="156275"/>
            </a:xfrm>
            <a:custGeom>
              <a:avLst/>
              <a:gdLst/>
              <a:ahLst/>
              <a:cxnLst/>
              <a:rect l="l" t="t" r="r" b="b"/>
              <a:pathLst>
                <a:path w="5968" h="6251" extrusionOk="0">
                  <a:moveTo>
                    <a:pt x="5950" y="0"/>
                  </a:moveTo>
                  <a:cubicBezTo>
                    <a:pt x="5948" y="0"/>
                    <a:pt x="5946" y="1"/>
                    <a:pt x="5945" y="3"/>
                  </a:cubicBezTo>
                  <a:cubicBezTo>
                    <a:pt x="3196" y="1107"/>
                    <a:pt x="900" y="3315"/>
                    <a:pt x="9" y="6189"/>
                  </a:cubicBezTo>
                  <a:cubicBezTo>
                    <a:pt x="1" y="6223"/>
                    <a:pt x="31" y="6250"/>
                    <a:pt x="60" y="6250"/>
                  </a:cubicBezTo>
                  <a:cubicBezTo>
                    <a:pt x="74" y="6250"/>
                    <a:pt x="88" y="6243"/>
                    <a:pt x="97" y="6227"/>
                  </a:cubicBezTo>
                  <a:cubicBezTo>
                    <a:pt x="749" y="4897"/>
                    <a:pt x="1377" y="3617"/>
                    <a:pt x="2406" y="2537"/>
                  </a:cubicBezTo>
                  <a:cubicBezTo>
                    <a:pt x="3410" y="1458"/>
                    <a:pt x="4639" y="680"/>
                    <a:pt x="5957" y="40"/>
                  </a:cubicBezTo>
                  <a:cubicBezTo>
                    <a:pt x="5968" y="29"/>
                    <a:pt x="5960" y="0"/>
                    <a:pt x="5950" y="0"/>
                  </a:cubicBezTo>
                  <a:close/>
                </a:path>
              </a:pathLst>
            </a:custGeom>
            <a:solidFill>
              <a:srgbClr val="66C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4" name="Google Shape;1564;p39"/>
            <p:cNvSpPr/>
            <p:nvPr/>
          </p:nvSpPr>
          <p:spPr>
            <a:xfrm>
              <a:off x="3468200" y="2674900"/>
              <a:ext cx="99475" cy="172250"/>
            </a:xfrm>
            <a:custGeom>
              <a:avLst/>
              <a:gdLst/>
              <a:ahLst/>
              <a:cxnLst/>
              <a:rect l="l" t="t" r="r" b="b"/>
              <a:pathLst>
                <a:path w="3979" h="6890" extrusionOk="0">
                  <a:moveTo>
                    <a:pt x="456" y="0"/>
                  </a:moveTo>
                  <a:cubicBezTo>
                    <a:pt x="299" y="0"/>
                    <a:pt x="152" y="44"/>
                    <a:pt x="75" y="164"/>
                  </a:cubicBezTo>
                  <a:cubicBezTo>
                    <a:pt x="13" y="252"/>
                    <a:pt x="0" y="352"/>
                    <a:pt x="0" y="452"/>
                  </a:cubicBezTo>
                  <a:cubicBezTo>
                    <a:pt x="13" y="1331"/>
                    <a:pt x="791" y="1946"/>
                    <a:pt x="1456" y="2510"/>
                  </a:cubicBezTo>
                  <a:cubicBezTo>
                    <a:pt x="2761" y="3640"/>
                    <a:pt x="3639" y="5334"/>
                    <a:pt x="3965" y="6890"/>
                  </a:cubicBezTo>
                  <a:lnTo>
                    <a:pt x="3978" y="6589"/>
                  </a:lnTo>
                  <a:cubicBezTo>
                    <a:pt x="3953" y="4481"/>
                    <a:pt x="3213" y="540"/>
                    <a:pt x="678" y="26"/>
                  </a:cubicBezTo>
                  <a:cubicBezTo>
                    <a:pt x="606" y="10"/>
                    <a:pt x="530" y="0"/>
                    <a:pt x="456" y="0"/>
                  </a:cubicBezTo>
                  <a:close/>
                </a:path>
              </a:pathLst>
            </a:custGeom>
            <a:solidFill>
              <a:srgbClr val="2EA0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5" name="Google Shape;1565;p39"/>
            <p:cNvSpPr/>
            <p:nvPr/>
          </p:nvSpPr>
          <p:spPr>
            <a:xfrm>
              <a:off x="3489925" y="2698375"/>
              <a:ext cx="78675" cy="149900"/>
            </a:xfrm>
            <a:custGeom>
              <a:avLst/>
              <a:gdLst/>
              <a:ahLst/>
              <a:cxnLst/>
              <a:rect l="l" t="t" r="r" b="b"/>
              <a:pathLst>
                <a:path w="3147" h="5996" extrusionOk="0">
                  <a:moveTo>
                    <a:pt x="29" y="0"/>
                  </a:moveTo>
                  <a:cubicBezTo>
                    <a:pt x="16" y="0"/>
                    <a:pt x="0" y="30"/>
                    <a:pt x="22" y="40"/>
                  </a:cubicBezTo>
                  <a:cubicBezTo>
                    <a:pt x="875" y="793"/>
                    <a:pt x="1591" y="1659"/>
                    <a:pt x="2093" y="2688"/>
                  </a:cubicBezTo>
                  <a:cubicBezTo>
                    <a:pt x="2607" y="3730"/>
                    <a:pt x="2795" y="4834"/>
                    <a:pt x="3046" y="5963"/>
                  </a:cubicBezTo>
                  <a:cubicBezTo>
                    <a:pt x="3052" y="5985"/>
                    <a:pt x="3072" y="5995"/>
                    <a:pt x="3092" y="5995"/>
                  </a:cubicBezTo>
                  <a:cubicBezTo>
                    <a:pt x="3119" y="5995"/>
                    <a:pt x="3147" y="5979"/>
                    <a:pt x="3147" y="5951"/>
                  </a:cubicBezTo>
                  <a:cubicBezTo>
                    <a:pt x="3071" y="3654"/>
                    <a:pt x="1892" y="1358"/>
                    <a:pt x="35" y="3"/>
                  </a:cubicBezTo>
                  <a:cubicBezTo>
                    <a:pt x="33" y="1"/>
                    <a:pt x="31" y="0"/>
                    <a:pt x="29" y="0"/>
                  </a:cubicBezTo>
                  <a:close/>
                </a:path>
              </a:pathLst>
            </a:custGeom>
            <a:solidFill>
              <a:srgbClr val="66C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6" name="Google Shape;1566;p39"/>
            <p:cNvSpPr/>
            <p:nvPr/>
          </p:nvSpPr>
          <p:spPr>
            <a:xfrm>
              <a:off x="3502075" y="2613125"/>
              <a:ext cx="77825" cy="146200"/>
            </a:xfrm>
            <a:custGeom>
              <a:avLst/>
              <a:gdLst/>
              <a:ahLst/>
              <a:cxnLst/>
              <a:rect l="l" t="t" r="r" b="b"/>
              <a:pathLst>
                <a:path w="3113" h="5848" extrusionOk="0">
                  <a:moveTo>
                    <a:pt x="408" y="0"/>
                  </a:moveTo>
                  <a:cubicBezTo>
                    <a:pt x="289" y="0"/>
                    <a:pt x="176" y="30"/>
                    <a:pt x="113" y="125"/>
                  </a:cubicBezTo>
                  <a:cubicBezTo>
                    <a:pt x="63" y="188"/>
                    <a:pt x="51" y="276"/>
                    <a:pt x="38" y="363"/>
                  </a:cubicBezTo>
                  <a:cubicBezTo>
                    <a:pt x="0" y="1079"/>
                    <a:pt x="665" y="1593"/>
                    <a:pt x="1142" y="2120"/>
                  </a:cubicBezTo>
                  <a:cubicBezTo>
                    <a:pt x="2171" y="3300"/>
                    <a:pt x="2711" y="4643"/>
                    <a:pt x="3012" y="5847"/>
                  </a:cubicBezTo>
                  <a:lnTo>
                    <a:pt x="3050" y="5609"/>
                  </a:lnTo>
                  <a:cubicBezTo>
                    <a:pt x="3112" y="3865"/>
                    <a:pt x="2686" y="577"/>
                    <a:pt x="615" y="25"/>
                  </a:cubicBezTo>
                  <a:cubicBezTo>
                    <a:pt x="550" y="11"/>
                    <a:pt x="478" y="0"/>
                    <a:pt x="408" y="0"/>
                  </a:cubicBezTo>
                  <a:close/>
                </a:path>
              </a:pathLst>
            </a:custGeom>
            <a:solidFill>
              <a:srgbClr val="2EA0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7" name="Google Shape;1567;p39"/>
            <p:cNvSpPr/>
            <p:nvPr/>
          </p:nvSpPr>
          <p:spPr>
            <a:xfrm>
              <a:off x="3520325" y="2633100"/>
              <a:ext cx="60200" cy="127450"/>
            </a:xfrm>
            <a:custGeom>
              <a:avLst/>
              <a:gdLst/>
              <a:ahLst/>
              <a:cxnLst/>
              <a:rect l="l" t="t" r="r" b="b"/>
              <a:pathLst>
                <a:path w="2408" h="5098" extrusionOk="0">
                  <a:moveTo>
                    <a:pt x="28" y="0"/>
                  </a:moveTo>
                  <a:cubicBezTo>
                    <a:pt x="15" y="0"/>
                    <a:pt x="1" y="19"/>
                    <a:pt x="11" y="29"/>
                  </a:cubicBezTo>
                  <a:cubicBezTo>
                    <a:pt x="713" y="744"/>
                    <a:pt x="1278" y="1522"/>
                    <a:pt x="1642" y="2438"/>
                  </a:cubicBezTo>
                  <a:cubicBezTo>
                    <a:pt x="1981" y="3291"/>
                    <a:pt x="2081" y="4170"/>
                    <a:pt x="2244" y="5061"/>
                  </a:cubicBezTo>
                  <a:cubicBezTo>
                    <a:pt x="2250" y="5087"/>
                    <a:pt x="2266" y="5098"/>
                    <a:pt x="2283" y="5098"/>
                  </a:cubicBezTo>
                  <a:cubicBezTo>
                    <a:pt x="2307" y="5098"/>
                    <a:pt x="2332" y="5077"/>
                    <a:pt x="2332" y="5048"/>
                  </a:cubicBezTo>
                  <a:cubicBezTo>
                    <a:pt x="2408" y="3166"/>
                    <a:pt x="1504" y="1183"/>
                    <a:pt x="36" y="4"/>
                  </a:cubicBezTo>
                  <a:cubicBezTo>
                    <a:pt x="33" y="1"/>
                    <a:pt x="31" y="0"/>
                    <a:pt x="28" y="0"/>
                  </a:cubicBezTo>
                  <a:close/>
                </a:path>
              </a:pathLst>
            </a:custGeom>
            <a:solidFill>
              <a:srgbClr val="66C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8" name="Google Shape;1568;p39"/>
            <p:cNvSpPr/>
            <p:nvPr/>
          </p:nvSpPr>
          <p:spPr>
            <a:xfrm>
              <a:off x="3582700" y="2658550"/>
              <a:ext cx="107625" cy="81625"/>
            </a:xfrm>
            <a:custGeom>
              <a:avLst/>
              <a:gdLst/>
              <a:ahLst/>
              <a:cxnLst/>
              <a:rect l="l" t="t" r="r" b="b"/>
              <a:pathLst>
                <a:path w="4305" h="3265" extrusionOk="0">
                  <a:moveTo>
                    <a:pt x="3549" y="1"/>
                  </a:moveTo>
                  <a:cubicBezTo>
                    <a:pt x="2022" y="1"/>
                    <a:pt x="650" y="1917"/>
                    <a:pt x="76" y="3077"/>
                  </a:cubicBezTo>
                  <a:lnTo>
                    <a:pt x="0" y="3265"/>
                  </a:lnTo>
                  <a:cubicBezTo>
                    <a:pt x="691" y="2512"/>
                    <a:pt x="1594" y="1771"/>
                    <a:pt x="2786" y="1345"/>
                  </a:cubicBezTo>
                  <a:cubicBezTo>
                    <a:pt x="3326" y="1144"/>
                    <a:pt x="4003" y="1031"/>
                    <a:pt x="4254" y="504"/>
                  </a:cubicBezTo>
                  <a:cubicBezTo>
                    <a:pt x="4280" y="454"/>
                    <a:pt x="4305" y="379"/>
                    <a:pt x="4292" y="316"/>
                  </a:cubicBezTo>
                  <a:cubicBezTo>
                    <a:pt x="4280" y="165"/>
                    <a:pt x="4116" y="90"/>
                    <a:pt x="3978" y="52"/>
                  </a:cubicBezTo>
                  <a:cubicBezTo>
                    <a:pt x="3834" y="17"/>
                    <a:pt x="3691" y="1"/>
                    <a:pt x="3549" y="1"/>
                  </a:cubicBezTo>
                  <a:close/>
                </a:path>
              </a:pathLst>
            </a:custGeom>
            <a:solidFill>
              <a:srgbClr val="2EA0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9" name="Google Shape;1569;p39"/>
            <p:cNvSpPr/>
            <p:nvPr/>
          </p:nvSpPr>
          <p:spPr>
            <a:xfrm>
              <a:off x="3581300" y="2672025"/>
              <a:ext cx="91375" cy="69250"/>
            </a:xfrm>
            <a:custGeom>
              <a:avLst/>
              <a:gdLst/>
              <a:ahLst/>
              <a:cxnLst/>
              <a:rect l="l" t="t" r="r" b="b"/>
              <a:pathLst>
                <a:path w="3655" h="2770" extrusionOk="0">
                  <a:moveTo>
                    <a:pt x="3630" y="0"/>
                  </a:moveTo>
                  <a:cubicBezTo>
                    <a:pt x="3627" y="0"/>
                    <a:pt x="3624" y="1"/>
                    <a:pt x="3620" y="3"/>
                  </a:cubicBezTo>
                  <a:cubicBezTo>
                    <a:pt x="2127" y="254"/>
                    <a:pt x="671" y="1308"/>
                    <a:pt x="19" y="2701"/>
                  </a:cubicBezTo>
                  <a:cubicBezTo>
                    <a:pt x="0" y="2728"/>
                    <a:pt x="29" y="2770"/>
                    <a:pt x="61" y="2770"/>
                  </a:cubicBezTo>
                  <a:cubicBezTo>
                    <a:pt x="72" y="2770"/>
                    <a:pt x="84" y="2764"/>
                    <a:pt x="94" y="2751"/>
                  </a:cubicBezTo>
                  <a:cubicBezTo>
                    <a:pt x="558" y="2199"/>
                    <a:pt x="960" y="1609"/>
                    <a:pt x="1525" y="1145"/>
                  </a:cubicBezTo>
                  <a:cubicBezTo>
                    <a:pt x="2152" y="618"/>
                    <a:pt x="2855" y="279"/>
                    <a:pt x="3633" y="40"/>
                  </a:cubicBezTo>
                  <a:cubicBezTo>
                    <a:pt x="3654" y="30"/>
                    <a:pt x="3648" y="0"/>
                    <a:pt x="3630" y="0"/>
                  </a:cubicBezTo>
                  <a:close/>
                </a:path>
              </a:pathLst>
            </a:custGeom>
            <a:solidFill>
              <a:srgbClr val="66C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0" name="Google Shape;1570;p39"/>
            <p:cNvSpPr/>
            <p:nvPr/>
          </p:nvSpPr>
          <p:spPr>
            <a:xfrm>
              <a:off x="3426150" y="2770775"/>
              <a:ext cx="138700" cy="181800"/>
            </a:xfrm>
            <a:custGeom>
              <a:avLst/>
              <a:gdLst/>
              <a:ahLst/>
              <a:cxnLst/>
              <a:rect l="l" t="t" r="r" b="b"/>
              <a:pathLst>
                <a:path w="5548" h="7272" extrusionOk="0">
                  <a:moveTo>
                    <a:pt x="600" y="0"/>
                  </a:moveTo>
                  <a:cubicBezTo>
                    <a:pt x="377" y="0"/>
                    <a:pt x="148" y="74"/>
                    <a:pt x="51" y="269"/>
                  </a:cubicBezTo>
                  <a:cubicBezTo>
                    <a:pt x="0" y="369"/>
                    <a:pt x="0" y="495"/>
                    <a:pt x="26" y="608"/>
                  </a:cubicBezTo>
                  <a:cubicBezTo>
                    <a:pt x="164" y="1587"/>
                    <a:pt x="1155" y="2176"/>
                    <a:pt x="1996" y="2716"/>
                  </a:cubicBezTo>
                  <a:cubicBezTo>
                    <a:pt x="3652" y="3783"/>
                    <a:pt x="4920" y="5565"/>
                    <a:pt x="5547" y="7271"/>
                  </a:cubicBezTo>
                  <a:lnTo>
                    <a:pt x="5522" y="6932"/>
                  </a:lnTo>
                  <a:cubicBezTo>
                    <a:pt x="5146" y="4536"/>
                    <a:pt x="3677" y="181"/>
                    <a:pt x="703" y="6"/>
                  </a:cubicBezTo>
                  <a:cubicBezTo>
                    <a:pt x="669" y="2"/>
                    <a:pt x="635" y="0"/>
                    <a:pt x="600" y="0"/>
                  </a:cubicBezTo>
                  <a:close/>
                </a:path>
              </a:pathLst>
            </a:custGeom>
            <a:solidFill>
              <a:srgbClr val="2EA0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1" name="Google Shape;1571;p39"/>
            <p:cNvSpPr/>
            <p:nvPr/>
          </p:nvSpPr>
          <p:spPr>
            <a:xfrm>
              <a:off x="3453500" y="2796225"/>
              <a:ext cx="112775" cy="157575"/>
            </a:xfrm>
            <a:custGeom>
              <a:avLst/>
              <a:gdLst/>
              <a:ahLst/>
              <a:cxnLst/>
              <a:rect l="l" t="t" r="r" b="b"/>
              <a:pathLst>
                <a:path w="4511" h="6303" extrusionOk="0">
                  <a:moveTo>
                    <a:pt x="23" y="1"/>
                  </a:moveTo>
                  <a:cubicBezTo>
                    <a:pt x="7" y="1"/>
                    <a:pt x="1" y="21"/>
                    <a:pt x="11" y="42"/>
                  </a:cubicBezTo>
                  <a:cubicBezTo>
                    <a:pt x="1128" y="757"/>
                    <a:pt x="2094" y="1648"/>
                    <a:pt x="2834" y="2752"/>
                  </a:cubicBezTo>
                  <a:cubicBezTo>
                    <a:pt x="3562" y="3844"/>
                    <a:pt x="3964" y="5049"/>
                    <a:pt x="4403" y="6266"/>
                  </a:cubicBezTo>
                  <a:cubicBezTo>
                    <a:pt x="4413" y="6291"/>
                    <a:pt x="4433" y="6302"/>
                    <a:pt x="4453" y="6302"/>
                  </a:cubicBezTo>
                  <a:cubicBezTo>
                    <a:pt x="4483" y="6302"/>
                    <a:pt x="4511" y="6278"/>
                    <a:pt x="4503" y="6241"/>
                  </a:cubicBezTo>
                  <a:cubicBezTo>
                    <a:pt x="4026" y="3656"/>
                    <a:pt x="2345" y="1246"/>
                    <a:pt x="36" y="4"/>
                  </a:cubicBezTo>
                  <a:cubicBezTo>
                    <a:pt x="31" y="2"/>
                    <a:pt x="27" y="1"/>
                    <a:pt x="23" y="1"/>
                  </a:cubicBezTo>
                  <a:close/>
                </a:path>
              </a:pathLst>
            </a:custGeom>
            <a:solidFill>
              <a:srgbClr val="66C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2" name="Google Shape;1572;p39"/>
            <p:cNvSpPr/>
            <p:nvPr/>
          </p:nvSpPr>
          <p:spPr>
            <a:xfrm>
              <a:off x="3380650" y="2857475"/>
              <a:ext cx="195800" cy="184825"/>
            </a:xfrm>
            <a:custGeom>
              <a:avLst/>
              <a:gdLst/>
              <a:ahLst/>
              <a:cxnLst/>
              <a:rect l="l" t="t" r="r" b="b"/>
              <a:pathLst>
                <a:path w="7832" h="7393" extrusionOk="0">
                  <a:moveTo>
                    <a:pt x="1168" y="1"/>
                  </a:moveTo>
                  <a:cubicBezTo>
                    <a:pt x="1028" y="1"/>
                    <a:pt x="885" y="9"/>
                    <a:pt x="741" y="26"/>
                  </a:cubicBezTo>
                  <a:cubicBezTo>
                    <a:pt x="440" y="51"/>
                    <a:pt x="101" y="177"/>
                    <a:pt x="26" y="465"/>
                  </a:cubicBezTo>
                  <a:cubicBezTo>
                    <a:pt x="1" y="591"/>
                    <a:pt x="26" y="729"/>
                    <a:pt x="64" y="854"/>
                  </a:cubicBezTo>
                  <a:cubicBezTo>
                    <a:pt x="440" y="1959"/>
                    <a:pt x="1708" y="2435"/>
                    <a:pt x="2774" y="2875"/>
                  </a:cubicBezTo>
                  <a:cubicBezTo>
                    <a:pt x="4920" y="3766"/>
                    <a:pt x="6752" y="5548"/>
                    <a:pt x="7831" y="7392"/>
                  </a:cubicBezTo>
                  <a:lnTo>
                    <a:pt x="7718" y="7003"/>
                  </a:lnTo>
                  <a:cubicBezTo>
                    <a:pt x="6840" y="4441"/>
                    <a:pt x="4418" y="1"/>
                    <a:pt x="1168" y="1"/>
                  </a:cubicBezTo>
                  <a:close/>
                </a:path>
              </a:pathLst>
            </a:custGeom>
            <a:solidFill>
              <a:srgbClr val="2EA0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3" name="Google Shape;1573;p39"/>
            <p:cNvSpPr/>
            <p:nvPr/>
          </p:nvSpPr>
          <p:spPr>
            <a:xfrm>
              <a:off x="3415475" y="2885100"/>
              <a:ext cx="162325" cy="158275"/>
            </a:xfrm>
            <a:custGeom>
              <a:avLst/>
              <a:gdLst/>
              <a:ahLst/>
              <a:cxnLst/>
              <a:rect l="l" t="t" r="r" b="b"/>
              <a:pathLst>
                <a:path w="6493" h="6331" extrusionOk="0">
                  <a:moveTo>
                    <a:pt x="38" y="0"/>
                  </a:moveTo>
                  <a:cubicBezTo>
                    <a:pt x="13" y="0"/>
                    <a:pt x="1" y="38"/>
                    <a:pt x="26" y="38"/>
                  </a:cubicBezTo>
                  <a:cubicBezTo>
                    <a:pt x="1456" y="628"/>
                    <a:pt x="2762" y="1456"/>
                    <a:pt x="3841" y="2573"/>
                  </a:cubicBezTo>
                  <a:cubicBezTo>
                    <a:pt x="4920" y="3677"/>
                    <a:pt x="5635" y="4982"/>
                    <a:pt x="6388" y="6312"/>
                  </a:cubicBezTo>
                  <a:cubicBezTo>
                    <a:pt x="6397" y="6325"/>
                    <a:pt x="6412" y="6330"/>
                    <a:pt x="6428" y="6330"/>
                  </a:cubicBezTo>
                  <a:cubicBezTo>
                    <a:pt x="6459" y="6330"/>
                    <a:pt x="6493" y="6308"/>
                    <a:pt x="6476" y="6275"/>
                  </a:cubicBezTo>
                  <a:cubicBezTo>
                    <a:pt x="5372" y="3388"/>
                    <a:pt x="2962" y="979"/>
                    <a:pt x="38" y="0"/>
                  </a:cubicBezTo>
                  <a:close/>
                </a:path>
              </a:pathLst>
            </a:custGeom>
            <a:solidFill>
              <a:srgbClr val="66C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4" name="Google Shape;1574;p39"/>
            <p:cNvSpPr/>
            <p:nvPr/>
          </p:nvSpPr>
          <p:spPr>
            <a:xfrm>
              <a:off x="3565950" y="3120625"/>
              <a:ext cx="658950" cy="62400"/>
            </a:xfrm>
            <a:custGeom>
              <a:avLst/>
              <a:gdLst/>
              <a:ahLst/>
              <a:cxnLst/>
              <a:rect l="l" t="t" r="r" b="b"/>
              <a:pathLst>
                <a:path w="26358" h="2496" extrusionOk="0">
                  <a:moveTo>
                    <a:pt x="97" y="0"/>
                  </a:moveTo>
                  <a:cubicBezTo>
                    <a:pt x="25" y="0"/>
                    <a:pt x="0" y="117"/>
                    <a:pt x="81" y="129"/>
                  </a:cubicBezTo>
                  <a:cubicBezTo>
                    <a:pt x="6108" y="1406"/>
                    <a:pt x="12342" y="2496"/>
                    <a:pt x="18539" y="2496"/>
                  </a:cubicBezTo>
                  <a:cubicBezTo>
                    <a:pt x="19348" y="2496"/>
                    <a:pt x="20155" y="2477"/>
                    <a:pt x="20962" y="2438"/>
                  </a:cubicBezTo>
                  <a:cubicBezTo>
                    <a:pt x="22744" y="2350"/>
                    <a:pt x="24588" y="2200"/>
                    <a:pt x="26308" y="1698"/>
                  </a:cubicBezTo>
                  <a:cubicBezTo>
                    <a:pt x="26358" y="1685"/>
                    <a:pt x="26333" y="1610"/>
                    <a:pt x="26283" y="1610"/>
                  </a:cubicBezTo>
                  <a:cubicBezTo>
                    <a:pt x="24676" y="1886"/>
                    <a:pt x="23083" y="2124"/>
                    <a:pt x="21464" y="2212"/>
                  </a:cubicBezTo>
                  <a:cubicBezTo>
                    <a:pt x="20627" y="2261"/>
                    <a:pt x="19787" y="2283"/>
                    <a:pt x="18948" y="2283"/>
                  </a:cubicBezTo>
                  <a:cubicBezTo>
                    <a:pt x="18052" y="2283"/>
                    <a:pt x="17157" y="2257"/>
                    <a:pt x="16269" y="2212"/>
                  </a:cubicBezTo>
                  <a:cubicBezTo>
                    <a:pt x="12680" y="2036"/>
                    <a:pt x="9103" y="1560"/>
                    <a:pt x="5564" y="970"/>
                  </a:cubicBezTo>
                  <a:cubicBezTo>
                    <a:pt x="3745" y="669"/>
                    <a:pt x="1925" y="330"/>
                    <a:pt x="118" y="3"/>
                  </a:cubicBezTo>
                  <a:cubicBezTo>
                    <a:pt x="111" y="1"/>
                    <a:pt x="104" y="0"/>
                    <a:pt x="97" y="0"/>
                  </a:cubicBezTo>
                  <a:close/>
                </a:path>
              </a:pathLst>
            </a:custGeom>
            <a:solidFill>
              <a:srgbClr val="07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5" name="Google Shape;1575;p39"/>
            <p:cNvSpPr/>
            <p:nvPr/>
          </p:nvSpPr>
          <p:spPr>
            <a:xfrm>
              <a:off x="3875700" y="3042150"/>
              <a:ext cx="266700" cy="130025"/>
            </a:xfrm>
            <a:custGeom>
              <a:avLst/>
              <a:gdLst/>
              <a:ahLst/>
              <a:cxnLst/>
              <a:rect l="l" t="t" r="r" b="b"/>
              <a:pathLst>
                <a:path w="10668" h="5201" extrusionOk="0">
                  <a:moveTo>
                    <a:pt x="9926" y="1"/>
                  </a:moveTo>
                  <a:cubicBezTo>
                    <a:pt x="9885" y="1"/>
                    <a:pt x="9843" y="2"/>
                    <a:pt x="9802" y="5"/>
                  </a:cubicBezTo>
                  <a:cubicBezTo>
                    <a:pt x="8321" y="106"/>
                    <a:pt x="7342" y="1059"/>
                    <a:pt x="6439" y="1862"/>
                  </a:cubicBezTo>
                  <a:cubicBezTo>
                    <a:pt x="4657" y="3469"/>
                    <a:pt x="2046" y="4874"/>
                    <a:pt x="1" y="5200"/>
                  </a:cubicBezTo>
                  <a:lnTo>
                    <a:pt x="729" y="5163"/>
                  </a:lnTo>
                  <a:cubicBezTo>
                    <a:pt x="4104" y="4862"/>
                    <a:pt x="10002" y="3644"/>
                    <a:pt x="10617" y="721"/>
                  </a:cubicBezTo>
                  <a:cubicBezTo>
                    <a:pt x="10668" y="470"/>
                    <a:pt x="10630" y="168"/>
                    <a:pt x="10304" y="55"/>
                  </a:cubicBezTo>
                  <a:cubicBezTo>
                    <a:pt x="10189" y="17"/>
                    <a:pt x="10059" y="1"/>
                    <a:pt x="9926" y="1"/>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6" name="Google Shape;1576;p39"/>
            <p:cNvSpPr/>
            <p:nvPr/>
          </p:nvSpPr>
          <p:spPr>
            <a:xfrm>
              <a:off x="3873600" y="3067600"/>
              <a:ext cx="234175" cy="105850"/>
            </a:xfrm>
            <a:custGeom>
              <a:avLst/>
              <a:gdLst/>
              <a:ahLst/>
              <a:cxnLst/>
              <a:rect l="l" t="t" r="r" b="b"/>
              <a:pathLst>
                <a:path w="9367" h="4234" extrusionOk="0">
                  <a:moveTo>
                    <a:pt x="9323" y="0"/>
                  </a:moveTo>
                  <a:cubicBezTo>
                    <a:pt x="9318" y="0"/>
                    <a:pt x="9313" y="1"/>
                    <a:pt x="9308" y="4"/>
                  </a:cubicBezTo>
                  <a:cubicBezTo>
                    <a:pt x="8116" y="1095"/>
                    <a:pt x="6786" y="1999"/>
                    <a:pt x="5305" y="2652"/>
                  </a:cubicBezTo>
                  <a:cubicBezTo>
                    <a:pt x="3611" y="3404"/>
                    <a:pt x="1842" y="3706"/>
                    <a:pt x="60" y="4120"/>
                  </a:cubicBezTo>
                  <a:cubicBezTo>
                    <a:pt x="0" y="4132"/>
                    <a:pt x="9" y="4234"/>
                    <a:pt x="74" y="4234"/>
                  </a:cubicBezTo>
                  <a:cubicBezTo>
                    <a:pt x="77" y="4234"/>
                    <a:pt x="81" y="4233"/>
                    <a:pt x="85" y="4233"/>
                  </a:cubicBezTo>
                  <a:cubicBezTo>
                    <a:pt x="3486" y="4019"/>
                    <a:pt x="6987" y="2513"/>
                    <a:pt x="9346" y="41"/>
                  </a:cubicBezTo>
                  <a:cubicBezTo>
                    <a:pt x="9367" y="21"/>
                    <a:pt x="9345" y="0"/>
                    <a:pt x="9323" y="0"/>
                  </a:cubicBezTo>
                  <a:close/>
                </a:path>
              </a:pathLst>
            </a:custGeom>
            <a:solidFill>
              <a:srgbClr val="07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7" name="Google Shape;1577;p39"/>
            <p:cNvSpPr/>
            <p:nvPr/>
          </p:nvSpPr>
          <p:spPr>
            <a:xfrm>
              <a:off x="3719175" y="3020625"/>
              <a:ext cx="306525" cy="130525"/>
            </a:xfrm>
            <a:custGeom>
              <a:avLst/>
              <a:gdLst/>
              <a:ahLst/>
              <a:cxnLst/>
              <a:rect l="l" t="t" r="r" b="b"/>
              <a:pathLst>
                <a:path w="12261" h="5221" extrusionOk="0">
                  <a:moveTo>
                    <a:pt x="11369" y="0"/>
                  </a:moveTo>
                  <a:cubicBezTo>
                    <a:pt x="9738" y="25"/>
                    <a:pt x="8546" y="1017"/>
                    <a:pt x="7467" y="1845"/>
                  </a:cubicBezTo>
                  <a:cubicBezTo>
                    <a:pt x="5308" y="3489"/>
                    <a:pt x="2271" y="4882"/>
                    <a:pt x="0" y="5120"/>
                  </a:cubicBezTo>
                  <a:lnTo>
                    <a:pt x="527" y="5221"/>
                  </a:lnTo>
                  <a:cubicBezTo>
                    <a:pt x="4254" y="5095"/>
                    <a:pt x="11106" y="3991"/>
                    <a:pt x="12160" y="816"/>
                  </a:cubicBezTo>
                  <a:cubicBezTo>
                    <a:pt x="12260" y="553"/>
                    <a:pt x="12248" y="226"/>
                    <a:pt x="11909" y="76"/>
                  </a:cubicBezTo>
                  <a:cubicBezTo>
                    <a:pt x="11746" y="13"/>
                    <a:pt x="11558" y="0"/>
                    <a:pt x="11369"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8" name="Google Shape;1578;p39"/>
            <p:cNvSpPr/>
            <p:nvPr/>
          </p:nvSpPr>
          <p:spPr>
            <a:xfrm>
              <a:off x="3716975" y="3047525"/>
              <a:ext cx="268775" cy="102700"/>
            </a:xfrm>
            <a:custGeom>
              <a:avLst/>
              <a:gdLst/>
              <a:ahLst/>
              <a:cxnLst/>
              <a:rect l="l" t="t" r="r" b="b"/>
              <a:pathLst>
                <a:path w="10751" h="4108" extrusionOk="0">
                  <a:moveTo>
                    <a:pt x="10707" y="0"/>
                  </a:moveTo>
                  <a:cubicBezTo>
                    <a:pt x="10702" y="0"/>
                    <a:pt x="10697" y="1"/>
                    <a:pt x="10692" y="4"/>
                  </a:cubicBezTo>
                  <a:cubicBezTo>
                    <a:pt x="9224" y="1146"/>
                    <a:pt x="7617" y="2087"/>
                    <a:pt x="5861" y="2727"/>
                  </a:cubicBezTo>
                  <a:cubicBezTo>
                    <a:pt x="3966" y="3417"/>
                    <a:pt x="2033" y="3643"/>
                    <a:pt x="76" y="3982"/>
                  </a:cubicBezTo>
                  <a:cubicBezTo>
                    <a:pt x="0" y="3994"/>
                    <a:pt x="13" y="4107"/>
                    <a:pt x="88" y="4107"/>
                  </a:cubicBezTo>
                  <a:cubicBezTo>
                    <a:pt x="3903" y="4032"/>
                    <a:pt x="7868" y="2576"/>
                    <a:pt x="10730" y="41"/>
                  </a:cubicBezTo>
                  <a:cubicBezTo>
                    <a:pt x="10750" y="21"/>
                    <a:pt x="10729" y="0"/>
                    <a:pt x="10707" y="0"/>
                  </a:cubicBezTo>
                  <a:close/>
                </a:path>
              </a:pathLst>
            </a:custGeom>
            <a:solidFill>
              <a:srgbClr val="07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9" name="Google Shape;1579;p39"/>
            <p:cNvSpPr/>
            <p:nvPr/>
          </p:nvSpPr>
          <p:spPr>
            <a:xfrm>
              <a:off x="3528725" y="2966975"/>
              <a:ext cx="370850" cy="157825"/>
            </a:xfrm>
            <a:custGeom>
              <a:avLst/>
              <a:gdLst/>
              <a:ahLst/>
              <a:cxnLst/>
              <a:rect l="l" t="t" r="r" b="b"/>
              <a:pathLst>
                <a:path w="14834" h="6313" extrusionOk="0">
                  <a:moveTo>
                    <a:pt x="13767" y="1"/>
                  </a:moveTo>
                  <a:cubicBezTo>
                    <a:pt x="11797" y="38"/>
                    <a:pt x="10354" y="1230"/>
                    <a:pt x="9036" y="2234"/>
                  </a:cubicBezTo>
                  <a:cubicBezTo>
                    <a:pt x="6439" y="4229"/>
                    <a:pt x="2749" y="5911"/>
                    <a:pt x="1" y="6200"/>
                  </a:cubicBezTo>
                  <a:lnTo>
                    <a:pt x="653" y="6313"/>
                  </a:lnTo>
                  <a:cubicBezTo>
                    <a:pt x="5146" y="6162"/>
                    <a:pt x="13453" y="4844"/>
                    <a:pt x="14733" y="1004"/>
                  </a:cubicBezTo>
                  <a:cubicBezTo>
                    <a:pt x="14834" y="678"/>
                    <a:pt x="14834" y="277"/>
                    <a:pt x="14420" y="101"/>
                  </a:cubicBezTo>
                  <a:cubicBezTo>
                    <a:pt x="14231" y="13"/>
                    <a:pt x="13993" y="1"/>
                    <a:pt x="13767" y="1"/>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0" name="Google Shape;1580;p39"/>
            <p:cNvSpPr/>
            <p:nvPr/>
          </p:nvSpPr>
          <p:spPr>
            <a:xfrm>
              <a:off x="3526850" y="2999825"/>
              <a:ext cx="324625" cy="123725"/>
            </a:xfrm>
            <a:custGeom>
              <a:avLst/>
              <a:gdLst/>
              <a:ahLst/>
              <a:cxnLst/>
              <a:rect l="l" t="t" r="r" b="b"/>
              <a:pathLst>
                <a:path w="12985" h="4949" extrusionOk="0">
                  <a:moveTo>
                    <a:pt x="12941" y="1"/>
                  </a:moveTo>
                  <a:cubicBezTo>
                    <a:pt x="12936" y="1"/>
                    <a:pt x="12931" y="2"/>
                    <a:pt x="12926" y="4"/>
                  </a:cubicBezTo>
                  <a:cubicBezTo>
                    <a:pt x="11144" y="1397"/>
                    <a:pt x="9212" y="2526"/>
                    <a:pt x="7103" y="3305"/>
                  </a:cubicBezTo>
                  <a:cubicBezTo>
                    <a:pt x="4807" y="4145"/>
                    <a:pt x="2448" y="4434"/>
                    <a:pt x="63" y="4823"/>
                  </a:cubicBezTo>
                  <a:cubicBezTo>
                    <a:pt x="1" y="4835"/>
                    <a:pt x="13" y="4948"/>
                    <a:pt x="76" y="4948"/>
                  </a:cubicBezTo>
                  <a:cubicBezTo>
                    <a:pt x="2536" y="4886"/>
                    <a:pt x="5083" y="4308"/>
                    <a:pt x="7367" y="3430"/>
                  </a:cubicBezTo>
                  <a:cubicBezTo>
                    <a:pt x="9412" y="2639"/>
                    <a:pt x="11307" y="1497"/>
                    <a:pt x="12964" y="42"/>
                  </a:cubicBezTo>
                  <a:cubicBezTo>
                    <a:pt x="12984" y="21"/>
                    <a:pt x="12963" y="1"/>
                    <a:pt x="12941" y="1"/>
                  </a:cubicBezTo>
                  <a:close/>
                </a:path>
              </a:pathLst>
            </a:custGeom>
            <a:solidFill>
              <a:srgbClr val="07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1" name="Google Shape;1581;p39"/>
            <p:cNvSpPr/>
            <p:nvPr/>
          </p:nvSpPr>
          <p:spPr>
            <a:xfrm>
              <a:off x="3856900" y="3168375"/>
              <a:ext cx="252875" cy="151975"/>
            </a:xfrm>
            <a:custGeom>
              <a:avLst/>
              <a:gdLst/>
              <a:ahLst/>
              <a:cxnLst/>
              <a:rect l="l" t="t" r="r" b="b"/>
              <a:pathLst>
                <a:path w="10115" h="6079" extrusionOk="0">
                  <a:moveTo>
                    <a:pt x="0" y="1"/>
                  </a:moveTo>
                  <a:lnTo>
                    <a:pt x="0" y="1"/>
                  </a:lnTo>
                  <a:cubicBezTo>
                    <a:pt x="2409" y="766"/>
                    <a:pt x="4794" y="2184"/>
                    <a:pt x="6061" y="3916"/>
                  </a:cubicBezTo>
                  <a:cubicBezTo>
                    <a:pt x="6689" y="4795"/>
                    <a:pt x="7366" y="5824"/>
                    <a:pt x="8797" y="6049"/>
                  </a:cubicBezTo>
                  <a:cubicBezTo>
                    <a:pt x="8891" y="6064"/>
                    <a:pt x="8989" y="6078"/>
                    <a:pt x="9087" y="6078"/>
                  </a:cubicBezTo>
                  <a:cubicBezTo>
                    <a:pt x="9159" y="6078"/>
                    <a:pt x="9230" y="6071"/>
                    <a:pt x="9299" y="6049"/>
                  </a:cubicBezTo>
                  <a:cubicBezTo>
                    <a:pt x="9650" y="5974"/>
                    <a:pt x="9788" y="5686"/>
                    <a:pt x="9813" y="5435"/>
                  </a:cubicBezTo>
                  <a:cubicBezTo>
                    <a:pt x="10114" y="2486"/>
                    <a:pt x="3966" y="641"/>
                    <a:pt x="502" y="51"/>
                  </a:cubicBezTo>
                  <a:lnTo>
                    <a:pt x="0" y="1"/>
                  </a:ln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2" name="Google Shape;1582;p39"/>
            <p:cNvSpPr/>
            <p:nvPr/>
          </p:nvSpPr>
          <p:spPr>
            <a:xfrm>
              <a:off x="3854800" y="3166800"/>
              <a:ext cx="211900" cy="125475"/>
            </a:xfrm>
            <a:custGeom>
              <a:avLst/>
              <a:gdLst/>
              <a:ahLst/>
              <a:cxnLst/>
              <a:rect l="l" t="t" r="r" b="b"/>
              <a:pathLst>
                <a:path w="8476" h="5019" extrusionOk="0">
                  <a:moveTo>
                    <a:pt x="96" y="0"/>
                  </a:moveTo>
                  <a:cubicBezTo>
                    <a:pt x="30" y="0"/>
                    <a:pt x="1" y="90"/>
                    <a:pt x="72" y="114"/>
                  </a:cubicBezTo>
                  <a:cubicBezTo>
                    <a:pt x="1753" y="691"/>
                    <a:pt x="3435" y="1143"/>
                    <a:pt x="4991" y="2009"/>
                  </a:cubicBezTo>
                  <a:cubicBezTo>
                    <a:pt x="6346" y="2749"/>
                    <a:pt x="7526" y="3741"/>
                    <a:pt x="8429" y="5008"/>
                  </a:cubicBezTo>
                  <a:cubicBezTo>
                    <a:pt x="8433" y="5015"/>
                    <a:pt x="8439" y="5019"/>
                    <a:pt x="8445" y="5019"/>
                  </a:cubicBezTo>
                  <a:cubicBezTo>
                    <a:pt x="8459" y="5019"/>
                    <a:pt x="8476" y="5001"/>
                    <a:pt x="8467" y="4983"/>
                  </a:cubicBezTo>
                  <a:cubicBezTo>
                    <a:pt x="7689" y="3678"/>
                    <a:pt x="6534" y="2661"/>
                    <a:pt x="5229" y="1896"/>
                  </a:cubicBezTo>
                  <a:cubicBezTo>
                    <a:pt x="3686" y="992"/>
                    <a:pt x="1866" y="290"/>
                    <a:pt x="109" y="1"/>
                  </a:cubicBezTo>
                  <a:cubicBezTo>
                    <a:pt x="105" y="0"/>
                    <a:pt x="100" y="0"/>
                    <a:pt x="96" y="0"/>
                  </a:cubicBezTo>
                  <a:close/>
                </a:path>
              </a:pathLst>
            </a:custGeom>
            <a:solidFill>
              <a:srgbClr val="07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3" name="Google Shape;1583;p39"/>
            <p:cNvSpPr/>
            <p:nvPr/>
          </p:nvSpPr>
          <p:spPr>
            <a:xfrm>
              <a:off x="4006225" y="3180000"/>
              <a:ext cx="213350" cy="118600"/>
            </a:xfrm>
            <a:custGeom>
              <a:avLst/>
              <a:gdLst/>
              <a:ahLst/>
              <a:cxnLst/>
              <a:rect l="l" t="t" r="r" b="b"/>
              <a:pathLst>
                <a:path w="8534" h="4744" extrusionOk="0">
                  <a:moveTo>
                    <a:pt x="0" y="0"/>
                  </a:moveTo>
                  <a:cubicBezTo>
                    <a:pt x="1845" y="653"/>
                    <a:pt x="3815" y="1606"/>
                    <a:pt x="5271" y="3050"/>
                  </a:cubicBezTo>
                  <a:cubicBezTo>
                    <a:pt x="5948" y="3715"/>
                    <a:pt x="6488" y="4581"/>
                    <a:pt x="7680" y="4731"/>
                  </a:cubicBezTo>
                  <a:cubicBezTo>
                    <a:pt x="7749" y="4737"/>
                    <a:pt x="7821" y="4744"/>
                    <a:pt x="7894" y="4744"/>
                  </a:cubicBezTo>
                  <a:cubicBezTo>
                    <a:pt x="7966" y="4744"/>
                    <a:pt x="8038" y="4737"/>
                    <a:pt x="8107" y="4719"/>
                  </a:cubicBezTo>
                  <a:cubicBezTo>
                    <a:pt x="8396" y="4631"/>
                    <a:pt x="8483" y="4392"/>
                    <a:pt x="8496" y="4192"/>
                  </a:cubicBezTo>
                  <a:cubicBezTo>
                    <a:pt x="8534" y="1744"/>
                    <a:pt x="3313" y="414"/>
                    <a:pt x="414" y="38"/>
                  </a:cubicBezTo>
                  <a:lnTo>
                    <a:pt x="0" y="0"/>
                  </a:ln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4" name="Google Shape;1584;p39"/>
            <p:cNvSpPr/>
            <p:nvPr/>
          </p:nvSpPr>
          <p:spPr>
            <a:xfrm>
              <a:off x="4004025" y="3178425"/>
              <a:ext cx="184425" cy="97675"/>
            </a:xfrm>
            <a:custGeom>
              <a:avLst/>
              <a:gdLst/>
              <a:ahLst/>
              <a:cxnLst/>
              <a:rect l="l" t="t" r="r" b="b"/>
              <a:pathLst>
                <a:path w="7377" h="3907" extrusionOk="0">
                  <a:moveTo>
                    <a:pt x="88" y="0"/>
                  </a:moveTo>
                  <a:cubicBezTo>
                    <a:pt x="13" y="0"/>
                    <a:pt x="0" y="101"/>
                    <a:pt x="63" y="126"/>
                  </a:cubicBezTo>
                  <a:cubicBezTo>
                    <a:pt x="1506" y="578"/>
                    <a:pt x="2949" y="879"/>
                    <a:pt x="4317" y="1557"/>
                  </a:cubicBezTo>
                  <a:cubicBezTo>
                    <a:pt x="5472" y="2134"/>
                    <a:pt x="6488" y="2912"/>
                    <a:pt x="7329" y="3903"/>
                  </a:cubicBezTo>
                  <a:cubicBezTo>
                    <a:pt x="7331" y="3905"/>
                    <a:pt x="7334" y="3906"/>
                    <a:pt x="7338" y="3906"/>
                  </a:cubicBezTo>
                  <a:cubicBezTo>
                    <a:pt x="7354" y="3906"/>
                    <a:pt x="7377" y="3886"/>
                    <a:pt x="7367" y="3865"/>
                  </a:cubicBezTo>
                  <a:cubicBezTo>
                    <a:pt x="6614" y="2786"/>
                    <a:pt x="5572" y="1983"/>
                    <a:pt x="4418" y="1381"/>
                  </a:cubicBezTo>
                  <a:cubicBezTo>
                    <a:pt x="3100" y="703"/>
                    <a:pt x="1569" y="176"/>
                    <a:pt x="88" y="0"/>
                  </a:cubicBezTo>
                  <a:close/>
                </a:path>
              </a:pathLst>
            </a:custGeom>
            <a:solidFill>
              <a:srgbClr val="07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5" name="Google Shape;1585;p39"/>
            <p:cNvSpPr/>
            <p:nvPr/>
          </p:nvSpPr>
          <p:spPr>
            <a:xfrm>
              <a:off x="4040425" y="3079875"/>
              <a:ext cx="177575" cy="99525"/>
            </a:xfrm>
            <a:custGeom>
              <a:avLst/>
              <a:gdLst/>
              <a:ahLst/>
              <a:cxnLst/>
              <a:rect l="l" t="t" r="r" b="b"/>
              <a:pathLst>
                <a:path w="7103" h="3981" extrusionOk="0">
                  <a:moveTo>
                    <a:pt x="6664" y="0"/>
                  </a:moveTo>
                  <a:cubicBezTo>
                    <a:pt x="6597" y="0"/>
                    <a:pt x="6528" y="7"/>
                    <a:pt x="6463" y="15"/>
                  </a:cubicBezTo>
                  <a:cubicBezTo>
                    <a:pt x="5484" y="153"/>
                    <a:pt x="5007" y="868"/>
                    <a:pt x="4430" y="1420"/>
                  </a:cubicBezTo>
                  <a:cubicBezTo>
                    <a:pt x="3175" y="2612"/>
                    <a:pt x="1531" y="3415"/>
                    <a:pt x="0" y="3980"/>
                  </a:cubicBezTo>
                  <a:lnTo>
                    <a:pt x="339" y="3942"/>
                  </a:lnTo>
                  <a:cubicBezTo>
                    <a:pt x="2711" y="3591"/>
                    <a:pt x="7015" y="2411"/>
                    <a:pt x="7090" y="441"/>
                  </a:cubicBezTo>
                  <a:cubicBezTo>
                    <a:pt x="7103" y="278"/>
                    <a:pt x="7040" y="77"/>
                    <a:pt x="6802" y="15"/>
                  </a:cubicBezTo>
                  <a:cubicBezTo>
                    <a:pt x="6759" y="4"/>
                    <a:pt x="6712" y="0"/>
                    <a:pt x="6664"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6" name="Google Shape;1586;p39"/>
            <p:cNvSpPr/>
            <p:nvPr/>
          </p:nvSpPr>
          <p:spPr>
            <a:xfrm>
              <a:off x="4038525" y="3098225"/>
              <a:ext cx="154625" cy="82725"/>
            </a:xfrm>
            <a:custGeom>
              <a:avLst/>
              <a:gdLst/>
              <a:ahLst/>
              <a:cxnLst/>
              <a:rect l="l" t="t" r="r" b="b"/>
              <a:pathLst>
                <a:path w="6185" h="3309" extrusionOk="0">
                  <a:moveTo>
                    <a:pt x="6144" y="0"/>
                  </a:moveTo>
                  <a:cubicBezTo>
                    <a:pt x="6137" y="0"/>
                    <a:pt x="6131" y="2"/>
                    <a:pt x="6125" y="8"/>
                  </a:cubicBezTo>
                  <a:cubicBezTo>
                    <a:pt x="5397" y="812"/>
                    <a:pt x="4544" y="1452"/>
                    <a:pt x="3565" y="1941"/>
                  </a:cubicBezTo>
                  <a:cubicBezTo>
                    <a:pt x="2435" y="2506"/>
                    <a:pt x="1243" y="2769"/>
                    <a:pt x="64" y="3183"/>
                  </a:cubicBezTo>
                  <a:cubicBezTo>
                    <a:pt x="1" y="3208"/>
                    <a:pt x="1" y="3309"/>
                    <a:pt x="76" y="3309"/>
                  </a:cubicBezTo>
                  <a:cubicBezTo>
                    <a:pt x="2297" y="3045"/>
                    <a:pt x="4832" y="1891"/>
                    <a:pt x="6175" y="34"/>
                  </a:cubicBezTo>
                  <a:cubicBezTo>
                    <a:pt x="6184" y="24"/>
                    <a:pt x="6165" y="0"/>
                    <a:pt x="6144" y="0"/>
                  </a:cubicBezTo>
                  <a:close/>
                </a:path>
              </a:pathLst>
            </a:custGeom>
            <a:solidFill>
              <a:srgbClr val="07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7" name="Google Shape;1587;p39"/>
            <p:cNvSpPr/>
            <p:nvPr/>
          </p:nvSpPr>
          <p:spPr>
            <a:xfrm>
              <a:off x="4132975" y="3100000"/>
              <a:ext cx="201725" cy="75300"/>
            </a:xfrm>
            <a:custGeom>
              <a:avLst/>
              <a:gdLst/>
              <a:ahLst/>
              <a:cxnLst/>
              <a:rect l="l" t="t" r="r" b="b"/>
              <a:pathLst>
                <a:path w="8069" h="3012" extrusionOk="0">
                  <a:moveTo>
                    <a:pt x="7529" y="0"/>
                  </a:moveTo>
                  <a:cubicBezTo>
                    <a:pt x="6538" y="0"/>
                    <a:pt x="5848" y="640"/>
                    <a:pt x="5107" y="1105"/>
                  </a:cubicBezTo>
                  <a:cubicBezTo>
                    <a:pt x="3514" y="2108"/>
                    <a:pt x="1669" y="2661"/>
                    <a:pt x="0" y="3012"/>
                  </a:cubicBezTo>
                  <a:lnTo>
                    <a:pt x="339" y="3012"/>
                  </a:lnTo>
                  <a:cubicBezTo>
                    <a:pt x="2761" y="2999"/>
                    <a:pt x="7303" y="2447"/>
                    <a:pt x="8006" y="515"/>
                  </a:cubicBezTo>
                  <a:cubicBezTo>
                    <a:pt x="8069" y="352"/>
                    <a:pt x="8069" y="138"/>
                    <a:pt x="7856" y="50"/>
                  </a:cubicBezTo>
                  <a:cubicBezTo>
                    <a:pt x="7768" y="13"/>
                    <a:pt x="7642" y="0"/>
                    <a:pt x="7529"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8" name="Google Shape;1588;p39"/>
            <p:cNvSpPr/>
            <p:nvPr/>
          </p:nvSpPr>
          <p:spPr>
            <a:xfrm>
              <a:off x="4130775" y="3116425"/>
              <a:ext cx="175875" cy="60225"/>
            </a:xfrm>
            <a:custGeom>
              <a:avLst/>
              <a:gdLst/>
              <a:ahLst/>
              <a:cxnLst/>
              <a:rect l="l" t="t" r="r" b="b"/>
              <a:pathLst>
                <a:path w="7035" h="2409" extrusionOk="0">
                  <a:moveTo>
                    <a:pt x="7007" y="0"/>
                  </a:moveTo>
                  <a:cubicBezTo>
                    <a:pt x="7002" y="0"/>
                    <a:pt x="6996" y="2"/>
                    <a:pt x="6990" y="8"/>
                  </a:cubicBezTo>
                  <a:cubicBezTo>
                    <a:pt x="6011" y="699"/>
                    <a:pt x="4957" y="1213"/>
                    <a:pt x="3803" y="1564"/>
                  </a:cubicBezTo>
                  <a:cubicBezTo>
                    <a:pt x="2585" y="1953"/>
                    <a:pt x="1330" y="2054"/>
                    <a:pt x="76" y="2292"/>
                  </a:cubicBezTo>
                  <a:cubicBezTo>
                    <a:pt x="0" y="2305"/>
                    <a:pt x="25" y="2405"/>
                    <a:pt x="88" y="2405"/>
                  </a:cubicBezTo>
                  <a:cubicBezTo>
                    <a:pt x="162" y="2407"/>
                    <a:pt x="236" y="2408"/>
                    <a:pt x="311" y="2408"/>
                  </a:cubicBezTo>
                  <a:cubicBezTo>
                    <a:pt x="1550" y="2408"/>
                    <a:pt x="2856" y="2118"/>
                    <a:pt x="4016" y="1728"/>
                  </a:cubicBezTo>
                  <a:cubicBezTo>
                    <a:pt x="5108" y="1351"/>
                    <a:pt x="6149" y="811"/>
                    <a:pt x="7015" y="46"/>
                  </a:cubicBezTo>
                  <a:cubicBezTo>
                    <a:pt x="7034" y="27"/>
                    <a:pt x="7024" y="0"/>
                    <a:pt x="7007" y="0"/>
                  </a:cubicBezTo>
                  <a:close/>
                </a:path>
              </a:pathLst>
            </a:custGeom>
            <a:solidFill>
              <a:srgbClr val="07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9" name="Google Shape;1589;p39"/>
            <p:cNvSpPr/>
            <p:nvPr/>
          </p:nvSpPr>
          <p:spPr>
            <a:xfrm>
              <a:off x="3682150" y="3143275"/>
              <a:ext cx="270450" cy="197875"/>
            </a:xfrm>
            <a:custGeom>
              <a:avLst/>
              <a:gdLst/>
              <a:ahLst/>
              <a:cxnLst/>
              <a:rect l="l" t="t" r="r" b="b"/>
              <a:pathLst>
                <a:path w="10818" h="7915" extrusionOk="0">
                  <a:moveTo>
                    <a:pt x="0" y="1"/>
                  </a:moveTo>
                  <a:cubicBezTo>
                    <a:pt x="2535" y="1130"/>
                    <a:pt x="4894" y="3000"/>
                    <a:pt x="5886" y="5121"/>
                  </a:cubicBezTo>
                  <a:cubicBezTo>
                    <a:pt x="6400" y="6175"/>
                    <a:pt x="6902" y="7430"/>
                    <a:pt x="8458" y="7844"/>
                  </a:cubicBezTo>
                  <a:cubicBezTo>
                    <a:pt x="8605" y="7883"/>
                    <a:pt x="8752" y="7915"/>
                    <a:pt x="8905" y="7915"/>
                  </a:cubicBezTo>
                  <a:cubicBezTo>
                    <a:pt x="8948" y="7915"/>
                    <a:pt x="8992" y="7912"/>
                    <a:pt x="9036" y="7907"/>
                  </a:cubicBezTo>
                  <a:cubicBezTo>
                    <a:pt x="9462" y="7844"/>
                    <a:pt x="9676" y="7530"/>
                    <a:pt x="9776" y="7242"/>
                  </a:cubicBezTo>
                  <a:cubicBezTo>
                    <a:pt x="10817" y="3916"/>
                    <a:pt x="4317" y="1155"/>
                    <a:pt x="540" y="114"/>
                  </a:cubicBezTo>
                  <a:lnTo>
                    <a:pt x="0" y="1"/>
                  </a:ln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0" name="Google Shape;1590;p39"/>
            <p:cNvSpPr/>
            <p:nvPr/>
          </p:nvSpPr>
          <p:spPr>
            <a:xfrm>
              <a:off x="3680050" y="3141700"/>
              <a:ext cx="209075" cy="165325"/>
            </a:xfrm>
            <a:custGeom>
              <a:avLst/>
              <a:gdLst/>
              <a:ahLst/>
              <a:cxnLst/>
              <a:rect l="l" t="t" r="r" b="b"/>
              <a:pathLst>
                <a:path w="8363" h="6613" extrusionOk="0">
                  <a:moveTo>
                    <a:pt x="85" y="0"/>
                  </a:moveTo>
                  <a:cubicBezTo>
                    <a:pt x="30" y="0"/>
                    <a:pt x="1" y="79"/>
                    <a:pt x="59" y="114"/>
                  </a:cubicBezTo>
                  <a:cubicBezTo>
                    <a:pt x="1804" y="917"/>
                    <a:pt x="3573" y="1607"/>
                    <a:pt x="5129" y="2762"/>
                  </a:cubicBezTo>
                  <a:cubicBezTo>
                    <a:pt x="6497" y="3766"/>
                    <a:pt x="7614" y="5046"/>
                    <a:pt x="8316" y="6602"/>
                  </a:cubicBezTo>
                  <a:cubicBezTo>
                    <a:pt x="8320" y="6609"/>
                    <a:pt x="8326" y="6612"/>
                    <a:pt x="8332" y="6612"/>
                  </a:cubicBezTo>
                  <a:cubicBezTo>
                    <a:pt x="8347" y="6612"/>
                    <a:pt x="8363" y="6595"/>
                    <a:pt x="8354" y="6577"/>
                  </a:cubicBezTo>
                  <a:cubicBezTo>
                    <a:pt x="7777" y="4996"/>
                    <a:pt x="6685" y="3703"/>
                    <a:pt x="5367" y="2687"/>
                  </a:cubicBezTo>
                  <a:cubicBezTo>
                    <a:pt x="3849" y="1495"/>
                    <a:pt x="1967" y="528"/>
                    <a:pt x="97" y="1"/>
                  </a:cubicBezTo>
                  <a:cubicBezTo>
                    <a:pt x="93" y="0"/>
                    <a:pt x="89" y="0"/>
                    <a:pt x="85" y="0"/>
                  </a:cubicBezTo>
                  <a:close/>
                </a:path>
              </a:pathLst>
            </a:custGeom>
            <a:solidFill>
              <a:srgbClr val="07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1" name="Google Shape;1591;p39"/>
            <p:cNvSpPr/>
            <p:nvPr/>
          </p:nvSpPr>
          <p:spPr>
            <a:xfrm>
              <a:off x="3539725" y="3106900"/>
              <a:ext cx="278925" cy="260450"/>
            </a:xfrm>
            <a:custGeom>
              <a:avLst/>
              <a:gdLst/>
              <a:ahLst/>
              <a:cxnLst/>
              <a:rect l="l" t="t" r="r" b="b"/>
              <a:pathLst>
                <a:path w="11157" h="10418" extrusionOk="0">
                  <a:moveTo>
                    <a:pt x="0" y="0"/>
                  </a:moveTo>
                  <a:cubicBezTo>
                    <a:pt x="2535" y="1669"/>
                    <a:pt x="4643" y="4167"/>
                    <a:pt x="5133" y="6752"/>
                  </a:cubicBezTo>
                  <a:cubicBezTo>
                    <a:pt x="5371" y="8057"/>
                    <a:pt x="5559" y="9575"/>
                    <a:pt x="7216" y="10278"/>
                  </a:cubicBezTo>
                  <a:cubicBezTo>
                    <a:pt x="7390" y="10348"/>
                    <a:pt x="7586" y="10417"/>
                    <a:pt x="7803" y="10417"/>
                  </a:cubicBezTo>
                  <a:cubicBezTo>
                    <a:pt x="7821" y="10417"/>
                    <a:pt x="7838" y="10417"/>
                    <a:pt x="7856" y="10416"/>
                  </a:cubicBezTo>
                  <a:cubicBezTo>
                    <a:pt x="8358" y="10416"/>
                    <a:pt x="8709" y="10077"/>
                    <a:pt x="8897" y="9763"/>
                  </a:cubicBezTo>
                  <a:cubicBezTo>
                    <a:pt x="11156" y="6049"/>
                    <a:pt x="4568" y="1945"/>
                    <a:pt x="577" y="214"/>
                  </a:cubicBezTo>
                  <a:lnTo>
                    <a:pt x="0" y="0"/>
                  </a:ln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2" name="Google Shape;1592;p39"/>
            <p:cNvSpPr/>
            <p:nvPr/>
          </p:nvSpPr>
          <p:spPr>
            <a:xfrm>
              <a:off x="3537450" y="3105425"/>
              <a:ext cx="187700" cy="219875"/>
            </a:xfrm>
            <a:custGeom>
              <a:avLst/>
              <a:gdLst/>
              <a:ahLst/>
              <a:cxnLst/>
              <a:rect l="l" t="t" r="r" b="b"/>
              <a:pathLst>
                <a:path w="7508" h="8795" extrusionOk="0">
                  <a:moveTo>
                    <a:pt x="88" y="1"/>
                  </a:moveTo>
                  <a:cubicBezTo>
                    <a:pt x="37" y="1"/>
                    <a:pt x="0" y="78"/>
                    <a:pt x="54" y="110"/>
                  </a:cubicBezTo>
                  <a:cubicBezTo>
                    <a:pt x="1848" y="1277"/>
                    <a:pt x="3642" y="2331"/>
                    <a:pt x="5086" y="3924"/>
                  </a:cubicBezTo>
                  <a:cubicBezTo>
                    <a:pt x="6328" y="5305"/>
                    <a:pt x="7169" y="6936"/>
                    <a:pt x="7457" y="8781"/>
                  </a:cubicBezTo>
                  <a:cubicBezTo>
                    <a:pt x="7457" y="8790"/>
                    <a:pt x="7465" y="8794"/>
                    <a:pt x="7474" y="8794"/>
                  </a:cubicBezTo>
                  <a:cubicBezTo>
                    <a:pt x="7488" y="8794"/>
                    <a:pt x="7508" y="8784"/>
                    <a:pt x="7508" y="8768"/>
                  </a:cubicBezTo>
                  <a:cubicBezTo>
                    <a:pt x="7332" y="6961"/>
                    <a:pt x="6541" y="5317"/>
                    <a:pt x="5374" y="3937"/>
                  </a:cubicBezTo>
                  <a:cubicBezTo>
                    <a:pt x="3981" y="2306"/>
                    <a:pt x="2074" y="900"/>
                    <a:pt x="116" y="9"/>
                  </a:cubicBezTo>
                  <a:cubicBezTo>
                    <a:pt x="107" y="3"/>
                    <a:pt x="97" y="1"/>
                    <a:pt x="88" y="1"/>
                  </a:cubicBezTo>
                  <a:close/>
                </a:path>
              </a:pathLst>
            </a:custGeom>
            <a:solidFill>
              <a:srgbClr val="07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3" name="Google Shape;1593;p39"/>
            <p:cNvSpPr/>
            <p:nvPr/>
          </p:nvSpPr>
          <p:spPr>
            <a:xfrm>
              <a:off x="4195700" y="3173625"/>
              <a:ext cx="52750" cy="26200"/>
            </a:xfrm>
            <a:custGeom>
              <a:avLst/>
              <a:gdLst/>
              <a:ahLst/>
              <a:cxnLst/>
              <a:rect l="l" t="t" r="r" b="b"/>
              <a:pathLst>
                <a:path w="2110" h="1048" extrusionOk="0">
                  <a:moveTo>
                    <a:pt x="763" y="1"/>
                  </a:moveTo>
                  <a:cubicBezTo>
                    <a:pt x="507" y="1"/>
                    <a:pt x="251" y="19"/>
                    <a:pt x="1" y="54"/>
                  </a:cubicBezTo>
                  <a:lnTo>
                    <a:pt x="340" y="1033"/>
                  </a:lnTo>
                  <a:cubicBezTo>
                    <a:pt x="443" y="1042"/>
                    <a:pt x="547" y="1047"/>
                    <a:pt x="651" y="1047"/>
                  </a:cubicBezTo>
                  <a:cubicBezTo>
                    <a:pt x="1115" y="1047"/>
                    <a:pt x="1572" y="948"/>
                    <a:pt x="1921" y="682"/>
                  </a:cubicBezTo>
                  <a:cubicBezTo>
                    <a:pt x="2021" y="619"/>
                    <a:pt x="2109" y="519"/>
                    <a:pt x="2096" y="406"/>
                  </a:cubicBezTo>
                  <a:cubicBezTo>
                    <a:pt x="2096" y="305"/>
                    <a:pt x="2021" y="218"/>
                    <a:pt x="1933" y="167"/>
                  </a:cubicBezTo>
                  <a:cubicBezTo>
                    <a:pt x="1846" y="117"/>
                    <a:pt x="1745" y="92"/>
                    <a:pt x="1645" y="80"/>
                  </a:cubicBezTo>
                  <a:cubicBezTo>
                    <a:pt x="1356" y="26"/>
                    <a:pt x="1059" y="1"/>
                    <a:pt x="763" y="1"/>
                  </a:cubicBezTo>
                  <a:close/>
                </a:path>
              </a:pathLst>
            </a:custGeom>
            <a:solidFill>
              <a:srgbClr val="D33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4" name="Google Shape;1594;p39"/>
            <p:cNvSpPr/>
            <p:nvPr/>
          </p:nvSpPr>
          <p:spPr>
            <a:xfrm>
              <a:off x="4190700" y="3180150"/>
              <a:ext cx="43300" cy="11675"/>
            </a:xfrm>
            <a:custGeom>
              <a:avLst/>
              <a:gdLst/>
              <a:ahLst/>
              <a:cxnLst/>
              <a:rect l="l" t="t" r="r" b="b"/>
              <a:pathLst>
                <a:path w="1732" h="467" extrusionOk="0">
                  <a:moveTo>
                    <a:pt x="1065" y="1"/>
                  </a:moveTo>
                  <a:cubicBezTo>
                    <a:pt x="682" y="1"/>
                    <a:pt x="368" y="121"/>
                    <a:pt x="0" y="195"/>
                  </a:cubicBezTo>
                  <a:cubicBezTo>
                    <a:pt x="0" y="195"/>
                    <a:pt x="825" y="467"/>
                    <a:pt x="1351" y="467"/>
                  </a:cubicBezTo>
                  <a:cubicBezTo>
                    <a:pt x="1402" y="467"/>
                    <a:pt x="1449" y="464"/>
                    <a:pt x="1493" y="458"/>
                  </a:cubicBezTo>
                  <a:cubicBezTo>
                    <a:pt x="1581" y="446"/>
                    <a:pt x="1682" y="408"/>
                    <a:pt x="1719" y="333"/>
                  </a:cubicBezTo>
                  <a:cubicBezTo>
                    <a:pt x="1732" y="270"/>
                    <a:pt x="1707" y="208"/>
                    <a:pt x="1669" y="157"/>
                  </a:cubicBezTo>
                  <a:cubicBezTo>
                    <a:pt x="1631" y="120"/>
                    <a:pt x="1581" y="69"/>
                    <a:pt x="1518" y="57"/>
                  </a:cubicBezTo>
                  <a:cubicBezTo>
                    <a:pt x="1354" y="17"/>
                    <a:pt x="1205" y="1"/>
                    <a:pt x="1065" y="1"/>
                  </a:cubicBezTo>
                  <a:close/>
                </a:path>
              </a:pathLst>
            </a:custGeom>
            <a:solidFill>
              <a:srgbClr val="C02A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5" name="Google Shape;1595;p39"/>
            <p:cNvSpPr/>
            <p:nvPr/>
          </p:nvSpPr>
          <p:spPr>
            <a:xfrm>
              <a:off x="4191325" y="3144625"/>
              <a:ext cx="61200" cy="30375"/>
            </a:xfrm>
            <a:custGeom>
              <a:avLst/>
              <a:gdLst/>
              <a:ahLst/>
              <a:cxnLst/>
              <a:rect l="l" t="t" r="r" b="b"/>
              <a:pathLst>
                <a:path w="2448" h="1215" extrusionOk="0">
                  <a:moveTo>
                    <a:pt x="1741" y="1"/>
                  </a:moveTo>
                  <a:cubicBezTo>
                    <a:pt x="1146" y="1"/>
                    <a:pt x="578" y="245"/>
                    <a:pt x="0" y="336"/>
                  </a:cubicBezTo>
                  <a:lnTo>
                    <a:pt x="289" y="1214"/>
                  </a:lnTo>
                  <a:cubicBezTo>
                    <a:pt x="979" y="1202"/>
                    <a:pt x="1694" y="1114"/>
                    <a:pt x="2209" y="700"/>
                  </a:cubicBezTo>
                  <a:cubicBezTo>
                    <a:pt x="2334" y="600"/>
                    <a:pt x="2447" y="461"/>
                    <a:pt x="2410" y="311"/>
                  </a:cubicBezTo>
                  <a:cubicBezTo>
                    <a:pt x="2397" y="211"/>
                    <a:pt x="2322" y="135"/>
                    <a:pt x="2221" y="85"/>
                  </a:cubicBezTo>
                  <a:cubicBezTo>
                    <a:pt x="2133" y="35"/>
                    <a:pt x="2033" y="22"/>
                    <a:pt x="1933" y="10"/>
                  </a:cubicBezTo>
                  <a:cubicBezTo>
                    <a:pt x="1869" y="4"/>
                    <a:pt x="1805" y="1"/>
                    <a:pt x="1741" y="1"/>
                  </a:cubicBezTo>
                  <a:close/>
                </a:path>
              </a:pathLst>
            </a:custGeom>
            <a:solidFill>
              <a:srgbClr val="D33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6" name="Google Shape;1596;p39"/>
            <p:cNvSpPr/>
            <p:nvPr/>
          </p:nvSpPr>
          <p:spPr>
            <a:xfrm>
              <a:off x="4197900" y="3151125"/>
              <a:ext cx="42375" cy="13900"/>
            </a:xfrm>
            <a:custGeom>
              <a:avLst/>
              <a:gdLst/>
              <a:ahLst/>
              <a:cxnLst/>
              <a:rect l="l" t="t" r="r" b="b"/>
              <a:pathLst>
                <a:path w="1695" h="556" extrusionOk="0">
                  <a:moveTo>
                    <a:pt x="1431" y="1"/>
                  </a:moveTo>
                  <a:cubicBezTo>
                    <a:pt x="791" y="26"/>
                    <a:pt x="452" y="327"/>
                    <a:pt x="1" y="553"/>
                  </a:cubicBezTo>
                  <a:cubicBezTo>
                    <a:pt x="1" y="553"/>
                    <a:pt x="87" y="556"/>
                    <a:pt x="220" y="556"/>
                  </a:cubicBezTo>
                  <a:cubicBezTo>
                    <a:pt x="554" y="556"/>
                    <a:pt x="1184" y="537"/>
                    <a:pt x="1507" y="402"/>
                  </a:cubicBezTo>
                  <a:cubicBezTo>
                    <a:pt x="1594" y="365"/>
                    <a:pt x="1682" y="302"/>
                    <a:pt x="1682" y="214"/>
                  </a:cubicBezTo>
                  <a:cubicBezTo>
                    <a:pt x="1695" y="151"/>
                    <a:pt x="1645" y="101"/>
                    <a:pt x="1594" y="63"/>
                  </a:cubicBezTo>
                  <a:cubicBezTo>
                    <a:pt x="1544" y="26"/>
                    <a:pt x="1494" y="1"/>
                    <a:pt x="1431" y="1"/>
                  </a:cubicBezTo>
                  <a:close/>
                </a:path>
              </a:pathLst>
            </a:custGeom>
            <a:solidFill>
              <a:srgbClr val="C02A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7" name="Google Shape;1597;p39"/>
            <p:cNvSpPr/>
            <p:nvPr/>
          </p:nvSpPr>
          <p:spPr>
            <a:xfrm>
              <a:off x="4182850" y="3116750"/>
              <a:ext cx="66850" cy="32200"/>
            </a:xfrm>
            <a:custGeom>
              <a:avLst/>
              <a:gdLst/>
              <a:ahLst/>
              <a:cxnLst/>
              <a:rect l="l" t="t" r="r" b="b"/>
              <a:pathLst>
                <a:path w="2674" h="1288" extrusionOk="0">
                  <a:moveTo>
                    <a:pt x="1924" y="1"/>
                  </a:moveTo>
                  <a:cubicBezTo>
                    <a:pt x="1859" y="1"/>
                    <a:pt x="1795" y="4"/>
                    <a:pt x="1732" y="8"/>
                  </a:cubicBezTo>
                  <a:cubicBezTo>
                    <a:pt x="1130" y="33"/>
                    <a:pt x="565" y="184"/>
                    <a:pt x="0" y="334"/>
                  </a:cubicBezTo>
                  <a:lnTo>
                    <a:pt x="578" y="1288"/>
                  </a:lnTo>
                  <a:cubicBezTo>
                    <a:pt x="1280" y="1137"/>
                    <a:pt x="1996" y="987"/>
                    <a:pt x="2523" y="573"/>
                  </a:cubicBezTo>
                  <a:cubicBezTo>
                    <a:pt x="2598" y="522"/>
                    <a:pt x="2661" y="460"/>
                    <a:pt x="2661" y="372"/>
                  </a:cubicBezTo>
                  <a:cubicBezTo>
                    <a:pt x="2673" y="284"/>
                    <a:pt x="2623" y="209"/>
                    <a:pt x="2548" y="146"/>
                  </a:cubicBezTo>
                  <a:cubicBezTo>
                    <a:pt x="2485" y="96"/>
                    <a:pt x="2397" y="58"/>
                    <a:pt x="2309" y="46"/>
                  </a:cubicBezTo>
                  <a:cubicBezTo>
                    <a:pt x="2184" y="12"/>
                    <a:pt x="2053" y="1"/>
                    <a:pt x="1924" y="1"/>
                  </a:cubicBezTo>
                  <a:close/>
                </a:path>
              </a:pathLst>
            </a:custGeom>
            <a:solidFill>
              <a:srgbClr val="D33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8" name="Google Shape;1598;p39"/>
            <p:cNvSpPr/>
            <p:nvPr/>
          </p:nvSpPr>
          <p:spPr>
            <a:xfrm>
              <a:off x="4191325" y="3121900"/>
              <a:ext cx="43000" cy="14275"/>
            </a:xfrm>
            <a:custGeom>
              <a:avLst/>
              <a:gdLst/>
              <a:ahLst/>
              <a:cxnLst/>
              <a:rect l="l" t="t" r="r" b="b"/>
              <a:pathLst>
                <a:path w="1720" h="571" extrusionOk="0">
                  <a:moveTo>
                    <a:pt x="1456" y="0"/>
                  </a:moveTo>
                  <a:cubicBezTo>
                    <a:pt x="1448" y="0"/>
                    <a:pt x="1439" y="1"/>
                    <a:pt x="1431" y="3"/>
                  </a:cubicBezTo>
                  <a:cubicBezTo>
                    <a:pt x="778" y="28"/>
                    <a:pt x="452" y="329"/>
                    <a:pt x="0" y="567"/>
                  </a:cubicBezTo>
                  <a:cubicBezTo>
                    <a:pt x="0" y="567"/>
                    <a:pt x="81" y="570"/>
                    <a:pt x="209" y="570"/>
                  </a:cubicBezTo>
                  <a:cubicBezTo>
                    <a:pt x="548" y="570"/>
                    <a:pt x="1215" y="550"/>
                    <a:pt x="1544" y="404"/>
                  </a:cubicBezTo>
                  <a:cubicBezTo>
                    <a:pt x="1631" y="367"/>
                    <a:pt x="1719" y="304"/>
                    <a:pt x="1719" y="216"/>
                  </a:cubicBezTo>
                  <a:cubicBezTo>
                    <a:pt x="1719" y="153"/>
                    <a:pt x="1669" y="91"/>
                    <a:pt x="1619" y="65"/>
                  </a:cubicBezTo>
                  <a:cubicBezTo>
                    <a:pt x="1565" y="33"/>
                    <a:pt x="1510" y="0"/>
                    <a:pt x="1456" y="0"/>
                  </a:cubicBezTo>
                  <a:close/>
                </a:path>
              </a:pathLst>
            </a:custGeom>
            <a:solidFill>
              <a:srgbClr val="C02A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9" name="Google Shape;1599;p39"/>
            <p:cNvSpPr/>
            <p:nvPr/>
          </p:nvSpPr>
          <p:spPr>
            <a:xfrm>
              <a:off x="4171250" y="3089550"/>
              <a:ext cx="64325" cy="34000"/>
            </a:xfrm>
            <a:custGeom>
              <a:avLst/>
              <a:gdLst/>
              <a:ahLst/>
              <a:cxnLst/>
              <a:rect l="l" t="t" r="r" b="b"/>
              <a:pathLst>
                <a:path w="2573" h="1360" extrusionOk="0">
                  <a:moveTo>
                    <a:pt x="2126" y="0"/>
                  </a:moveTo>
                  <a:cubicBezTo>
                    <a:pt x="2095" y="0"/>
                    <a:pt x="2064" y="2"/>
                    <a:pt x="2033" y="4"/>
                  </a:cubicBezTo>
                  <a:cubicBezTo>
                    <a:pt x="1330" y="29"/>
                    <a:pt x="640" y="180"/>
                    <a:pt x="0" y="431"/>
                  </a:cubicBezTo>
                  <a:lnTo>
                    <a:pt x="602" y="1359"/>
                  </a:lnTo>
                  <a:cubicBezTo>
                    <a:pt x="619" y="1360"/>
                    <a:pt x="635" y="1360"/>
                    <a:pt x="652" y="1360"/>
                  </a:cubicBezTo>
                  <a:cubicBezTo>
                    <a:pt x="1263" y="1360"/>
                    <a:pt x="1869" y="1135"/>
                    <a:pt x="2322" y="732"/>
                  </a:cubicBezTo>
                  <a:cubicBezTo>
                    <a:pt x="2409" y="657"/>
                    <a:pt x="2485" y="569"/>
                    <a:pt x="2522" y="456"/>
                  </a:cubicBezTo>
                  <a:cubicBezTo>
                    <a:pt x="2573" y="355"/>
                    <a:pt x="2560" y="217"/>
                    <a:pt x="2485" y="130"/>
                  </a:cubicBezTo>
                  <a:cubicBezTo>
                    <a:pt x="2393" y="28"/>
                    <a:pt x="2260" y="0"/>
                    <a:pt x="2126" y="0"/>
                  </a:cubicBezTo>
                  <a:close/>
                </a:path>
              </a:pathLst>
            </a:custGeom>
            <a:solidFill>
              <a:srgbClr val="D33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0" name="Google Shape;1600;p39"/>
            <p:cNvSpPr/>
            <p:nvPr/>
          </p:nvSpPr>
          <p:spPr>
            <a:xfrm>
              <a:off x="4181275" y="3098975"/>
              <a:ext cx="41450" cy="16425"/>
            </a:xfrm>
            <a:custGeom>
              <a:avLst/>
              <a:gdLst/>
              <a:ahLst/>
              <a:cxnLst/>
              <a:rect l="l" t="t" r="r" b="b"/>
              <a:pathLst>
                <a:path w="1658" h="657" extrusionOk="0">
                  <a:moveTo>
                    <a:pt x="1415" y="0"/>
                  </a:moveTo>
                  <a:cubicBezTo>
                    <a:pt x="1404" y="0"/>
                    <a:pt x="1392" y="1"/>
                    <a:pt x="1381" y="4"/>
                  </a:cubicBezTo>
                  <a:cubicBezTo>
                    <a:pt x="754" y="66"/>
                    <a:pt x="440" y="393"/>
                    <a:pt x="1" y="656"/>
                  </a:cubicBezTo>
                  <a:cubicBezTo>
                    <a:pt x="1" y="656"/>
                    <a:pt x="1055" y="618"/>
                    <a:pt x="1494" y="380"/>
                  </a:cubicBezTo>
                  <a:cubicBezTo>
                    <a:pt x="1569" y="342"/>
                    <a:pt x="1657" y="280"/>
                    <a:pt x="1657" y="179"/>
                  </a:cubicBezTo>
                  <a:cubicBezTo>
                    <a:pt x="1657" y="129"/>
                    <a:pt x="1607" y="79"/>
                    <a:pt x="1557" y="41"/>
                  </a:cubicBezTo>
                  <a:cubicBezTo>
                    <a:pt x="1516" y="21"/>
                    <a:pt x="1466" y="0"/>
                    <a:pt x="1415" y="0"/>
                  </a:cubicBezTo>
                  <a:close/>
                </a:path>
              </a:pathLst>
            </a:custGeom>
            <a:solidFill>
              <a:srgbClr val="C02A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1" name="Google Shape;1601;p39"/>
            <p:cNvSpPr/>
            <p:nvPr/>
          </p:nvSpPr>
          <p:spPr>
            <a:xfrm>
              <a:off x="4155550" y="3063300"/>
              <a:ext cx="60250" cy="39550"/>
            </a:xfrm>
            <a:custGeom>
              <a:avLst/>
              <a:gdLst/>
              <a:ahLst/>
              <a:cxnLst/>
              <a:rect l="l" t="t" r="r" b="b"/>
              <a:pathLst>
                <a:path w="2410" h="1582" extrusionOk="0">
                  <a:moveTo>
                    <a:pt x="2109" y="0"/>
                  </a:moveTo>
                  <a:cubicBezTo>
                    <a:pt x="1958" y="0"/>
                    <a:pt x="1820" y="25"/>
                    <a:pt x="1682" y="63"/>
                  </a:cubicBezTo>
                  <a:cubicBezTo>
                    <a:pt x="1230" y="188"/>
                    <a:pt x="540" y="464"/>
                    <a:pt x="1" y="1054"/>
                  </a:cubicBezTo>
                  <a:lnTo>
                    <a:pt x="841" y="1581"/>
                  </a:lnTo>
                  <a:cubicBezTo>
                    <a:pt x="1406" y="1330"/>
                    <a:pt x="1908" y="941"/>
                    <a:pt x="2272" y="464"/>
                  </a:cubicBezTo>
                  <a:cubicBezTo>
                    <a:pt x="2347" y="351"/>
                    <a:pt x="2410" y="213"/>
                    <a:pt x="2335" y="100"/>
                  </a:cubicBezTo>
                  <a:cubicBezTo>
                    <a:pt x="2284" y="38"/>
                    <a:pt x="2184" y="13"/>
                    <a:pt x="2109" y="0"/>
                  </a:cubicBezTo>
                  <a:close/>
                </a:path>
              </a:pathLst>
            </a:custGeom>
            <a:solidFill>
              <a:srgbClr val="D33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2" name="Google Shape;1602;p39"/>
            <p:cNvSpPr/>
            <p:nvPr/>
          </p:nvSpPr>
          <p:spPr>
            <a:xfrm>
              <a:off x="4165600" y="3071400"/>
              <a:ext cx="38925" cy="23275"/>
            </a:xfrm>
            <a:custGeom>
              <a:avLst/>
              <a:gdLst/>
              <a:ahLst/>
              <a:cxnLst/>
              <a:rect l="l" t="t" r="r" b="b"/>
              <a:pathLst>
                <a:path w="1557" h="931" extrusionOk="0">
                  <a:moveTo>
                    <a:pt x="1309" y="0"/>
                  </a:moveTo>
                  <a:cubicBezTo>
                    <a:pt x="1283" y="0"/>
                    <a:pt x="1256" y="4"/>
                    <a:pt x="1230" y="15"/>
                  </a:cubicBezTo>
                  <a:cubicBezTo>
                    <a:pt x="628" y="203"/>
                    <a:pt x="377" y="580"/>
                    <a:pt x="0" y="931"/>
                  </a:cubicBezTo>
                  <a:cubicBezTo>
                    <a:pt x="0" y="931"/>
                    <a:pt x="1029" y="680"/>
                    <a:pt x="1406" y="366"/>
                  </a:cubicBezTo>
                  <a:cubicBezTo>
                    <a:pt x="1481" y="303"/>
                    <a:pt x="1556" y="228"/>
                    <a:pt x="1531" y="140"/>
                  </a:cubicBezTo>
                  <a:cubicBezTo>
                    <a:pt x="1519" y="78"/>
                    <a:pt x="1468" y="40"/>
                    <a:pt x="1418" y="15"/>
                  </a:cubicBezTo>
                  <a:cubicBezTo>
                    <a:pt x="1382" y="8"/>
                    <a:pt x="1346" y="0"/>
                    <a:pt x="1309" y="0"/>
                  </a:cubicBezTo>
                  <a:close/>
                </a:path>
              </a:pathLst>
            </a:custGeom>
            <a:solidFill>
              <a:srgbClr val="C02A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3" name="Google Shape;1603;p39"/>
            <p:cNvSpPr/>
            <p:nvPr/>
          </p:nvSpPr>
          <p:spPr>
            <a:xfrm>
              <a:off x="4196975" y="3185000"/>
              <a:ext cx="18500" cy="5450"/>
            </a:xfrm>
            <a:custGeom>
              <a:avLst/>
              <a:gdLst/>
              <a:ahLst/>
              <a:cxnLst/>
              <a:rect l="l" t="t" r="r" b="b"/>
              <a:pathLst>
                <a:path w="740" h="218" extrusionOk="0">
                  <a:moveTo>
                    <a:pt x="25" y="1"/>
                  </a:moveTo>
                  <a:cubicBezTo>
                    <a:pt x="13" y="1"/>
                    <a:pt x="0" y="14"/>
                    <a:pt x="13" y="26"/>
                  </a:cubicBezTo>
                  <a:cubicBezTo>
                    <a:pt x="226" y="139"/>
                    <a:pt x="489" y="189"/>
                    <a:pt x="728" y="214"/>
                  </a:cubicBezTo>
                  <a:cubicBezTo>
                    <a:pt x="730" y="217"/>
                    <a:pt x="732" y="218"/>
                    <a:pt x="734" y="218"/>
                  </a:cubicBezTo>
                  <a:cubicBezTo>
                    <a:pt x="740" y="218"/>
                    <a:pt x="738" y="202"/>
                    <a:pt x="728" y="202"/>
                  </a:cubicBezTo>
                  <a:cubicBezTo>
                    <a:pt x="489" y="152"/>
                    <a:pt x="264" y="76"/>
                    <a:pt x="25" y="1"/>
                  </a:cubicBezTo>
                  <a:close/>
                </a:path>
              </a:pathLst>
            </a:custGeom>
            <a:solidFill>
              <a:srgbClr val="5616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4" name="Google Shape;1604;p39"/>
            <p:cNvSpPr/>
            <p:nvPr/>
          </p:nvSpPr>
          <p:spPr>
            <a:xfrm>
              <a:off x="4201975" y="3176225"/>
              <a:ext cx="11000" cy="2625"/>
            </a:xfrm>
            <a:custGeom>
              <a:avLst/>
              <a:gdLst/>
              <a:ahLst/>
              <a:cxnLst/>
              <a:rect l="l" t="t" r="r" b="b"/>
              <a:pathLst>
                <a:path w="440" h="105" extrusionOk="0">
                  <a:moveTo>
                    <a:pt x="26" y="1"/>
                  </a:moveTo>
                  <a:cubicBezTo>
                    <a:pt x="13" y="1"/>
                    <a:pt x="1" y="13"/>
                    <a:pt x="13" y="13"/>
                  </a:cubicBezTo>
                  <a:cubicBezTo>
                    <a:pt x="118" y="76"/>
                    <a:pt x="241" y="104"/>
                    <a:pt x="359" y="104"/>
                  </a:cubicBezTo>
                  <a:cubicBezTo>
                    <a:pt x="382" y="104"/>
                    <a:pt x="405" y="103"/>
                    <a:pt x="427" y="101"/>
                  </a:cubicBezTo>
                  <a:cubicBezTo>
                    <a:pt x="440" y="101"/>
                    <a:pt x="440" y="88"/>
                    <a:pt x="427" y="88"/>
                  </a:cubicBezTo>
                  <a:cubicBezTo>
                    <a:pt x="277" y="88"/>
                    <a:pt x="151" y="38"/>
                    <a:pt x="26" y="1"/>
                  </a:cubicBezTo>
                  <a:close/>
                </a:path>
              </a:pathLst>
            </a:custGeom>
            <a:solidFill>
              <a:srgbClr val="5616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5" name="Google Shape;1605;p39"/>
            <p:cNvSpPr/>
            <p:nvPr/>
          </p:nvSpPr>
          <p:spPr>
            <a:xfrm>
              <a:off x="4198525" y="3160225"/>
              <a:ext cx="22000" cy="2525"/>
            </a:xfrm>
            <a:custGeom>
              <a:avLst/>
              <a:gdLst/>
              <a:ahLst/>
              <a:cxnLst/>
              <a:rect l="l" t="t" r="r" b="b"/>
              <a:pathLst>
                <a:path w="880" h="101" extrusionOk="0">
                  <a:moveTo>
                    <a:pt x="867" y="1"/>
                  </a:moveTo>
                  <a:cubicBezTo>
                    <a:pt x="578" y="26"/>
                    <a:pt x="302" y="38"/>
                    <a:pt x="26" y="76"/>
                  </a:cubicBezTo>
                  <a:cubicBezTo>
                    <a:pt x="1" y="76"/>
                    <a:pt x="13" y="101"/>
                    <a:pt x="26" y="101"/>
                  </a:cubicBezTo>
                  <a:cubicBezTo>
                    <a:pt x="302" y="101"/>
                    <a:pt x="591" y="63"/>
                    <a:pt x="867" y="26"/>
                  </a:cubicBezTo>
                  <a:cubicBezTo>
                    <a:pt x="879" y="26"/>
                    <a:pt x="879" y="1"/>
                    <a:pt x="867" y="1"/>
                  </a:cubicBezTo>
                  <a:close/>
                </a:path>
              </a:pathLst>
            </a:custGeom>
            <a:solidFill>
              <a:srgbClr val="5616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6" name="Google Shape;1606;p39"/>
            <p:cNvSpPr/>
            <p:nvPr/>
          </p:nvSpPr>
          <p:spPr>
            <a:xfrm>
              <a:off x="4196325" y="3148225"/>
              <a:ext cx="14775" cy="2475"/>
            </a:xfrm>
            <a:custGeom>
              <a:avLst/>
              <a:gdLst/>
              <a:ahLst/>
              <a:cxnLst/>
              <a:rect l="l" t="t" r="r" b="b"/>
              <a:pathLst>
                <a:path w="591" h="99" extrusionOk="0">
                  <a:moveTo>
                    <a:pt x="584" y="0"/>
                  </a:moveTo>
                  <a:cubicBezTo>
                    <a:pt x="583" y="0"/>
                    <a:pt x="581" y="1"/>
                    <a:pt x="578" y="4"/>
                  </a:cubicBezTo>
                  <a:cubicBezTo>
                    <a:pt x="390" y="41"/>
                    <a:pt x="202" y="41"/>
                    <a:pt x="13" y="67"/>
                  </a:cubicBezTo>
                  <a:cubicBezTo>
                    <a:pt x="1" y="67"/>
                    <a:pt x="1" y="92"/>
                    <a:pt x="13" y="92"/>
                  </a:cubicBezTo>
                  <a:cubicBezTo>
                    <a:pt x="49" y="96"/>
                    <a:pt x="84" y="98"/>
                    <a:pt x="120" y="98"/>
                  </a:cubicBezTo>
                  <a:cubicBezTo>
                    <a:pt x="276" y="98"/>
                    <a:pt x="435" y="59"/>
                    <a:pt x="578" y="29"/>
                  </a:cubicBezTo>
                  <a:cubicBezTo>
                    <a:pt x="588" y="19"/>
                    <a:pt x="590" y="0"/>
                    <a:pt x="584" y="0"/>
                  </a:cubicBezTo>
                  <a:close/>
                </a:path>
              </a:pathLst>
            </a:custGeom>
            <a:solidFill>
              <a:srgbClr val="5616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7" name="Google Shape;1607;p39"/>
            <p:cNvSpPr/>
            <p:nvPr/>
          </p:nvSpPr>
          <p:spPr>
            <a:xfrm>
              <a:off x="4191000" y="3133875"/>
              <a:ext cx="26375" cy="5975"/>
            </a:xfrm>
            <a:custGeom>
              <a:avLst/>
              <a:gdLst/>
              <a:ahLst/>
              <a:cxnLst/>
              <a:rect l="l" t="t" r="r" b="b"/>
              <a:pathLst>
                <a:path w="1055" h="239" extrusionOk="0">
                  <a:moveTo>
                    <a:pt x="1030" y="1"/>
                  </a:moveTo>
                  <a:cubicBezTo>
                    <a:pt x="691" y="38"/>
                    <a:pt x="339" y="101"/>
                    <a:pt x="13" y="214"/>
                  </a:cubicBezTo>
                  <a:cubicBezTo>
                    <a:pt x="1" y="214"/>
                    <a:pt x="1" y="239"/>
                    <a:pt x="26" y="239"/>
                  </a:cubicBezTo>
                  <a:cubicBezTo>
                    <a:pt x="365" y="164"/>
                    <a:pt x="691" y="76"/>
                    <a:pt x="1042" y="26"/>
                  </a:cubicBezTo>
                  <a:cubicBezTo>
                    <a:pt x="1055" y="26"/>
                    <a:pt x="1042" y="1"/>
                    <a:pt x="1030" y="1"/>
                  </a:cubicBezTo>
                  <a:close/>
                </a:path>
              </a:pathLst>
            </a:custGeom>
            <a:solidFill>
              <a:srgbClr val="5616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8" name="Google Shape;1608;p39"/>
            <p:cNvSpPr/>
            <p:nvPr/>
          </p:nvSpPr>
          <p:spPr>
            <a:xfrm>
              <a:off x="4182225" y="3110575"/>
              <a:ext cx="17250" cy="4200"/>
            </a:xfrm>
            <a:custGeom>
              <a:avLst/>
              <a:gdLst/>
              <a:ahLst/>
              <a:cxnLst/>
              <a:rect l="l" t="t" r="r" b="b"/>
              <a:pathLst>
                <a:path w="690" h="168" extrusionOk="0">
                  <a:moveTo>
                    <a:pt x="684" y="0"/>
                  </a:moveTo>
                  <a:cubicBezTo>
                    <a:pt x="682" y="0"/>
                    <a:pt x="680" y="2"/>
                    <a:pt x="678" y="4"/>
                  </a:cubicBezTo>
                  <a:cubicBezTo>
                    <a:pt x="452" y="42"/>
                    <a:pt x="226" y="79"/>
                    <a:pt x="13" y="142"/>
                  </a:cubicBezTo>
                  <a:cubicBezTo>
                    <a:pt x="0" y="154"/>
                    <a:pt x="0" y="167"/>
                    <a:pt x="13" y="167"/>
                  </a:cubicBezTo>
                  <a:cubicBezTo>
                    <a:pt x="239" y="142"/>
                    <a:pt x="465" y="79"/>
                    <a:pt x="678" y="29"/>
                  </a:cubicBezTo>
                  <a:cubicBezTo>
                    <a:pt x="688" y="19"/>
                    <a:pt x="690" y="0"/>
                    <a:pt x="684" y="0"/>
                  </a:cubicBezTo>
                  <a:close/>
                </a:path>
              </a:pathLst>
            </a:custGeom>
            <a:solidFill>
              <a:srgbClr val="5616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9" name="Google Shape;1609;p39"/>
            <p:cNvSpPr/>
            <p:nvPr/>
          </p:nvSpPr>
          <p:spPr>
            <a:xfrm>
              <a:off x="4178825" y="3100000"/>
              <a:ext cx="25700" cy="11075"/>
            </a:xfrm>
            <a:custGeom>
              <a:avLst/>
              <a:gdLst/>
              <a:ahLst/>
              <a:cxnLst/>
              <a:rect l="l" t="t" r="r" b="b"/>
              <a:pathLst>
                <a:path w="1028" h="443" extrusionOk="0">
                  <a:moveTo>
                    <a:pt x="990" y="0"/>
                  </a:moveTo>
                  <a:cubicBezTo>
                    <a:pt x="651" y="63"/>
                    <a:pt x="287" y="201"/>
                    <a:pt x="11" y="414"/>
                  </a:cubicBezTo>
                  <a:cubicBezTo>
                    <a:pt x="1" y="425"/>
                    <a:pt x="7" y="443"/>
                    <a:pt x="16" y="443"/>
                  </a:cubicBezTo>
                  <a:cubicBezTo>
                    <a:pt x="18" y="443"/>
                    <a:pt x="21" y="442"/>
                    <a:pt x="23" y="439"/>
                  </a:cubicBezTo>
                  <a:cubicBezTo>
                    <a:pt x="337" y="264"/>
                    <a:pt x="651" y="113"/>
                    <a:pt x="1002" y="25"/>
                  </a:cubicBezTo>
                  <a:cubicBezTo>
                    <a:pt x="1027" y="25"/>
                    <a:pt x="1015" y="0"/>
                    <a:pt x="990" y="0"/>
                  </a:cubicBezTo>
                  <a:close/>
                </a:path>
              </a:pathLst>
            </a:custGeom>
            <a:solidFill>
              <a:srgbClr val="5616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0" name="Google Shape;1610;p39"/>
            <p:cNvSpPr/>
            <p:nvPr/>
          </p:nvSpPr>
          <p:spPr>
            <a:xfrm>
              <a:off x="4169100" y="3091450"/>
              <a:ext cx="21250" cy="8975"/>
            </a:xfrm>
            <a:custGeom>
              <a:avLst/>
              <a:gdLst/>
              <a:ahLst/>
              <a:cxnLst/>
              <a:rect l="l" t="t" r="r" b="b"/>
              <a:pathLst>
                <a:path w="850" h="359" extrusionOk="0">
                  <a:moveTo>
                    <a:pt x="833" y="0"/>
                  </a:moveTo>
                  <a:cubicBezTo>
                    <a:pt x="831" y="0"/>
                    <a:pt x="829" y="1"/>
                    <a:pt x="826" y="3"/>
                  </a:cubicBezTo>
                  <a:cubicBezTo>
                    <a:pt x="550" y="104"/>
                    <a:pt x="274" y="204"/>
                    <a:pt x="11" y="330"/>
                  </a:cubicBezTo>
                  <a:cubicBezTo>
                    <a:pt x="1" y="340"/>
                    <a:pt x="7" y="358"/>
                    <a:pt x="16" y="358"/>
                  </a:cubicBezTo>
                  <a:cubicBezTo>
                    <a:pt x="18" y="358"/>
                    <a:pt x="21" y="357"/>
                    <a:pt x="23" y="355"/>
                  </a:cubicBezTo>
                  <a:cubicBezTo>
                    <a:pt x="299" y="267"/>
                    <a:pt x="563" y="141"/>
                    <a:pt x="839" y="29"/>
                  </a:cubicBezTo>
                  <a:cubicBezTo>
                    <a:pt x="849" y="18"/>
                    <a:pt x="843" y="0"/>
                    <a:pt x="833" y="0"/>
                  </a:cubicBezTo>
                  <a:close/>
                </a:path>
              </a:pathLst>
            </a:custGeom>
            <a:solidFill>
              <a:srgbClr val="5616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1" name="Google Shape;1611;p39"/>
            <p:cNvSpPr/>
            <p:nvPr/>
          </p:nvSpPr>
          <p:spPr>
            <a:xfrm>
              <a:off x="4159625" y="3077625"/>
              <a:ext cx="26950" cy="17500"/>
            </a:xfrm>
            <a:custGeom>
              <a:avLst/>
              <a:gdLst/>
              <a:ahLst/>
              <a:cxnLst/>
              <a:rect l="l" t="t" r="r" b="b"/>
              <a:pathLst>
                <a:path w="1078" h="700" extrusionOk="0">
                  <a:moveTo>
                    <a:pt x="1062" y="1"/>
                  </a:moveTo>
                  <a:cubicBezTo>
                    <a:pt x="1060" y="1"/>
                    <a:pt x="1057" y="2"/>
                    <a:pt x="1055" y="4"/>
                  </a:cubicBezTo>
                  <a:cubicBezTo>
                    <a:pt x="678" y="155"/>
                    <a:pt x="277" y="368"/>
                    <a:pt x="1" y="682"/>
                  </a:cubicBezTo>
                  <a:cubicBezTo>
                    <a:pt x="1" y="691"/>
                    <a:pt x="7" y="700"/>
                    <a:pt x="11" y="700"/>
                  </a:cubicBezTo>
                  <a:cubicBezTo>
                    <a:pt x="12" y="700"/>
                    <a:pt x="13" y="698"/>
                    <a:pt x="13" y="694"/>
                  </a:cubicBezTo>
                  <a:cubicBezTo>
                    <a:pt x="189" y="569"/>
                    <a:pt x="340" y="431"/>
                    <a:pt x="515" y="318"/>
                  </a:cubicBezTo>
                  <a:cubicBezTo>
                    <a:pt x="691" y="205"/>
                    <a:pt x="879" y="105"/>
                    <a:pt x="1067" y="29"/>
                  </a:cubicBezTo>
                  <a:cubicBezTo>
                    <a:pt x="1078" y="19"/>
                    <a:pt x="1071" y="1"/>
                    <a:pt x="1062" y="1"/>
                  </a:cubicBezTo>
                  <a:close/>
                </a:path>
              </a:pathLst>
            </a:custGeom>
            <a:solidFill>
              <a:srgbClr val="5616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2" name="Google Shape;1612;p39"/>
            <p:cNvSpPr/>
            <p:nvPr/>
          </p:nvSpPr>
          <p:spPr>
            <a:xfrm>
              <a:off x="4179700" y="3073800"/>
              <a:ext cx="10375" cy="9200"/>
            </a:xfrm>
            <a:custGeom>
              <a:avLst/>
              <a:gdLst/>
              <a:ahLst/>
              <a:cxnLst/>
              <a:rect l="l" t="t" r="r" b="b"/>
              <a:pathLst>
                <a:path w="415" h="368" extrusionOk="0">
                  <a:moveTo>
                    <a:pt x="208" y="0"/>
                  </a:moveTo>
                  <a:cubicBezTo>
                    <a:pt x="161" y="0"/>
                    <a:pt x="114" y="19"/>
                    <a:pt x="76" y="57"/>
                  </a:cubicBezTo>
                  <a:cubicBezTo>
                    <a:pt x="1" y="120"/>
                    <a:pt x="1" y="245"/>
                    <a:pt x="76" y="320"/>
                  </a:cubicBezTo>
                  <a:cubicBezTo>
                    <a:pt x="114" y="352"/>
                    <a:pt x="161" y="367"/>
                    <a:pt x="208" y="367"/>
                  </a:cubicBezTo>
                  <a:cubicBezTo>
                    <a:pt x="255" y="367"/>
                    <a:pt x="302" y="352"/>
                    <a:pt x="340" y="320"/>
                  </a:cubicBezTo>
                  <a:cubicBezTo>
                    <a:pt x="415" y="245"/>
                    <a:pt x="415" y="120"/>
                    <a:pt x="340" y="57"/>
                  </a:cubicBezTo>
                  <a:cubicBezTo>
                    <a:pt x="302" y="19"/>
                    <a:pt x="255" y="0"/>
                    <a:pt x="208" y="0"/>
                  </a:cubicBezTo>
                  <a:close/>
                </a:path>
              </a:pathLst>
            </a:custGeom>
            <a:solidFill>
              <a:srgbClr val="5616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3" name="Google Shape;1613;p39"/>
            <p:cNvSpPr/>
            <p:nvPr/>
          </p:nvSpPr>
          <p:spPr>
            <a:xfrm>
              <a:off x="4178150" y="3087375"/>
              <a:ext cx="5650" cy="5200"/>
            </a:xfrm>
            <a:custGeom>
              <a:avLst/>
              <a:gdLst/>
              <a:ahLst/>
              <a:cxnLst/>
              <a:rect l="l" t="t" r="r" b="b"/>
              <a:pathLst>
                <a:path w="226" h="208" extrusionOk="0">
                  <a:moveTo>
                    <a:pt x="119" y="0"/>
                  </a:moveTo>
                  <a:cubicBezTo>
                    <a:pt x="94" y="0"/>
                    <a:pt x="69" y="10"/>
                    <a:pt x="50" y="28"/>
                  </a:cubicBezTo>
                  <a:cubicBezTo>
                    <a:pt x="0" y="79"/>
                    <a:pt x="0" y="141"/>
                    <a:pt x="50" y="179"/>
                  </a:cubicBezTo>
                  <a:cubicBezTo>
                    <a:pt x="69" y="198"/>
                    <a:pt x="94" y="207"/>
                    <a:pt x="119" y="207"/>
                  </a:cubicBezTo>
                  <a:cubicBezTo>
                    <a:pt x="144" y="207"/>
                    <a:pt x="169" y="198"/>
                    <a:pt x="188" y="179"/>
                  </a:cubicBezTo>
                  <a:cubicBezTo>
                    <a:pt x="226" y="141"/>
                    <a:pt x="226" y="79"/>
                    <a:pt x="188" y="28"/>
                  </a:cubicBezTo>
                  <a:cubicBezTo>
                    <a:pt x="169" y="10"/>
                    <a:pt x="144" y="0"/>
                    <a:pt x="119" y="0"/>
                  </a:cubicBezTo>
                  <a:close/>
                </a:path>
              </a:pathLst>
            </a:custGeom>
            <a:solidFill>
              <a:srgbClr val="5616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4" name="Google Shape;1614;p39"/>
            <p:cNvSpPr/>
            <p:nvPr/>
          </p:nvSpPr>
          <p:spPr>
            <a:xfrm>
              <a:off x="4213600" y="3132000"/>
              <a:ext cx="5650" cy="5125"/>
            </a:xfrm>
            <a:custGeom>
              <a:avLst/>
              <a:gdLst/>
              <a:ahLst/>
              <a:cxnLst/>
              <a:rect l="l" t="t" r="r" b="b"/>
              <a:pathLst>
                <a:path w="226" h="205" extrusionOk="0">
                  <a:moveTo>
                    <a:pt x="118" y="0"/>
                  </a:moveTo>
                  <a:cubicBezTo>
                    <a:pt x="91" y="0"/>
                    <a:pt x="63" y="13"/>
                    <a:pt x="38" y="38"/>
                  </a:cubicBezTo>
                  <a:cubicBezTo>
                    <a:pt x="0" y="76"/>
                    <a:pt x="0" y="138"/>
                    <a:pt x="38" y="176"/>
                  </a:cubicBezTo>
                  <a:cubicBezTo>
                    <a:pt x="63" y="195"/>
                    <a:pt x="91" y="204"/>
                    <a:pt x="118" y="204"/>
                  </a:cubicBezTo>
                  <a:cubicBezTo>
                    <a:pt x="144" y="204"/>
                    <a:pt x="170" y="195"/>
                    <a:pt x="188" y="176"/>
                  </a:cubicBezTo>
                  <a:cubicBezTo>
                    <a:pt x="226" y="138"/>
                    <a:pt x="226" y="76"/>
                    <a:pt x="188" y="38"/>
                  </a:cubicBezTo>
                  <a:cubicBezTo>
                    <a:pt x="170" y="13"/>
                    <a:pt x="144" y="0"/>
                    <a:pt x="118" y="0"/>
                  </a:cubicBezTo>
                  <a:close/>
                </a:path>
              </a:pathLst>
            </a:custGeom>
            <a:solidFill>
              <a:srgbClr val="5616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5" name="Google Shape;1615;p39"/>
            <p:cNvSpPr/>
            <p:nvPr/>
          </p:nvSpPr>
          <p:spPr>
            <a:xfrm>
              <a:off x="4212325" y="3187750"/>
              <a:ext cx="5675" cy="4900"/>
            </a:xfrm>
            <a:custGeom>
              <a:avLst/>
              <a:gdLst/>
              <a:ahLst/>
              <a:cxnLst/>
              <a:rect l="l" t="t" r="r" b="b"/>
              <a:pathLst>
                <a:path w="227" h="196" extrusionOk="0">
                  <a:moveTo>
                    <a:pt x="109" y="1"/>
                  </a:moveTo>
                  <a:cubicBezTo>
                    <a:pt x="82" y="1"/>
                    <a:pt x="57" y="10"/>
                    <a:pt x="39" y="29"/>
                  </a:cubicBezTo>
                  <a:cubicBezTo>
                    <a:pt x="1" y="67"/>
                    <a:pt x="1" y="129"/>
                    <a:pt x="39" y="167"/>
                  </a:cubicBezTo>
                  <a:cubicBezTo>
                    <a:pt x="57" y="186"/>
                    <a:pt x="82" y="195"/>
                    <a:pt x="109" y="195"/>
                  </a:cubicBezTo>
                  <a:cubicBezTo>
                    <a:pt x="136" y="195"/>
                    <a:pt x="164" y="186"/>
                    <a:pt x="189" y="167"/>
                  </a:cubicBezTo>
                  <a:cubicBezTo>
                    <a:pt x="227" y="129"/>
                    <a:pt x="227" y="67"/>
                    <a:pt x="189" y="29"/>
                  </a:cubicBezTo>
                  <a:cubicBezTo>
                    <a:pt x="164" y="10"/>
                    <a:pt x="136" y="1"/>
                    <a:pt x="109" y="1"/>
                  </a:cubicBezTo>
                  <a:close/>
                </a:path>
              </a:pathLst>
            </a:custGeom>
            <a:solidFill>
              <a:srgbClr val="5616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6" name="Google Shape;1616;p39"/>
            <p:cNvSpPr/>
            <p:nvPr/>
          </p:nvSpPr>
          <p:spPr>
            <a:xfrm>
              <a:off x="4196025" y="3107200"/>
              <a:ext cx="8175" cy="7475"/>
            </a:xfrm>
            <a:custGeom>
              <a:avLst/>
              <a:gdLst/>
              <a:ahLst/>
              <a:cxnLst/>
              <a:rect l="l" t="t" r="r" b="b"/>
              <a:pathLst>
                <a:path w="327" h="299" extrusionOk="0">
                  <a:moveTo>
                    <a:pt x="164" y="1"/>
                  </a:moveTo>
                  <a:cubicBezTo>
                    <a:pt x="123" y="1"/>
                    <a:pt x="82" y="13"/>
                    <a:pt x="51" y="39"/>
                  </a:cubicBezTo>
                  <a:cubicBezTo>
                    <a:pt x="0" y="101"/>
                    <a:pt x="0" y="202"/>
                    <a:pt x="63" y="252"/>
                  </a:cubicBezTo>
                  <a:cubicBezTo>
                    <a:pt x="88" y="283"/>
                    <a:pt x="126" y="299"/>
                    <a:pt x="165" y="299"/>
                  </a:cubicBezTo>
                  <a:cubicBezTo>
                    <a:pt x="204" y="299"/>
                    <a:pt x="245" y="283"/>
                    <a:pt x="276" y="252"/>
                  </a:cubicBezTo>
                  <a:cubicBezTo>
                    <a:pt x="327" y="202"/>
                    <a:pt x="327" y="101"/>
                    <a:pt x="276" y="39"/>
                  </a:cubicBezTo>
                  <a:cubicBezTo>
                    <a:pt x="245" y="13"/>
                    <a:pt x="204" y="1"/>
                    <a:pt x="164" y="1"/>
                  </a:cubicBezTo>
                  <a:close/>
                </a:path>
              </a:pathLst>
            </a:custGeom>
            <a:solidFill>
              <a:srgbClr val="5616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7" name="Google Shape;1617;p39"/>
            <p:cNvSpPr/>
            <p:nvPr/>
          </p:nvSpPr>
          <p:spPr>
            <a:xfrm>
              <a:off x="4205750" y="3138025"/>
              <a:ext cx="8500" cy="7725"/>
            </a:xfrm>
            <a:custGeom>
              <a:avLst/>
              <a:gdLst/>
              <a:ahLst/>
              <a:cxnLst/>
              <a:rect l="l" t="t" r="r" b="b"/>
              <a:pathLst>
                <a:path w="340" h="309" extrusionOk="0">
                  <a:moveTo>
                    <a:pt x="170" y="1"/>
                  </a:moveTo>
                  <a:cubicBezTo>
                    <a:pt x="132" y="1"/>
                    <a:pt x="95" y="16"/>
                    <a:pt x="63" y="48"/>
                  </a:cubicBezTo>
                  <a:cubicBezTo>
                    <a:pt x="0" y="111"/>
                    <a:pt x="0" y="198"/>
                    <a:pt x="63" y="261"/>
                  </a:cubicBezTo>
                  <a:cubicBezTo>
                    <a:pt x="95" y="293"/>
                    <a:pt x="132" y="308"/>
                    <a:pt x="170" y="308"/>
                  </a:cubicBezTo>
                  <a:cubicBezTo>
                    <a:pt x="207" y="308"/>
                    <a:pt x="245" y="293"/>
                    <a:pt x="276" y="261"/>
                  </a:cubicBezTo>
                  <a:cubicBezTo>
                    <a:pt x="339" y="198"/>
                    <a:pt x="339" y="111"/>
                    <a:pt x="276" y="48"/>
                  </a:cubicBezTo>
                  <a:cubicBezTo>
                    <a:pt x="245" y="16"/>
                    <a:pt x="207" y="1"/>
                    <a:pt x="170" y="1"/>
                  </a:cubicBezTo>
                  <a:close/>
                </a:path>
              </a:pathLst>
            </a:custGeom>
            <a:solidFill>
              <a:srgbClr val="5616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8" name="Google Shape;1618;p39"/>
            <p:cNvSpPr/>
            <p:nvPr/>
          </p:nvSpPr>
          <p:spPr>
            <a:xfrm>
              <a:off x="4209825" y="3172775"/>
              <a:ext cx="8500" cy="7475"/>
            </a:xfrm>
            <a:custGeom>
              <a:avLst/>
              <a:gdLst/>
              <a:ahLst/>
              <a:cxnLst/>
              <a:rect l="l" t="t" r="r" b="b"/>
              <a:pathLst>
                <a:path w="340" h="299" extrusionOk="0">
                  <a:moveTo>
                    <a:pt x="170" y="1"/>
                  </a:moveTo>
                  <a:cubicBezTo>
                    <a:pt x="132" y="1"/>
                    <a:pt x="95" y="13"/>
                    <a:pt x="63" y="38"/>
                  </a:cubicBezTo>
                  <a:cubicBezTo>
                    <a:pt x="1" y="101"/>
                    <a:pt x="1" y="201"/>
                    <a:pt x="63" y="252"/>
                  </a:cubicBezTo>
                  <a:cubicBezTo>
                    <a:pt x="95" y="283"/>
                    <a:pt x="132" y="299"/>
                    <a:pt x="170" y="299"/>
                  </a:cubicBezTo>
                  <a:cubicBezTo>
                    <a:pt x="208" y="299"/>
                    <a:pt x="245" y="283"/>
                    <a:pt x="277" y="252"/>
                  </a:cubicBezTo>
                  <a:cubicBezTo>
                    <a:pt x="339" y="201"/>
                    <a:pt x="339" y="101"/>
                    <a:pt x="277" y="38"/>
                  </a:cubicBezTo>
                  <a:cubicBezTo>
                    <a:pt x="245" y="13"/>
                    <a:pt x="208" y="1"/>
                    <a:pt x="170" y="1"/>
                  </a:cubicBezTo>
                  <a:close/>
                </a:path>
              </a:pathLst>
            </a:custGeom>
            <a:solidFill>
              <a:srgbClr val="5616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9" name="Google Shape;1619;p39"/>
            <p:cNvSpPr/>
            <p:nvPr/>
          </p:nvSpPr>
          <p:spPr>
            <a:xfrm>
              <a:off x="4200425" y="3098025"/>
              <a:ext cx="5350" cy="4900"/>
            </a:xfrm>
            <a:custGeom>
              <a:avLst/>
              <a:gdLst/>
              <a:ahLst/>
              <a:cxnLst/>
              <a:rect l="l" t="t" r="r" b="b"/>
              <a:pathLst>
                <a:path w="214" h="196" extrusionOk="0">
                  <a:moveTo>
                    <a:pt x="107" y="1"/>
                  </a:moveTo>
                  <a:cubicBezTo>
                    <a:pt x="82" y="1"/>
                    <a:pt x="57" y="10"/>
                    <a:pt x="38" y="29"/>
                  </a:cubicBezTo>
                  <a:cubicBezTo>
                    <a:pt x="0" y="67"/>
                    <a:pt x="0" y="129"/>
                    <a:pt x="38" y="167"/>
                  </a:cubicBezTo>
                  <a:cubicBezTo>
                    <a:pt x="57" y="186"/>
                    <a:pt x="82" y="195"/>
                    <a:pt x="107" y="195"/>
                  </a:cubicBezTo>
                  <a:cubicBezTo>
                    <a:pt x="132" y="195"/>
                    <a:pt x="157" y="186"/>
                    <a:pt x="176" y="167"/>
                  </a:cubicBezTo>
                  <a:cubicBezTo>
                    <a:pt x="213" y="129"/>
                    <a:pt x="213" y="67"/>
                    <a:pt x="176" y="29"/>
                  </a:cubicBezTo>
                  <a:cubicBezTo>
                    <a:pt x="157" y="10"/>
                    <a:pt x="132" y="1"/>
                    <a:pt x="107" y="1"/>
                  </a:cubicBezTo>
                  <a:close/>
                </a:path>
              </a:pathLst>
            </a:custGeom>
            <a:solidFill>
              <a:srgbClr val="5616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0" name="Google Shape;1620;p39"/>
            <p:cNvSpPr/>
            <p:nvPr/>
          </p:nvSpPr>
          <p:spPr>
            <a:xfrm>
              <a:off x="4217050" y="3157950"/>
              <a:ext cx="5675" cy="5200"/>
            </a:xfrm>
            <a:custGeom>
              <a:avLst/>
              <a:gdLst/>
              <a:ahLst/>
              <a:cxnLst/>
              <a:rect l="l" t="t" r="r" b="b"/>
              <a:pathLst>
                <a:path w="227" h="208" extrusionOk="0">
                  <a:moveTo>
                    <a:pt x="113" y="1"/>
                  </a:moveTo>
                  <a:cubicBezTo>
                    <a:pt x="85" y="1"/>
                    <a:pt x="57" y="10"/>
                    <a:pt x="38" y="29"/>
                  </a:cubicBezTo>
                  <a:cubicBezTo>
                    <a:pt x="0" y="67"/>
                    <a:pt x="0" y="129"/>
                    <a:pt x="38" y="179"/>
                  </a:cubicBezTo>
                  <a:cubicBezTo>
                    <a:pt x="57" y="198"/>
                    <a:pt x="85" y="208"/>
                    <a:pt x="113" y="208"/>
                  </a:cubicBezTo>
                  <a:cubicBezTo>
                    <a:pt x="141" y="208"/>
                    <a:pt x="170" y="198"/>
                    <a:pt x="188" y="179"/>
                  </a:cubicBezTo>
                  <a:cubicBezTo>
                    <a:pt x="226" y="129"/>
                    <a:pt x="226" y="67"/>
                    <a:pt x="188" y="29"/>
                  </a:cubicBezTo>
                  <a:cubicBezTo>
                    <a:pt x="170" y="10"/>
                    <a:pt x="141" y="1"/>
                    <a:pt x="113" y="1"/>
                  </a:cubicBezTo>
                  <a:close/>
                </a:path>
              </a:pathLst>
            </a:custGeom>
            <a:solidFill>
              <a:srgbClr val="5616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1" name="Google Shape;1621;p39"/>
            <p:cNvSpPr/>
            <p:nvPr/>
          </p:nvSpPr>
          <p:spPr>
            <a:xfrm>
              <a:off x="4227400" y="3180850"/>
              <a:ext cx="5350" cy="5200"/>
            </a:xfrm>
            <a:custGeom>
              <a:avLst/>
              <a:gdLst/>
              <a:ahLst/>
              <a:cxnLst/>
              <a:rect l="l" t="t" r="r" b="b"/>
              <a:pathLst>
                <a:path w="214" h="208" extrusionOk="0">
                  <a:moveTo>
                    <a:pt x="107" y="1"/>
                  </a:moveTo>
                  <a:cubicBezTo>
                    <a:pt x="82" y="1"/>
                    <a:pt x="57" y="10"/>
                    <a:pt x="38" y="29"/>
                  </a:cubicBezTo>
                  <a:cubicBezTo>
                    <a:pt x="0" y="79"/>
                    <a:pt x="0" y="142"/>
                    <a:pt x="38" y="180"/>
                  </a:cubicBezTo>
                  <a:cubicBezTo>
                    <a:pt x="57" y="198"/>
                    <a:pt x="82" y="208"/>
                    <a:pt x="107" y="208"/>
                  </a:cubicBezTo>
                  <a:cubicBezTo>
                    <a:pt x="132" y="208"/>
                    <a:pt x="157" y="198"/>
                    <a:pt x="176" y="180"/>
                  </a:cubicBezTo>
                  <a:cubicBezTo>
                    <a:pt x="214" y="142"/>
                    <a:pt x="214" y="79"/>
                    <a:pt x="176" y="29"/>
                  </a:cubicBezTo>
                  <a:cubicBezTo>
                    <a:pt x="157" y="10"/>
                    <a:pt x="132" y="1"/>
                    <a:pt x="107" y="1"/>
                  </a:cubicBezTo>
                  <a:close/>
                </a:path>
              </a:pathLst>
            </a:custGeom>
            <a:solidFill>
              <a:srgbClr val="5616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2" name="Google Shape;1622;p39"/>
            <p:cNvSpPr/>
            <p:nvPr/>
          </p:nvSpPr>
          <p:spPr>
            <a:xfrm>
              <a:off x="4196650" y="3163775"/>
              <a:ext cx="16650" cy="1975"/>
            </a:xfrm>
            <a:custGeom>
              <a:avLst/>
              <a:gdLst/>
              <a:ahLst/>
              <a:cxnLst/>
              <a:rect l="l" t="t" r="r" b="b"/>
              <a:pathLst>
                <a:path w="666" h="79" extrusionOk="0">
                  <a:moveTo>
                    <a:pt x="172" y="1"/>
                  </a:moveTo>
                  <a:cubicBezTo>
                    <a:pt x="123" y="1"/>
                    <a:pt x="74" y="3"/>
                    <a:pt x="26" y="9"/>
                  </a:cubicBezTo>
                  <a:cubicBezTo>
                    <a:pt x="13" y="22"/>
                    <a:pt x="0" y="47"/>
                    <a:pt x="26" y="47"/>
                  </a:cubicBezTo>
                  <a:cubicBezTo>
                    <a:pt x="120" y="72"/>
                    <a:pt x="223" y="78"/>
                    <a:pt x="328" y="78"/>
                  </a:cubicBezTo>
                  <a:cubicBezTo>
                    <a:pt x="433" y="78"/>
                    <a:pt x="540" y="72"/>
                    <a:pt x="640" y="72"/>
                  </a:cubicBezTo>
                  <a:cubicBezTo>
                    <a:pt x="666" y="72"/>
                    <a:pt x="666" y="47"/>
                    <a:pt x="640" y="34"/>
                  </a:cubicBezTo>
                  <a:cubicBezTo>
                    <a:pt x="488" y="25"/>
                    <a:pt x="328" y="1"/>
                    <a:pt x="172" y="1"/>
                  </a:cubicBezTo>
                  <a:close/>
                </a:path>
              </a:pathLst>
            </a:custGeom>
            <a:solidFill>
              <a:srgbClr val="5616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3" name="Google Shape;1623;p39"/>
            <p:cNvSpPr/>
            <p:nvPr/>
          </p:nvSpPr>
          <p:spPr>
            <a:xfrm>
              <a:off x="4195400" y="3138275"/>
              <a:ext cx="10050" cy="3150"/>
            </a:xfrm>
            <a:custGeom>
              <a:avLst/>
              <a:gdLst/>
              <a:ahLst/>
              <a:cxnLst/>
              <a:rect l="l" t="t" r="r" b="b"/>
              <a:pathLst>
                <a:path w="402" h="126" extrusionOk="0">
                  <a:moveTo>
                    <a:pt x="377" y="0"/>
                  </a:moveTo>
                  <a:cubicBezTo>
                    <a:pt x="251" y="25"/>
                    <a:pt x="126" y="50"/>
                    <a:pt x="13" y="101"/>
                  </a:cubicBezTo>
                  <a:cubicBezTo>
                    <a:pt x="0" y="101"/>
                    <a:pt x="0" y="126"/>
                    <a:pt x="13" y="126"/>
                  </a:cubicBezTo>
                  <a:cubicBezTo>
                    <a:pt x="138" y="126"/>
                    <a:pt x="264" y="75"/>
                    <a:pt x="389" y="38"/>
                  </a:cubicBezTo>
                  <a:cubicBezTo>
                    <a:pt x="402" y="25"/>
                    <a:pt x="402" y="0"/>
                    <a:pt x="377" y="0"/>
                  </a:cubicBezTo>
                  <a:close/>
                </a:path>
              </a:pathLst>
            </a:custGeom>
            <a:solidFill>
              <a:srgbClr val="5616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4" name="Google Shape;1624;p39"/>
            <p:cNvSpPr/>
            <p:nvPr/>
          </p:nvSpPr>
          <p:spPr>
            <a:xfrm>
              <a:off x="4194450" y="3131675"/>
              <a:ext cx="14450" cy="4425"/>
            </a:xfrm>
            <a:custGeom>
              <a:avLst/>
              <a:gdLst/>
              <a:ahLst/>
              <a:cxnLst/>
              <a:rect l="l" t="t" r="r" b="b"/>
              <a:pathLst>
                <a:path w="578" h="177" extrusionOk="0">
                  <a:moveTo>
                    <a:pt x="553" y="1"/>
                  </a:moveTo>
                  <a:cubicBezTo>
                    <a:pt x="377" y="51"/>
                    <a:pt x="189" y="76"/>
                    <a:pt x="13" y="139"/>
                  </a:cubicBezTo>
                  <a:cubicBezTo>
                    <a:pt x="1" y="151"/>
                    <a:pt x="1" y="176"/>
                    <a:pt x="26" y="176"/>
                  </a:cubicBezTo>
                  <a:cubicBezTo>
                    <a:pt x="201" y="164"/>
                    <a:pt x="390" y="89"/>
                    <a:pt x="565" y="26"/>
                  </a:cubicBezTo>
                  <a:cubicBezTo>
                    <a:pt x="578" y="26"/>
                    <a:pt x="565" y="1"/>
                    <a:pt x="553" y="1"/>
                  </a:cubicBezTo>
                  <a:close/>
                </a:path>
              </a:pathLst>
            </a:custGeom>
            <a:solidFill>
              <a:srgbClr val="5616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5" name="Google Shape;1625;p39"/>
            <p:cNvSpPr/>
            <p:nvPr/>
          </p:nvSpPr>
          <p:spPr>
            <a:xfrm>
              <a:off x="4179700" y="3108075"/>
              <a:ext cx="15700" cy="5125"/>
            </a:xfrm>
            <a:custGeom>
              <a:avLst/>
              <a:gdLst/>
              <a:ahLst/>
              <a:cxnLst/>
              <a:rect l="l" t="t" r="r" b="b"/>
              <a:pathLst>
                <a:path w="628" h="205" extrusionOk="0">
                  <a:moveTo>
                    <a:pt x="615" y="0"/>
                  </a:moveTo>
                  <a:cubicBezTo>
                    <a:pt x="612" y="0"/>
                    <a:pt x="608" y="1"/>
                    <a:pt x="603" y="4"/>
                  </a:cubicBezTo>
                  <a:cubicBezTo>
                    <a:pt x="415" y="54"/>
                    <a:pt x="214" y="91"/>
                    <a:pt x="26" y="154"/>
                  </a:cubicBezTo>
                  <a:cubicBezTo>
                    <a:pt x="1" y="167"/>
                    <a:pt x="1" y="204"/>
                    <a:pt x="26" y="204"/>
                  </a:cubicBezTo>
                  <a:cubicBezTo>
                    <a:pt x="227" y="179"/>
                    <a:pt x="427" y="104"/>
                    <a:pt x="616" y="29"/>
                  </a:cubicBezTo>
                  <a:cubicBezTo>
                    <a:pt x="626" y="18"/>
                    <a:pt x="628" y="0"/>
                    <a:pt x="615" y="0"/>
                  </a:cubicBezTo>
                  <a:close/>
                </a:path>
              </a:pathLst>
            </a:custGeom>
            <a:solidFill>
              <a:srgbClr val="5616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6" name="Google Shape;1626;p39"/>
            <p:cNvSpPr/>
            <p:nvPr/>
          </p:nvSpPr>
          <p:spPr>
            <a:xfrm>
              <a:off x="4163800" y="3084925"/>
              <a:ext cx="15925" cy="10200"/>
            </a:xfrm>
            <a:custGeom>
              <a:avLst/>
              <a:gdLst/>
              <a:ahLst/>
              <a:cxnLst/>
              <a:rect l="l" t="t" r="r" b="b"/>
              <a:pathLst>
                <a:path w="637" h="408" extrusionOk="0">
                  <a:moveTo>
                    <a:pt x="612" y="1"/>
                  </a:moveTo>
                  <a:cubicBezTo>
                    <a:pt x="499" y="51"/>
                    <a:pt x="373" y="114"/>
                    <a:pt x="260" y="177"/>
                  </a:cubicBezTo>
                  <a:cubicBezTo>
                    <a:pt x="160" y="227"/>
                    <a:pt x="72" y="290"/>
                    <a:pt x="9" y="390"/>
                  </a:cubicBezTo>
                  <a:cubicBezTo>
                    <a:pt x="1" y="399"/>
                    <a:pt x="4" y="408"/>
                    <a:pt x="12" y="408"/>
                  </a:cubicBezTo>
                  <a:cubicBezTo>
                    <a:pt x="15" y="408"/>
                    <a:pt x="18" y="406"/>
                    <a:pt x="22" y="402"/>
                  </a:cubicBezTo>
                  <a:cubicBezTo>
                    <a:pt x="210" y="264"/>
                    <a:pt x="424" y="164"/>
                    <a:pt x="624" y="26"/>
                  </a:cubicBezTo>
                  <a:cubicBezTo>
                    <a:pt x="637" y="26"/>
                    <a:pt x="637" y="1"/>
                    <a:pt x="612" y="1"/>
                  </a:cubicBezTo>
                  <a:close/>
                </a:path>
              </a:pathLst>
            </a:custGeom>
            <a:solidFill>
              <a:srgbClr val="5616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7" name="Google Shape;1627;p39"/>
            <p:cNvSpPr/>
            <p:nvPr/>
          </p:nvSpPr>
          <p:spPr>
            <a:xfrm>
              <a:off x="4199775" y="3182500"/>
              <a:ext cx="12900" cy="4425"/>
            </a:xfrm>
            <a:custGeom>
              <a:avLst/>
              <a:gdLst/>
              <a:ahLst/>
              <a:cxnLst/>
              <a:rect l="l" t="t" r="r" b="b"/>
              <a:pathLst>
                <a:path w="516" h="177" extrusionOk="0">
                  <a:moveTo>
                    <a:pt x="26" y="1"/>
                  </a:moveTo>
                  <a:cubicBezTo>
                    <a:pt x="14" y="1"/>
                    <a:pt x="1" y="26"/>
                    <a:pt x="14" y="26"/>
                  </a:cubicBezTo>
                  <a:cubicBezTo>
                    <a:pt x="152" y="114"/>
                    <a:pt x="327" y="139"/>
                    <a:pt x="478" y="176"/>
                  </a:cubicBezTo>
                  <a:cubicBezTo>
                    <a:pt x="503" y="176"/>
                    <a:pt x="515" y="139"/>
                    <a:pt x="490" y="139"/>
                  </a:cubicBezTo>
                  <a:cubicBezTo>
                    <a:pt x="340" y="101"/>
                    <a:pt x="189" y="26"/>
                    <a:pt x="26" y="1"/>
                  </a:cubicBezTo>
                  <a:close/>
                </a:path>
              </a:pathLst>
            </a:custGeom>
            <a:solidFill>
              <a:srgbClr val="5616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8" name="Google Shape;1628;p39"/>
            <p:cNvSpPr/>
            <p:nvPr/>
          </p:nvSpPr>
          <p:spPr>
            <a:xfrm>
              <a:off x="4197025" y="3189000"/>
              <a:ext cx="15875" cy="6450"/>
            </a:xfrm>
            <a:custGeom>
              <a:avLst/>
              <a:gdLst/>
              <a:ahLst/>
              <a:cxnLst/>
              <a:rect l="l" t="t" r="r" b="b"/>
              <a:pathLst>
                <a:path w="635" h="258" extrusionOk="0">
                  <a:moveTo>
                    <a:pt x="16" y="1"/>
                  </a:moveTo>
                  <a:cubicBezTo>
                    <a:pt x="7" y="1"/>
                    <a:pt x="0" y="19"/>
                    <a:pt x="11" y="29"/>
                  </a:cubicBezTo>
                  <a:cubicBezTo>
                    <a:pt x="186" y="142"/>
                    <a:pt x="412" y="205"/>
                    <a:pt x="600" y="255"/>
                  </a:cubicBezTo>
                  <a:cubicBezTo>
                    <a:pt x="604" y="257"/>
                    <a:pt x="607" y="258"/>
                    <a:pt x="610" y="258"/>
                  </a:cubicBezTo>
                  <a:cubicBezTo>
                    <a:pt x="628" y="258"/>
                    <a:pt x="634" y="230"/>
                    <a:pt x="613" y="230"/>
                  </a:cubicBezTo>
                  <a:cubicBezTo>
                    <a:pt x="412" y="155"/>
                    <a:pt x="224" y="67"/>
                    <a:pt x="23" y="4"/>
                  </a:cubicBezTo>
                  <a:cubicBezTo>
                    <a:pt x="21" y="2"/>
                    <a:pt x="18" y="1"/>
                    <a:pt x="16" y="1"/>
                  </a:cubicBezTo>
                  <a:close/>
                </a:path>
              </a:pathLst>
            </a:custGeom>
            <a:solidFill>
              <a:srgbClr val="5616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9" name="Google Shape;1629;p39"/>
            <p:cNvSpPr/>
            <p:nvPr/>
          </p:nvSpPr>
          <p:spPr>
            <a:xfrm>
              <a:off x="4133900" y="3086275"/>
              <a:ext cx="72175" cy="115725"/>
            </a:xfrm>
            <a:custGeom>
              <a:avLst/>
              <a:gdLst/>
              <a:ahLst/>
              <a:cxnLst/>
              <a:rect l="l" t="t" r="r" b="b"/>
              <a:pathLst>
                <a:path w="2887" h="4629" extrusionOk="0">
                  <a:moveTo>
                    <a:pt x="555" y="1"/>
                  </a:moveTo>
                  <a:cubicBezTo>
                    <a:pt x="434" y="1"/>
                    <a:pt x="317" y="32"/>
                    <a:pt x="227" y="123"/>
                  </a:cubicBezTo>
                  <a:cubicBezTo>
                    <a:pt x="176" y="173"/>
                    <a:pt x="139" y="236"/>
                    <a:pt x="114" y="298"/>
                  </a:cubicBezTo>
                  <a:cubicBezTo>
                    <a:pt x="1" y="549"/>
                    <a:pt x="1" y="825"/>
                    <a:pt x="26" y="1089"/>
                  </a:cubicBezTo>
                  <a:cubicBezTo>
                    <a:pt x="76" y="1616"/>
                    <a:pt x="239" y="2118"/>
                    <a:pt x="515" y="2557"/>
                  </a:cubicBezTo>
                  <a:lnTo>
                    <a:pt x="942" y="4239"/>
                  </a:lnTo>
                  <a:cubicBezTo>
                    <a:pt x="1218" y="4402"/>
                    <a:pt x="1494" y="4565"/>
                    <a:pt x="1808" y="4615"/>
                  </a:cubicBezTo>
                  <a:cubicBezTo>
                    <a:pt x="1863" y="4624"/>
                    <a:pt x="1920" y="4628"/>
                    <a:pt x="1978" y="4628"/>
                  </a:cubicBezTo>
                  <a:cubicBezTo>
                    <a:pt x="2249" y="4628"/>
                    <a:pt x="2533" y="4529"/>
                    <a:pt x="2699" y="4301"/>
                  </a:cubicBezTo>
                  <a:cubicBezTo>
                    <a:pt x="2887" y="4038"/>
                    <a:pt x="2874" y="3686"/>
                    <a:pt x="2837" y="3373"/>
                  </a:cubicBezTo>
                  <a:cubicBezTo>
                    <a:pt x="2774" y="2783"/>
                    <a:pt x="2649" y="2206"/>
                    <a:pt x="2423" y="1679"/>
                  </a:cubicBezTo>
                  <a:cubicBezTo>
                    <a:pt x="2184" y="1139"/>
                    <a:pt x="1845" y="662"/>
                    <a:pt x="1381" y="323"/>
                  </a:cubicBezTo>
                  <a:cubicBezTo>
                    <a:pt x="1205" y="198"/>
                    <a:pt x="1005" y="97"/>
                    <a:pt x="791" y="35"/>
                  </a:cubicBezTo>
                  <a:cubicBezTo>
                    <a:pt x="716" y="15"/>
                    <a:pt x="635" y="1"/>
                    <a:pt x="555" y="1"/>
                  </a:cubicBezTo>
                  <a:close/>
                </a:path>
              </a:pathLst>
            </a:custGeom>
            <a:solidFill>
              <a:srgbClr val="5616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0" name="Google Shape;1630;p39"/>
            <p:cNvSpPr/>
            <p:nvPr/>
          </p:nvSpPr>
          <p:spPr>
            <a:xfrm>
              <a:off x="4154300" y="3184375"/>
              <a:ext cx="75625" cy="34000"/>
            </a:xfrm>
            <a:custGeom>
              <a:avLst/>
              <a:gdLst/>
              <a:ahLst/>
              <a:cxnLst/>
              <a:rect l="l" t="t" r="r" b="b"/>
              <a:pathLst>
                <a:path w="3025" h="1360" extrusionOk="0">
                  <a:moveTo>
                    <a:pt x="0" y="1"/>
                  </a:moveTo>
                  <a:lnTo>
                    <a:pt x="565" y="791"/>
                  </a:lnTo>
                  <a:cubicBezTo>
                    <a:pt x="916" y="817"/>
                    <a:pt x="1255" y="980"/>
                    <a:pt x="1582" y="1118"/>
                  </a:cubicBezTo>
                  <a:cubicBezTo>
                    <a:pt x="1879" y="1244"/>
                    <a:pt x="2198" y="1359"/>
                    <a:pt x="2519" y="1359"/>
                  </a:cubicBezTo>
                  <a:cubicBezTo>
                    <a:pt x="2550" y="1359"/>
                    <a:pt x="2580" y="1358"/>
                    <a:pt x="2611" y="1356"/>
                  </a:cubicBezTo>
                  <a:cubicBezTo>
                    <a:pt x="2786" y="1331"/>
                    <a:pt x="2962" y="1256"/>
                    <a:pt x="3000" y="1093"/>
                  </a:cubicBezTo>
                  <a:cubicBezTo>
                    <a:pt x="3025" y="967"/>
                    <a:pt x="2949" y="842"/>
                    <a:pt x="2849" y="741"/>
                  </a:cubicBezTo>
                  <a:cubicBezTo>
                    <a:pt x="2686" y="566"/>
                    <a:pt x="2460" y="440"/>
                    <a:pt x="2234" y="365"/>
                  </a:cubicBezTo>
                  <a:cubicBezTo>
                    <a:pt x="2008" y="289"/>
                    <a:pt x="1770" y="264"/>
                    <a:pt x="1531" y="227"/>
                  </a:cubicBezTo>
                  <a:lnTo>
                    <a:pt x="0" y="1"/>
                  </a:lnTo>
                  <a:close/>
                </a:path>
              </a:pathLst>
            </a:custGeom>
            <a:solidFill>
              <a:srgbClr val="E740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1" name="Google Shape;1631;p39"/>
            <p:cNvSpPr/>
            <p:nvPr/>
          </p:nvSpPr>
          <p:spPr>
            <a:xfrm>
              <a:off x="4152725" y="3166050"/>
              <a:ext cx="73450" cy="23700"/>
            </a:xfrm>
            <a:custGeom>
              <a:avLst/>
              <a:gdLst/>
              <a:ahLst/>
              <a:cxnLst/>
              <a:rect l="l" t="t" r="r" b="b"/>
              <a:pathLst>
                <a:path w="2938" h="948" extrusionOk="0">
                  <a:moveTo>
                    <a:pt x="1647" y="1"/>
                  </a:moveTo>
                  <a:cubicBezTo>
                    <a:pt x="1086" y="1"/>
                    <a:pt x="529" y="68"/>
                    <a:pt x="1" y="219"/>
                  </a:cubicBezTo>
                  <a:lnTo>
                    <a:pt x="164" y="847"/>
                  </a:lnTo>
                  <a:cubicBezTo>
                    <a:pt x="289" y="910"/>
                    <a:pt x="415" y="910"/>
                    <a:pt x="540" y="922"/>
                  </a:cubicBezTo>
                  <a:cubicBezTo>
                    <a:pt x="804" y="935"/>
                    <a:pt x="1064" y="947"/>
                    <a:pt x="1323" y="947"/>
                  </a:cubicBezTo>
                  <a:cubicBezTo>
                    <a:pt x="1582" y="947"/>
                    <a:pt x="1839" y="935"/>
                    <a:pt x="2096" y="897"/>
                  </a:cubicBezTo>
                  <a:cubicBezTo>
                    <a:pt x="2385" y="859"/>
                    <a:pt x="2686" y="772"/>
                    <a:pt x="2874" y="558"/>
                  </a:cubicBezTo>
                  <a:cubicBezTo>
                    <a:pt x="2887" y="533"/>
                    <a:pt x="2912" y="508"/>
                    <a:pt x="2925" y="470"/>
                  </a:cubicBezTo>
                  <a:cubicBezTo>
                    <a:pt x="2937" y="408"/>
                    <a:pt x="2912" y="332"/>
                    <a:pt x="2862" y="282"/>
                  </a:cubicBezTo>
                  <a:cubicBezTo>
                    <a:pt x="2812" y="232"/>
                    <a:pt x="2749" y="194"/>
                    <a:pt x="2674" y="169"/>
                  </a:cubicBezTo>
                  <a:cubicBezTo>
                    <a:pt x="2460" y="94"/>
                    <a:pt x="2146" y="19"/>
                    <a:pt x="1921" y="6"/>
                  </a:cubicBezTo>
                  <a:cubicBezTo>
                    <a:pt x="1829" y="3"/>
                    <a:pt x="1738" y="1"/>
                    <a:pt x="1647" y="1"/>
                  </a:cubicBezTo>
                  <a:close/>
                </a:path>
              </a:pathLst>
            </a:custGeom>
            <a:solidFill>
              <a:srgbClr val="E740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2" name="Google Shape;1632;p39"/>
            <p:cNvSpPr/>
            <p:nvPr/>
          </p:nvSpPr>
          <p:spPr>
            <a:xfrm>
              <a:off x="4143625" y="3140925"/>
              <a:ext cx="79725" cy="31875"/>
            </a:xfrm>
            <a:custGeom>
              <a:avLst/>
              <a:gdLst/>
              <a:ahLst/>
              <a:cxnLst/>
              <a:rect l="l" t="t" r="r" b="b"/>
              <a:pathLst>
                <a:path w="3189" h="1275" extrusionOk="0">
                  <a:moveTo>
                    <a:pt x="2408" y="1"/>
                  </a:moveTo>
                  <a:cubicBezTo>
                    <a:pt x="2333" y="1"/>
                    <a:pt x="2258" y="3"/>
                    <a:pt x="2184" y="7"/>
                  </a:cubicBezTo>
                  <a:cubicBezTo>
                    <a:pt x="1444" y="32"/>
                    <a:pt x="716" y="158"/>
                    <a:pt x="1" y="321"/>
                  </a:cubicBezTo>
                  <a:lnTo>
                    <a:pt x="440" y="1275"/>
                  </a:lnTo>
                  <a:cubicBezTo>
                    <a:pt x="892" y="1187"/>
                    <a:pt x="1256" y="1111"/>
                    <a:pt x="1707" y="1036"/>
                  </a:cubicBezTo>
                  <a:cubicBezTo>
                    <a:pt x="2172" y="961"/>
                    <a:pt x="2623" y="823"/>
                    <a:pt x="2975" y="547"/>
                  </a:cubicBezTo>
                  <a:cubicBezTo>
                    <a:pt x="3088" y="459"/>
                    <a:pt x="3188" y="321"/>
                    <a:pt x="3125" y="195"/>
                  </a:cubicBezTo>
                  <a:cubicBezTo>
                    <a:pt x="3088" y="120"/>
                    <a:pt x="3000" y="82"/>
                    <a:pt x="2912" y="57"/>
                  </a:cubicBezTo>
                  <a:cubicBezTo>
                    <a:pt x="2747" y="14"/>
                    <a:pt x="2577" y="1"/>
                    <a:pt x="2408" y="1"/>
                  </a:cubicBezTo>
                  <a:close/>
                </a:path>
              </a:pathLst>
            </a:custGeom>
            <a:solidFill>
              <a:srgbClr val="E740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3" name="Google Shape;1633;p39"/>
            <p:cNvSpPr/>
            <p:nvPr/>
          </p:nvSpPr>
          <p:spPr>
            <a:xfrm>
              <a:off x="4137675" y="3114100"/>
              <a:ext cx="75625" cy="34850"/>
            </a:xfrm>
            <a:custGeom>
              <a:avLst/>
              <a:gdLst/>
              <a:ahLst/>
              <a:cxnLst/>
              <a:rect l="l" t="t" r="r" b="b"/>
              <a:pathLst>
                <a:path w="3025" h="1394" extrusionOk="0">
                  <a:moveTo>
                    <a:pt x="2298" y="0"/>
                  </a:moveTo>
                  <a:cubicBezTo>
                    <a:pt x="1504" y="0"/>
                    <a:pt x="746" y="233"/>
                    <a:pt x="0" y="465"/>
                  </a:cubicBezTo>
                  <a:lnTo>
                    <a:pt x="239" y="1394"/>
                  </a:lnTo>
                  <a:cubicBezTo>
                    <a:pt x="954" y="1331"/>
                    <a:pt x="1669" y="1168"/>
                    <a:pt x="2322" y="892"/>
                  </a:cubicBezTo>
                  <a:cubicBezTo>
                    <a:pt x="2560" y="792"/>
                    <a:pt x="2786" y="679"/>
                    <a:pt x="2962" y="478"/>
                  </a:cubicBezTo>
                  <a:cubicBezTo>
                    <a:pt x="2987" y="453"/>
                    <a:pt x="3012" y="415"/>
                    <a:pt x="3012" y="377"/>
                  </a:cubicBezTo>
                  <a:cubicBezTo>
                    <a:pt x="3025" y="327"/>
                    <a:pt x="2999" y="264"/>
                    <a:pt x="2962" y="214"/>
                  </a:cubicBezTo>
                  <a:cubicBezTo>
                    <a:pt x="2836" y="39"/>
                    <a:pt x="2573" y="1"/>
                    <a:pt x="2359" y="1"/>
                  </a:cubicBezTo>
                  <a:cubicBezTo>
                    <a:pt x="2339" y="1"/>
                    <a:pt x="2318" y="0"/>
                    <a:pt x="2298" y="0"/>
                  </a:cubicBezTo>
                  <a:close/>
                </a:path>
              </a:pathLst>
            </a:custGeom>
            <a:solidFill>
              <a:srgbClr val="E740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4" name="Google Shape;1634;p39"/>
            <p:cNvSpPr/>
            <p:nvPr/>
          </p:nvSpPr>
          <p:spPr>
            <a:xfrm>
              <a:off x="4136725" y="3085500"/>
              <a:ext cx="62775" cy="39925"/>
            </a:xfrm>
            <a:custGeom>
              <a:avLst/>
              <a:gdLst/>
              <a:ahLst/>
              <a:cxnLst/>
              <a:rect l="l" t="t" r="r" b="b"/>
              <a:pathLst>
                <a:path w="2511" h="1597" extrusionOk="0">
                  <a:moveTo>
                    <a:pt x="2257" y="0"/>
                  </a:moveTo>
                  <a:cubicBezTo>
                    <a:pt x="2241" y="0"/>
                    <a:pt x="2225" y="1"/>
                    <a:pt x="2209" y="3"/>
                  </a:cubicBezTo>
                  <a:cubicBezTo>
                    <a:pt x="2034" y="3"/>
                    <a:pt x="1870" y="41"/>
                    <a:pt x="1695" y="78"/>
                  </a:cubicBezTo>
                  <a:cubicBezTo>
                    <a:pt x="1092" y="241"/>
                    <a:pt x="515" y="517"/>
                    <a:pt x="1" y="881"/>
                  </a:cubicBezTo>
                  <a:lnTo>
                    <a:pt x="38" y="1597"/>
                  </a:lnTo>
                  <a:cubicBezTo>
                    <a:pt x="427" y="1509"/>
                    <a:pt x="829" y="1421"/>
                    <a:pt x="1205" y="1270"/>
                  </a:cubicBezTo>
                  <a:cubicBezTo>
                    <a:pt x="1582" y="1132"/>
                    <a:pt x="1946" y="932"/>
                    <a:pt x="2234" y="643"/>
                  </a:cubicBezTo>
                  <a:cubicBezTo>
                    <a:pt x="2335" y="555"/>
                    <a:pt x="2423" y="442"/>
                    <a:pt x="2473" y="317"/>
                  </a:cubicBezTo>
                  <a:cubicBezTo>
                    <a:pt x="2498" y="254"/>
                    <a:pt x="2510" y="179"/>
                    <a:pt x="2485" y="116"/>
                  </a:cubicBezTo>
                  <a:cubicBezTo>
                    <a:pt x="2443" y="31"/>
                    <a:pt x="2347" y="0"/>
                    <a:pt x="2257" y="0"/>
                  </a:cubicBezTo>
                  <a:close/>
                </a:path>
              </a:pathLst>
            </a:custGeom>
            <a:solidFill>
              <a:srgbClr val="E740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5" name="Google Shape;1635;p39"/>
            <p:cNvSpPr/>
            <p:nvPr/>
          </p:nvSpPr>
          <p:spPr>
            <a:xfrm>
              <a:off x="4133600" y="3054825"/>
              <a:ext cx="53975" cy="53675"/>
            </a:xfrm>
            <a:custGeom>
              <a:avLst/>
              <a:gdLst/>
              <a:ahLst/>
              <a:cxnLst/>
              <a:rect l="l" t="t" r="r" b="b"/>
              <a:pathLst>
                <a:path w="2159" h="2147" extrusionOk="0">
                  <a:moveTo>
                    <a:pt x="1845" y="0"/>
                  </a:moveTo>
                  <a:cubicBezTo>
                    <a:pt x="1744" y="0"/>
                    <a:pt x="1657" y="38"/>
                    <a:pt x="1556" y="76"/>
                  </a:cubicBezTo>
                  <a:cubicBezTo>
                    <a:pt x="904" y="389"/>
                    <a:pt x="439" y="979"/>
                    <a:pt x="0" y="1556"/>
                  </a:cubicBezTo>
                  <a:lnTo>
                    <a:pt x="138" y="2146"/>
                  </a:lnTo>
                  <a:cubicBezTo>
                    <a:pt x="565" y="1908"/>
                    <a:pt x="979" y="1657"/>
                    <a:pt x="1355" y="1343"/>
                  </a:cubicBezTo>
                  <a:cubicBezTo>
                    <a:pt x="1669" y="1092"/>
                    <a:pt x="1958" y="803"/>
                    <a:pt x="2096" y="427"/>
                  </a:cubicBezTo>
                  <a:cubicBezTo>
                    <a:pt x="2133" y="339"/>
                    <a:pt x="2159" y="239"/>
                    <a:pt x="2108" y="138"/>
                  </a:cubicBezTo>
                  <a:cubicBezTo>
                    <a:pt x="2058" y="50"/>
                    <a:pt x="1958" y="0"/>
                    <a:pt x="1845" y="0"/>
                  </a:cubicBezTo>
                  <a:close/>
                </a:path>
              </a:pathLst>
            </a:custGeom>
            <a:solidFill>
              <a:srgbClr val="E740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6" name="Google Shape;1636;p39"/>
            <p:cNvSpPr/>
            <p:nvPr/>
          </p:nvSpPr>
          <p:spPr>
            <a:xfrm>
              <a:off x="4144625" y="3068925"/>
              <a:ext cx="24750" cy="26150"/>
            </a:xfrm>
            <a:custGeom>
              <a:avLst/>
              <a:gdLst/>
              <a:ahLst/>
              <a:cxnLst/>
              <a:rect l="l" t="t" r="r" b="b"/>
              <a:pathLst>
                <a:path w="990" h="1046" extrusionOk="0">
                  <a:moveTo>
                    <a:pt x="814" y="1"/>
                  </a:moveTo>
                  <a:cubicBezTo>
                    <a:pt x="764" y="1"/>
                    <a:pt x="714" y="1"/>
                    <a:pt x="676" y="39"/>
                  </a:cubicBezTo>
                  <a:cubicBezTo>
                    <a:pt x="300" y="327"/>
                    <a:pt x="187" y="653"/>
                    <a:pt x="11" y="992"/>
                  </a:cubicBezTo>
                  <a:cubicBezTo>
                    <a:pt x="1" y="1023"/>
                    <a:pt x="24" y="1046"/>
                    <a:pt x="47" y="1046"/>
                  </a:cubicBezTo>
                  <a:cubicBezTo>
                    <a:pt x="52" y="1046"/>
                    <a:pt x="57" y="1045"/>
                    <a:pt x="61" y="1042"/>
                  </a:cubicBezTo>
                  <a:cubicBezTo>
                    <a:pt x="274" y="892"/>
                    <a:pt x="739" y="553"/>
                    <a:pt x="902" y="290"/>
                  </a:cubicBezTo>
                  <a:cubicBezTo>
                    <a:pt x="952" y="214"/>
                    <a:pt x="990" y="114"/>
                    <a:pt x="927" y="39"/>
                  </a:cubicBezTo>
                  <a:cubicBezTo>
                    <a:pt x="902" y="13"/>
                    <a:pt x="864" y="1"/>
                    <a:pt x="814" y="1"/>
                  </a:cubicBezTo>
                  <a:close/>
                </a:path>
              </a:pathLst>
            </a:custGeom>
            <a:solidFill>
              <a:srgbClr val="EE78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7" name="Google Shape;1637;p39"/>
            <p:cNvSpPr/>
            <p:nvPr/>
          </p:nvSpPr>
          <p:spPr>
            <a:xfrm>
              <a:off x="4177500" y="3196750"/>
              <a:ext cx="33600" cy="11600"/>
            </a:xfrm>
            <a:custGeom>
              <a:avLst/>
              <a:gdLst/>
              <a:ahLst/>
              <a:cxnLst/>
              <a:rect l="l" t="t" r="r" b="b"/>
              <a:pathLst>
                <a:path w="1344" h="464" extrusionOk="0">
                  <a:moveTo>
                    <a:pt x="517" y="0"/>
                  </a:moveTo>
                  <a:cubicBezTo>
                    <a:pt x="354" y="0"/>
                    <a:pt x="193" y="15"/>
                    <a:pt x="26" y="20"/>
                  </a:cubicBezTo>
                  <a:cubicBezTo>
                    <a:pt x="1" y="20"/>
                    <a:pt x="1" y="58"/>
                    <a:pt x="14" y="71"/>
                  </a:cubicBezTo>
                  <a:cubicBezTo>
                    <a:pt x="227" y="184"/>
                    <a:pt x="779" y="447"/>
                    <a:pt x="1105" y="460"/>
                  </a:cubicBezTo>
                  <a:cubicBezTo>
                    <a:pt x="1123" y="462"/>
                    <a:pt x="1141" y="464"/>
                    <a:pt x="1160" y="464"/>
                  </a:cubicBezTo>
                  <a:cubicBezTo>
                    <a:pt x="1235" y="464"/>
                    <a:pt x="1311" y="440"/>
                    <a:pt x="1331" y="359"/>
                  </a:cubicBezTo>
                  <a:cubicBezTo>
                    <a:pt x="1344" y="322"/>
                    <a:pt x="1331" y="284"/>
                    <a:pt x="1319" y="246"/>
                  </a:cubicBezTo>
                  <a:cubicBezTo>
                    <a:pt x="1294" y="209"/>
                    <a:pt x="1256" y="158"/>
                    <a:pt x="1206" y="133"/>
                  </a:cubicBezTo>
                  <a:cubicBezTo>
                    <a:pt x="955" y="26"/>
                    <a:pt x="734" y="0"/>
                    <a:pt x="517" y="0"/>
                  </a:cubicBezTo>
                  <a:close/>
                </a:path>
              </a:pathLst>
            </a:custGeom>
            <a:solidFill>
              <a:srgbClr val="EE78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8" name="Google Shape;1638;p39"/>
            <p:cNvSpPr/>
            <p:nvPr/>
          </p:nvSpPr>
          <p:spPr>
            <a:xfrm>
              <a:off x="4167775" y="3172700"/>
              <a:ext cx="42075" cy="11575"/>
            </a:xfrm>
            <a:custGeom>
              <a:avLst/>
              <a:gdLst/>
              <a:ahLst/>
              <a:cxnLst/>
              <a:rect l="l" t="t" r="r" b="b"/>
              <a:pathLst>
                <a:path w="1683" h="463" extrusionOk="0">
                  <a:moveTo>
                    <a:pt x="1022" y="1"/>
                  </a:moveTo>
                  <a:cubicBezTo>
                    <a:pt x="659" y="1"/>
                    <a:pt x="359" y="106"/>
                    <a:pt x="14" y="179"/>
                  </a:cubicBezTo>
                  <a:cubicBezTo>
                    <a:pt x="1" y="179"/>
                    <a:pt x="1" y="204"/>
                    <a:pt x="14" y="204"/>
                  </a:cubicBezTo>
                  <a:cubicBezTo>
                    <a:pt x="217" y="272"/>
                    <a:pt x="870" y="463"/>
                    <a:pt x="1300" y="463"/>
                  </a:cubicBezTo>
                  <a:cubicBezTo>
                    <a:pt x="1347" y="463"/>
                    <a:pt x="1391" y="460"/>
                    <a:pt x="1432" y="455"/>
                  </a:cubicBezTo>
                  <a:cubicBezTo>
                    <a:pt x="1532" y="443"/>
                    <a:pt x="1632" y="405"/>
                    <a:pt x="1657" y="317"/>
                  </a:cubicBezTo>
                  <a:cubicBezTo>
                    <a:pt x="1683" y="267"/>
                    <a:pt x="1657" y="204"/>
                    <a:pt x="1620" y="154"/>
                  </a:cubicBezTo>
                  <a:cubicBezTo>
                    <a:pt x="1582" y="104"/>
                    <a:pt x="1532" y="66"/>
                    <a:pt x="1469" y="54"/>
                  </a:cubicBezTo>
                  <a:cubicBezTo>
                    <a:pt x="1307" y="16"/>
                    <a:pt x="1160" y="1"/>
                    <a:pt x="1022" y="1"/>
                  </a:cubicBezTo>
                  <a:close/>
                </a:path>
              </a:pathLst>
            </a:custGeom>
            <a:solidFill>
              <a:srgbClr val="EE78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9" name="Google Shape;1639;p39"/>
            <p:cNvSpPr/>
            <p:nvPr/>
          </p:nvSpPr>
          <p:spPr>
            <a:xfrm>
              <a:off x="4149050" y="3093675"/>
              <a:ext cx="36950" cy="23025"/>
            </a:xfrm>
            <a:custGeom>
              <a:avLst/>
              <a:gdLst/>
              <a:ahLst/>
              <a:cxnLst/>
              <a:rect l="l" t="t" r="r" b="b"/>
              <a:pathLst>
                <a:path w="1478" h="921" extrusionOk="0">
                  <a:moveTo>
                    <a:pt x="1225" y="0"/>
                  </a:moveTo>
                  <a:cubicBezTo>
                    <a:pt x="1198" y="0"/>
                    <a:pt x="1173" y="4"/>
                    <a:pt x="1152" y="15"/>
                  </a:cubicBezTo>
                  <a:cubicBezTo>
                    <a:pt x="599" y="203"/>
                    <a:pt x="348" y="542"/>
                    <a:pt x="22" y="868"/>
                  </a:cubicBezTo>
                  <a:cubicBezTo>
                    <a:pt x="0" y="890"/>
                    <a:pt x="16" y="921"/>
                    <a:pt x="37" y="921"/>
                  </a:cubicBezTo>
                  <a:cubicBezTo>
                    <a:pt x="40" y="921"/>
                    <a:pt x="44" y="920"/>
                    <a:pt x="47" y="918"/>
                  </a:cubicBezTo>
                  <a:cubicBezTo>
                    <a:pt x="323" y="843"/>
                    <a:pt x="1039" y="617"/>
                    <a:pt x="1340" y="366"/>
                  </a:cubicBezTo>
                  <a:cubicBezTo>
                    <a:pt x="1403" y="303"/>
                    <a:pt x="1478" y="228"/>
                    <a:pt x="1453" y="140"/>
                  </a:cubicBezTo>
                  <a:cubicBezTo>
                    <a:pt x="1440" y="78"/>
                    <a:pt x="1390" y="40"/>
                    <a:pt x="1327" y="15"/>
                  </a:cubicBezTo>
                  <a:cubicBezTo>
                    <a:pt x="1298" y="8"/>
                    <a:pt x="1261" y="0"/>
                    <a:pt x="1225" y="0"/>
                  </a:cubicBezTo>
                  <a:close/>
                </a:path>
              </a:pathLst>
            </a:custGeom>
            <a:solidFill>
              <a:srgbClr val="EE78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0" name="Google Shape;1640;p39"/>
            <p:cNvSpPr/>
            <p:nvPr/>
          </p:nvSpPr>
          <p:spPr>
            <a:xfrm>
              <a:off x="4159625" y="3146375"/>
              <a:ext cx="50225" cy="12550"/>
            </a:xfrm>
            <a:custGeom>
              <a:avLst/>
              <a:gdLst/>
              <a:ahLst/>
              <a:cxnLst/>
              <a:rect l="l" t="t" r="r" b="b"/>
              <a:pathLst>
                <a:path w="2009" h="502" extrusionOk="0">
                  <a:moveTo>
                    <a:pt x="1362" y="1"/>
                  </a:moveTo>
                  <a:cubicBezTo>
                    <a:pt x="1213" y="1"/>
                    <a:pt x="1058" y="28"/>
                    <a:pt x="929" y="53"/>
                  </a:cubicBezTo>
                  <a:cubicBezTo>
                    <a:pt x="628" y="128"/>
                    <a:pt x="327" y="253"/>
                    <a:pt x="26" y="341"/>
                  </a:cubicBezTo>
                  <a:cubicBezTo>
                    <a:pt x="1" y="354"/>
                    <a:pt x="1" y="391"/>
                    <a:pt x="26" y="404"/>
                  </a:cubicBezTo>
                  <a:cubicBezTo>
                    <a:pt x="255" y="435"/>
                    <a:pt x="804" y="501"/>
                    <a:pt x="1213" y="501"/>
                  </a:cubicBezTo>
                  <a:cubicBezTo>
                    <a:pt x="1297" y="501"/>
                    <a:pt x="1375" y="498"/>
                    <a:pt x="1444" y="492"/>
                  </a:cubicBezTo>
                  <a:cubicBezTo>
                    <a:pt x="1607" y="479"/>
                    <a:pt x="2009" y="354"/>
                    <a:pt x="1783" y="128"/>
                  </a:cubicBezTo>
                  <a:cubicBezTo>
                    <a:pt x="1673" y="31"/>
                    <a:pt x="1521" y="1"/>
                    <a:pt x="1362" y="1"/>
                  </a:cubicBezTo>
                  <a:close/>
                </a:path>
              </a:pathLst>
            </a:custGeom>
            <a:solidFill>
              <a:srgbClr val="EE78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1" name="Google Shape;1641;p39"/>
            <p:cNvSpPr/>
            <p:nvPr/>
          </p:nvSpPr>
          <p:spPr>
            <a:xfrm>
              <a:off x="4155875" y="3120050"/>
              <a:ext cx="47700" cy="17300"/>
            </a:xfrm>
            <a:custGeom>
              <a:avLst/>
              <a:gdLst/>
              <a:ahLst/>
              <a:cxnLst/>
              <a:rect l="l" t="t" r="r" b="b"/>
              <a:pathLst>
                <a:path w="1908" h="692" extrusionOk="0">
                  <a:moveTo>
                    <a:pt x="1386" y="0"/>
                  </a:moveTo>
                  <a:cubicBezTo>
                    <a:pt x="1183" y="0"/>
                    <a:pt x="957" y="95"/>
                    <a:pt x="791" y="165"/>
                  </a:cubicBezTo>
                  <a:cubicBezTo>
                    <a:pt x="527" y="290"/>
                    <a:pt x="289" y="453"/>
                    <a:pt x="50" y="604"/>
                  </a:cubicBezTo>
                  <a:cubicBezTo>
                    <a:pt x="0" y="629"/>
                    <a:pt x="25" y="692"/>
                    <a:pt x="75" y="692"/>
                  </a:cubicBezTo>
                  <a:cubicBezTo>
                    <a:pt x="402" y="666"/>
                    <a:pt x="1042" y="604"/>
                    <a:pt x="1393" y="491"/>
                  </a:cubicBezTo>
                  <a:cubicBezTo>
                    <a:pt x="1544" y="441"/>
                    <a:pt x="1908" y="227"/>
                    <a:pt x="1631" y="64"/>
                  </a:cubicBezTo>
                  <a:cubicBezTo>
                    <a:pt x="1559" y="18"/>
                    <a:pt x="1475" y="0"/>
                    <a:pt x="1386" y="0"/>
                  </a:cubicBezTo>
                  <a:close/>
                </a:path>
              </a:pathLst>
            </a:custGeom>
            <a:solidFill>
              <a:srgbClr val="EE78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2" name="Google Shape;1642;p39"/>
            <p:cNvSpPr/>
            <p:nvPr/>
          </p:nvSpPr>
          <p:spPr>
            <a:xfrm>
              <a:off x="4177200" y="3202575"/>
              <a:ext cx="7250" cy="3800"/>
            </a:xfrm>
            <a:custGeom>
              <a:avLst/>
              <a:gdLst/>
              <a:ahLst/>
              <a:cxnLst/>
              <a:rect l="l" t="t" r="r" b="b"/>
              <a:pathLst>
                <a:path w="290" h="152" extrusionOk="0">
                  <a:moveTo>
                    <a:pt x="26" y="1"/>
                  </a:moveTo>
                  <a:cubicBezTo>
                    <a:pt x="0" y="1"/>
                    <a:pt x="0" y="26"/>
                    <a:pt x="13" y="26"/>
                  </a:cubicBezTo>
                  <a:cubicBezTo>
                    <a:pt x="76" y="76"/>
                    <a:pt x="164" y="114"/>
                    <a:pt x="239" y="151"/>
                  </a:cubicBezTo>
                  <a:cubicBezTo>
                    <a:pt x="264" y="151"/>
                    <a:pt x="289" y="126"/>
                    <a:pt x="264" y="114"/>
                  </a:cubicBezTo>
                  <a:cubicBezTo>
                    <a:pt x="189" y="76"/>
                    <a:pt x="101" y="26"/>
                    <a:pt x="26"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3" name="Google Shape;1643;p39"/>
            <p:cNvSpPr/>
            <p:nvPr/>
          </p:nvSpPr>
          <p:spPr>
            <a:xfrm>
              <a:off x="4173425" y="3198200"/>
              <a:ext cx="6925" cy="2525"/>
            </a:xfrm>
            <a:custGeom>
              <a:avLst/>
              <a:gdLst/>
              <a:ahLst/>
              <a:cxnLst/>
              <a:rect l="l" t="t" r="r" b="b"/>
              <a:pathLst>
                <a:path w="277" h="101" extrusionOk="0">
                  <a:moveTo>
                    <a:pt x="26" y="0"/>
                  </a:moveTo>
                  <a:cubicBezTo>
                    <a:pt x="13" y="0"/>
                    <a:pt x="1" y="13"/>
                    <a:pt x="13" y="25"/>
                  </a:cubicBezTo>
                  <a:cubicBezTo>
                    <a:pt x="76" y="75"/>
                    <a:pt x="164" y="88"/>
                    <a:pt x="252" y="100"/>
                  </a:cubicBezTo>
                  <a:cubicBezTo>
                    <a:pt x="264" y="100"/>
                    <a:pt x="277" y="63"/>
                    <a:pt x="252" y="63"/>
                  </a:cubicBezTo>
                  <a:cubicBezTo>
                    <a:pt x="177" y="50"/>
                    <a:pt x="101" y="13"/>
                    <a:pt x="26"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4" name="Google Shape;1644;p39"/>
            <p:cNvSpPr/>
            <p:nvPr/>
          </p:nvSpPr>
          <p:spPr>
            <a:xfrm>
              <a:off x="4169675" y="3193175"/>
              <a:ext cx="6925" cy="2225"/>
            </a:xfrm>
            <a:custGeom>
              <a:avLst/>
              <a:gdLst/>
              <a:ahLst/>
              <a:cxnLst/>
              <a:rect l="l" t="t" r="r" b="b"/>
              <a:pathLst>
                <a:path w="277" h="89" extrusionOk="0">
                  <a:moveTo>
                    <a:pt x="13" y="0"/>
                  </a:moveTo>
                  <a:cubicBezTo>
                    <a:pt x="0" y="0"/>
                    <a:pt x="0" y="13"/>
                    <a:pt x="0" y="25"/>
                  </a:cubicBezTo>
                  <a:cubicBezTo>
                    <a:pt x="76" y="76"/>
                    <a:pt x="176" y="88"/>
                    <a:pt x="264" y="88"/>
                  </a:cubicBezTo>
                  <a:cubicBezTo>
                    <a:pt x="276" y="88"/>
                    <a:pt x="276" y="63"/>
                    <a:pt x="264" y="63"/>
                  </a:cubicBezTo>
                  <a:cubicBezTo>
                    <a:pt x="176" y="38"/>
                    <a:pt x="101" y="13"/>
                    <a:pt x="13"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5" name="Google Shape;1645;p39"/>
            <p:cNvSpPr/>
            <p:nvPr/>
          </p:nvSpPr>
          <p:spPr>
            <a:xfrm>
              <a:off x="4167150" y="3188775"/>
              <a:ext cx="6925" cy="1600"/>
            </a:xfrm>
            <a:custGeom>
              <a:avLst/>
              <a:gdLst/>
              <a:ahLst/>
              <a:cxnLst/>
              <a:rect l="l" t="t" r="r" b="b"/>
              <a:pathLst>
                <a:path w="277" h="64" extrusionOk="0">
                  <a:moveTo>
                    <a:pt x="13" y="1"/>
                  </a:moveTo>
                  <a:cubicBezTo>
                    <a:pt x="1" y="1"/>
                    <a:pt x="1" y="26"/>
                    <a:pt x="13" y="38"/>
                  </a:cubicBezTo>
                  <a:cubicBezTo>
                    <a:pt x="89" y="51"/>
                    <a:pt x="177" y="51"/>
                    <a:pt x="264" y="63"/>
                  </a:cubicBezTo>
                  <a:cubicBezTo>
                    <a:pt x="277" y="63"/>
                    <a:pt x="277" y="38"/>
                    <a:pt x="264" y="38"/>
                  </a:cubicBezTo>
                  <a:cubicBezTo>
                    <a:pt x="189" y="26"/>
                    <a:pt x="101" y="1"/>
                    <a:pt x="13"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6" name="Google Shape;1646;p39"/>
            <p:cNvSpPr/>
            <p:nvPr/>
          </p:nvSpPr>
          <p:spPr>
            <a:xfrm>
              <a:off x="4164975" y="3185650"/>
              <a:ext cx="7225" cy="1325"/>
            </a:xfrm>
            <a:custGeom>
              <a:avLst/>
              <a:gdLst/>
              <a:ahLst/>
              <a:cxnLst/>
              <a:rect l="l" t="t" r="r" b="b"/>
              <a:pathLst>
                <a:path w="289" h="53" extrusionOk="0">
                  <a:moveTo>
                    <a:pt x="264" y="0"/>
                  </a:moveTo>
                  <a:cubicBezTo>
                    <a:pt x="220" y="6"/>
                    <a:pt x="179" y="6"/>
                    <a:pt x="140" y="6"/>
                  </a:cubicBezTo>
                  <a:cubicBezTo>
                    <a:pt x="100" y="6"/>
                    <a:pt x="63" y="6"/>
                    <a:pt x="25" y="13"/>
                  </a:cubicBezTo>
                  <a:cubicBezTo>
                    <a:pt x="0" y="13"/>
                    <a:pt x="0" y="38"/>
                    <a:pt x="25" y="38"/>
                  </a:cubicBezTo>
                  <a:cubicBezTo>
                    <a:pt x="57" y="48"/>
                    <a:pt x="91" y="52"/>
                    <a:pt x="125" y="52"/>
                  </a:cubicBezTo>
                  <a:cubicBezTo>
                    <a:pt x="172" y="52"/>
                    <a:pt x="220" y="45"/>
                    <a:pt x="264" y="38"/>
                  </a:cubicBezTo>
                  <a:cubicBezTo>
                    <a:pt x="289" y="38"/>
                    <a:pt x="276" y="0"/>
                    <a:pt x="264"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7" name="Google Shape;1647;p39"/>
            <p:cNvSpPr/>
            <p:nvPr/>
          </p:nvSpPr>
          <p:spPr>
            <a:xfrm>
              <a:off x="4161525" y="3179725"/>
              <a:ext cx="10375" cy="1550"/>
            </a:xfrm>
            <a:custGeom>
              <a:avLst/>
              <a:gdLst/>
              <a:ahLst/>
              <a:cxnLst/>
              <a:rect l="l" t="t" r="r" b="b"/>
              <a:pathLst>
                <a:path w="415" h="62" extrusionOk="0">
                  <a:moveTo>
                    <a:pt x="135" y="1"/>
                  </a:moveTo>
                  <a:cubicBezTo>
                    <a:pt x="99" y="1"/>
                    <a:pt x="62" y="4"/>
                    <a:pt x="25" y="11"/>
                  </a:cubicBezTo>
                  <a:cubicBezTo>
                    <a:pt x="0" y="24"/>
                    <a:pt x="13" y="49"/>
                    <a:pt x="25" y="49"/>
                  </a:cubicBezTo>
                  <a:cubicBezTo>
                    <a:pt x="88" y="55"/>
                    <a:pt x="151" y="55"/>
                    <a:pt x="213" y="55"/>
                  </a:cubicBezTo>
                  <a:cubicBezTo>
                    <a:pt x="276" y="55"/>
                    <a:pt x="339" y="55"/>
                    <a:pt x="402" y="61"/>
                  </a:cubicBezTo>
                  <a:cubicBezTo>
                    <a:pt x="414" y="61"/>
                    <a:pt x="414" y="36"/>
                    <a:pt x="402" y="36"/>
                  </a:cubicBezTo>
                  <a:cubicBezTo>
                    <a:pt x="313" y="19"/>
                    <a:pt x="224" y="1"/>
                    <a:pt x="135"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8" name="Google Shape;1648;p39"/>
            <p:cNvSpPr/>
            <p:nvPr/>
          </p:nvSpPr>
          <p:spPr>
            <a:xfrm>
              <a:off x="4157750" y="3173725"/>
              <a:ext cx="11000" cy="1900"/>
            </a:xfrm>
            <a:custGeom>
              <a:avLst/>
              <a:gdLst/>
              <a:ahLst/>
              <a:cxnLst/>
              <a:rect l="l" t="t" r="r" b="b"/>
              <a:pathLst>
                <a:path w="440" h="76" extrusionOk="0">
                  <a:moveTo>
                    <a:pt x="26" y="0"/>
                  </a:moveTo>
                  <a:cubicBezTo>
                    <a:pt x="0" y="0"/>
                    <a:pt x="0" y="13"/>
                    <a:pt x="13" y="25"/>
                  </a:cubicBezTo>
                  <a:cubicBezTo>
                    <a:pt x="138" y="76"/>
                    <a:pt x="289" y="76"/>
                    <a:pt x="427" y="76"/>
                  </a:cubicBezTo>
                  <a:cubicBezTo>
                    <a:pt x="440" y="76"/>
                    <a:pt x="440" y="63"/>
                    <a:pt x="427" y="50"/>
                  </a:cubicBezTo>
                  <a:cubicBezTo>
                    <a:pt x="289" y="38"/>
                    <a:pt x="151" y="0"/>
                    <a:pt x="26"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9" name="Google Shape;1649;p39"/>
            <p:cNvSpPr/>
            <p:nvPr/>
          </p:nvSpPr>
          <p:spPr>
            <a:xfrm>
              <a:off x="4154300" y="3167975"/>
              <a:ext cx="9050" cy="1500"/>
            </a:xfrm>
            <a:custGeom>
              <a:avLst/>
              <a:gdLst/>
              <a:ahLst/>
              <a:cxnLst/>
              <a:rect l="l" t="t" r="r" b="b"/>
              <a:pathLst>
                <a:path w="362" h="60" extrusionOk="0">
                  <a:moveTo>
                    <a:pt x="346" y="1"/>
                  </a:moveTo>
                  <a:cubicBezTo>
                    <a:pt x="344" y="1"/>
                    <a:pt x="342" y="2"/>
                    <a:pt x="339" y="4"/>
                  </a:cubicBezTo>
                  <a:cubicBezTo>
                    <a:pt x="306" y="17"/>
                    <a:pt x="271" y="21"/>
                    <a:pt x="236" y="21"/>
                  </a:cubicBezTo>
                  <a:cubicBezTo>
                    <a:pt x="165" y="21"/>
                    <a:pt x="92" y="4"/>
                    <a:pt x="25" y="4"/>
                  </a:cubicBezTo>
                  <a:cubicBezTo>
                    <a:pt x="13" y="4"/>
                    <a:pt x="0" y="29"/>
                    <a:pt x="25" y="42"/>
                  </a:cubicBezTo>
                  <a:cubicBezTo>
                    <a:pt x="74" y="49"/>
                    <a:pt x="140" y="59"/>
                    <a:pt x="205" y="59"/>
                  </a:cubicBezTo>
                  <a:cubicBezTo>
                    <a:pt x="259" y="59"/>
                    <a:pt x="312" y="52"/>
                    <a:pt x="352" y="29"/>
                  </a:cubicBezTo>
                  <a:cubicBezTo>
                    <a:pt x="362" y="19"/>
                    <a:pt x="356" y="1"/>
                    <a:pt x="346"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0" name="Google Shape;1650;p39"/>
            <p:cNvSpPr/>
            <p:nvPr/>
          </p:nvSpPr>
          <p:spPr>
            <a:xfrm>
              <a:off x="4152725" y="3162675"/>
              <a:ext cx="10925" cy="2225"/>
            </a:xfrm>
            <a:custGeom>
              <a:avLst/>
              <a:gdLst/>
              <a:ahLst/>
              <a:cxnLst/>
              <a:rect l="l" t="t" r="r" b="b"/>
              <a:pathLst>
                <a:path w="437" h="89" extrusionOk="0">
                  <a:moveTo>
                    <a:pt x="412" y="0"/>
                  </a:moveTo>
                  <a:cubicBezTo>
                    <a:pt x="409" y="0"/>
                    <a:pt x="406" y="1"/>
                    <a:pt x="402" y="3"/>
                  </a:cubicBezTo>
                  <a:cubicBezTo>
                    <a:pt x="277" y="28"/>
                    <a:pt x="151" y="28"/>
                    <a:pt x="26" y="41"/>
                  </a:cubicBezTo>
                  <a:cubicBezTo>
                    <a:pt x="13" y="53"/>
                    <a:pt x="1" y="78"/>
                    <a:pt x="26" y="78"/>
                  </a:cubicBezTo>
                  <a:cubicBezTo>
                    <a:pt x="59" y="85"/>
                    <a:pt x="94" y="88"/>
                    <a:pt x="129" y="88"/>
                  </a:cubicBezTo>
                  <a:cubicBezTo>
                    <a:pt x="224" y="88"/>
                    <a:pt x="323" y="65"/>
                    <a:pt x="415" y="28"/>
                  </a:cubicBezTo>
                  <a:cubicBezTo>
                    <a:pt x="436" y="28"/>
                    <a:pt x="430" y="0"/>
                    <a:pt x="412"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1" name="Google Shape;1651;p39"/>
            <p:cNvSpPr/>
            <p:nvPr/>
          </p:nvSpPr>
          <p:spPr>
            <a:xfrm>
              <a:off x="4150525" y="3157350"/>
              <a:ext cx="8800" cy="1650"/>
            </a:xfrm>
            <a:custGeom>
              <a:avLst/>
              <a:gdLst/>
              <a:ahLst/>
              <a:cxnLst/>
              <a:rect l="l" t="t" r="r" b="b"/>
              <a:pathLst>
                <a:path w="352" h="66" extrusionOk="0">
                  <a:moveTo>
                    <a:pt x="336" y="0"/>
                  </a:moveTo>
                  <a:cubicBezTo>
                    <a:pt x="334" y="0"/>
                    <a:pt x="331" y="1"/>
                    <a:pt x="327" y="3"/>
                  </a:cubicBezTo>
                  <a:cubicBezTo>
                    <a:pt x="227" y="28"/>
                    <a:pt x="126" y="15"/>
                    <a:pt x="26" y="28"/>
                  </a:cubicBezTo>
                  <a:cubicBezTo>
                    <a:pt x="13" y="28"/>
                    <a:pt x="1" y="53"/>
                    <a:pt x="26" y="53"/>
                  </a:cubicBezTo>
                  <a:cubicBezTo>
                    <a:pt x="61" y="62"/>
                    <a:pt x="99" y="66"/>
                    <a:pt x="136" y="66"/>
                  </a:cubicBezTo>
                  <a:cubicBezTo>
                    <a:pt x="205" y="66"/>
                    <a:pt x="275" y="52"/>
                    <a:pt x="340" y="28"/>
                  </a:cubicBezTo>
                  <a:cubicBezTo>
                    <a:pt x="350" y="28"/>
                    <a:pt x="352" y="0"/>
                    <a:pt x="336"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2" name="Google Shape;1652;p39"/>
            <p:cNvSpPr/>
            <p:nvPr/>
          </p:nvSpPr>
          <p:spPr>
            <a:xfrm>
              <a:off x="4148025" y="3151125"/>
              <a:ext cx="11950" cy="2225"/>
            </a:xfrm>
            <a:custGeom>
              <a:avLst/>
              <a:gdLst/>
              <a:ahLst/>
              <a:cxnLst/>
              <a:rect l="l" t="t" r="r" b="b"/>
              <a:pathLst>
                <a:path w="478" h="89" extrusionOk="0">
                  <a:moveTo>
                    <a:pt x="452" y="1"/>
                  </a:moveTo>
                  <a:cubicBezTo>
                    <a:pt x="314" y="26"/>
                    <a:pt x="164" y="26"/>
                    <a:pt x="25" y="63"/>
                  </a:cubicBezTo>
                  <a:cubicBezTo>
                    <a:pt x="0" y="63"/>
                    <a:pt x="13" y="89"/>
                    <a:pt x="25" y="89"/>
                  </a:cubicBezTo>
                  <a:cubicBezTo>
                    <a:pt x="164" y="89"/>
                    <a:pt x="314" y="63"/>
                    <a:pt x="452" y="38"/>
                  </a:cubicBezTo>
                  <a:cubicBezTo>
                    <a:pt x="477" y="38"/>
                    <a:pt x="465" y="1"/>
                    <a:pt x="452"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3" name="Google Shape;1653;p39"/>
            <p:cNvSpPr/>
            <p:nvPr/>
          </p:nvSpPr>
          <p:spPr>
            <a:xfrm>
              <a:off x="4145525" y="3145175"/>
              <a:ext cx="14750" cy="1975"/>
            </a:xfrm>
            <a:custGeom>
              <a:avLst/>
              <a:gdLst/>
              <a:ahLst/>
              <a:cxnLst/>
              <a:rect l="l" t="t" r="r" b="b"/>
              <a:pathLst>
                <a:path w="590" h="79" extrusionOk="0">
                  <a:moveTo>
                    <a:pt x="577" y="0"/>
                  </a:moveTo>
                  <a:cubicBezTo>
                    <a:pt x="389" y="13"/>
                    <a:pt x="201" y="0"/>
                    <a:pt x="25" y="50"/>
                  </a:cubicBezTo>
                  <a:cubicBezTo>
                    <a:pt x="0" y="50"/>
                    <a:pt x="13" y="76"/>
                    <a:pt x="25" y="76"/>
                  </a:cubicBezTo>
                  <a:cubicBezTo>
                    <a:pt x="51" y="77"/>
                    <a:pt x="77" y="78"/>
                    <a:pt x="102" y="78"/>
                  </a:cubicBezTo>
                  <a:cubicBezTo>
                    <a:pt x="265" y="78"/>
                    <a:pt x="426" y="47"/>
                    <a:pt x="577" y="25"/>
                  </a:cubicBezTo>
                  <a:cubicBezTo>
                    <a:pt x="590" y="25"/>
                    <a:pt x="590" y="0"/>
                    <a:pt x="577"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4" name="Google Shape;1654;p39"/>
            <p:cNvSpPr/>
            <p:nvPr/>
          </p:nvSpPr>
          <p:spPr>
            <a:xfrm>
              <a:off x="4144250" y="3141400"/>
              <a:ext cx="9125" cy="2000"/>
            </a:xfrm>
            <a:custGeom>
              <a:avLst/>
              <a:gdLst/>
              <a:ahLst/>
              <a:cxnLst/>
              <a:rect l="l" t="t" r="r" b="b"/>
              <a:pathLst>
                <a:path w="365" h="80" extrusionOk="0">
                  <a:moveTo>
                    <a:pt x="327" y="1"/>
                  </a:moveTo>
                  <a:cubicBezTo>
                    <a:pt x="227" y="26"/>
                    <a:pt x="126" y="26"/>
                    <a:pt x="26" y="51"/>
                  </a:cubicBezTo>
                  <a:cubicBezTo>
                    <a:pt x="1" y="51"/>
                    <a:pt x="13" y="76"/>
                    <a:pt x="26" y="76"/>
                  </a:cubicBezTo>
                  <a:cubicBezTo>
                    <a:pt x="44" y="78"/>
                    <a:pt x="63" y="79"/>
                    <a:pt x="82" y="79"/>
                  </a:cubicBezTo>
                  <a:cubicBezTo>
                    <a:pt x="167" y="79"/>
                    <a:pt x="258" y="59"/>
                    <a:pt x="340" y="38"/>
                  </a:cubicBezTo>
                  <a:cubicBezTo>
                    <a:pt x="365" y="26"/>
                    <a:pt x="352" y="1"/>
                    <a:pt x="327"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5" name="Google Shape;1655;p39"/>
            <p:cNvSpPr/>
            <p:nvPr/>
          </p:nvSpPr>
          <p:spPr>
            <a:xfrm>
              <a:off x="4143000" y="3136375"/>
              <a:ext cx="8500" cy="2850"/>
            </a:xfrm>
            <a:custGeom>
              <a:avLst/>
              <a:gdLst/>
              <a:ahLst/>
              <a:cxnLst/>
              <a:rect l="l" t="t" r="r" b="b"/>
              <a:pathLst>
                <a:path w="340" h="114" extrusionOk="0">
                  <a:moveTo>
                    <a:pt x="314" y="1"/>
                  </a:moveTo>
                  <a:cubicBezTo>
                    <a:pt x="214" y="39"/>
                    <a:pt x="114" y="51"/>
                    <a:pt x="13" y="89"/>
                  </a:cubicBezTo>
                  <a:cubicBezTo>
                    <a:pt x="1" y="89"/>
                    <a:pt x="1" y="114"/>
                    <a:pt x="26" y="114"/>
                  </a:cubicBezTo>
                  <a:cubicBezTo>
                    <a:pt x="126" y="114"/>
                    <a:pt x="226" y="76"/>
                    <a:pt x="327" y="39"/>
                  </a:cubicBezTo>
                  <a:cubicBezTo>
                    <a:pt x="339" y="26"/>
                    <a:pt x="339" y="1"/>
                    <a:pt x="314"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6" name="Google Shape;1656;p39"/>
            <p:cNvSpPr/>
            <p:nvPr/>
          </p:nvSpPr>
          <p:spPr>
            <a:xfrm>
              <a:off x="4142700" y="3130750"/>
              <a:ext cx="9750" cy="2925"/>
            </a:xfrm>
            <a:custGeom>
              <a:avLst/>
              <a:gdLst/>
              <a:ahLst/>
              <a:cxnLst/>
              <a:rect l="l" t="t" r="r" b="b"/>
              <a:pathLst>
                <a:path w="390" h="117" extrusionOk="0">
                  <a:moveTo>
                    <a:pt x="364" y="0"/>
                  </a:moveTo>
                  <a:cubicBezTo>
                    <a:pt x="251" y="25"/>
                    <a:pt x="126" y="38"/>
                    <a:pt x="13" y="88"/>
                  </a:cubicBezTo>
                  <a:cubicBezTo>
                    <a:pt x="2" y="98"/>
                    <a:pt x="1" y="116"/>
                    <a:pt x="7" y="116"/>
                  </a:cubicBezTo>
                  <a:cubicBezTo>
                    <a:pt x="8" y="116"/>
                    <a:pt x="10" y="115"/>
                    <a:pt x="13" y="113"/>
                  </a:cubicBezTo>
                  <a:cubicBezTo>
                    <a:pt x="138" y="100"/>
                    <a:pt x="251" y="50"/>
                    <a:pt x="364" y="25"/>
                  </a:cubicBezTo>
                  <a:cubicBezTo>
                    <a:pt x="389" y="13"/>
                    <a:pt x="377" y="0"/>
                    <a:pt x="364"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7" name="Google Shape;1657;p39"/>
            <p:cNvSpPr/>
            <p:nvPr/>
          </p:nvSpPr>
          <p:spPr>
            <a:xfrm>
              <a:off x="4141425" y="3125950"/>
              <a:ext cx="12525" cy="4175"/>
            </a:xfrm>
            <a:custGeom>
              <a:avLst/>
              <a:gdLst/>
              <a:ahLst/>
              <a:cxnLst/>
              <a:rect l="l" t="t" r="r" b="b"/>
              <a:pathLst>
                <a:path w="501" h="167" extrusionOk="0">
                  <a:moveTo>
                    <a:pt x="485" y="0"/>
                  </a:moveTo>
                  <a:cubicBezTo>
                    <a:pt x="483" y="0"/>
                    <a:pt x="480" y="1"/>
                    <a:pt x="478" y="4"/>
                  </a:cubicBezTo>
                  <a:cubicBezTo>
                    <a:pt x="327" y="29"/>
                    <a:pt x="164" y="67"/>
                    <a:pt x="13" y="129"/>
                  </a:cubicBezTo>
                  <a:cubicBezTo>
                    <a:pt x="1" y="142"/>
                    <a:pt x="13" y="167"/>
                    <a:pt x="26" y="167"/>
                  </a:cubicBezTo>
                  <a:cubicBezTo>
                    <a:pt x="177" y="117"/>
                    <a:pt x="327" y="67"/>
                    <a:pt x="490" y="16"/>
                  </a:cubicBezTo>
                  <a:cubicBezTo>
                    <a:pt x="500" y="16"/>
                    <a:pt x="494" y="0"/>
                    <a:pt x="485"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8" name="Google Shape;1658;p39"/>
            <p:cNvSpPr/>
            <p:nvPr/>
          </p:nvSpPr>
          <p:spPr>
            <a:xfrm>
              <a:off x="4139250" y="3123125"/>
              <a:ext cx="9000" cy="3250"/>
            </a:xfrm>
            <a:custGeom>
              <a:avLst/>
              <a:gdLst/>
              <a:ahLst/>
              <a:cxnLst/>
              <a:rect l="l" t="t" r="r" b="b"/>
              <a:pathLst>
                <a:path w="360" h="130" extrusionOk="0">
                  <a:moveTo>
                    <a:pt x="339" y="0"/>
                  </a:moveTo>
                  <a:cubicBezTo>
                    <a:pt x="335" y="0"/>
                    <a:pt x="331" y="1"/>
                    <a:pt x="326" y="4"/>
                  </a:cubicBezTo>
                  <a:cubicBezTo>
                    <a:pt x="226" y="42"/>
                    <a:pt x="113" y="67"/>
                    <a:pt x="13" y="104"/>
                  </a:cubicBezTo>
                  <a:cubicBezTo>
                    <a:pt x="0" y="117"/>
                    <a:pt x="13" y="129"/>
                    <a:pt x="25" y="129"/>
                  </a:cubicBezTo>
                  <a:cubicBezTo>
                    <a:pt x="138" y="129"/>
                    <a:pt x="251" y="79"/>
                    <a:pt x="339" y="29"/>
                  </a:cubicBezTo>
                  <a:cubicBezTo>
                    <a:pt x="359" y="19"/>
                    <a:pt x="355" y="0"/>
                    <a:pt x="339"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9" name="Google Shape;1659;p39"/>
            <p:cNvSpPr/>
            <p:nvPr/>
          </p:nvSpPr>
          <p:spPr>
            <a:xfrm>
              <a:off x="4138300" y="3118200"/>
              <a:ext cx="9750" cy="4100"/>
            </a:xfrm>
            <a:custGeom>
              <a:avLst/>
              <a:gdLst/>
              <a:ahLst/>
              <a:cxnLst/>
              <a:rect l="l" t="t" r="r" b="b"/>
              <a:pathLst>
                <a:path w="390" h="164" extrusionOk="0">
                  <a:moveTo>
                    <a:pt x="364" y="0"/>
                  </a:moveTo>
                  <a:cubicBezTo>
                    <a:pt x="251" y="38"/>
                    <a:pt x="101" y="75"/>
                    <a:pt x="0" y="151"/>
                  </a:cubicBezTo>
                  <a:cubicBezTo>
                    <a:pt x="0" y="163"/>
                    <a:pt x="0" y="163"/>
                    <a:pt x="13" y="163"/>
                  </a:cubicBezTo>
                  <a:cubicBezTo>
                    <a:pt x="138" y="138"/>
                    <a:pt x="251" y="63"/>
                    <a:pt x="377" y="25"/>
                  </a:cubicBezTo>
                  <a:cubicBezTo>
                    <a:pt x="389" y="13"/>
                    <a:pt x="377" y="0"/>
                    <a:pt x="364"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0" name="Google Shape;1660;p39"/>
            <p:cNvSpPr/>
            <p:nvPr/>
          </p:nvSpPr>
          <p:spPr>
            <a:xfrm>
              <a:off x="4137975" y="3115375"/>
              <a:ext cx="7250" cy="3200"/>
            </a:xfrm>
            <a:custGeom>
              <a:avLst/>
              <a:gdLst/>
              <a:ahLst/>
              <a:cxnLst/>
              <a:rect l="l" t="t" r="r" b="b"/>
              <a:pathLst>
                <a:path w="290" h="128" extrusionOk="0">
                  <a:moveTo>
                    <a:pt x="264" y="0"/>
                  </a:moveTo>
                  <a:cubicBezTo>
                    <a:pt x="189" y="50"/>
                    <a:pt x="89" y="63"/>
                    <a:pt x="13" y="113"/>
                  </a:cubicBezTo>
                  <a:cubicBezTo>
                    <a:pt x="1" y="113"/>
                    <a:pt x="13" y="126"/>
                    <a:pt x="13" y="126"/>
                  </a:cubicBezTo>
                  <a:cubicBezTo>
                    <a:pt x="22" y="127"/>
                    <a:pt x="31" y="127"/>
                    <a:pt x="40" y="127"/>
                  </a:cubicBezTo>
                  <a:cubicBezTo>
                    <a:pt x="129" y="127"/>
                    <a:pt x="208" y="72"/>
                    <a:pt x="277" y="38"/>
                  </a:cubicBezTo>
                  <a:cubicBezTo>
                    <a:pt x="289" y="25"/>
                    <a:pt x="277" y="0"/>
                    <a:pt x="264"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1" name="Google Shape;1661;p39"/>
            <p:cNvSpPr/>
            <p:nvPr/>
          </p:nvSpPr>
          <p:spPr>
            <a:xfrm>
              <a:off x="4137350" y="3106800"/>
              <a:ext cx="11575" cy="7025"/>
            </a:xfrm>
            <a:custGeom>
              <a:avLst/>
              <a:gdLst/>
              <a:ahLst/>
              <a:cxnLst/>
              <a:rect l="l" t="t" r="r" b="b"/>
              <a:pathLst>
                <a:path w="463" h="281" extrusionOk="0">
                  <a:moveTo>
                    <a:pt x="436" y="1"/>
                  </a:moveTo>
                  <a:cubicBezTo>
                    <a:pt x="433" y="1"/>
                    <a:pt x="430" y="2"/>
                    <a:pt x="427" y="4"/>
                  </a:cubicBezTo>
                  <a:cubicBezTo>
                    <a:pt x="302" y="105"/>
                    <a:pt x="151" y="167"/>
                    <a:pt x="13" y="255"/>
                  </a:cubicBezTo>
                  <a:cubicBezTo>
                    <a:pt x="1" y="255"/>
                    <a:pt x="13" y="280"/>
                    <a:pt x="26" y="280"/>
                  </a:cubicBezTo>
                  <a:cubicBezTo>
                    <a:pt x="189" y="230"/>
                    <a:pt x="327" y="130"/>
                    <a:pt x="452" y="29"/>
                  </a:cubicBezTo>
                  <a:cubicBezTo>
                    <a:pt x="463" y="19"/>
                    <a:pt x="448" y="1"/>
                    <a:pt x="436"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2" name="Google Shape;1662;p39"/>
            <p:cNvSpPr/>
            <p:nvPr/>
          </p:nvSpPr>
          <p:spPr>
            <a:xfrm>
              <a:off x="4137050" y="3104375"/>
              <a:ext cx="9125" cy="6625"/>
            </a:xfrm>
            <a:custGeom>
              <a:avLst/>
              <a:gdLst/>
              <a:ahLst/>
              <a:cxnLst/>
              <a:rect l="l" t="t" r="r" b="b"/>
              <a:pathLst>
                <a:path w="365" h="265" extrusionOk="0">
                  <a:moveTo>
                    <a:pt x="339" y="1"/>
                  </a:moveTo>
                  <a:cubicBezTo>
                    <a:pt x="226" y="76"/>
                    <a:pt x="88" y="152"/>
                    <a:pt x="0" y="252"/>
                  </a:cubicBezTo>
                  <a:cubicBezTo>
                    <a:pt x="0" y="252"/>
                    <a:pt x="13" y="264"/>
                    <a:pt x="13" y="264"/>
                  </a:cubicBezTo>
                  <a:cubicBezTo>
                    <a:pt x="138" y="214"/>
                    <a:pt x="239" y="114"/>
                    <a:pt x="352" y="39"/>
                  </a:cubicBezTo>
                  <a:cubicBezTo>
                    <a:pt x="364" y="26"/>
                    <a:pt x="352" y="1"/>
                    <a:pt x="339"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3" name="Google Shape;1663;p39"/>
            <p:cNvSpPr/>
            <p:nvPr/>
          </p:nvSpPr>
          <p:spPr>
            <a:xfrm>
              <a:off x="4136150" y="3098350"/>
              <a:ext cx="10900" cy="7725"/>
            </a:xfrm>
            <a:custGeom>
              <a:avLst/>
              <a:gdLst/>
              <a:ahLst/>
              <a:cxnLst/>
              <a:rect l="l" t="t" r="r" b="b"/>
              <a:pathLst>
                <a:path w="436" h="309" extrusionOk="0">
                  <a:moveTo>
                    <a:pt x="410" y="1"/>
                  </a:moveTo>
                  <a:cubicBezTo>
                    <a:pt x="407" y="1"/>
                    <a:pt x="404" y="2"/>
                    <a:pt x="400" y="3"/>
                  </a:cubicBezTo>
                  <a:cubicBezTo>
                    <a:pt x="275" y="91"/>
                    <a:pt x="124" y="179"/>
                    <a:pt x="11" y="280"/>
                  </a:cubicBezTo>
                  <a:cubicBezTo>
                    <a:pt x="1" y="290"/>
                    <a:pt x="7" y="308"/>
                    <a:pt x="23" y="308"/>
                  </a:cubicBezTo>
                  <a:cubicBezTo>
                    <a:pt x="27" y="308"/>
                    <a:pt x="31" y="307"/>
                    <a:pt x="36" y="305"/>
                  </a:cubicBezTo>
                  <a:cubicBezTo>
                    <a:pt x="174" y="229"/>
                    <a:pt x="287" y="129"/>
                    <a:pt x="425" y="41"/>
                  </a:cubicBezTo>
                  <a:cubicBezTo>
                    <a:pt x="436" y="30"/>
                    <a:pt x="428" y="1"/>
                    <a:pt x="410"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4" name="Google Shape;1664;p39"/>
            <p:cNvSpPr/>
            <p:nvPr/>
          </p:nvSpPr>
          <p:spPr>
            <a:xfrm>
              <a:off x="4135150" y="3096150"/>
              <a:ext cx="7500" cy="5575"/>
            </a:xfrm>
            <a:custGeom>
              <a:avLst/>
              <a:gdLst/>
              <a:ahLst/>
              <a:cxnLst/>
              <a:rect l="l" t="t" r="r" b="b"/>
              <a:pathLst>
                <a:path w="300" h="223" extrusionOk="0">
                  <a:moveTo>
                    <a:pt x="273" y="0"/>
                  </a:moveTo>
                  <a:cubicBezTo>
                    <a:pt x="270" y="0"/>
                    <a:pt x="267" y="1"/>
                    <a:pt x="264" y="4"/>
                  </a:cubicBezTo>
                  <a:cubicBezTo>
                    <a:pt x="177" y="66"/>
                    <a:pt x="76" y="117"/>
                    <a:pt x="1" y="204"/>
                  </a:cubicBezTo>
                  <a:cubicBezTo>
                    <a:pt x="1" y="213"/>
                    <a:pt x="7" y="222"/>
                    <a:pt x="15" y="222"/>
                  </a:cubicBezTo>
                  <a:cubicBezTo>
                    <a:pt x="19" y="222"/>
                    <a:pt x="22" y="221"/>
                    <a:pt x="26" y="217"/>
                  </a:cubicBezTo>
                  <a:cubicBezTo>
                    <a:pt x="114" y="179"/>
                    <a:pt x="202" y="91"/>
                    <a:pt x="290" y="29"/>
                  </a:cubicBezTo>
                  <a:cubicBezTo>
                    <a:pt x="300" y="19"/>
                    <a:pt x="285" y="0"/>
                    <a:pt x="273"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5" name="Google Shape;1665;p39"/>
            <p:cNvSpPr/>
            <p:nvPr/>
          </p:nvSpPr>
          <p:spPr>
            <a:xfrm>
              <a:off x="4134225" y="3090175"/>
              <a:ext cx="8125" cy="6075"/>
            </a:xfrm>
            <a:custGeom>
              <a:avLst/>
              <a:gdLst/>
              <a:ahLst/>
              <a:cxnLst/>
              <a:rect l="l" t="t" r="r" b="b"/>
              <a:pathLst>
                <a:path w="325" h="243" extrusionOk="0">
                  <a:moveTo>
                    <a:pt x="308" y="1"/>
                  </a:moveTo>
                  <a:cubicBezTo>
                    <a:pt x="306" y="1"/>
                    <a:pt x="304" y="2"/>
                    <a:pt x="301" y="4"/>
                  </a:cubicBezTo>
                  <a:cubicBezTo>
                    <a:pt x="201" y="67"/>
                    <a:pt x="88" y="130"/>
                    <a:pt x="13" y="218"/>
                  </a:cubicBezTo>
                  <a:cubicBezTo>
                    <a:pt x="0" y="230"/>
                    <a:pt x="13" y="243"/>
                    <a:pt x="25" y="243"/>
                  </a:cubicBezTo>
                  <a:cubicBezTo>
                    <a:pt x="126" y="180"/>
                    <a:pt x="214" y="105"/>
                    <a:pt x="314" y="29"/>
                  </a:cubicBezTo>
                  <a:cubicBezTo>
                    <a:pt x="324" y="19"/>
                    <a:pt x="318" y="1"/>
                    <a:pt x="308"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6" name="Google Shape;1666;p39"/>
            <p:cNvSpPr/>
            <p:nvPr/>
          </p:nvSpPr>
          <p:spPr>
            <a:xfrm>
              <a:off x="4099075" y="3089950"/>
              <a:ext cx="82550" cy="117675"/>
            </a:xfrm>
            <a:custGeom>
              <a:avLst/>
              <a:gdLst/>
              <a:ahLst/>
              <a:cxnLst/>
              <a:rect l="l" t="t" r="r" b="b"/>
              <a:pathLst>
                <a:path w="3302" h="4707" extrusionOk="0">
                  <a:moveTo>
                    <a:pt x="1482" y="1"/>
                  </a:moveTo>
                  <a:cubicBezTo>
                    <a:pt x="1093" y="302"/>
                    <a:pt x="729" y="641"/>
                    <a:pt x="478" y="1067"/>
                  </a:cubicBezTo>
                  <a:cubicBezTo>
                    <a:pt x="189" y="1582"/>
                    <a:pt x="1" y="2197"/>
                    <a:pt x="139" y="2774"/>
                  </a:cubicBezTo>
                  <a:cubicBezTo>
                    <a:pt x="315" y="3464"/>
                    <a:pt x="954" y="4054"/>
                    <a:pt x="1582" y="4368"/>
                  </a:cubicBezTo>
                  <a:cubicBezTo>
                    <a:pt x="2147" y="4656"/>
                    <a:pt x="2674" y="4694"/>
                    <a:pt x="3301" y="4706"/>
                  </a:cubicBezTo>
                  <a:cubicBezTo>
                    <a:pt x="2109" y="3565"/>
                    <a:pt x="1482" y="1243"/>
                    <a:pt x="1482" y="1"/>
                  </a:cubicBezTo>
                  <a:close/>
                </a:path>
              </a:pathLst>
            </a:custGeom>
            <a:solidFill>
              <a:srgbClr val="F5A1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7" name="Google Shape;1667;p39"/>
            <p:cNvSpPr/>
            <p:nvPr/>
          </p:nvSpPr>
          <p:spPr>
            <a:xfrm>
              <a:off x="4123875" y="3094525"/>
              <a:ext cx="51050" cy="112600"/>
            </a:xfrm>
            <a:custGeom>
              <a:avLst/>
              <a:gdLst/>
              <a:ahLst/>
              <a:cxnLst/>
              <a:rect l="l" t="t" r="r" b="b"/>
              <a:pathLst>
                <a:path w="2042" h="4504" extrusionOk="0">
                  <a:moveTo>
                    <a:pt x="244" y="1"/>
                  </a:moveTo>
                  <a:cubicBezTo>
                    <a:pt x="241" y="1"/>
                    <a:pt x="239" y="2"/>
                    <a:pt x="239" y="6"/>
                  </a:cubicBezTo>
                  <a:cubicBezTo>
                    <a:pt x="0" y="734"/>
                    <a:pt x="389" y="1687"/>
                    <a:pt x="640" y="2353"/>
                  </a:cubicBezTo>
                  <a:cubicBezTo>
                    <a:pt x="941" y="3168"/>
                    <a:pt x="1368" y="3921"/>
                    <a:pt x="2021" y="4498"/>
                  </a:cubicBezTo>
                  <a:cubicBezTo>
                    <a:pt x="2024" y="4502"/>
                    <a:pt x="2028" y="4504"/>
                    <a:pt x="2031" y="4504"/>
                  </a:cubicBezTo>
                  <a:cubicBezTo>
                    <a:pt x="2038" y="4504"/>
                    <a:pt x="2042" y="4495"/>
                    <a:pt x="2033" y="4486"/>
                  </a:cubicBezTo>
                  <a:cubicBezTo>
                    <a:pt x="1406" y="3846"/>
                    <a:pt x="979" y="3105"/>
                    <a:pt x="678" y="2265"/>
                  </a:cubicBezTo>
                  <a:cubicBezTo>
                    <a:pt x="427" y="1549"/>
                    <a:pt x="163" y="784"/>
                    <a:pt x="264" y="18"/>
                  </a:cubicBezTo>
                  <a:cubicBezTo>
                    <a:pt x="264" y="10"/>
                    <a:pt x="251" y="1"/>
                    <a:pt x="244"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8" name="Google Shape;1668;p39"/>
            <p:cNvSpPr/>
            <p:nvPr/>
          </p:nvSpPr>
          <p:spPr>
            <a:xfrm>
              <a:off x="4131400" y="3089500"/>
              <a:ext cx="50525" cy="118125"/>
            </a:xfrm>
            <a:custGeom>
              <a:avLst/>
              <a:gdLst/>
              <a:ahLst/>
              <a:cxnLst/>
              <a:rect l="l" t="t" r="r" b="b"/>
              <a:pathLst>
                <a:path w="2021" h="4725" extrusionOk="0">
                  <a:moveTo>
                    <a:pt x="181" y="1"/>
                  </a:moveTo>
                  <a:cubicBezTo>
                    <a:pt x="178" y="1"/>
                    <a:pt x="176" y="2"/>
                    <a:pt x="176" y="6"/>
                  </a:cubicBezTo>
                  <a:cubicBezTo>
                    <a:pt x="0" y="797"/>
                    <a:pt x="352" y="1826"/>
                    <a:pt x="628" y="2554"/>
                  </a:cubicBezTo>
                  <a:cubicBezTo>
                    <a:pt x="941" y="3357"/>
                    <a:pt x="1393" y="4110"/>
                    <a:pt x="1996" y="4724"/>
                  </a:cubicBezTo>
                  <a:cubicBezTo>
                    <a:pt x="2008" y="4724"/>
                    <a:pt x="2021" y="4712"/>
                    <a:pt x="2008" y="4699"/>
                  </a:cubicBezTo>
                  <a:cubicBezTo>
                    <a:pt x="929" y="3457"/>
                    <a:pt x="113" y="1688"/>
                    <a:pt x="201" y="19"/>
                  </a:cubicBezTo>
                  <a:cubicBezTo>
                    <a:pt x="201" y="10"/>
                    <a:pt x="189" y="1"/>
                    <a:pt x="181"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9" name="Google Shape;1669;p39"/>
            <p:cNvSpPr/>
            <p:nvPr/>
          </p:nvSpPr>
          <p:spPr>
            <a:xfrm>
              <a:off x="4158050" y="3199375"/>
              <a:ext cx="6000" cy="5200"/>
            </a:xfrm>
            <a:custGeom>
              <a:avLst/>
              <a:gdLst/>
              <a:ahLst/>
              <a:cxnLst/>
              <a:rect l="l" t="t" r="r" b="b"/>
              <a:pathLst>
                <a:path w="240" h="208" extrusionOk="0">
                  <a:moveTo>
                    <a:pt x="119" y="0"/>
                  </a:moveTo>
                  <a:cubicBezTo>
                    <a:pt x="92" y="0"/>
                    <a:pt x="64" y="9"/>
                    <a:pt x="39" y="28"/>
                  </a:cubicBezTo>
                  <a:cubicBezTo>
                    <a:pt x="1" y="66"/>
                    <a:pt x="1" y="141"/>
                    <a:pt x="39" y="179"/>
                  </a:cubicBezTo>
                  <a:cubicBezTo>
                    <a:pt x="64" y="198"/>
                    <a:pt x="92" y="207"/>
                    <a:pt x="119" y="207"/>
                  </a:cubicBezTo>
                  <a:cubicBezTo>
                    <a:pt x="145" y="207"/>
                    <a:pt x="170" y="198"/>
                    <a:pt x="189" y="179"/>
                  </a:cubicBezTo>
                  <a:cubicBezTo>
                    <a:pt x="239" y="141"/>
                    <a:pt x="239" y="66"/>
                    <a:pt x="189" y="28"/>
                  </a:cubicBezTo>
                  <a:cubicBezTo>
                    <a:pt x="170" y="9"/>
                    <a:pt x="145" y="0"/>
                    <a:pt x="119"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0" name="Google Shape;1670;p39"/>
            <p:cNvSpPr/>
            <p:nvPr/>
          </p:nvSpPr>
          <p:spPr>
            <a:xfrm>
              <a:off x="4148025" y="3184300"/>
              <a:ext cx="5975" cy="5200"/>
            </a:xfrm>
            <a:custGeom>
              <a:avLst/>
              <a:gdLst/>
              <a:ahLst/>
              <a:cxnLst/>
              <a:rect l="l" t="t" r="r" b="b"/>
              <a:pathLst>
                <a:path w="239" h="208" extrusionOk="0">
                  <a:moveTo>
                    <a:pt x="120" y="1"/>
                  </a:moveTo>
                  <a:cubicBezTo>
                    <a:pt x="95" y="1"/>
                    <a:pt x="69" y="10"/>
                    <a:pt x="51" y="29"/>
                  </a:cubicBezTo>
                  <a:cubicBezTo>
                    <a:pt x="0" y="67"/>
                    <a:pt x="0" y="142"/>
                    <a:pt x="51" y="180"/>
                  </a:cubicBezTo>
                  <a:cubicBezTo>
                    <a:pt x="69" y="198"/>
                    <a:pt x="95" y="208"/>
                    <a:pt x="120" y="208"/>
                  </a:cubicBezTo>
                  <a:cubicBezTo>
                    <a:pt x="145" y="208"/>
                    <a:pt x="170" y="198"/>
                    <a:pt x="189" y="180"/>
                  </a:cubicBezTo>
                  <a:cubicBezTo>
                    <a:pt x="239" y="142"/>
                    <a:pt x="239" y="67"/>
                    <a:pt x="189" y="29"/>
                  </a:cubicBezTo>
                  <a:cubicBezTo>
                    <a:pt x="170" y="10"/>
                    <a:pt x="145" y="1"/>
                    <a:pt x="120"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1" name="Google Shape;1671;p39"/>
            <p:cNvSpPr/>
            <p:nvPr/>
          </p:nvSpPr>
          <p:spPr>
            <a:xfrm>
              <a:off x="4137675" y="3163675"/>
              <a:ext cx="5675" cy="5350"/>
            </a:xfrm>
            <a:custGeom>
              <a:avLst/>
              <a:gdLst/>
              <a:ahLst/>
              <a:cxnLst/>
              <a:rect l="l" t="t" r="r" b="b"/>
              <a:pathLst>
                <a:path w="227" h="214" extrusionOk="0">
                  <a:moveTo>
                    <a:pt x="109" y="1"/>
                  </a:moveTo>
                  <a:cubicBezTo>
                    <a:pt x="82" y="1"/>
                    <a:pt x="57" y="13"/>
                    <a:pt x="38" y="38"/>
                  </a:cubicBezTo>
                  <a:cubicBezTo>
                    <a:pt x="0" y="76"/>
                    <a:pt x="0" y="139"/>
                    <a:pt x="38" y="176"/>
                  </a:cubicBezTo>
                  <a:cubicBezTo>
                    <a:pt x="57" y="201"/>
                    <a:pt x="82" y="214"/>
                    <a:pt x="109" y="214"/>
                  </a:cubicBezTo>
                  <a:cubicBezTo>
                    <a:pt x="135" y="214"/>
                    <a:pt x="163" y="201"/>
                    <a:pt x="189" y="176"/>
                  </a:cubicBezTo>
                  <a:cubicBezTo>
                    <a:pt x="226" y="139"/>
                    <a:pt x="226" y="76"/>
                    <a:pt x="189" y="38"/>
                  </a:cubicBezTo>
                  <a:cubicBezTo>
                    <a:pt x="163" y="13"/>
                    <a:pt x="135" y="1"/>
                    <a:pt x="109"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2" name="Google Shape;1672;p39"/>
            <p:cNvSpPr/>
            <p:nvPr/>
          </p:nvSpPr>
          <p:spPr>
            <a:xfrm>
              <a:off x="4129200" y="3143200"/>
              <a:ext cx="5975" cy="5200"/>
            </a:xfrm>
            <a:custGeom>
              <a:avLst/>
              <a:gdLst/>
              <a:ahLst/>
              <a:cxnLst/>
              <a:rect l="l" t="t" r="r" b="b"/>
              <a:pathLst>
                <a:path w="239" h="208" extrusionOk="0">
                  <a:moveTo>
                    <a:pt x="118" y="1"/>
                  </a:moveTo>
                  <a:cubicBezTo>
                    <a:pt x="91" y="1"/>
                    <a:pt x="63" y="10"/>
                    <a:pt x="38" y="29"/>
                  </a:cubicBezTo>
                  <a:cubicBezTo>
                    <a:pt x="0" y="67"/>
                    <a:pt x="0" y="142"/>
                    <a:pt x="38" y="180"/>
                  </a:cubicBezTo>
                  <a:cubicBezTo>
                    <a:pt x="63" y="198"/>
                    <a:pt x="91" y="208"/>
                    <a:pt x="118" y="208"/>
                  </a:cubicBezTo>
                  <a:cubicBezTo>
                    <a:pt x="145" y="208"/>
                    <a:pt x="170" y="198"/>
                    <a:pt x="189" y="180"/>
                  </a:cubicBezTo>
                  <a:cubicBezTo>
                    <a:pt x="239" y="142"/>
                    <a:pt x="239" y="67"/>
                    <a:pt x="189" y="29"/>
                  </a:cubicBezTo>
                  <a:cubicBezTo>
                    <a:pt x="170" y="10"/>
                    <a:pt x="145" y="1"/>
                    <a:pt x="118"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3" name="Google Shape;1673;p39"/>
            <p:cNvSpPr/>
            <p:nvPr/>
          </p:nvSpPr>
          <p:spPr>
            <a:xfrm>
              <a:off x="4123550" y="3121650"/>
              <a:ext cx="6000" cy="5350"/>
            </a:xfrm>
            <a:custGeom>
              <a:avLst/>
              <a:gdLst/>
              <a:ahLst/>
              <a:cxnLst/>
              <a:rect l="l" t="t" r="r" b="b"/>
              <a:pathLst>
                <a:path w="240" h="214" extrusionOk="0">
                  <a:moveTo>
                    <a:pt x="121" y="0"/>
                  </a:moveTo>
                  <a:cubicBezTo>
                    <a:pt x="95" y="0"/>
                    <a:pt x="70" y="13"/>
                    <a:pt x="51" y="38"/>
                  </a:cubicBezTo>
                  <a:cubicBezTo>
                    <a:pt x="1" y="75"/>
                    <a:pt x="1" y="138"/>
                    <a:pt x="51" y="176"/>
                  </a:cubicBezTo>
                  <a:cubicBezTo>
                    <a:pt x="70" y="201"/>
                    <a:pt x="95" y="213"/>
                    <a:pt x="121" y="213"/>
                  </a:cubicBezTo>
                  <a:cubicBezTo>
                    <a:pt x="148" y="213"/>
                    <a:pt x="176" y="201"/>
                    <a:pt x="201" y="176"/>
                  </a:cubicBezTo>
                  <a:cubicBezTo>
                    <a:pt x="239" y="138"/>
                    <a:pt x="239" y="75"/>
                    <a:pt x="201" y="38"/>
                  </a:cubicBezTo>
                  <a:cubicBezTo>
                    <a:pt x="176" y="13"/>
                    <a:pt x="148" y="0"/>
                    <a:pt x="121"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4" name="Google Shape;1674;p39"/>
            <p:cNvSpPr/>
            <p:nvPr/>
          </p:nvSpPr>
          <p:spPr>
            <a:xfrm>
              <a:off x="4119800" y="3103675"/>
              <a:ext cx="5650" cy="5200"/>
            </a:xfrm>
            <a:custGeom>
              <a:avLst/>
              <a:gdLst/>
              <a:ahLst/>
              <a:cxnLst/>
              <a:rect l="l" t="t" r="r" b="b"/>
              <a:pathLst>
                <a:path w="226" h="208" extrusionOk="0">
                  <a:moveTo>
                    <a:pt x="118" y="1"/>
                  </a:moveTo>
                  <a:cubicBezTo>
                    <a:pt x="91" y="1"/>
                    <a:pt x="63" y="10"/>
                    <a:pt x="38" y="29"/>
                  </a:cubicBezTo>
                  <a:cubicBezTo>
                    <a:pt x="0" y="67"/>
                    <a:pt x="0" y="142"/>
                    <a:pt x="38" y="180"/>
                  </a:cubicBezTo>
                  <a:cubicBezTo>
                    <a:pt x="63" y="198"/>
                    <a:pt x="91" y="208"/>
                    <a:pt x="118" y="208"/>
                  </a:cubicBezTo>
                  <a:cubicBezTo>
                    <a:pt x="144" y="208"/>
                    <a:pt x="169" y="198"/>
                    <a:pt x="188" y="180"/>
                  </a:cubicBezTo>
                  <a:cubicBezTo>
                    <a:pt x="226" y="142"/>
                    <a:pt x="226" y="67"/>
                    <a:pt x="188" y="29"/>
                  </a:cubicBezTo>
                  <a:cubicBezTo>
                    <a:pt x="169" y="10"/>
                    <a:pt x="144" y="1"/>
                    <a:pt x="118"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5" name="Google Shape;1675;p39"/>
            <p:cNvSpPr/>
            <p:nvPr/>
          </p:nvSpPr>
          <p:spPr>
            <a:xfrm>
              <a:off x="4154600" y="3193875"/>
              <a:ext cx="2225" cy="2075"/>
            </a:xfrm>
            <a:custGeom>
              <a:avLst/>
              <a:gdLst/>
              <a:ahLst/>
              <a:cxnLst/>
              <a:rect l="l" t="t" r="r" b="b"/>
              <a:pathLst>
                <a:path w="89" h="83" extrusionOk="0">
                  <a:moveTo>
                    <a:pt x="45" y="0"/>
                  </a:moveTo>
                  <a:cubicBezTo>
                    <a:pt x="35" y="0"/>
                    <a:pt x="26" y="4"/>
                    <a:pt x="13" y="10"/>
                  </a:cubicBezTo>
                  <a:cubicBezTo>
                    <a:pt x="1" y="35"/>
                    <a:pt x="1" y="48"/>
                    <a:pt x="13" y="73"/>
                  </a:cubicBezTo>
                  <a:cubicBezTo>
                    <a:pt x="26" y="79"/>
                    <a:pt x="35" y="82"/>
                    <a:pt x="45" y="82"/>
                  </a:cubicBezTo>
                  <a:cubicBezTo>
                    <a:pt x="54" y="82"/>
                    <a:pt x="64" y="79"/>
                    <a:pt x="76" y="73"/>
                  </a:cubicBezTo>
                  <a:cubicBezTo>
                    <a:pt x="89" y="48"/>
                    <a:pt x="89" y="35"/>
                    <a:pt x="76" y="10"/>
                  </a:cubicBezTo>
                  <a:cubicBezTo>
                    <a:pt x="64" y="4"/>
                    <a:pt x="54" y="0"/>
                    <a:pt x="45"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6" name="Google Shape;1676;p39"/>
            <p:cNvSpPr/>
            <p:nvPr/>
          </p:nvSpPr>
          <p:spPr>
            <a:xfrm>
              <a:off x="4143325" y="3174425"/>
              <a:ext cx="2200" cy="2075"/>
            </a:xfrm>
            <a:custGeom>
              <a:avLst/>
              <a:gdLst/>
              <a:ahLst/>
              <a:cxnLst/>
              <a:rect l="l" t="t" r="r" b="b"/>
              <a:pathLst>
                <a:path w="88" h="83" extrusionOk="0">
                  <a:moveTo>
                    <a:pt x="38" y="0"/>
                  </a:moveTo>
                  <a:cubicBezTo>
                    <a:pt x="28" y="0"/>
                    <a:pt x="19" y="4"/>
                    <a:pt x="13" y="10"/>
                  </a:cubicBezTo>
                  <a:cubicBezTo>
                    <a:pt x="0" y="35"/>
                    <a:pt x="0" y="60"/>
                    <a:pt x="13" y="73"/>
                  </a:cubicBezTo>
                  <a:cubicBezTo>
                    <a:pt x="19" y="79"/>
                    <a:pt x="28" y="82"/>
                    <a:pt x="38" y="82"/>
                  </a:cubicBezTo>
                  <a:cubicBezTo>
                    <a:pt x="47" y="82"/>
                    <a:pt x="57" y="79"/>
                    <a:pt x="63" y="73"/>
                  </a:cubicBezTo>
                  <a:cubicBezTo>
                    <a:pt x="88" y="60"/>
                    <a:pt x="88" y="35"/>
                    <a:pt x="63" y="10"/>
                  </a:cubicBezTo>
                  <a:cubicBezTo>
                    <a:pt x="57" y="4"/>
                    <a:pt x="47" y="0"/>
                    <a:pt x="38"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7" name="Google Shape;1677;p39"/>
            <p:cNvSpPr/>
            <p:nvPr/>
          </p:nvSpPr>
          <p:spPr>
            <a:xfrm>
              <a:off x="4127950" y="3133325"/>
              <a:ext cx="1900" cy="2075"/>
            </a:xfrm>
            <a:custGeom>
              <a:avLst/>
              <a:gdLst/>
              <a:ahLst/>
              <a:cxnLst/>
              <a:rect l="l" t="t" r="r" b="b"/>
              <a:pathLst>
                <a:path w="76" h="83" extrusionOk="0">
                  <a:moveTo>
                    <a:pt x="38" y="1"/>
                  </a:moveTo>
                  <a:cubicBezTo>
                    <a:pt x="29" y="1"/>
                    <a:pt x="19" y="4"/>
                    <a:pt x="13" y="10"/>
                  </a:cubicBezTo>
                  <a:cubicBezTo>
                    <a:pt x="0" y="35"/>
                    <a:pt x="0" y="48"/>
                    <a:pt x="13" y="73"/>
                  </a:cubicBezTo>
                  <a:cubicBezTo>
                    <a:pt x="19" y="79"/>
                    <a:pt x="29" y="82"/>
                    <a:pt x="38" y="82"/>
                  </a:cubicBezTo>
                  <a:cubicBezTo>
                    <a:pt x="47" y="82"/>
                    <a:pt x="57" y="79"/>
                    <a:pt x="63" y="73"/>
                  </a:cubicBezTo>
                  <a:cubicBezTo>
                    <a:pt x="76" y="48"/>
                    <a:pt x="76" y="35"/>
                    <a:pt x="63" y="10"/>
                  </a:cubicBezTo>
                  <a:cubicBezTo>
                    <a:pt x="57" y="4"/>
                    <a:pt x="47" y="1"/>
                    <a:pt x="38"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8" name="Google Shape;1678;p39"/>
            <p:cNvSpPr/>
            <p:nvPr/>
          </p:nvSpPr>
          <p:spPr>
            <a:xfrm>
              <a:off x="4122925" y="3112925"/>
              <a:ext cx="1900" cy="1750"/>
            </a:xfrm>
            <a:custGeom>
              <a:avLst/>
              <a:gdLst/>
              <a:ahLst/>
              <a:cxnLst/>
              <a:rect l="l" t="t" r="r" b="b"/>
              <a:pathLst>
                <a:path w="76" h="70" extrusionOk="0">
                  <a:moveTo>
                    <a:pt x="38" y="1"/>
                  </a:moveTo>
                  <a:cubicBezTo>
                    <a:pt x="29" y="1"/>
                    <a:pt x="19" y="4"/>
                    <a:pt x="13" y="10"/>
                  </a:cubicBezTo>
                  <a:cubicBezTo>
                    <a:pt x="0" y="23"/>
                    <a:pt x="0" y="48"/>
                    <a:pt x="13" y="60"/>
                  </a:cubicBezTo>
                  <a:cubicBezTo>
                    <a:pt x="19" y="67"/>
                    <a:pt x="29" y="70"/>
                    <a:pt x="38" y="70"/>
                  </a:cubicBezTo>
                  <a:cubicBezTo>
                    <a:pt x="48" y="70"/>
                    <a:pt x="57" y="67"/>
                    <a:pt x="63" y="60"/>
                  </a:cubicBezTo>
                  <a:cubicBezTo>
                    <a:pt x="76" y="48"/>
                    <a:pt x="76" y="23"/>
                    <a:pt x="63" y="10"/>
                  </a:cubicBezTo>
                  <a:cubicBezTo>
                    <a:pt x="57" y="4"/>
                    <a:pt x="48" y="1"/>
                    <a:pt x="38"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9" name="Google Shape;1679;p39"/>
            <p:cNvSpPr/>
            <p:nvPr/>
          </p:nvSpPr>
          <p:spPr>
            <a:xfrm>
              <a:off x="4135150" y="3154975"/>
              <a:ext cx="1925" cy="1750"/>
            </a:xfrm>
            <a:custGeom>
              <a:avLst/>
              <a:gdLst/>
              <a:ahLst/>
              <a:cxnLst/>
              <a:rect l="l" t="t" r="r" b="b"/>
              <a:pathLst>
                <a:path w="77" h="70" extrusionOk="0">
                  <a:moveTo>
                    <a:pt x="39" y="0"/>
                  </a:moveTo>
                  <a:cubicBezTo>
                    <a:pt x="29" y="0"/>
                    <a:pt x="20" y="4"/>
                    <a:pt x="13" y="10"/>
                  </a:cubicBezTo>
                  <a:cubicBezTo>
                    <a:pt x="1" y="22"/>
                    <a:pt x="1" y="47"/>
                    <a:pt x="13" y="60"/>
                  </a:cubicBezTo>
                  <a:cubicBezTo>
                    <a:pt x="20" y="66"/>
                    <a:pt x="29" y="69"/>
                    <a:pt x="39" y="69"/>
                  </a:cubicBezTo>
                  <a:cubicBezTo>
                    <a:pt x="48" y="69"/>
                    <a:pt x="57" y="66"/>
                    <a:pt x="64" y="60"/>
                  </a:cubicBezTo>
                  <a:cubicBezTo>
                    <a:pt x="76" y="47"/>
                    <a:pt x="76" y="22"/>
                    <a:pt x="64" y="10"/>
                  </a:cubicBezTo>
                  <a:cubicBezTo>
                    <a:pt x="57" y="4"/>
                    <a:pt x="48" y="0"/>
                    <a:pt x="39"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0" name="Google Shape;1680;p39"/>
            <p:cNvSpPr/>
            <p:nvPr/>
          </p:nvSpPr>
          <p:spPr>
            <a:xfrm>
              <a:off x="4128250" y="3189400"/>
              <a:ext cx="7200" cy="3875"/>
            </a:xfrm>
            <a:custGeom>
              <a:avLst/>
              <a:gdLst/>
              <a:ahLst/>
              <a:cxnLst/>
              <a:rect l="l" t="t" r="r" b="b"/>
              <a:pathLst>
                <a:path w="288" h="155" extrusionOk="0">
                  <a:moveTo>
                    <a:pt x="26" y="1"/>
                  </a:moveTo>
                  <a:cubicBezTo>
                    <a:pt x="13" y="1"/>
                    <a:pt x="1" y="13"/>
                    <a:pt x="13" y="26"/>
                  </a:cubicBezTo>
                  <a:cubicBezTo>
                    <a:pt x="76" y="88"/>
                    <a:pt x="177" y="126"/>
                    <a:pt x="264" y="151"/>
                  </a:cubicBezTo>
                  <a:cubicBezTo>
                    <a:pt x="267" y="154"/>
                    <a:pt x="269" y="155"/>
                    <a:pt x="271" y="155"/>
                  </a:cubicBezTo>
                  <a:cubicBezTo>
                    <a:pt x="281" y="155"/>
                    <a:pt x="287" y="136"/>
                    <a:pt x="277" y="126"/>
                  </a:cubicBezTo>
                  <a:cubicBezTo>
                    <a:pt x="189" y="88"/>
                    <a:pt x="114" y="26"/>
                    <a:pt x="26"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1" name="Google Shape;1681;p39"/>
            <p:cNvSpPr/>
            <p:nvPr/>
          </p:nvSpPr>
          <p:spPr>
            <a:xfrm>
              <a:off x="4134550" y="3183350"/>
              <a:ext cx="9100" cy="3575"/>
            </a:xfrm>
            <a:custGeom>
              <a:avLst/>
              <a:gdLst/>
              <a:ahLst/>
              <a:cxnLst/>
              <a:rect l="l" t="t" r="r" b="b"/>
              <a:pathLst>
                <a:path w="364" h="143" extrusionOk="0">
                  <a:moveTo>
                    <a:pt x="13" y="1"/>
                  </a:moveTo>
                  <a:cubicBezTo>
                    <a:pt x="0" y="1"/>
                    <a:pt x="2" y="19"/>
                    <a:pt x="12" y="29"/>
                  </a:cubicBezTo>
                  <a:cubicBezTo>
                    <a:pt x="113" y="92"/>
                    <a:pt x="226" y="117"/>
                    <a:pt x="339" y="142"/>
                  </a:cubicBezTo>
                  <a:cubicBezTo>
                    <a:pt x="364" y="142"/>
                    <a:pt x="364" y="117"/>
                    <a:pt x="351" y="117"/>
                  </a:cubicBezTo>
                  <a:cubicBezTo>
                    <a:pt x="238" y="80"/>
                    <a:pt x="138" y="29"/>
                    <a:pt x="25" y="4"/>
                  </a:cubicBezTo>
                  <a:cubicBezTo>
                    <a:pt x="20" y="2"/>
                    <a:pt x="16" y="1"/>
                    <a:pt x="13"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2" name="Google Shape;1682;p39"/>
            <p:cNvSpPr/>
            <p:nvPr/>
          </p:nvSpPr>
          <p:spPr>
            <a:xfrm>
              <a:off x="4123625" y="3181775"/>
              <a:ext cx="7800" cy="3575"/>
            </a:xfrm>
            <a:custGeom>
              <a:avLst/>
              <a:gdLst/>
              <a:ahLst/>
              <a:cxnLst/>
              <a:rect l="l" t="t" r="r" b="b"/>
              <a:pathLst>
                <a:path w="312" h="143" extrusionOk="0">
                  <a:moveTo>
                    <a:pt x="15" y="1"/>
                  </a:moveTo>
                  <a:cubicBezTo>
                    <a:pt x="6" y="1"/>
                    <a:pt x="0" y="17"/>
                    <a:pt x="10" y="17"/>
                  </a:cubicBezTo>
                  <a:cubicBezTo>
                    <a:pt x="85" y="80"/>
                    <a:pt x="186" y="117"/>
                    <a:pt x="286" y="143"/>
                  </a:cubicBezTo>
                  <a:cubicBezTo>
                    <a:pt x="299" y="143"/>
                    <a:pt x="311" y="117"/>
                    <a:pt x="286" y="105"/>
                  </a:cubicBezTo>
                  <a:cubicBezTo>
                    <a:pt x="198" y="80"/>
                    <a:pt x="111" y="42"/>
                    <a:pt x="23" y="4"/>
                  </a:cubicBezTo>
                  <a:cubicBezTo>
                    <a:pt x="20" y="2"/>
                    <a:pt x="18" y="1"/>
                    <a:pt x="15"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3" name="Google Shape;1683;p39"/>
            <p:cNvSpPr/>
            <p:nvPr/>
          </p:nvSpPr>
          <p:spPr>
            <a:xfrm>
              <a:off x="4127375" y="3170500"/>
              <a:ext cx="7450" cy="2675"/>
            </a:xfrm>
            <a:custGeom>
              <a:avLst/>
              <a:gdLst/>
              <a:ahLst/>
              <a:cxnLst/>
              <a:rect l="l" t="t" r="r" b="b"/>
              <a:pathLst>
                <a:path w="298" h="107" extrusionOk="0">
                  <a:moveTo>
                    <a:pt x="16" y="0"/>
                  </a:moveTo>
                  <a:cubicBezTo>
                    <a:pt x="7" y="0"/>
                    <a:pt x="1" y="16"/>
                    <a:pt x="11" y="16"/>
                  </a:cubicBezTo>
                  <a:cubicBezTo>
                    <a:pt x="86" y="66"/>
                    <a:pt x="186" y="79"/>
                    <a:pt x="274" y="104"/>
                  </a:cubicBezTo>
                  <a:cubicBezTo>
                    <a:pt x="276" y="106"/>
                    <a:pt x="278" y="107"/>
                    <a:pt x="280" y="107"/>
                  </a:cubicBezTo>
                  <a:cubicBezTo>
                    <a:pt x="290" y="107"/>
                    <a:pt x="298" y="79"/>
                    <a:pt x="287" y="79"/>
                  </a:cubicBezTo>
                  <a:cubicBezTo>
                    <a:pt x="199" y="54"/>
                    <a:pt x="111" y="16"/>
                    <a:pt x="23" y="4"/>
                  </a:cubicBezTo>
                  <a:cubicBezTo>
                    <a:pt x="21" y="1"/>
                    <a:pt x="18" y="0"/>
                    <a:pt x="16"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4" name="Google Shape;1684;p39"/>
            <p:cNvSpPr/>
            <p:nvPr/>
          </p:nvSpPr>
          <p:spPr>
            <a:xfrm>
              <a:off x="4125800" y="3175525"/>
              <a:ext cx="6875" cy="2300"/>
            </a:xfrm>
            <a:custGeom>
              <a:avLst/>
              <a:gdLst/>
              <a:ahLst/>
              <a:cxnLst/>
              <a:rect l="l" t="t" r="r" b="b"/>
              <a:pathLst>
                <a:path w="275" h="92" extrusionOk="0">
                  <a:moveTo>
                    <a:pt x="17" y="0"/>
                  </a:moveTo>
                  <a:cubicBezTo>
                    <a:pt x="7" y="0"/>
                    <a:pt x="1" y="18"/>
                    <a:pt x="11" y="29"/>
                  </a:cubicBezTo>
                  <a:cubicBezTo>
                    <a:pt x="86" y="79"/>
                    <a:pt x="174" y="91"/>
                    <a:pt x="262" y="91"/>
                  </a:cubicBezTo>
                  <a:cubicBezTo>
                    <a:pt x="275" y="91"/>
                    <a:pt x="275" y="54"/>
                    <a:pt x="262" y="54"/>
                  </a:cubicBezTo>
                  <a:cubicBezTo>
                    <a:pt x="174" y="54"/>
                    <a:pt x="99" y="29"/>
                    <a:pt x="24" y="4"/>
                  </a:cubicBezTo>
                  <a:cubicBezTo>
                    <a:pt x="21" y="1"/>
                    <a:pt x="19" y="0"/>
                    <a:pt x="17"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5" name="Google Shape;1685;p39"/>
            <p:cNvSpPr/>
            <p:nvPr/>
          </p:nvSpPr>
          <p:spPr>
            <a:xfrm>
              <a:off x="4117650" y="3174875"/>
              <a:ext cx="6550" cy="2950"/>
            </a:xfrm>
            <a:custGeom>
              <a:avLst/>
              <a:gdLst/>
              <a:ahLst/>
              <a:cxnLst/>
              <a:rect l="l" t="t" r="r" b="b"/>
              <a:pathLst>
                <a:path w="262" h="118" extrusionOk="0">
                  <a:moveTo>
                    <a:pt x="16" y="1"/>
                  </a:moveTo>
                  <a:cubicBezTo>
                    <a:pt x="7" y="1"/>
                    <a:pt x="1" y="19"/>
                    <a:pt x="11" y="30"/>
                  </a:cubicBezTo>
                  <a:cubicBezTo>
                    <a:pt x="86" y="67"/>
                    <a:pt x="161" y="92"/>
                    <a:pt x="237" y="117"/>
                  </a:cubicBezTo>
                  <a:cubicBezTo>
                    <a:pt x="262" y="117"/>
                    <a:pt x="262" y="92"/>
                    <a:pt x="249" y="92"/>
                  </a:cubicBezTo>
                  <a:cubicBezTo>
                    <a:pt x="174" y="67"/>
                    <a:pt x="99" y="30"/>
                    <a:pt x="23" y="4"/>
                  </a:cubicBezTo>
                  <a:cubicBezTo>
                    <a:pt x="21" y="2"/>
                    <a:pt x="18" y="1"/>
                    <a:pt x="16"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6" name="Google Shape;1686;p39"/>
            <p:cNvSpPr/>
            <p:nvPr/>
          </p:nvSpPr>
          <p:spPr>
            <a:xfrm>
              <a:off x="4116325" y="3168375"/>
              <a:ext cx="8175" cy="3525"/>
            </a:xfrm>
            <a:custGeom>
              <a:avLst/>
              <a:gdLst/>
              <a:ahLst/>
              <a:cxnLst/>
              <a:rect l="l" t="t" r="r" b="b"/>
              <a:pathLst>
                <a:path w="327" h="141" extrusionOk="0">
                  <a:moveTo>
                    <a:pt x="39" y="1"/>
                  </a:moveTo>
                  <a:cubicBezTo>
                    <a:pt x="14" y="1"/>
                    <a:pt x="1" y="26"/>
                    <a:pt x="26" y="39"/>
                  </a:cubicBezTo>
                  <a:cubicBezTo>
                    <a:pt x="101" y="89"/>
                    <a:pt x="202" y="114"/>
                    <a:pt x="290" y="139"/>
                  </a:cubicBezTo>
                  <a:cubicBezTo>
                    <a:pt x="294" y="140"/>
                    <a:pt x="297" y="141"/>
                    <a:pt x="301" y="141"/>
                  </a:cubicBezTo>
                  <a:cubicBezTo>
                    <a:pt x="327" y="141"/>
                    <a:pt x="324" y="101"/>
                    <a:pt x="302" y="101"/>
                  </a:cubicBezTo>
                  <a:cubicBezTo>
                    <a:pt x="214" y="76"/>
                    <a:pt x="126" y="26"/>
                    <a:pt x="39"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7" name="Google Shape;1687;p39"/>
            <p:cNvSpPr/>
            <p:nvPr/>
          </p:nvSpPr>
          <p:spPr>
            <a:xfrm>
              <a:off x="4125425" y="3159925"/>
              <a:ext cx="7575" cy="1200"/>
            </a:xfrm>
            <a:custGeom>
              <a:avLst/>
              <a:gdLst/>
              <a:ahLst/>
              <a:cxnLst/>
              <a:rect l="l" t="t" r="r" b="b"/>
              <a:pathLst>
                <a:path w="303" h="48" extrusionOk="0">
                  <a:moveTo>
                    <a:pt x="290" y="0"/>
                  </a:moveTo>
                  <a:cubicBezTo>
                    <a:pt x="202" y="0"/>
                    <a:pt x="101" y="0"/>
                    <a:pt x="13" y="13"/>
                  </a:cubicBezTo>
                  <a:cubicBezTo>
                    <a:pt x="1" y="13"/>
                    <a:pt x="1" y="38"/>
                    <a:pt x="13" y="38"/>
                  </a:cubicBezTo>
                  <a:cubicBezTo>
                    <a:pt x="57" y="44"/>
                    <a:pt x="104" y="47"/>
                    <a:pt x="151" y="47"/>
                  </a:cubicBezTo>
                  <a:cubicBezTo>
                    <a:pt x="199" y="47"/>
                    <a:pt x="246" y="44"/>
                    <a:pt x="290" y="38"/>
                  </a:cubicBezTo>
                  <a:cubicBezTo>
                    <a:pt x="302" y="38"/>
                    <a:pt x="302" y="0"/>
                    <a:pt x="290"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8" name="Google Shape;1688;p39"/>
            <p:cNvSpPr/>
            <p:nvPr/>
          </p:nvSpPr>
          <p:spPr>
            <a:xfrm>
              <a:off x="4126375" y="3165550"/>
              <a:ext cx="5675" cy="1300"/>
            </a:xfrm>
            <a:custGeom>
              <a:avLst/>
              <a:gdLst/>
              <a:ahLst/>
              <a:cxnLst/>
              <a:rect l="l" t="t" r="r" b="b"/>
              <a:pathLst>
                <a:path w="227" h="52" extrusionOk="0">
                  <a:moveTo>
                    <a:pt x="26" y="1"/>
                  </a:moveTo>
                  <a:cubicBezTo>
                    <a:pt x="13" y="1"/>
                    <a:pt x="1" y="26"/>
                    <a:pt x="26" y="26"/>
                  </a:cubicBezTo>
                  <a:cubicBezTo>
                    <a:pt x="76" y="39"/>
                    <a:pt x="139" y="39"/>
                    <a:pt x="201" y="51"/>
                  </a:cubicBezTo>
                  <a:cubicBezTo>
                    <a:pt x="226" y="51"/>
                    <a:pt x="226" y="13"/>
                    <a:pt x="201" y="13"/>
                  </a:cubicBezTo>
                  <a:cubicBezTo>
                    <a:pt x="139" y="1"/>
                    <a:pt x="88" y="1"/>
                    <a:pt x="26"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9" name="Google Shape;1689;p39"/>
            <p:cNvSpPr/>
            <p:nvPr/>
          </p:nvSpPr>
          <p:spPr>
            <a:xfrm>
              <a:off x="4139550" y="3189400"/>
              <a:ext cx="7775" cy="3850"/>
            </a:xfrm>
            <a:custGeom>
              <a:avLst/>
              <a:gdLst/>
              <a:ahLst/>
              <a:cxnLst/>
              <a:rect l="l" t="t" r="r" b="b"/>
              <a:pathLst>
                <a:path w="311" h="154" extrusionOk="0">
                  <a:moveTo>
                    <a:pt x="26" y="1"/>
                  </a:moveTo>
                  <a:cubicBezTo>
                    <a:pt x="13" y="1"/>
                    <a:pt x="1" y="13"/>
                    <a:pt x="13" y="26"/>
                  </a:cubicBezTo>
                  <a:cubicBezTo>
                    <a:pt x="88" y="88"/>
                    <a:pt x="189" y="126"/>
                    <a:pt x="277" y="151"/>
                  </a:cubicBezTo>
                  <a:cubicBezTo>
                    <a:pt x="280" y="153"/>
                    <a:pt x="284" y="154"/>
                    <a:pt x="287" y="154"/>
                  </a:cubicBezTo>
                  <a:cubicBezTo>
                    <a:pt x="305" y="154"/>
                    <a:pt x="311" y="126"/>
                    <a:pt x="289" y="126"/>
                  </a:cubicBezTo>
                  <a:cubicBezTo>
                    <a:pt x="201" y="88"/>
                    <a:pt x="114" y="38"/>
                    <a:pt x="26"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0" name="Google Shape;1690;p39"/>
            <p:cNvSpPr/>
            <p:nvPr/>
          </p:nvSpPr>
          <p:spPr>
            <a:xfrm>
              <a:off x="4114850" y="3178600"/>
              <a:ext cx="6475" cy="5275"/>
            </a:xfrm>
            <a:custGeom>
              <a:avLst/>
              <a:gdLst/>
              <a:ahLst/>
              <a:cxnLst/>
              <a:rect l="l" t="t" r="r" b="b"/>
              <a:pathLst>
                <a:path w="259" h="211" extrusionOk="0">
                  <a:moveTo>
                    <a:pt x="12" y="1"/>
                  </a:moveTo>
                  <a:cubicBezTo>
                    <a:pt x="5" y="1"/>
                    <a:pt x="1" y="10"/>
                    <a:pt x="10" y="19"/>
                  </a:cubicBezTo>
                  <a:cubicBezTo>
                    <a:pt x="60" y="94"/>
                    <a:pt x="148" y="157"/>
                    <a:pt x="223" y="207"/>
                  </a:cubicBezTo>
                  <a:cubicBezTo>
                    <a:pt x="228" y="209"/>
                    <a:pt x="232" y="210"/>
                    <a:pt x="236" y="210"/>
                  </a:cubicBezTo>
                  <a:cubicBezTo>
                    <a:pt x="252" y="210"/>
                    <a:pt x="258" y="192"/>
                    <a:pt x="248" y="182"/>
                  </a:cubicBezTo>
                  <a:cubicBezTo>
                    <a:pt x="173" y="119"/>
                    <a:pt x="110" y="56"/>
                    <a:pt x="22" y="6"/>
                  </a:cubicBezTo>
                  <a:cubicBezTo>
                    <a:pt x="19" y="2"/>
                    <a:pt x="15" y="1"/>
                    <a:pt x="12"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1" name="Google Shape;1691;p39"/>
            <p:cNvSpPr/>
            <p:nvPr/>
          </p:nvSpPr>
          <p:spPr>
            <a:xfrm>
              <a:off x="4116650" y="3162050"/>
              <a:ext cx="6200" cy="1375"/>
            </a:xfrm>
            <a:custGeom>
              <a:avLst/>
              <a:gdLst/>
              <a:ahLst/>
              <a:cxnLst/>
              <a:rect l="l" t="t" r="r" b="b"/>
              <a:pathLst>
                <a:path w="248" h="55" extrusionOk="0">
                  <a:moveTo>
                    <a:pt x="224" y="0"/>
                  </a:moveTo>
                  <a:cubicBezTo>
                    <a:pt x="221" y="0"/>
                    <a:pt x="217" y="1"/>
                    <a:pt x="214" y="3"/>
                  </a:cubicBezTo>
                  <a:cubicBezTo>
                    <a:pt x="193" y="7"/>
                    <a:pt x="172" y="8"/>
                    <a:pt x="151" y="8"/>
                  </a:cubicBezTo>
                  <a:cubicBezTo>
                    <a:pt x="109" y="8"/>
                    <a:pt x="67" y="3"/>
                    <a:pt x="26" y="3"/>
                  </a:cubicBezTo>
                  <a:cubicBezTo>
                    <a:pt x="1" y="3"/>
                    <a:pt x="1" y="41"/>
                    <a:pt x="13" y="41"/>
                  </a:cubicBezTo>
                  <a:cubicBezTo>
                    <a:pt x="42" y="50"/>
                    <a:pt x="69" y="54"/>
                    <a:pt x="95" y="54"/>
                  </a:cubicBezTo>
                  <a:cubicBezTo>
                    <a:pt x="138" y="54"/>
                    <a:pt x="180" y="44"/>
                    <a:pt x="226" y="28"/>
                  </a:cubicBezTo>
                  <a:cubicBezTo>
                    <a:pt x="248" y="28"/>
                    <a:pt x="242" y="0"/>
                    <a:pt x="224"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2" name="Google Shape;1692;p39"/>
            <p:cNvSpPr/>
            <p:nvPr/>
          </p:nvSpPr>
          <p:spPr>
            <a:xfrm>
              <a:off x="4121675" y="3148300"/>
              <a:ext cx="6925" cy="2850"/>
            </a:xfrm>
            <a:custGeom>
              <a:avLst/>
              <a:gdLst/>
              <a:ahLst/>
              <a:cxnLst/>
              <a:rect l="l" t="t" r="r" b="b"/>
              <a:pathLst>
                <a:path w="277" h="114" extrusionOk="0">
                  <a:moveTo>
                    <a:pt x="264" y="1"/>
                  </a:moveTo>
                  <a:cubicBezTo>
                    <a:pt x="176" y="13"/>
                    <a:pt x="76" y="26"/>
                    <a:pt x="13" y="76"/>
                  </a:cubicBezTo>
                  <a:cubicBezTo>
                    <a:pt x="0" y="89"/>
                    <a:pt x="0" y="114"/>
                    <a:pt x="25" y="114"/>
                  </a:cubicBezTo>
                  <a:cubicBezTo>
                    <a:pt x="101" y="89"/>
                    <a:pt x="189" y="51"/>
                    <a:pt x="264" y="26"/>
                  </a:cubicBezTo>
                  <a:cubicBezTo>
                    <a:pt x="276" y="26"/>
                    <a:pt x="276" y="1"/>
                    <a:pt x="264"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3" name="Google Shape;1693;p39"/>
            <p:cNvSpPr/>
            <p:nvPr/>
          </p:nvSpPr>
          <p:spPr>
            <a:xfrm>
              <a:off x="4123550" y="3153900"/>
              <a:ext cx="5275" cy="1950"/>
            </a:xfrm>
            <a:custGeom>
              <a:avLst/>
              <a:gdLst/>
              <a:ahLst/>
              <a:cxnLst/>
              <a:rect l="l" t="t" r="r" b="b"/>
              <a:pathLst>
                <a:path w="211" h="78" extrusionOk="0">
                  <a:moveTo>
                    <a:pt x="186" y="0"/>
                  </a:moveTo>
                  <a:cubicBezTo>
                    <a:pt x="183" y="0"/>
                    <a:pt x="180" y="1"/>
                    <a:pt x="176" y="3"/>
                  </a:cubicBezTo>
                  <a:cubicBezTo>
                    <a:pt x="126" y="15"/>
                    <a:pt x="76" y="28"/>
                    <a:pt x="26" y="40"/>
                  </a:cubicBezTo>
                  <a:cubicBezTo>
                    <a:pt x="1" y="40"/>
                    <a:pt x="13" y="78"/>
                    <a:pt x="26" y="78"/>
                  </a:cubicBezTo>
                  <a:cubicBezTo>
                    <a:pt x="88" y="78"/>
                    <a:pt x="139" y="53"/>
                    <a:pt x="189" y="40"/>
                  </a:cubicBezTo>
                  <a:cubicBezTo>
                    <a:pt x="210" y="29"/>
                    <a:pt x="204" y="0"/>
                    <a:pt x="186"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4" name="Google Shape;1694;p39"/>
            <p:cNvSpPr/>
            <p:nvPr/>
          </p:nvSpPr>
          <p:spPr>
            <a:xfrm>
              <a:off x="4116025" y="3155200"/>
              <a:ext cx="5350" cy="2550"/>
            </a:xfrm>
            <a:custGeom>
              <a:avLst/>
              <a:gdLst/>
              <a:ahLst/>
              <a:cxnLst/>
              <a:rect l="l" t="t" r="r" b="b"/>
              <a:pathLst>
                <a:path w="214" h="102" extrusionOk="0">
                  <a:moveTo>
                    <a:pt x="176" y="1"/>
                  </a:moveTo>
                  <a:cubicBezTo>
                    <a:pt x="126" y="26"/>
                    <a:pt x="63" y="38"/>
                    <a:pt x="13" y="76"/>
                  </a:cubicBezTo>
                  <a:cubicBezTo>
                    <a:pt x="0" y="76"/>
                    <a:pt x="0" y="101"/>
                    <a:pt x="13" y="101"/>
                  </a:cubicBezTo>
                  <a:cubicBezTo>
                    <a:pt x="76" y="89"/>
                    <a:pt x="138" y="64"/>
                    <a:pt x="189" y="38"/>
                  </a:cubicBezTo>
                  <a:cubicBezTo>
                    <a:pt x="214" y="26"/>
                    <a:pt x="201" y="1"/>
                    <a:pt x="176"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5" name="Google Shape;1695;p39"/>
            <p:cNvSpPr/>
            <p:nvPr/>
          </p:nvSpPr>
          <p:spPr>
            <a:xfrm>
              <a:off x="4113200" y="3147250"/>
              <a:ext cx="4950" cy="4525"/>
            </a:xfrm>
            <a:custGeom>
              <a:avLst/>
              <a:gdLst/>
              <a:ahLst/>
              <a:cxnLst/>
              <a:rect l="l" t="t" r="r" b="b"/>
              <a:pathLst>
                <a:path w="198" h="181" extrusionOk="0">
                  <a:moveTo>
                    <a:pt x="175" y="0"/>
                  </a:moveTo>
                  <a:cubicBezTo>
                    <a:pt x="171" y="0"/>
                    <a:pt x="167" y="2"/>
                    <a:pt x="164" y="5"/>
                  </a:cubicBezTo>
                  <a:cubicBezTo>
                    <a:pt x="113" y="55"/>
                    <a:pt x="51" y="93"/>
                    <a:pt x="0" y="156"/>
                  </a:cubicBezTo>
                  <a:cubicBezTo>
                    <a:pt x="0" y="168"/>
                    <a:pt x="13" y="181"/>
                    <a:pt x="26" y="181"/>
                  </a:cubicBezTo>
                  <a:cubicBezTo>
                    <a:pt x="88" y="143"/>
                    <a:pt x="139" y="80"/>
                    <a:pt x="189" y="30"/>
                  </a:cubicBezTo>
                  <a:cubicBezTo>
                    <a:pt x="198" y="12"/>
                    <a:pt x="187" y="0"/>
                    <a:pt x="175"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6" name="Google Shape;1696;p39"/>
            <p:cNvSpPr/>
            <p:nvPr/>
          </p:nvSpPr>
          <p:spPr>
            <a:xfrm>
              <a:off x="4121675" y="3142975"/>
              <a:ext cx="4400" cy="3150"/>
            </a:xfrm>
            <a:custGeom>
              <a:avLst/>
              <a:gdLst/>
              <a:ahLst/>
              <a:cxnLst/>
              <a:rect l="l" t="t" r="r" b="b"/>
              <a:pathLst>
                <a:path w="176" h="126" extrusionOk="0">
                  <a:moveTo>
                    <a:pt x="151" y="0"/>
                  </a:moveTo>
                  <a:cubicBezTo>
                    <a:pt x="101" y="38"/>
                    <a:pt x="63" y="63"/>
                    <a:pt x="13" y="101"/>
                  </a:cubicBezTo>
                  <a:cubicBezTo>
                    <a:pt x="0" y="113"/>
                    <a:pt x="25" y="126"/>
                    <a:pt x="38" y="126"/>
                  </a:cubicBezTo>
                  <a:cubicBezTo>
                    <a:pt x="88" y="101"/>
                    <a:pt x="126" y="63"/>
                    <a:pt x="176" y="26"/>
                  </a:cubicBezTo>
                  <a:cubicBezTo>
                    <a:pt x="176" y="13"/>
                    <a:pt x="163" y="0"/>
                    <a:pt x="151"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7" name="Google Shape;1697;p39"/>
            <p:cNvSpPr/>
            <p:nvPr/>
          </p:nvSpPr>
          <p:spPr>
            <a:xfrm>
              <a:off x="4117275" y="3134050"/>
              <a:ext cx="5575" cy="4675"/>
            </a:xfrm>
            <a:custGeom>
              <a:avLst/>
              <a:gdLst/>
              <a:ahLst/>
              <a:cxnLst/>
              <a:rect l="l" t="t" r="r" b="b"/>
              <a:pathLst>
                <a:path w="223" h="187" extrusionOk="0">
                  <a:moveTo>
                    <a:pt x="202" y="1"/>
                  </a:moveTo>
                  <a:cubicBezTo>
                    <a:pt x="197" y="1"/>
                    <a:pt x="193" y="2"/>
                    <a:pt x="189" y="6"/>
                  </a:cubicBezTo>
                  <a:cubicBezTo>
                    <a:pt x="126" y="56"/>
                    <a:pt x="63" y="106"/>
                    <a:pt x="1" y="169"/>
                  </a:cubicBezTo>
                  <a:cubicBezTo>
                    <a:pt x="1" y="178"/>
                    <a:pt x="1" y="187"/>
                    <a:pt x="5" y="187"/>
                  </a:cubicBezTo>
                  <a:cubicBezTo>
                    <a:pt x="7" y="187"/>
                    <a:pt x="9" y="185"/>
                    <a:pt x="13" y="182"/>
                  </a:cubicBezTo>
                  <a:cubicBezTo>
                    <a:pt x="88" y="144"/>
                    <a:pt x="151" y="81"/>
                    <a:pt x="214" y="19"/>
                  </a:cubicBezTo>
                  <a:cubicBezTo>
                    <a:pt x="223" y="10"/>
                    <a:pt x="213" y="1"/>
                    <a:pt x="202"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8" name="Google Shape;1698;p39"/>
            <p:cNvSpPr/>
            <p:nvPr/>
          </p:nvSpPr>
          <p:spPr>
            <a:xfrm>
              <a:off x="4112875" y="3141625"/>
              <a:ext cx="5625" cy="5450"/>
            </a:xfrm>
            <a:custGeom>
              <a:avLst/>
              <a:gdLst/>
              <a:ahLst/>
              <a:cxnLst/>
              <a:rect l="l" t="t" r="r" b="b"/>
              <a:pathLst>
                <a:path w="225" h="218" extrusionOk="0">
                  <a:moveTo>
                    <a:pt x="209" y="1"/>
                  </a:moveTo>
                  <a:cubicBezTo>
                    <a:pt x="207" y="1"/>
                    <a:pt x="204" y="2"/>
                    <a:pt x="202" y="4"/>
                  </a:cubicBezTo>
                  <a:cubicBezTo>
                    <a:pt x="126" y="67"/>
                    <a:pt x="64" y="130"/>
                    <a:pt x="1" y="192"/>
                  </a:cubicBezTo>
                  <a:cubicBezTo>
                    <a:pt x="1" y="205"/>
                    <a:pt x="13" y="218"/>
                    <a:pt x="26" y="218"/>
                  </a:cubicBezTo>
                  <a:cubicBezTo>
                    <a:pt x="101" y="167"/>
                    <a:pt x="152" y="92"/>
                    <a:pt x="214" y="29"/>
                  </a:cubicBezTo>
                  <a:cubicBezTo>
                    <a:pt x="224" y="19"/>
                    <a:pt x="218" y="1"/>
                    <a:pt x="209"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9" name="Google Shape;1699;p39"/>
            <p:cNvSpPr/>
            <p:nvPr/>
          </p:nvSpPr>
          <p:spPr>
            <a:xfrm>
              <a:off x="4106300" y="3138000"/>
              <a:ext cx="3375" cy="7000"/>
            </a:xfrm>
            <a:custGeom>
              <a:avLst/>
              <a:gdLst/>
              <a:ahLst/>
              <a:cxnLst/>
              <a:rect l="l" t="t" r="r" b="b"/>
              <a:pathLst>
                <a:path w="135" h="280" extrusionOk="0">
                  <a:moveTo>
                    <a:pt x="105" y="0"/>
                  </a:moveTo>
                  <a:cubicBezTo>
                    <a:pt x="98" y="0"/>
                    <a:pt x="92" y="3"/>
                    <a:pt x="88" y="11"/>
                  </a:cubicBezTo>
                  <a:cubicBezTo>
                    <a:pt x="51" y="86"/>
                    <a:pt x="13" y="174"/>
                    <a:pt x="0" y="262"/>
                  </a:cubicBezTo>
                  <a:cubicBezTo>
                    <a:pt x="0" y="271"/>
                    <a:pt x="7" y="280"/>
                    <a:pt x="10" y="280"/>
                  </a:cubicBezTo>
                  <a:cubicBezTo>
                    <a:pt x="12" y="280"/>
                    <a:pt x="13" y="278"/>
                    <a:pt x="13" y="275"/>
                  </a:cubicBezTo>
                  <a:cubicBezTo>
                    <a:pt x="63" y="199"/>
                    <a:pt x="88" y="112"/>
                    <a:pt x="126" y="24"/>
                  </a:cubicBezTo>
                  <a:cubicBezTo>
                    <a:pt x="135" y="15"/>
                    <a:pt x="119" y="0"/>
                    <a:pt x="105"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0" name="Google Shape;1700;p39"/>
            <p:cNvSpPr/>
            <p:nvPr/>
          </p:nvSpPr>
          <p:spPr>
            <a:xfrm>
              <a:off x="4113600" y="3131250"/>
              <a:ext cx="4550" cy="4350"/>
            </a:xfrm>
            <a:custGeom>
              <a:avLst/>
              <a:gdLst/>
              <a:ahLst/>
              <a:cxnLst/>
              <a:rect l="l" t="t" r="r" b="b"/>
              <a:pathLst>
                <a:path w="182" h="174" extrusionOk="0">
                  <a:moveTo>
                    <a:pt x="159" y="0"/>
                  </a:moveTo>
                  <a:cubicBezTo>
                    <a:pt x="155" y="0"/>
                    <a:pt x="151" y="2"/>
                    <a:pt x="148" y="5"/>
                  </a:cubicBezTo>
                  <a:cubicBezTo>
                    <a:pt x="97" y="43"/>
                    <a:pt x="47" y="93"/>
                    <a:pt x="10" y="156"/>
                  </a:cubicBezTo>
                  <a:cubicBezTo>
                    <a:pt x="1" y="165"/>
                    <a:pt x="11" y="173"/>
                    <a:pt x="22" y="173"/>
                  </a:cubicBezTo>
                  <a:cubicBezTo>
                    <a:pt x="26" y="173"/>
                    <a:pt x="31" y="172"/>
                    <a:pt x="35" y="168"/>
                  </a:cubicBezTo>
                  <a:cubicBezTo>
                    <a:pt x="85" y="131"/>
                    <a:pt x="123" y="80"/>
                    <a:pt x="173" y="30"/>
                  </a:cubicBezTo>
                  <a:cubicBezTo>
                    <a:pt x="182" y="12"/>
                    <a:pt x="171" y="0"/>
                    <a:pt x="159"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1" name="Google Shape;1701;p39"/>
            <p:cNvSpPr/>
            <p:nvPr/>
          </p:nvSpPr>
          <p:spPr>
            <a:xfrm>
              <a:off x="4108800" y="3122275"/>
              <a:ext cx="4750" cy="6425"/>
            </a:xfrm>
            <a:custGeom>
              <a:avLst/>
              <a:gdLst/>
              <a:ahLst/>
              <a:cxnLst/>
              <a:rect l="l" t="t" r="r" b="b"/>
              <a:pathLst>
                <a:path w="190" h="257" extrusionOk="0">
                  <a:moveTo>
                    <a:pt x="164" y="0"/>
                  </a:moveTo>
                  <a:cubicBezTo>
                    <a:pt x="89" y="63"/>
                    <a:pt x="26" y="138"/>
                    <a:pt x="1" y="239"/>
                  </a:cubicBezTo>
                  <a:cubicBezTo>
                    <a:pt x="1" y="248"/>
                    <a:pt x="13" y="256"/>
                    <a:pt x="21" y="256"/>
                  </a:cubicBezTo>
                  <a:cubicBezTo>
                    <a:pt x="24" y="256"/>
                    <a:pt x="26" y="255"/>
                    <a:pt x="26" y="251"/>
                  </a:cubicBezTo>
                  <a:cubicBezTo>
                    <a:pt x="76" y="163"/>
                    <a:pt x="114" y="88"/>
                    <a:pt x="189" y="25"/>
                  </a:cubicBezTo>
                  <a:cubicBezTo>
                    <a:pt x="189" y="13"/>
                    <a:pt x="176" y="0"/>
                    <a:pt x="164"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2" name="Google Shape;1702;p39"/>
            <p:cNvSpPr/>
            <p:nvPr/>
          </p:nvSpPr>
          <p:spPr>
            <a:xfrm>
              <a:off x="4103150" y="3134375"/>
              <a:ext cx="3700" cy="7800"/>
            </a:xfrm>
            <a:custGeom>
              <a:avLst/>
              <a:gdLst/>
              <a:ahLst/>
              <a:cxnLst/>
              <a:rect l="l" t="t" r="r" b="b"/>
              <a:pathLst>
                <a:path w="148" h="312" extrusionOk="0">
                  <a:moveTo>
                    <a:pt x="117" y="0"/>
                  </a:moveTo>
                  <a:cubicBezTo>
                    <a:pt x="111" y="0"/>
                    <a:pt x="105" y="2"/>
                    <a:pt x="101" y="6"/>
                  </a:cubicBezTo>
                  <a:cubicBezTo>
                    <a:pt x="64" y="106"/>
                    <a:pt x="26" y="194"/>
                    <a:pt x="1" y="294"/>
                  </a:cubicBezTo>
                  <a:cubicBezTo>
                    <a:pt x="1" y="303"/>
                    <a:pt x="13" y="312"/>
                    <a:pt x="21" y="312"/>
                  </a:cubicBezTo>
                  <a:cubicBezTo>
                    <a:pt x="24" y="312"/>
                    <a:pt x="26" y="310"/>
                    <a:pt x="26" y="307"/>
                  </a:cubicBezTo>
                  <a:cubicBezTo>
                    <a:pt x="76" y="219"/>
                    <a:pt x="101" y="119"/>
                    <a:pt x="139" y="18"/>
                  </a:cubicBezTo>
                  <a:cubicBezTo>
                    <a:pt x="148" y="9"/>
                    <a:pt x="132" y="0"/>
                    <a:pt x="117"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3" name="Google Shape;1703;p39"/>
            <p:cNvSpPr/>
            <p:nvPr/>
          </p:nvSpPr>
          <p:spPr>
            <a:xfrm>
              <a:off x="4111625" y="3168700"/>
              <a:ext cx="5000" cy="2900"/>
            </a:xfrm>
            <a:custGeom>
              <a:avLst/>
              <a:gdLst/>
              <a:ahLst/>
              <a:cxnLst/>
              <a:rect l="l" t="t" r="r" b="b"/>
              <a:pathLst>
                <a:path w="200" h="116" extrusionOk="0">
                  <a:moveTo>
                    <a:pt x="26" y="0"/>
                  </a:moveTo>
                  <a:cubicBezTo>
                    <a:pt x="13" y="0"/>
                    <a:pt x="1" y="13"/>
                    <a:pt x="13" y="26"/>
                  </a:cubicBezTo>
                  <a:cubicBezTo>
                    <a:pt x="63" y="63"/>
                    <a:pt x="114" y="88"/>
                    <a:pt x="176" y="113"/>
                  </a:cubicBezTo>
                  <a:cubicBezTo>
                    <a:pt x="178" y="115"/>
                    <a:pt x="180" y="116"/>
                    <a:pt x="182" y="116"/>
                  </a:cubicBezTo>
                  <a:cubicBezTo>
                    <a:pt x="192" y="116"/>
                    <a:pt x="200" y="88"/>
                    <a:pt x="189" y="88"/>
                  </a:cubicBezTo>
                  <a:cubicBezTo>
                    <a:pt x="139" y="63"/>
                    <a:pt x="76" y="26"/>
                    <a:pt x="26"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4" name="Google Shape;1704;p39"/>
            <p:cNvSpPr/>
            <p:nvPr/>
          </p:nvSpPr>
          <p:spPr>
            <a:xfrm>
              <a:off x="4109525" y="3171700"/>
              <a:ext cx="6150" cy="5275"/>
            </a:xfrm>
            <a:custGeom>
              <a:avLst/>
              <a:gdLst/>
              <a:ahLst/>
              <a:cxnLst/>
              <a:rect l="l" t="t" r="r" b="b"/>
              <a:pathLst>
                <a:path w="246" h="211" extrusionOk="0">
                  <a:moveTo>
                    <a:pt x="22" y="1"/>
                  </a:moveTo>
                  <a:cubicBezTo>
                    <a:pt x="11" y="1"/>
                    <a:pt x="1" y="10"/>
                    <a:pt x="9" y="18"/>
                  </a:cubicBezTo>
                  <a:cubicBezTo>
                    <a:pt x="60" y="106"/>
                    <a:pt x="135" y="157"/>
                    <a:pt x="223" y="207"/>
                  </a:cubicBezTo>
                  <a:cubicBezTo>
                    <a:pt x="225" y="209"/>
                    <a:pt x="228" y="210"/>
                    <a:pt x="230" y="210"/>
                  </a:cubicBezTo>
                  <a:cubicBezTo>
                    <a:pt x="239" y="210"/>
                    <a:pt x="245" y="192"/>
                    <a:pt x="235" y="182"/>
                  </a:cubicBezTo>
                  <a:cubicBezTo>
                    <a:pt x="147" y="131"/>
                    <a:pt x="97" y="69"/>
                    <a:pt x="35" y="6"/>
                  </a:cubicBezTo>
                  <a:cubicBezTo>
                    <a:pt x="31" y="2"/>
                    <a:pt x="26" y="1"/>
                    <a:pt x="22"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5" name="Google Shape;1705;p39"/>
            <p:cNvSpPr/>
            <p:nvPr/>
          </p:nvSpPr>
          <p:spPr>
            <a:xfrm>
              <a:off x="4111000" y="3158350"/>
              <a:ext cx="7550" cy="2525"/>
            </a:xfrm>
            <a:custGeom>
              <a:avLst/>
              <a:gdLst/>
              <a:ahLst/>
              <a:cxnLst/>
              <a:rect l="l" t="t" r="r" b="b"/>
              <a:pathLst>
                <a:path w="302" h="101" extrusionOk="0">
                  <a:moveTo>
                    <a:pt x="277" y="0"/>
                  </a:moveTo>
                  <a:cubicBezTo>
                    <a:pt x="189" y="25"/>
                    <a:pt x="101" y="51"/>
                    <a:pt x="13" y="76"/>
                  </a:cubicBezTo>
                  <a:cubicBezTo>
                    <a:pt x="1" y="76"/>
                    <a:pt x="1" y="101"/>
                    <a:pt x="13" y="101"/>
                  </a:cubicBezTo>
                  <a:cubicBezTo>
                    <a:pt x="114" y="101"/>
                    <a:pt x="201" y="76"/>
                    <a:pt x="289" y="25"/>
                  </a:cubicBezTo>
                  <a:cubicBezTo>
                    <a:pt x="302" y="25"/>
                    <a:pt x="289" y="0"/>
                    <a:pt x="277"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6" name="Google Shape;1706;p39"/>
            <p:cNvSpPr/>
            <p:nvPr/>
          </p:nvSpPr>
          <p:spPr>
            <a:xfrm>
              <a:off x="4110700" y="3151675"/>
              <a:ext cx="7100" cy="4825"/>
            </a:xfrm>
            <a:custGeom>
              <a:avLst/>
              <a:gdLst/>
              <a:ahLst/>
              <a:cxnLst/>
              <a:rect l="l" t="t" r="r" b="b"/>
              <a:pathLst>
                <a:path w="284" h="193" extrusionOk="0">
                  <a:moveTo>
                    <a:pt x="259" y="0"/>
                  </a:moveTo>
                  <a:cubicBezTo>
                    <a:pt x="256" y="0"/>
                    <a:pt x="253" y="1"/>
                    <a:pt x="251" y="4"/>
                  </a:cubicBezTo>
                  <a:cubicBezTo>
                    <a:pt x="163" y="54"/>
                    <a:pt x="75" y="104"/>
                    <a:pt x="0" y="167"/>
                  </a:cubicBezTo>
                  <a:cubicBezTo>
                    <a:pt x="0" y="179"/>
                    <a:pt x="13" y="192"/>
                    <a:pt x="13" y="192"/>
                  </a:cubicBezTo>
                  <a:cubicBezTo>
                    <a:pt x="113" y="142"/>
                    <a:pt x="188" y="79"/>
                    <a:pt x="264" y="29"/>
                  </a:cubicBezTo>
                  <a:cubicBezTo>
                    <a:pt x="284" y="19"/>
                    <a:pt x="271" y="0"/>
                    <a:pt x="259"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7" name="Google Shape;1707;p39"/>
            <p:cNvSpPr/>
            <p:nvPr/>
          </p:nvSpPr>
          <p:spPr>
            <a:xfrm>
              <a:off x="4105675" y="3143200"/>
              <a:ext cx="5925" cy="9550"/>
            </a:xfrm>
            <a:custGeom>
              <a:avLst/>
              <a:gdLst/>
              <a:ahLst/>
              <a:cxnLst/>
              <a:rect l="l" t="t" r="r" b="b"/>
              <a:pathLst>
                <a:path w="237" h="382" extrusionOk="0">
                  <a:moveTo>
                    <a:pt x="209" y="1"/>
                  </a:moveTo>
                  <a:cubicBezTo>
                    <a:pt x="206" y="1"/>
                    <a:pt x="203" y="2"/>
                    <a:pt x="201" y="4"/>
                  </a:cubicBezTo>
                  <a:cubicBezTo>
                    <a:pt x="126" y="117"/>
                    <a:pt x="38" y="230"/>
                    <a:pt x="0" y="355"/>
                  </a:cubicBezTo>
                  <a:cubicBezTo>
                    <a:pt x="0" y="371"/>
                    <a:pt x="10" y="382"/>
                    <a:pt x="20" y="382"/>
                  </a:cubicBezTo>
                  <a:cubicBezTo>
                    <a:pt x="27" y="382"/>
                    <a:pt x="33" y="377"/>
                    <a:pt x="38" y="368"/>
                  </a:cubicBezTo>
                  <a:cubicBezTo>
                    <a:pt x="101" y="255"/>
                    <a:pt x="151" y="142"/>
                    <a:pt x="226" y="29"/>
                  </a:cubicBezTo>
                  <a:cubicBezTo>
                    <a:pt x="236" y="19"/>
                    <a:pt x="222" y="1"/>
                    <a:pt x="209"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8" name="Google Shape;1708;p39"/>
            <p:cNvSpPr/>
            <p:nvPr/>
          </p:nvSpPr>
          <p:spPr>
            <a:xfrm>
              <a:off x="3983325" y="3141625"/>
              <a:ext cx="27300" cy="21775"/>
            </a:xfrm>
            <a:custGeom>
              <a:avLst/>
              <a:gdLst/>
              <a:ahLst/>
              <a:cxnLst/>
              <a:rect l="l" t="t" r="r" b="b"/>
              <a:pathLst>
                <a:path w="1092" h="871" extrusionOk="0">
                  <a:moveTo>
                    <a:pt x="931" y="1"/>
                  </a:moveTo>
                  <a:cubicBezTo>
                    <a:pt x="922" y="1"/>
                    <a:pt x="913" y="2"/>
                    <a:pt x="904" y="4"/>
                  </a:cubicBezTo>
                  <a:cubicBezTo>
                    <a:pt x="854" y="4"/>
                    <a:pt x="803" y="29"/>
                    <a:pt x="753" y="42"/>
                  </a:cubicBezTo>
                  <a:cubicBezTo>
                    <a:pt x="477" y="167"/>
                    <a:pt x="226" y="343"/>
                    <a:pt x="0" y="531"/>
                  </a:cubicBezTo>
                  <a:lnTo>
                    <a:pt x="452" y="870"/>
                  </a:lnTo>
                  <a:cubicBezTo>
                    <a:pt x="728" y="732"/>
                    <a:pt x="967" y="519"/>
                    <a:pt x="1054" y="230"/>
                  </a:cubicBezTo>
                  <a:cubicBezTo>
                    <a:pt x="1079" y="180"/>
                    <a:pt x="1092" y="105"/>
                    <a:pt x="1054" y="54"/>
                  </a:cubicBezTo>
                  <a:cubicBezTo>
                    <a:pt x="1023" y="23"/>
                    <a:pt x="975" y="1"/>
                    <a:pt x="931" y="1"/>
                  </a:cubicBezTo>
                  <a:close/>
                </a:path>
              </a:pathLst>
            </a:custGeom>
            <a:solidFill>
              <a:srgbClr val="D33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9" name="Google Shape;1709;p39"/>
            <p:cNvSpPr/>
            <p:nvPr/>
          </p:nvSpPr>
          <p:spPr>
            <a:xfrm>
              <a:off x="3984250" y="3147750"/>
              <a:ext cx="20425" cy="13450"/>
            </a:xfrm>
            <a:custGeom>
              <a:avLst/>
              <a:gdLst/>
              <a:ahLst/>
              <a:cxnLst/>
              <a:rect l="l" t="t" r="r" b="b"/>
              <a:pathLst>
                <a:path w="817" h="538" extrusionOk="0">
                  <a:moveTo>
                    <a:pt x="686" y="1"/>
                  </a:moveTo>
                  <a:cubicBezTo>
                    <a:pt x="669" y="1"/>
                    <a:pt x="653" y="4"/>
                    <a:pt x="641" y="10"/>
                  </a:cubicBezTo>
                  <a:cubicBezTo>
                    <a:pt x="315" y="136"/>
                    <a:pt x="189" y="336"/>
                    <a:pt x="1" y="537"/>
                  </a:cubicBezTo>
                  <a:cubicBezTo>
                    <a:pt x="1" y="537"/>
                    <a:pt x="540" y="374"/>
                    <a:pt x="741" y="198"/>
                  </a:cubicBezTo>
                  <a:cubicBezTo>
                    <a:pt x="779" y="161"/>
                    <a:pt x="817" y="123"/>
                    <a:pt x="804" y="73"/>
                  </a:cubicBezTo>
                  <a:cubicBezTo>
                    <a:pt x="804" y="35"/>
                    <a:pt x="766" y="23"/>
                    <a:pt x="741" y="10"/>
                  </a:cubicBezTo>
                  <a:cubicBezTo>
                    <a:pt x="722" y="4"/>
                    <a:pt x="704" y="1"/>
                    <a:pt x="686" y="1"/>
                  </a:cubicBezTo>
                  <a:close/>
                </a:path>
              </a:pathLst>
            </a:custGeom>
            <a:solidFill>
              <a:srgbClr val="C02A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0" name="Google Shape;1710;p39"/>
            <p:cNvSpPr/>
            <p:nvPr/>
          </p:nvSpPr>
          <p:spPr>
            <a:xfrm>
              <a:off x="3974850" y="3126650"/>
              <a:ext cx="28250" cy="27650"/>
            </a:xfrm>
            <a:custGeom>
              <a:avLst/>
              <a:gdLst/>
              <a:ahLst/>
              <a:cxnLst/>
              <a:rect l="l" t="t" r="r" b="b"/>
              <a:pathLst>
                <a:path w="1130" h="1106" extrusionOk="0">
                  <a:moveTo>
                    <a:pt x="916" y="1"/>
                  </a:moveTo>
                  <a:cubicBezTo>
                    <a:pt x="866" y="13"/>
                    <a:pt x="816" y="39"/>
                    <a:pt x="766" y="64"/>
                  </a:cubicBezTo>
                  <a:cubicBezTo>
                    <a:pt x="452" y="239"/>
                    <a:pt x="251" y="553"/>
                    <a:pt x="0" y="804"/>
                  </a:cubicBezTo>
                  <a:lnTo>
                    <a:pt x="389" y="1105"/>
                  </a:lnTo>
                  <a:cubicBezTo>
                    <a:pt x="703" y="892"/>
                    <a:pt x="992" y="628"/>
                    <a:pt x="1105" y="290"/>
                  </a:cubicBezTo>
                  <a:cubicBezTo>
                    <a:pt x="1130" y="202"/>
                    <a:pt x="1130" y="101"/>
                    <a:pt x="1067" y="51"/>
                  </a:cubicBezTo>
                  <a:cubicBezTo>
                    <a:pt x="1029" y="13"/>
                    <a:pt x="967" y="1"/>
                    <a:pt x="916" y="1"/>
                  </a:cubicBezTo>
                  <a:close/>
                </a:path>
              </a:pathLst>
            </a:custGeom>
            <a:solidFill>
              <a:srgbClr val="D33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1" name="Google Shape;1711;p39"/>
            <p:cNvSpPr/>
            <p:nvPr/>
          </p:nvSpPr>
          <p:spPr>
            <a:xfrm>
              <a:off x="3981425" y="3132300"/>
              <a:ext cx="16975" cy="17600"/>
            </a:xfrm>
            <a:custGeom>
              <a:avLst/>
              <a:gdLst/>
              <a:ahLst/>
              <a:cxnLst/>
              <a:rect l="l" t="t" r="r" b="b"/>
              <a:pathLst>
                <a:path w="679" h="704" extrusionOk="0">
                  <a:moveTo>
                    <a:pt x="566" y="1"/>
                  </a:moveTo>
                  <a:cubicBezTo>
                    <a:pt x="528" y="1"/>
                    <a:pt x="490" y="1"/>
                    <a:pt x="465" y="26"/>
                  </a:cubicBezTo>
                  <a:cubicBezTo>
                    <a:pt x="189" y="227"/>
                    <a:pt x="126" y="465"/>
                    <a:pt x="1" y="704"/>
                  </a:cubicBezTo>
                  <a:cubicBezTo>
                    <a:pt x="1" y="704"/>
                    <a:pt x="478" y="402"/>
                    <a:pt x="628" y="176"/>
                  </a:cubicBezTo>
                  <a:cubicBezTo>
                    <a:pt x="653" y="126"/>
                    <a:pt x="679" y="76"/>
                    <a:pt x="653" y="38"/>
                  </a:cubicBezTo>
                  <a:cubicBezTo>
                    <a:pt x="628" y="13"/>
                    <a:pt x="591" y="1"/>
                    <a:pt x="566" y="1"/>
                  </a:cubicBezTo>
                  <a:close/>
                </a:path>
              </a:pathLst>
            </a:custGeom>
            <a:solidFill>
              <a:srgbClr val="C02A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2" name="Google Shape;1712;p39"/>
            <p:cNvSpPr/>
            <p:nvPr/>
          </p:nvSpPr>
          <p:spPr>
            <a:xfrm>
              <a:off x="3962300" y="3115050"/>
              <a:ext cx="30775" cy="27950"/>
            </a:xfrm>
            <a:custGeom>
              <a:avLst/>
              <a:gdLst/>
              <a:ahLst/>
              <a:cxnLst/>
              <a:rect l="l" t="t" r="r" b="b"/>
              <a:pathLst>
                <a:path w="1231" h="1118" extrusionOk="0">
                  <a:moveTo>
                    <a:pt x="1092" y="1"/>
                  </a:moveTo>
                  <a:cubicBezTo>
                    <a:pt x="1042" y="1"/>
                    <a:pt x="992" y="13"/>
                    <a:pt x="954" y="26"/>
                  </a:cubicBezTo>
                  <a:cubicBezTo>
                    <a:pt x="854" y="63"/>
                    <a:pt x="766" y="126"/>
                    <a:pt x="678" y="189"/>
                  </a:cubicBezTo>
                  <a:cubicBezTo>
                    <a:pt x="427" y="390"/>
                    <a:pt x="214" y="615"/>
                    <a:pt x="0" y="866"/>
                  </a:cubicBezTo>
                  <a:lnTo>
                    <a:pt x="553" y="1117"/>
                  </a:lnTo>
                  <a:cubicBezTo>
                    <a:pt x="829" y="841"/>
                    <a:pt x="1092" y="553"/>
                    <a:pt x="1205" y="201"/>
                  </a:cubicBezTo>
                  <a:cubicBezTo>
                    <a:pt x="1230" y="151"/>
                    <a:pt x="1230" y="114"/>
                    <a:pt x="1218" y="63"/>
                  </a:cubicBezTo>
                  <a:cubicBezTo>
                    <a:pt x="1193" y="26"/>
                    <a:pt x="1142" y="1"/>
                    <a:pt x="1092" y="1"/>
                  </a:cubicBezTo>
                  <a:close/>
                </a:path>
              </a:pathLst>
            </a:custGeom>
            <a:solidFill>
              <a:srgbClr val="D33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3" name="Google Shape;1713;p39"/>
            <p:cNvSpPr/>
            <p:nvPr/>
          </p:nvSpPr>
          <p:spPr>
            <a:xfrm>
              <a:off x="3969525" y="3121025"/>
              <a:ext cx="17275" cy="17900"/>
            </a:xfrm>
            <a:custGeom>
              <a:avLst/>
              <a:gdLst/>
              <a:ahLst/>
              <a:cxnLst/>
              <a:rect l="l" t="t" r="r" b="b"/>
              <a:pathLst>
                <a:path w="691" h="716" extrusionOk="0">
                  <a:moveTo>
                    <a:pt x="577" y="0"/>
                  </a:moveTo>
                  <a:cubicBezTo>
                    <a:pt x="540" y="0"/>
                    <a:pt x="502" y="0"/>
                    <a:pt x="477" y="25"/>
                  </a:cubicBezTo>
                  <a:cubicBezTo>
                    <a:pt x="188" y="238"/>
                    <a:pt x="126" y="477"/>
                    <a:pt x="0" y="715"/>
                  </a:cubicBezTo>
                  <a:cubicBezTo>
                    <a:pt x="0" y="715"/>
                    <a:pt x="502" y="402"/>
                    <a:pt x="640" y="176"/>
                  </a:cubicBezTo>
                  <a:cubicBezTo>
                    <a:pt x="678" y="138"/>
                    <a:pt x="690" y="75"/>
                    <a:pt x="665" y="38"/>
                  </a:cubicBezTo>
                  <a:cubicBezTo>
                    <a:pt x="640" y="13"/>
                    <a:pt x="602" y="0"/>
                    <a:pt x="577" y="0"/>
                  </a:cubicBezTo>
                  <a:close/>
                </a:path>
              </a:pathLst>
            </a:custGeom>
            <a:solidFill>
              <a:srgbClr val="C02A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4" name="Google Shape;1714;p39"/>
            <p:cNvSpPr/>
            <p:nvPr/>
          </p:nvSpPr>
          <p:spPr>
            <a:xfrm>
              <a:off x="3949750" y="3106450"/>
              <a:ext cx="28900" cy="28400"/>
            </a:xfrm>
            <a:custGeom>
              <a:avLst/>
              <a:gdLst/>
              <a:ahLst/>
              <a:cxnLst/>
              <a:rect l="l" t="t" r="r" b="b"/>
              <a:pathLst>
                <a:path w="1156" h="1136" extrusionOk="0">
                  <a:moveTo>
                    <a:pt x="976" y="0"/>
                  </a:moveTo>
                  <a:cubicBezTo>
                    <a:pt x="902" y="0"/>
                    <a:pt x="831" y="51"/>
                    <a:pt x="779" y="94"/>
                  </a:cubicBezTo>
                  <a:cubicBezTo>
                    <a:pt x="477" y="319"/>
                    <a:pt x="214" y="596"/>
                    <a:pt x="1" y="909"/>
                  </a:cubicBezTo>
                  <a:lnTo>
                    <a:pt x="540" y="1135"/>
                  </a:lnTo>
                  <a:cubicBezTo>
                    <a:pt x="841" y="947"/>
                    <a:pt x="1055" y="658"/>
                    <a:pt x="1130" y="332"/>
                  </a:cubicBezTo>
                  <a:cubicBezTo>
                    <a:pt x="1142" y="269"/>
                    <a:pt x="1155" y="207"/>
                    <a:pt x="1142" y="144"/>
                  </a:cubicBezTo>
                  <a:cubicBezTo>
                    <a:pt x="1130" y="81"/>
                    <a:pt x="1080" y="31"/>
                    <a:pt x="1017" y="6"/>
                  </a:cubicBezTo>
                  <a:cubicBezTo>
                    <a:pt x="1003" y="2"/>
                    <a:pt x="989" y="0"/>
                    <a:pt x="976" y="0"/>
                  </a:cubicBezTo>
                  <a:close/>
                </a:path>
              </a:pathLst>
            </a:custGeom>
            <a:solidFill>
              <a:srgbClr val="D33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5" name="Google Shape;1715;p39"/>
            <p:cNvSpPr/>
            <p:nvPr/>
          </p:nvSpPr>
          <p:spPr>
            <a:xfrm>
              <a:off x="3958850" y="3114000"/>
              <a:ext cx="15700" cy="18650"/>
            </a:xfrm>
            <a:custGeom>
              <a:avLst/>
              <a:gdLst/>
              <a:ahLst/>
              <a:cxnLst/>
              <a:rect l="l" t="t" r="r" b="b"/>
              <a:pathLst>
                <a:path w="628" h="746" extrusionOk="0">
                  <a:moveTo>
                    <a:pt x="537" y="0"/>
                  </a:moveTo>
                  <a:cubicBezTo>
                    <a:pt x="529" y="0"/>
                    <a:pt x="522" y="2"/>
                    <a:pt x="515" y="5"/>
                  </a:cubicBezTo>
                  <a:cubicBezTo>
                    <a:pt x="477" y="5"/>
                    <a:pt x="440" y="17"/>
                    <a:pt x="415" y="30"/>
                  </a:cubicBezTo>
                  <a:cubicBezTo>
                    <a:pt x="164" y="256"/>
                    <a:pt x="113" y="494"/>
                    <a:pt x="0" y="745"/>
                  </a:cubicBezTo>
                  <a:cubicBezTo>
                    <a:pt x="0" y="745"/>
                    <a:pt x="452" y="407"/>
                    <a:pt x="578" y="181"/>
                  </a:cubicBezTo>
                  <a:cubicBezTo>
                    <a:pt x="603" y="130"/>
                    <a:pt x="628" y="68"/>
                    <a:pt x="590" y="30"/>
                  </a:cubicBezTo>
                  <a:cubicBezTo>
                    <a:pt x="581" y="12"/>
                    <a:pt x="558" y="0"/>
                    <a:pt x="537" y="0"/>
                  </a:cubicBezTo>
                  <a:close/>
                </a:path>
              </a:pathLst>
            </a:custGeom>
            <a:solidFill>
              <a:srgbClr val="C02A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6" name="Google Shape;1716;p39"/>
            <p:cNvSpPr/>
            <p:nvPr/>
          </p:nvSpPr>
          <p:spPr>
            <a:xfrm>
              <a:off x="3939400" y="3100500"/>
              <a:ext cx="21050" cy="28700"/>
            </a:xfrm>
            <a:custGeom>
              <a:avLst/>
              <a:gdLst/>
              <a:ahLst/>
              <a:cxnLst/>
              <a:rect l="l" t="t" r="r" b="b"/>
              <a:pathLst>
                <a:path w="842" h="1148" extrusionOk="0">
                  <a:moveTo>
                    <a:pt x="721" y="0"/>
                  </a:moveTo>
                  <a:cubicBezTo>
                    <a:pt x="690" y="0"/>
                    <a:pt x="655" y="12"/>
                    <a:pt x="628" y="30"/>
                  </a:cubicBezTo>
                  <a:cubicBezTo>
                    <a:pt x="553" y="68"/>
                    <a:pt x="502" y="131"/>
                    <a:pt x="452" y="181"/>
                  </a:cubicBezTo>
                  <a:cubicBezTo>
                    <a:pt x="289" y="382"/>
                    <a:pt x="63" y="708"/>
                    <a:pt x="0" y="1147"/>
                  </a:cubicBezTo>
                  <a:lnTo>
                    <a:pt x="540" y="1122"/>
                  </a:lnTo>
                  <a:cubicBezTo>
                    <a:pt x="716" y="834"/>
                    <a:pt x="816" y="520"/>
                    <a:pt x="829" y="181"/>
                  </a:cubicBezTo>
                  <a:cubicBezTo>
                    <a:pt x="841" y="118"/>
                    <a:pt x="829" y="30"/>
                    <a:pt x="753" y="5"/>
                  </a:cubicBezTo>
                  <a:cubicBezTo>
                    <a:pt x="743" y="2"/>
                    <a:pt x="732" y="0"/>
                    <a:pt x="721" y="0"/>
                  </a:cubicBezTo>
                  <a:close/>
                </a:path>
              </a:pathLst>
            </a:custGeom>
            <a:solidFill>
              <a:srgbClr val="D33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7" name="Google Shape;1717;p39"/>
            <p:cNvSpPr/>
            <p:nvPr/>
          </p:nvSpPr>
          <p:spPr>
            <a:xfrm>
              <a:off x="3945350" y="3107075"/>
              <a:ext cx="12275" cy="21175"/>
            </a:xfrm>
            <a:custGeom>
              <a:avLst/>
              <a:gdLst/>
              <a:ahLst/>
              <a:cxnLst/>
              <a:rect l="l" t="t" r="r" b="b"/>
              <a:pathLst>
                <a:path w="491" h="847" extrusionOk="0">
                  <a:moveTo>
                    <a:pt x="389" y="1"/>
                  </a:moveTo>
                  <a:cubicBezTo>
                    <a:pt x="381" y="1"/>
                    <a:pt x="372" y="2"/>
                    <a:pt x="365" y="6"/>
                  </a:cubicBezTo>
                  <a:cubicBezTo>
                    <a:pt x="327" y="18"/>
                    <a:pt x="289" y="31"/>
                    <a:pt x="277" y="56"/>
                  </a:cubicBezTo>
                  <a:cubicBezTo>
                    <a:pt x="64" y="332"/>
                    <a:pt x="64" y="571"/>
                    <a:pt x="1" y="847"/>
                  </a:cubicBezTo>
                  <a:cubicBezTo>
                    <a:pt x="1" y="847"/>
                    <a:pt x="390" y="420"/>
                    <a:pt x="465" y="169"/>
                  </a:cubicBezTo>
                  <a:cubicBezTo>
                    <a:pt x="478" y="119"/>
                    <a:pt x="490" y="56"/>
                    <a:pt x="453" y="18"/>
                  </a:cubicBezTo>
                  <a:cubicBezTo>
                    <a:pt x="435" y="10"/>
                    <a:pt x="411" y="1"/>
                    <a:pt x="389" y="1"/>
                  </a:cubicBezTo>
                  <a:close/>
                </a:path>
              </a:pathLst>
            </a:custGeom>
            <a:solidFill>
              <a:srgbClr val="C02A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8" name="Google Shape;1718;p39"/>
            <p:cNvSpPr/>
            <p:nvPr/>
          </p:nvSpPr>
          <p:spPr>
            <a:xfrm>
              <a:off x="3987075" y="3155825"/>
              <a:ext cx="9750" cy="3475"/>
            </a:xfrm>
            <a:custGeom>
              <a:avLst/>
              <a:gdLst/>
              <a:ahLst/>
              <a:cxnLst/>
              <a:rect l="l" t="t" r="r" b="b"/>
              <a:pathLst>
                <a:path w="390" h="139" extrusionOk="0">
                  <a:moveTo>
                    <a:pt x="390" y="1"/>
                  </a:moveTo>
                  <a:cubicBezTo>
                    <a:pt x="264" y="51"/>
                    <a:pt x="139" y="89"/>
                    <a:pt x="13" y="126"/>
                  </a:cubicBezTo>
                  <a:cubicBezTo>
                    <a:pt x="1" y="126"/>
                    <a:pt x="1" y="139"/>
                    <a:pt x="13" y="139"/>
                  </a:cubicBezTo>
                  <a:cubicBezTo>
                    <a:pt x="139" y="126"/>
                    <a:pt x="277" y="64"/>
                    <a:pt x="390" y="13"/>
                  </a:cubicBezTo>
                  <a:cubicBezTo>
                    <a:pt x="390" y="13"/>
                    <a:pt x="390" y="1"/>
                    <a:pt x="390" y="1"/>
                  </a:cubicBezTo>
                  <a:close/>
                </a:path>
              </a:pathLst>
            </a:custGeom>
            <a:solidFill>
              <a:srgbClr val="5616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9" name="Google Shape;1719;p39"/>
            <p:cNvSpPr/>
            <p:nvPr/>
          </p:nvSpPr>
          <p:spPr>
            <a:xfrm>
              <a:off x="3986775" y="3151450"/>
              <a:ext cx="5675" cy="2525"/>
            </a:xfrm>
            <a:custGeom>
              <a:avLst/>
              <a:gdLst/>
              <a:ahLst/>
              <a:cxnLst/>
              <a:rect l="l" t="t" r="r" b="b"/>
              <a:pathLst>
                <a:path w="227" h="101" extrusionOk="0">
                  <a:moveTo>
                    <a:pt x="214" y="0"/>
                  </a:moveTo>
                  <a:cubicBezTo>
                    <a:pt x="151" y="38"/>
                    <a:pt x="76" y="63"/>
                    <a:pt x="0" y="88"/>
                  </a:cubicBezTo>
                  <a:cubicBezTo>
                    <a:pt x="0" y="88"/>
                    <a:pt x="0" y="101"/>
                    <a:pt x="0" y="101"/>
                  </a:cubicBezTo>
                  <a:cubicBezTo>
                    <a:pt x="76" y="88"/>
                    <a:pt x="151" y="50"/>
                    <a:pt x="214" y="13"/>
                  </a:cubicBezTo>
                  <a:cubicBezTo>
                    <a:pt x="226" y="0"/>
                    <a:pt x="214" y="0"/>
                    <a:pt x="214" y="0"/>
                  </a:cubicBezTo>
                  <a:close/>
                </a:path>
              </a:pathLst>
            </a:custGeom>
            <a:solidFill>
              <a:srgbClr val="5616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0" name="Google Shape;1720;p39"/>
            <p:cNvSpPr/>
            <p:nvPr/>
          </p:nvSpPr>
          <p:spPr>
            <a:xfrm>
              <a:off x="3980800" y="3140950"/>
              <a:ext cx="9350" cy="7700"/>
            </a:xfrm>
            <a:custGeom>
              <a:avLst/>
              <a:gdLst/>
              <a:ahLst/>
              <a:cxnLst/>
              <a:rect l="l" t="t" r="r" b="b"/>
              <a:pathLst>
                <a:path w="374" h="308" extrusionOk="0">
                  <a:moveTo>
                    <a:pt x="367" y="1"/>
                  </a:moveTo>
                  <a:lnTo>
                    <a:pt x="367" y="1"/>
                  </a:lnTo>
                  <a:cubicBezTo>
                    <a:pt x="366" y="1"/>
                    <a:pt x="365" y="2"/>
                    <a:pt x="365" y="6"/>
                  </a:cubicBezTo>
                  <a:cubicBezTo>
                    <a:pt x="239" y="94"/>
                    <a:pt x="114" y="194"/>
                    <a:pt x="13" y="295"/>
                  </a:cubicBezTo>
                  <a:cubicBezTo>
                    <a:pt x="1" y="295"/>
                    <a:pt x="13" y="307"/>
                    <a:pt x="13" y="307"/>
                  </a:cubicBezTo>
                  <a:cubicBezTo>
                    <a:pt x="139" y="219"/>
                    <a:pt x="252" y="119"/>
                    <a:pt x="365" y="19"/>
                  </a:cubicBezTo>
                  <a:cubicBezTo>
                    <a:pt x="374" y="10"/>
                    <a:pt x="370" y="1"/>
                    <a:pt x="367" y="1"/>
                  </a:cubicBezTo>
                  <a:close/>
                </a:path>
              </a:pathLst>
            </a:custGeom>
            <a:solidFill>
              <a:srgbClr val="5616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1" name="Google Shape;1721;p39"/>
            <p:cNvSpPr/>
            <p:nvPr/>
          </p:nvSpPr>
          <p:spPr>
            <a:xfrm>
              <a:off x="3976100" y="3138450"/>
              <a:ext cx="6200" cy="5500"/>
            </a:xfrm>
            <a:custGeom>
              <a:avLst/>
              <a:gdLst/>
              <a:ahLst/>
              <a:cxnLst/>
              <a:rect l="l" t="t" r="r" b="b"/>
              <a:pathLst>
                <a:path w="248" h="220" extrusionOk="0">
                  <a:moveTo>
                    <a:pt x="241" y="1"/>
                  </a:moveTo>
                  <a:lnTo>
                    <a:pt x="241" y="1"/>
                  </a:lnTo>
                  <a:cubicBezTo>
                    <a:pt x="240" y="1"/>
                    <a:pt x="239" y="2"/>
                    <a:pt x="239" y="6"/>
                  </a:cubicBezTo>
                  <a:cubicBezTo>
                    <a:pt x="164" y="81"/>
                    <a:pt x="76" y="131"/>
                    <a:pt x="1" y="207"/>
                  </a:cubicBezTo>
                  <a:cubicBezTo>
                    <a:pt x="1" y="207"/>
                    <a:pt x="1" y="219"/>
                    <a:pt x="13" y="219"/>
                  </a:cubicBezTo>
                  <a:cubicBezTo>
                    <a:pt x="101" y="169"/>
                    <a:pt x="176" y="94"/>
                    <a:pt x="239" y="18"/>
                  </a:cubicBezTo>
                  <a:cubicBezTo>
                    <a:pt x="248" y="9"/>
                    <a:pt x="244" y="1"/>
                    <a:pt x="241" y="1"/>
                  </a:cubicBezTo>
                  <a:close/>
                </a:path>
              </a:pathLst>
            </a:custGeom>
            <a:solidFill>
              <a:srgbClr val="5616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2" name="Google Shape;1722;p39"/>
            <p:cNvSpPr/>
            <p:nvPr/>
          </p:nvSpPr>
          <p:spPr>
            <a:xfrm>
              <a:off x="3970450" y="3130100"/>
              <a:ext cx="10375" cy="10525"/>
            </a:xfrm>
            <a:custGeom>
              <a:avLst/>
              <a:gdLst/>
              <a:ahLst/>
              <a:cxnLst/>
              <a:rect l="l" t="t" r="r" b="b"/>
              <a:pathLst>
                <a:path w="415" h="421" extrusionOk="0">
                  <a:moveTo>
                    <a:pt x="402" y="1"/>
                  </a:moveTo>
                  <a:cubicBezTo>
                    <a:pt x="252" y="126"/>
                    <a:pt x="114" y="264"/>
                    <a:pt x="1" y="415"/>
                  </a:cubicBezTo>
                  <a:cubicBezTo>
                    <a:pt x="1" y="415"/>
                    <a:pt x="6" y="421"/>
                    <a:pt x="10" y="421"/>
                  </a:cubicBezTo>
                  <a:cubicBezTo>
                    <a:pt x="12" y="421"/>
                    <a:pt x="13" y="419"/>
                    <a:pt x="13" y="415"/>
                  </a:cubicBezTo>
                  <a:cubicBezTo>
                    <a:pt x="139" y="277"/>
                    <a:pt x="264" y="139"/>
                    <a:pt x="402" y="13"/>
                  </a:cubicBezTo>
                  <a:cubicBezTo>
                    <a:pt x="415" y="13"/>
                    <a:pt x="402" y="1"/>
                    <a:pt x="402" y="1"/>
                  </a:cubicBezTo>
                  <a:close/>
                </a:path>
              </a:pathLst>
            </a:custGeom>
            <a:solidFill>
              <a:srgbClr val="5616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3" name="Google Shape;1723;p39"/>
            <p:cNvSpPr/>
            <p:nvPr/>
          </p:nvSpPr>
          <p:spPr>
            <a:xfrm>
              <a:off x="3958850" y="3125100"/>
              <a:ext cx="6925" cy="7050"/>
            </a:xfrm>
            <a:custGeom>
              <a:avLst/>
              <a:gdLst/>
              <a:ahLst/>
              <a:cxnLst/>
              <a:rect l="l" t="t" r="r" b="b"/>
              <a:pathLst>
                <a:path w="277" h="282" extrusionOk="0">
                  <a:moveTo>
                    <a:pt x="251" y="0"/>
                  </a:moveTo>
                  <a:cubicBezTo>
                    <a:pt x="176" y="88"/>
                    <a:pt x="76" y="176"/>
                    <a:pt x="0" y="264"/>
                  </a:cubicBezTo>
                  <a:cubicBezTo>
                    <a:pt x="0" y="273"/>
                    <a:pt x="7" y="281"/>
                    <a:pt x="10" y="281"/>
                  </a:cubicBezTo>
                  <a:cubicBezTo>
                    <a:pt x="12" y="281"/>
                    <a:pt x="13" y="280"/>
                    <a:pt x="13" y="276"/>
                  </a:cubicBezTo>
                  <a:cubicBezTo>
                    <a:pt x="101" y="201"/>
                    <a:pt x="189" y="101"/>
                    <a:pt x="264" y="13"/>
                  </a:cubicBezTo>
                  <a:cubicBezTo>
                    <a:pt x="277" y="0"/>
                    <a:pt x="264" y="0"/>
                    <a:pt x="251" y="0"/>
                  </a:cubicBezTo>
                  <a:close/>
                </a:path>
              </a:pathLst>
            </a:custGeom>
            <a:solidFill>
              <a:srgbClr val="5616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4" name="Google Shape;1724;p39"/>
            <p:cNvSpPr/>
            <p:nvPr/>
          </p:nvSpPr>
          <p:spPr>
            <a:xfrm>
              <a:off x="3956125" y="3119000"/>
              <a:ext cx="8400" cy="12525"/>
            </a:xfrm>
            <a:custGeom>
              <a:avLst/>
              <a:gdLst/>
              <a:ahLst/>
              <a:cxnLst/>
              <a:rect l="l" t="t" r="r" b="b"/>
              <a:pathLst>
                <a:path w="336" h="501" extrusionOk="0">
                  <a:moveTo>
                    <a:pt x="325" y="1"/>
                  </a:moveTo>
                  <a:cubicBezTo>
                    <a:pt x="324" y="1"/>
                    <a:pt x="323" y="2"/>
                    <a:pt x="323" y="6"/>
                  </a:cubicBezTo>
                  <a:cubicBezTo>
                    <a:pt x="185" y="131"/>
                    <a:pt x="59" y="307"/>
                    <a:pt x="9" y="483"/>
                  </a:cubicBezTo>
                  <a:cubicBezTo>
                    <a:pt x="0" y="491"/>
                    <a:pt x="10" y="500"/>
                    <a:pt x="17" y="500"/>
                  </a:cubicBezTo>
                  <a:cubicBezTo>
                    <a:pt x="19" y="500"/>
                    <a:pt x="22" y="499"/>
                    <a:pt x="22" y="495"/>
                  </a:cubicBezTo>
                  <a:cubicBezTo>
                    <a:pt x="109" y="319"/>
                    <a:pt x="197" y="156"/>
                    <a:pt x="335" y="18"/>
                  </a:cubicBezTo>
                  <a:cubicBezTo>
                    <a:pt x="335" y="9"/>
                    <a:pt x="329" y="1"/>
                    <a:pt x="325" y="1"/>
                  </a:cubicBezTo>
                  <a:close/>
                </a:path>
              </a:pathLst>
            </a:custGeom>
            <a:solidFill>
              <a:srgbClr val="5616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5" name="Google Shape;1725;p39"/>
            <p:cNvSpPr/>
            <p:nvPr/>
          </p:nvSpPr>
          <p:spPr>
            <a:xfrm>
              <a:off x="3948600" y="3119325"/>
              <a:ext cx="7050" cy="10325"/>
            </a:xfrm>
            <a:custGeom>
              <a:avLst/>
              <a:gdLst/>
              <a:ahLst/>
              <a:cxnLst/>
              <a:rect l="l" t="t" r="r" b="b"/>
              <a:pathLst>
                <a:path w="282" h="413" extrusionOk="0">
                  <a:moveTo>
                    <a:pt x="270" y="0"/>
                  </a:moveTo>
                  <a:cubicBezTo>
                    <a:pt x="267" y="0"/>
                    <a:pt x="264" y="2"/>
                    <a:pt x="260" y="5"/>
                  </a:cubicBezTo>
                  <a:cubicBezTo>
                    <a:pt x="172" y="131"/>
                    <a:pt x="84" y="269"/>
                    <a:pt x="9" y="407"/>
                  </a:cubicBezTo>
                  <a:cubicBezTo>
                    <a:pt x="1" y="407"/>
                    <a:pt x="3" y="412"/>
                    <a:pt x="10" y="412"/>
                  </a:cubicBezTo>
                  <a:cubicBezTo>
                    <a:pt x="13" y="412"/>
                    <a:pt x="17" y="411"/>
                    <a:pt x="21" y="407"/>
                  </a:cubicBezTo>
                  <a:cubicBezTo>
                    <a:pt x="109" y="281"/>
                    <a:pt x="197" y="143"/>
                    <a:pt x="272" y="18"/>
                  </a:cubicBezTo>
                  <a:cubicBezTo>
                    <a:pt x="281" y="9"/>
                    <a:pt x="278" y="0"/>
                    <a:pt x="270" y="0"/>
                  </a:cubicBezTo>
                  <a:close/>
                </a:path>
              </a:pathLst>
            </a:custGeom>
            <a:solidFill>
              <a:srgbClr val="5616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6" name="Google Shape;1726;p39"/>
            <p:cNvSpPr/>
            <p:nvPr/>
          </p:nvSpPr>
          <p:spPr>
            <a:xfrm>
              <a:off x="3942850" y="3114275"/>
              <a:ext cx="6925" cy="15850"/>
            </a:xfrm>
            <a:custGeom>
              <a:avLst/>
              <a:gdLst/>
              <a:ahLst/>
              <a:cxnLst/>
              <a:rect l="l" t="t" r="r" b="b"/>
              <a:pathLst>
                <a:path w="277" h="634" extrusionOk="0">
                  <a:moveTo>
                    <a:pt x="267" y="1"/>
                  </a:moveTo>
                  <a:cubicBezTo>
                    <a:pt x="265" y="1"/>
                    <a:pt x="264" y="2"/>
                    <a:pt x="264" y="6"/>
                  </a:cubicBezTo>
                  <a:cubicBezTo>
                    <a:pt x="138" y="182"/>
                    <a:pt x="26" y="408"/>
                    <a:pt x="0" y="634"/>
                  </a:cubicBezTo>
                  <a:lnTo>
                    <a:pt x="13" y="634"/>
                  </a:lnTo>
                  <a:cubicBezTo>
                    <a:pt x="51" y="521"/>
                    <a:pt x="76" y="421"/>
                    <a:pt x="113" y="308"/>
                  </a:cubicBezTo>
                  <a:cubicBezTo>
                    <a:pt x="164" y="207"/>
                    <a:pt x="214" y="107"/>
                    <a:pt x="277" y="6"/>
                  </a:cubicBezTo>
                  <a:cubicBezTo>
                    <a:pt x="277" y="6"/>
                    <a:pt x="271" y="1"/>
                    <a:pt x="267" y="1"/>
                  </a:cubicBezTo>
                  <a:close/>
                </a:path>
              </a:pathLst>
            </a:custGeom>
            <a:solidFill>
              <a:srgbClr val="5616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7" name="Google Shape;1727;p39"/>
            <p:cNvSpPr/>
            <p:nvPr/>
          </p:nvSpPr>
          <p:spPr>
            <a:xfrm>
              <a:off x="3946300" y="3112475"/>
              <a:ext cx="5675" cy="5175"/>
            </a:xfrm>
            <a:custGeom>
              <a:avLst/>
              <a:gdLst/>
              <a:ahLst/>
              <a:cxnLst/>
              <a:rect l="l" t="t" r="r" b="b"/>
              <a:pathLst>
                <a:path w="227" h="207" extrusionOk="0">
                  <a:moveTo>
                    <a:pt x="107" y="1"/>
                  </a:moveTo>
                  <a:cubicBezTo>
                    <a:pt x="63" y="1"/>
                    <a:pt x="24" y="36"/>
                    <a:pt x="13" y="91"/>
                  </a:cubicBezTo>
                  <a:cubicBezTo>
                    <a:pt x="0" y="141"/>
                    <a:pt x="38" y="191"/>
                    <a:pt x="88" y="204"/>
                  </a:cubicBezTo>
                  <a:cubicBezTo>
                    <a:pt x="97" y="206"/>
                    <a:pt x="105" y="206"/>
                    <a:pt x="112" y="206"/>
                  </a:cubicBezTo>
                  <a:cubicBezTo>
                    <a:pt x="164" y="206"/>
                    <a:pt x="203" y="172"/>
                    <a:pt x="214" y="129"/>
                  </a:cubicBezTo>
                  <a:cubicBezTo>
                    <a:pt x="226" y="66"/>
                    <a:pt x="189" y="16"/>
                    <a:pt x="126" y="3"/>
                  </a:cubicBezTo>
                  <a:cubicBezTo>
                    <a:pt x="119" y="2"/>
                    <a:pt x="113" y="1"/>
                    <a:pt x="107" y="1"/>
                  </a:cubicBezTo>
                  <a:close/>
                </a:path>
              </a:pathLst>
            </a:custGeom>
            <a:solidFill>
              <a:srgbClr val="5616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8" name="Google Shape;1728;p39"/>
            <p:cNvSpPr/>
            <p:nvPr/>
          </p:nvSpPr>
          <p:spPr>
            <a:xfrm>
              <a:off x="3949425" y="3120075"/>
              <a:ext cx="3175" cy="2850"/>
            </a:xfrm>
            <a:custGeom>
              <a:avLst/>
              <a:gdLst/>
              <a:ahLst/>
              <a:cxnLst/>
              <a:rect l="l" t="t" r="r" b="b"/>
              <a:pathLst>
                <a:path w="127" h="114" extrusionOk="0">
                  <a:moveTo>
                    <a:pt x="76" y="0"/>
                  </a:moveTo>
                  <a:cubicBezTo>
                    <a:pt x="39" y="0"/>
                    <a:pt x="14" y="13"/>
                    <a:pt x="1" y="51"/>
                  </a:cubicBezTo>
                  <a:cubicBezTo>
                    <a:pt x="1" y="76"/>
                    <a:pt x="26" y="101"/>
                    <a:pt x="51" y="113"/>
                  </a:cubicBezTo>
                  <a:cubicBezTo>
                    <a:pt x="76" y="113"/>
                    <a:pt x="114" y="101"/>
                    <a:pt x="114" y="63"/>
                  </a:cubicBezTo>
                  <a:cubicBezTo>
                    <a:pt x="126" y="38"/>
                    <a:pt x="101" y="0"/>
                    <a:pt x="76" y="0"/>
                  </a:cubicBezTo>
                  <a:close/>
                </a:path>
              </a:pathLst>
            </a:custGeom>
            <a:solidFill>
              <a:srgbClr val="5616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9" name="Google Shape;1729;p39"/>
            <p:cNvSpPr/>
            <p:nvPr/>
          </p:nvSpPr>
          <p:spPr>
            <a:xfrm>
              <a:off x="3978925" y="3129175"/>
              <a:ext cx="2850" cy="2850"/>
            </a:xfrm>
            <a:custGeom>
              <a:avLst/>
              <a:gdLst/>
              <a:ahLst/>
              <a:cxnLst/>
              <a:rect l="l" t="t" r="r" b="b"/>
              <a:pathLst>
                <a:path w="114" h="114" extrusionOk="0">
                  <a:moveTo>
                    <a:pt x="63" y="0"/>
                  </a:moveTo>
                  <a:cubicBezTo>
                    <a:pt x="38" y="0"/>
                    <a:pt x="13" y="13"/>
                    <a:pt x="1" y="50"/>
                  </a:cubicBezTo>
                  <a:cubicBezTo>
                    <a:pt x="1" y="76"/>
                    <a:pt x="13" y="101"/>
                    <a:pt x="51" y="113"/>
                  </a:cubicBezTo>
                  <a:cubicBezTo>
                    <a:pt x="76" y="113"/>
                    <a:pt x="114" y="101"/>
                    <a:pt x="114" y="63"/>
                  </a:cubicBezTo>
                  <a:cubicBezTo>
                    <a:pt x="114" y="38"/>
                    <a:pt x="101" y="13"/>
                    <a:pt x="63" y="0"/>
                  </a:cubicBezTo>
                  <a:close/>
                </a:path>
              </a:pathLst>
            </a:custGeom>
            <a:solidFill>
              <a:srgbClr val="5616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0" name="Google Shape;1730;p39"/>
            <p:cNvSpPr/>
            <p:nvPr/>
          </p:nvSpPr>
          <p:spPr>
            <a:xfrm>
              <a:off x="3995250" y="3154575"/>
              <a:ext cx="2850" cy="2850"/>
            </a:xfrm>
            <a:custGeom>
              <a:avLst/>
              <a:gdLst/>
              <a:ahLst/>
              <a:cxnLst/>
              <a:rect l="l" t="t" r="r" b="b"/>
              <a:pathLst>
                <a:path w="114" h="114" extrusionOk="0">
                  <a:moveTo>
                    <a:pt x="75" y="1"/>
                  </a:moveTo>
                  <a:cubicBezTo>
                    <a:pt x="38" y="1"/>
                    <a:pt x="13" y="13"/>
                    <a:pt x="0" y="51"/>
                  </a:cubicBezTo>
                  <a:cubicBezTo>
                    <a:pt x="0" y="76"/>
                    <a:pt x="25" y="101"/>
                    <a:pt x="50" y="114"/>
                  </a:cubicBezTo>
                  <a:cubicBezTo>
                    <a:pt x="75" y="114"/>
                    <a:pt x="113" y="101"/>
                    <a:pt x="113" y="63"/>
                  </a:cubicBezTo>
                  <a:cubicBezTo>
                    <a:pt x="113" y="38"/>
                    <a:pt x="100" y="13"/>
                    <a:pt x="75" y="1"/>
                  </a:cubicBezTo>
                  <a:close/>
                </a:path>
              </a:pathLst>
            </a:custGeom>
            <a:solidFill>
              <a:srgbClr val="5616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1" name="Google Shape;1731;p39"/>
            <p:cNvSpPr/>
            <p:nvPr/>
          </p:nvSpPr>
          <p:spPr>
            <a:xfrm>
              <a:off x="3963550" y="3122900"/>
              <a:ext cx="4425" cy="4150"/>
            </a:xfrm>
            <a:custGeom>
              <a:avLst/>
              <a:gdLst/>
              <a:ahLst/>
              <a:cxnLst/>
              <a:rect l="l" t="t" r="r" b="b"/>
              <a:pathLst>
                <a:path w="177" h="166" extrusionOk="0">
                  <a:moveTo>
                    <a:pt x="114" y="0"/>
                  </a:moveTo>
                  <a:cubicBezTo>
                    <a:pt x="63" y="0"/>
                    <a:pt x="26" y="25"/>
                    <a:pt x="13" y="63"/>
                  </a:cubicBezTo>
                  <a:cubicBezTo>
                    <a:pt x="1" y="113"/>
                    <a:pt x="38" y="151"/>
                    <a:pt x="76" y="163"/>
                  </a:cubicBezTo>
                  <a:cubicBezTo>
                    <a:pt x="83" y="165"/>
                    <a:pt x="89" y="166"/>
                    <a:pt x="95" y="166"/>
                  </a:cubicBezTo>
                  <a:cubicBezTo>
                    <a:pt x="136" y="166"/>
                    <a:pt x="165" y="133"/>
                    <a:pt x="176" y="101"/>
                  </a:cubicBezTo>
                  <a:cubicBezTo>
                    <a:pt x="176" y="51"/>
                    <a:pt x="151" y="13"/>
                    <a:pt x="114" y="0"/>
                  </a:cubicBezTo>
                  <a:close/>
                </a:path>
              </a:pathLst>
            </a:custGeom>
            <a:solidFill>
              <a:srgbClr val="5616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2" name="Google Shape;1732;p39"/>
            <p:cNvSpPr/>
            <p:nvPr/>
          </p:nvSpPr>
          <p:spPr>
            <a:xfrm>
              <a:off x="3977350" y="3133825"/>
              <a:ext cx="4750" cy="4150"/>
            </a:xfrm>
            <a:custGeom>
              <a:avLst/>
              <a:gdLst/>
              <a:ahLst/>
              <a:cxnLst/>
              <a:rect l="l" t="t" r="r" b="b"/>
              <a:pathLst>
                <a:path w="190" h="166" extrusionOk="0">
                  <a:moveTo>
                    <a:pt x="94" y="0"/>
                  </a:moveTo>
                  <a:cubicBezTo>
                    <a:pt x="54" y="0"/>
                    <a:pt x="24" y="33"/>
                    <a:pt x="13" y="65"/>
                  </a:cubicBezTo>
                  <a:cubicBezTo>
                    <a:pt x="1" y="115"/>
                    <a:pt x="38" y="153"/>
                    <a:pt x="76" y="166"/>
                  </a:cubicBezTo>
                  <a:cubicBezTo>
                    <a:pt x="126" y="166"/>
                    <a:pt x="164" y="141"/>
                    <a:pt x="177" y="103"/>
                  </a:cubicBezTo>
                  <a:cubicBezTo>
                    <a:pt x="189" y="53"/>
                    <a:pt x="151" y="15"/>
                    <a:pt x="114" y="3"/>
                  </a:cubicBezTo>
                  <a:cubicBezTo>
                    <a:pt x="107" y="1"/>
                    <a:pt x="101" y="0"/>
                    <a:pt x="94" y="0"/>
                  </a:cubicBezTo>
                  <a:close/>
                </a:path>
              </a:pathLst>
            </a:custGeom>
            <a:solidFill>
              <a:srgbClr val="5616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3" name="Google Shape;1733;p39"/>
            <p:cNvSpPr/>
            <p:nvPr/>
          </p:nvSpPr>
          <p:spPr>
            <a:xfrm>
              <a:off x="3989900" y="3148000"/>
              <a:ext cx="4425" cy="4175"/>
            </a:xfrm>
            <a:custGeom>
              <a:avLst/>
              <a:gdLst/>
              <a:ahLst/>
              <a:cxnLst/>
              <a:rect l="l" t="t" r="r" b="b"/>
              <a:pathLst>
                <a:path w="177" h="167" extrusionOk="0">
                  <a:moveTo>
                    <a:pt x="101" y="0"/>
                  </a:moveTo>
                  <a:cubicBezTo>
                    <a:pt x="64" y="0"/>
                    <a:pt x="13" y="25"/>
                    <a:pt x="13" y="76"/>
                  </a:cubicBezTo>
                  <a:cubicBezTo>
                    <a:pt x="1" y="113"/>
                    <a:pt x="26" y="163"/>
                    <a:pt x="76" y="163"/>
                  </a:cubicBezTo>
                  <a:cubicBezTo>
                    <a:pt x="83" y="165"/>
                    <a:pt x="89" y="167"/>
                    <a:pt x="96" y="167"/>
                  </a:cubicBezTo>
                  <a:cubicBezTo>
                    <a:pt x="129" y="167"/>
                    <a:pt x="164" y="142"/>
                    <a:pt x="164" y="101"/>
                  </a:cubicBezTo>
                  <a:cubicBezTo>
                    <a:pt x="176" y="63"/>
                    <a:pt x="151" y="13"/>
                    <a:pt x="101" y="0"/>
                  </a:cubicBezTo>
                  <a:close/>
                </a:path>
              </a:pathLst>
            </a:custGeom>
            <a:solidFill>
              <a:srgbClr val="5616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4" name="Google Shape;1734;p39"/>
            <p:cNvSpPr/>
            <p:nvPr/>
          </p:nvSpPr>
          <p:spPr>
            <a:xfrm>
              <a:off x="3962625" y="3118100"/>
              <a:ext cx="2825" cy="2700"/>
            </a:xfrm>
            <a:custGeom>
              <a:avLst/>
              <a:gdLst/>
              <a:ahLst/>
              <a:cxnLst/>
              <a:rect l="l" t="t" r="r" b="b"/>
              <a:pathLst>
                <a:path w="113" h="108" extrusionOk="0">
                  <a:moveTo>
                    <a:pt x="49" y="1"/>
                  </a:moveTo>
                  <a:cubicBezTo>
                    <a:pt x="29" y="1"/>
                    <a:pt x="10" y="21"/>
                    <a:pt x="0" y="42"/>
                  </a:cubicBezTo>
                  <a:cubicBezTo>
                    <a:pt x="0" y="67"/>
                    <a:pt x="13" y="104"/>
                    <a:pt x="50" y="104"/>
                  </a:cubicBezTo>
                  <a:cubicBezTo>
                    <a:pt x="55" y="107"/>
                    <a:pt x="59" y="108"/>
                    <a:pt x="64" y="108"/>
                  </a:cubicBezTo>
                  <a:cubicBezTo>
                    <a:pt x="84" y="108"/>
                    <a:pt x="103" y="87"/>
                    <a:pt x="113" y="67"/>
                  </a:cubicBezTo>
                  <a:cubicBezTo>
                    <a:pt x="113" y="29"/>
                    <a:pt x="100" y="4"/>
                    <a:pt x="63" y="4"/>
                  </a:cubicBezTo>
                  <a:cubicBezTo>
                    <a:pt x="58" y="2"/>
                    <a:pt x="54" y="1"/>
                    <a:pt x="49" y="1"/>
                  </a:cubicBezTo>
                  <a:close/>
                </a:path>
              </a:pathLst>
            </a:custGeom>
            <a:solidFill>
              <a:srgbClr val="5616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5" name="Google Shape;1735;p39"/>
            <p:cNvSpPr/>
            <p:nvPr/>
          </p:nvSpPr>
          <p:spPr>
            <a:xfrm>
              <a:off x="3988350" y="3139825"/>
              <a:ext cx="2825" cy="2850"/>
            </a:xfrm>
            <a:custGeom>
              <a:avLst/>
              <a:gdLst/>
              <a:ahLst/>
              <a:cxnLst/>
              <a:rect l="l" t="t" r="r" b="b"/>
              <a:pathLst>
                <a:path w="113" h="114" extrusionOk="0">
                  <a:moveTo>
                    <a:pt x="75" y="1"/>
                  </a:moveTo>
                  <a:cubicBezTo>
                    <a:pt x="38" y="1"/>
                    <a:pt x="13" y="13"/>
                    <a:pt x="0" y="51"/>
                  </a:cubicBezTo>
                  <a:cubicBezTo>
                    <a:pt x="0" y="76"/>
                    <a:pt x="13" y="101"/>
                    <a:pt x="50" y="114"/>
                  </a:cubicBezTo>
                  <a:cubicBezTo>
                    <a:pt x="75" y="114"/>
                    <a:pt x="113" y="101"/>
                    <a:pt x="113" y="64"/>
                  </a:cubicBezTo>
                  <a:cubicBezTo>
                    <a:pt x="113" y="39"/>
                    <a:pt x="100" y="1"/>
                    <a:pt x="75" y="1"/>
                  </a:cubicBezTo>
                  <a:close/>
                </a:path>
              </a:pathLst>
            </a:custGeom>
            <a:solidFill>
              <a:srgbClr val="5616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6" name="Google Shape;1736;p39"/>
            <p:cNvSpPr/>
            <p:nvPr/>
          </p:nvSpPr>
          <p:spPr>
            <a:xfrm>
              <a:off x="3999950" y="3147050"/>
              <a:ext cx="2850" cy="2850"/>
            </a:xfrm>
            <a:custGeom>
              <a:avLst/>
              <a:gdLst/>
              <a:ahLst/>
              <a:cxnLst/>
              <a:rect l="l" t="t" r="r" b="b"/>
              <a:pathLst>
                <a:path w="114" h="114" extrusionOk="0">
                  <a:moveTo>
                    <a:pt x="63" y="1"/>
                  </a:moveTo>
                  <a:cubicBezTo>
                    <a:pt x="38" y="1"/>
                    <a:pt x="13" y="13"/>
                    <a:pt x="0" y="51"/>
                  </a:cubicBezTo>
                  <a:cubicBezTo>
                    <a:pt x="0" y="76"/>
                    <a:pt x="13" y="101"/>
                    <a:pt x="51" y="114"/>
                  </a:cubicBezTo>
                  <a:cubicBezTo>
                    <a:pt x="76" y="114"/>
                    <a:pt x="101" y="101"/>
                    <a:pt x="113" y="63"/>
                  </a:cubicBezTo>
                  <a:cubicBezTo>
                    <a:pt x="113" y="38"/>
                    <a:pt x="101" y="1"/>
                    <a:pt x="63" y="1"/>
                  </a:cubicBezTo>
                  <a:close/>
                </a:path>
              </a:pathLst>
            </a:custGeom>
            <a:solidFill>
              <a:srgbClr val="5616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7" name="Google Shape;1737;p39"/>
            <p:cNvSpPr/>
            <p:nvPr/>
          </p:nvSpPr>
          <p:spPr>
            <a:xfrm>
              <a:off x="3980500" y="3145175"/>
              <a:ext cx="7875" cy="5050"/>
            </a:xfrm>
            <a:custGeom>
              <a:avLst/>
              <a:gdLst/>
              <a:ahLst/>
              <a:cxnLst/>
              <a:rect l="l" t="t" r="r" b="b"/>
              <a:pathLst>
                <a:path w="315" h="202" extrusionOk="0">
                  <a:moveTo>
                    <a:pt x="301" y="0"/>
                  </a:moveTo>
                  <a:cubicBezTo>
                    <a:pt x="201" y="63"/>
                    <a:pt x="101" y="113"/>
                    <a:pt x="13" y="189"/>
                  </a:cubicBezTo>
                  <a:cubicBezTo>
                    <a:pt x="0" y="189"/>
                    <a:pt x="13" y="201"/>
                    <a:pt x="25" y="201"/>
                  </a:cubicBezTo>
                  <a:cubicBezTo>
                    <a:pt x="126" y="151"/>
                    <a:pt x="214" y="88"/>
                    <a:pt x="301" y="25"/>
                  </a:cubicBezTo>
                  <a:cubicBezTo>
                    <a:pt x="314" y="13"/>
                    <a:pt x="314" y="0"/>
                    <a:pt x="301" y="0"/>
                  </a:cubicBezTo>
                  <a:close/>
                </a:path>
              </a:pathLst>
            </a:custGeom>
            <a:solidFill>
              <a:srgbClr val="5616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8" name="Google Shape;1738;p39"/>
            <p:cNvSpPr/>
            <p:nvPr/>
          </p:nvSpPr>
          <p:spPr>
            <a:xfrm>
              <a:off x="3972750" y="3135750"/>
              <a:ext cx="4000" cy="4250"/>
            </a:xfrm>
            <a:custGeom>
              <a:avLst/>
              <a:gdLst/>
              <a:ahLst/>
              <a:cxnLst/>
              <a:rect l="l" t="t" r="r" b="b"/>
              <a:pathLst>
                <a:path w="160" h="170" extrusionOk="0">
                  <a:moveTo>
                    <a:pt x="147" y="1"/>
                  </a:moveTo>
                  <a:cubicBezTo>
                    <a:pt x="97" y="51"/>
                    <a:pt x="47" y="101"/>
                    <a:pt x="9" y="164"/>
                  </a:cubicBezTo>
                  <a:cubicBezTo>
                    <a:pt x="1" y="164"/>
                    <a:pt x="4" y="170"/>
                    <a:pt x="10" y="170"/>
                  </a:cubicBezTo>
                  <a:cubicBezTo>
                    <a:pt x="13" y="170"/>
                    <a:pt x="18" y="168"/>
                    <a:pt x="22" y="164"/>
                  </a:cubicBezTo>
                  <a:cubicBezTo>
                    <a:pt x="72" y="126"/>
                    <a:pt x="110" y="76"/>
                    <a:pt x="160" y="13"/>
                  </a:cubicBezTo>
                  <a:cubicBezTo>
                    <a:pt x="160" y="13"/>
                    <a:pt x="147" y="1"/>
                    <a:pt x="147" y="1"/>
                  </a:cubicBezTo>
                  <a:close/>
                </a:path>
              </a:pathLst>
            </a:custGeom>
            <a:solidFill>
              <a:srgbClr val="5616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9" name="Google Shape;1739;p39"/>
            <p:cNvSpPr/>
            <p:nvPr/>
          </p:nvSpPr>
          <p:spPr>
            <a:xfrm>
              <a:off x="3970775" y="3131675"/>
              <a:ext cx="5350" cy="6300"/>
            </a:xfrm>
            <a:custGeom>
              <a:avLst/>
              <a:gdLst/>
              <a:ahLst/>
              <a:cxnLst/>
              <a:rect l="l" t="t" r="r" b="b"/>
              <a:pathLst>
                <a:path w="214" h="252" extrusionOk="0">
                  <a:moveTo>
                    <a:pt x="201" y="1"/>
                  </a:moveTo>
                  <a:cubicBezTo>
                    <a:pt x="138" y="76"/>
                    <a:pt x="63" y="151"/>
                    <a:pt x="0" y="227"/>
                  </a:cubicBezTo>
                  <a:cubicBezTo>
                    <a:pt x="0" y="239"/>
                    <a:pt x="13" y="252"/>
                    <a:pt x="25" y="252"/>
                  </a:cubicBezTo>
                  <a:cubicBezTo>
                    <a:pt x="88" y="176"/>
                    <a:pt x="151" y="101"/>
                    <a:pt x="214" y="13"/>
                  </a:cubicBezTo>
                  <a:cubicBezTo>
                    <a:pt x="214" y="13"/>
                    <a:pt x="214" y="1"/>
                    <a:pt x="201" y="1"/>
                  </a:cubicBezTo>
                  <a:close/>
                </a:path>
              </a:pathLst>
            </a:custGeom>
            <a:solidFill>
              <a:srgbClr val="5616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0" name="Google Shape;1740;p39"/>
            <p:cNvSpPr/>
            <p:nvPr/>
          </p:nvSpPr>
          <p:spPr>
            <a:xfrm>
              <a:off x="3956975" y="3125275"/>
              <a:ext cx="5975" cy="6750"/>
            </a:xfrm>
            <a:custGeom>
              <a:avLst/>
              <a:gdLst/>
              <a:ahLst/>
              <a:cxnLst/>
              <a:rect l="l" t="t" r="r" b="b"/>
              <a:pathLst>
                <a:path w="239" h="270" extrusionOk="0">
                  <a:moveTo>
                    <a:pt x="229" y="0"/>
                  </a:moveTo>
                  <a:cubicBezTo>
                    <a:pt x="227" y="0"/>
                    <a:pt x="226" y="2"/>
                    <a:pt x="226" y="6"/>
                  </a:cubicBezTo>
                  <a:cubicBezTo>
                    <a:pt x="163" y="81"/>
                    <a:pt x="75" y="169"/>
                    <a:pt x="13" y="244"/>
                  </a:cubicBezTo>
                  <a:cubicBezTo>
                    <a:pt x="0" y="257"/>
                    <a:pt x="25" y="269"/>
                    <a:pt x="25" y="269"/>
                  </a:cubicBezTo>
                  <a:cubicBezTo>
                    <a:pt x="113" y="194"/>
                    <a:pt x="176" y="106"/>
                    <a:pt x="239" y="18"/>
                  </a:cubicBezTo>
                  <a:cubicBezTo>
                    <a:pt x="239" y="9"/>
                    <a:pt x="232" y="0"/>
                    <a:pt x="229" y="0"/>
                  </a:cubicBezTo>
                  <a:close/>
                </a:path>
              </a:pathLst>
            </a:custGeom>
            <a:solidFill>
              <a:srgbClr val="5616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1" name="Google Shape;1741;p39"/>
            <p:cNvSpPr/>
            <p:nvPr/>
          </p:nvSpPr>
          <p:spPr>
            <a:xfrm>
              <a:off x="3944725" y="3119625"/>
              <a:ext cx="4325" cy="9250"/>
            </a:xfrm>
            <a:custGeom>
              <a:avLst/>
              <a:gdLst/>
              <a:ahLst/>
              <a:cxnLst/>
              <a:rect l="l" t="t" r="r" b="b"/>
              <a:pathLst>
                <a:path w="173" h="370" extrusionOk="0">
                  <a:moveTo>
                    <a:pt x="162" y="1"/>
                  </a:moveTo>
                  <a:cubicBezTo>
                    <a:pt x="159" y="1"/>
                    <a:pt x="155" y="2"/>
                    <a:pt x="151" y="6"/>
                  </a:cubicBezTo>
                  <a:cubicBezTo>
                    <a:pt x="89" y="106"/>
                    <a:pt x="1" y="232"/>
                    <a:pt x="1" y="357"/>
                  </a:cubicBezTo>
                  <a:cubicBezTo>
                    <a:pt x="1" y="370"/>
                    <a:pt x="13" y="370"/>
                    <a:pt x="13" y="370"/>
                  </a:cubicBezTo>
                  <a:cubicBezTo>
                    <a:pt x="51" y="244"/>
                    <a:pt x="114" y="131"/>
                    <a:pt x="164" y="18"/>
                  </a:cubicBezTo>
                  <a:cubicBezTo>
                    <a:pt x="173" y="9"/>
                    <a:pt x="169" y="1"/>
                    <a:pt x="162" y="1"/>
                  </a:cubicBezTo>
                  <a:close/>
                </a:path>
              </a:pathLst>
            </a:custGeom>
            <a:solidFill>
              <a:srgbClr val="5616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2" name="Google Shape;1742;p39"/>
            <p:cNvSpPr/>
            <p:nvPr/>
          </p:nvSpPr>
          <p:spPr>
            <a:xfrm>
              <a:off x="3987700" y="3154900"/>
              <a:ext cx="6625" cy="2525"/>
            </a:xfrm>
            <a:custGeom>
              <a:avLst/>
              <a:gdLst/>
              <a:ahLst/>
              <a:cxnLst/>
              <a:rect l="l" t="t" r="r" b="b"/>
              <a:pathLst>
                <a:path w="265" h="101" extrusionOk="0">
                  <a:moveTo>
                    <a:pt x="252" y="0"/>
                  </a:moveTo>
                  <a:cubicBezTo>
                    <a:pt x="177" y="38"/>
                    <a:pt x="89" y="50"/>
                    <a:pt x="1" y="88"/>
                  </a:cubicBezTo>
                  <a:cubicBezTo>
                    <a:pt x="1" y="88"/>
                    <a:pt x="1" y="101"/>
                    <a:pt x="13" y="101"/>
                  </a:cubicBezTo>
                  <a:cubicBezTo>
                    <a:pt x="101" y="88"/>
                    <a:pt x="177" y="63"/>
                    <a:pt x="264" y="25"/>
                  </a:cubicBezTo>
                  <a:cubicBezTo>
                    <a:pt x="264" y="25"/>
                    <a:pt x="264" y="0"/>
                    <a:pt x="252" y="0"/>
                  </a:cubicBezTo>
                  <a:close/>
                </a:path>
              </a:pathLst>
            </a:custGeom>
            <a:solidFill>
              <a:srgbClr val="5616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3" name="Google Shape;1743;p39"/>
            <p:cNvSpPr/>
            <p:nvPr/>
          </p:nvSpPr>
          <p:spPr>
            <a:xfrm>
              <a:off x="3988350" y="3158650"/>
              <a:ext cx="9100" cy="2550"/>
            </a:xfrm>
            <a:custGeom>
              <a:avLst/>
              <a:gdLst/>
              <a:ahLst/>
              <a:cxnLst/>
              <a:rect l="l" t="t" r="r" b="b"/>
              <a:pathLst>
                <a:path w="364" h="102" extrusionOk="0">
                  <a:moveTo>
                    <a:pt x="339" y="1"/>
                  </a:moveTo>
                  <a:cubicBezTo>
                    <a:pt x="226" y="39"/>
                    <a:pt x="113" y="51"/>
                    <a:pt x="13" y="89"/>
                  </a:cubicBezTo>
                  <a:cubicBezTo>
                    <a:pt x="0" y="89"/>
                    <a:pt x="0" y="101"/>
                    <a:pt x="13" y="101"/>
                  </a:cubicBezTo>
                  <a:cubicBezTo>
                    <a:pt x="126" y="101"/>
                    <a:pt x="238" y="64"/>
                    <a:pt x="351" y="26"/>
                  </a:cubicBezTo>
                  <a:cubicBezTo>
                    <a:pt x="364" y="26"/>
                    <a:pt x="351" y="1"/>
                    <a:pt x="339" y="1"/>
                  </a:cubicBezTo>
                  <a:close/>
                </a:path>
              </a:pathLst>
            </a:custGeom>
            <a:solidFill>
              <a:srgbClr val="5616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4" name="Google Shape;1744;p39"/>
            <p:cNvSpPr/>
            <p:nvPr/>
          </p:nvSpPr>
          <p:spPr>
            <a:xfrm>
              <a:off x="3931875" y="3127275"/>
              <a:ext cx="59950" cy="47100"/>
            </a:xfrm>
            <a:custGeom>
              <a:avLst/>
              <a:gdLst/>
              <a:ahLst/>
              <a:cxnLst/>
              <a:rect l="l" t="t" r="r" b="b"/>
              <a:pathLst>
                <a:path w="2398" h="1884" extrusionOk="0">
                  <a:moveTo>
                    <a:pt x="590" y="1"/>
                  </a:moveTo>
                  <a:cubicBezTo>
                    <a:pt x="465" y="1"/>
                    <a:pt x="352" y="14"/>
                    <a:pt x="239" y="51"/>
                  </a:cubicBezTo>
                  <a:cubicBezTo>
                    <a:pt x="138" y="76"/>
                    <a:pt x="38" y="152"/>
                    <a:pt x="13" y="252"/>
                  </a:cubicBezTo>
                  <a:cubicBezTo>
                    <a:pt x="0" y="302"/>
                    <a:pt x="13" y="340"/>
                    <a:pt x="13" y="377"/>
                  </a:cubicBezTo>
                  <a:cubicBezTo>
                    <a:pt x="38" y="515"/>
                    <a:pt x="126" y="641"/>
                    <a:pt x="214" y="754"/>
                  </a:cubicBezTo>
                  <a:cubicBezTo>
                    <a:pt x="402" y="980"/>
                    <a:pt x="628" y="1155"/>
                    <a:pt x="879" y="1268"/>
                  </a:cubicBezTo>
                  <a:lnTo>
                    <a:pt x="1594" y="1883"/>
                  </a:lnTo>
                  <a:cubicBezTo>
                    <a:pt x="1757" y="1883"/>
                    <a:pt x="1933" y="1871"/>
                    <a:pt x="2083" y="1795"/>
                  </a:cubicBezTo>
                  <a:cubicBezTo>
                    <a:pt x="2246" y="1720"/>
                    <a:pt x="2385" y="1570"/>
                    <a:pt x="2397" y="1381"/>
                  </a:cubicBezTo>
                  <a:cubicBezTo>
                    <a:pt x="2397" y="1206"/>
                    <a:pt x="2284" y="1055"/>
                    <a:pt x="2171" y="917"/>
                  </a:cubicBezTo>
                  <a:cubicBezTo>
                    <a:pt x="1958" y="679"/>
                    <a:pt x="1732" y="453"/>
                    <a:pt x="1468" y="290"/>
                  </a:cubicBezTo>
                  <a:cubicBezTo>
                    <a:pt x="1205" y="126"/>
                    <a:pt x="904" y="14"/>
                    <a:pt x="590" y="1"/>
                  </a:cubicBezTo>
                  <a:close/>
                </a:path>
              </a:pathLst>
            </a:custGeom>
            <a:solidFill>
              <a:srgbClr val="5616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5" name="Google Shape;1745;p39"/>
            <p:cNvSpPr/>
            <p:nvPr/>
          </p:nvSpPr>
          <p:spPr>
            <a:xfrm>
              <a:off x="3967625" y="3158025"/>
              <a:ext cx="42700" cy="18550"/>
            </a:xfrm>
            <a:custGeom>
              <a:avLst/>
              <a:gdLst/>
              <a:ahLst/>
              <a:cxnLst/>
              <a:rect l="l" t="t" r="r" b="b"/>
              <a:pathLst>
                <a:path w="1708" h="742" extrusionOk="0">
                  <a:moveTo>
                    <a:pt x="1370" y="0"/>
                  </a:moveTo>
                  <a:cubicBezTo>
                    <a:pt x="1285" y="0"/>
                    <a:pt x="1199" y="14"/>
                    <a:pt x="1118" y="38"/>
                  </a:cubicBezTo>
                  <a:cubicBezTo>
                    <a:pt x="992" y="76"/>
                    <a:pt x="879" y="126"/>
                    <a:pt x="754" y="189"/>
                  </a:cubicBezTo>
                  <a:cubicBezTo>
                    <a:pt x="503" y="314"/>
                    <a:pt x="252" y="427"/>
                    <a:pt x="1" y="553"/>
                  </a:cubicBezTo>
                  <a:lnTo>
                    <a:pt x="490" y="741"/>
                  </a:lnTo>
                  <a:cubicBezTo>
                    <a:pt x="666" y="641"/>
                    <a:pt x="854" y="616"/>
                    <a:pt x="1055" y="578"/>
                  </a:cubicBezTo>
                  <a:cubicBezTo>
                    <a:pt x="1243" y="540"/>
                    <a:pt x="1444" y="490"/>
                    <a:pt x="1582" y="365"/>
                  </a:cubicBezTo>
                  <a:cubicBezTo>
                    <a:pt x="1657" y="302"/>
                    <a:pt x="1707" y="214"/>
                    <a:pt x="1682" y="139"/>
                  </a:cubicBezTo>
                  <a:cubicBezTo>
                    <a:pt x="1657" y="64"/>
                    <a:pt x="1582" y="38"/>
                    <a:pt x="1507" y="13"/>
                  </a:cubicBezTo>
                  <a:cubicBezTo>
                    <a:pt x="1462" y="4"/>
                    <a:pt x="1416" y="0"/>
                    <a:pt x="1370" y="0"/>
                  </a:cubicBezTo>
                  <a:close/>
                </a:path>
              </a:pathLst>
            </a:custGeom>
            <a:solidFill>
              <a:srgbClr val="E740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6" name="Google Shape;1746;p39"/>
            <p:cNvSpPr/>
            <p:nvPr/>
          </p:nvSpPr>
          <p:spPr>
            <a:xfrm>
              <a:off x="3962925" y="3145475"/>
              <a:ext cx="34850" cy="27025"/>
            </a:xfrm>
            <a:custGeom>
              <a:avLst/>
              <a:gdLst/>
              <a:ahLst/>
              <a:cxnLst/>
              <a:rect l="l" t="t" r="r" b="b"/>
              <a:pathLst>
                <a:path w="1394" h="1081" extrusionOk="0">
                  <a:moveTo>
                    <a:pt x="1306" y="1"/>
                  </a:moveTo>
                  <a:cubicBezTo>
                    <a:pt x="1268" y="1"/>
                    <a:pt x="1230" y="1"/>
                    <a:pt x="1193" y="13"/>
                  </a:cubicBezTo>
                  <a:cubicBezTo>
                    <a:pt x="1067" y="38"/>
                    <a:pt x="904" y="101"/>
                    <a:pt x="804" y="164"/>
                  </a:cubicBezTo>
                  <a:cubicBezTo>
                    <a:pt x="503" y="352"/>
                    <a:pt x="226" y="578"/>
                    <a:pt x="1" y="842"/>
                  </a:cubicBezTo>
                  <a:lnTo>
                    <a:pt x="277" y="1080"/>
                  </a:lnTo>
                  <a:cubicBezTo>
                    <a:pt x="339" y="1067"/>
                    <a:pt x="402" y="1030"/>
                    <a:pt x="465" y="992"/>
                  </a:cubicBezTo>
                  <a:cubicBezTo>
                    <a:pt x="703" y="854"/>
                    <a:pt x="942" y="704"/>
                    <a:pt x="1155" y="515"/>
                  </a:cubicBezTo>
                  <a:cubicBezTo>
                    <a:pt x="1268" y="402"/>
                    <a:pt x="1381" y="277"/>
                    <a:pt x="1393" y="126"/>
                  </a:cubicBezTo>
                  <a:cubicBezTo>
                    <a:pt x="1393" y="101"/>
                    <a:pt x="1393" y="89"/>
                    <a:pt x="1393" y="64"/>
                  </a:cubicBezTo>
                  <a:cubicBezTo>
                    <a:pt x="1381" y="38"/>
                    <a:pt x="1343" y="13"/>
                    <a:pt x="1306" y="1"/>
                  </a:cubicBezTo>
                  <a:close/>
                </a:path>
              </a:pathLst>
            </a:custGeom>
            <a:solidFill>
              <a:srgbClr val="E740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7" name="Google Shape;1747;p39"/>
            <p:cNvSpPr/>
            <p:nvPr/>
          </p:nvSpPr>
          <p:spPr>
            <a:xfrm>
              <a:off x="3951950" y="3133825"/>
              <a:ext cx="36100" cy="32700"/>
            </a:xfrm>
            <a:custGeom>
              <a:avLst/>
              <a:gdLst/>
              <a:ahLst/>
              <a:cxnLst/>
              <a:rect l="l" t="t" r="r" b="b"/>
              <a:pathLst>
                <a:path w="1444" h="1308" extrusionOk="0">
                  <a:moveTo>
                    <a:pt x="1315" y="1"/>
                  </a:moveTo>
                  <a:cubicBezTo>
                    <a:pt x="1288" y="1"/>
                    <a:pt x="1259" y="8"/>
                    <a:pt x="1230" y="15"/>
                  </a:cubicBezTo>
                  <a:cubicBezTo>
                    <a:pt x="1105" y="53"/>
                    <a:pt x="992" y="128"/>
                    <a:pt x="891" y="216"/>
                  </a:cubicBezTo>
                  <a:cubicBezTo>
                    <a:pt x="565" y="454"/>
                    <a:pt x="276" y="730"/>
                    <a:pt x="0" y="1019"/>
                  </a:cubicBezTo>
                  <a:lnTo>
                    <a:pt x="502" y="1308"/>
                  </a:lnTo>
                  <a:cubicBezTo>
                    <a:pt x="665" y="1132"/>
                    <a:pt x="816" y="994"/>
                    <a:pt x="992" y="818"/>
                  </a:cubicBezTo>
                  <a:cubicBezTo>
                    <a:pt x="1167" y="643"/>
                    <a:pt x="1331" y="442"/>
                    <a:pt x="1406" y="216"/>
                  </a:cubicBezTo>
                  <a:cubicBezTo>
                    <a:pt x="1431" y="141"/>
                    <a:pt x="1443" y="40"/>
                    <a:pt x="1368" y="15"/>
                  </a:cubicBezTo>
                  <a:cubicBezTo>
                    <a:pt x="1352" y="4"/>
                    <a:pt x="1334" y="1"/>
                    <a:pt x="1315" y="1"/>
                  </a:cubicBezTo>
                  <a:close/>
                </a:path>
              </a:pathLst>
            </a:custGeom>
            <a:solidFill>
              <a:srgbClr val="E740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8" name="Google Shape;1748;p39"/>
            <p:cNvSpPr/>
            <p:nvPr/>
          </p:nvSpPr>
          <p:spPr>
            <a:xfrm>
              <a:off x="3942225" y="3124950"/>
              <a:ext cx="33600" cy="34350"/>
            </a:xfrm>
            <a:custGeom>
              <a:avLst/>
              <a:gdLst/>
              <a:ahLst/>
              <a:cxnLst/>
              <a:rect l="l" t="t" r="r" b="b"/>
              <a:pathLst>
                <a:path w="1344" h="1374" extrusionOk="0">
                  <a:moveTo>
                    <a:pt x="1169" y="1"/>
                  </a:moveTo>
                  <a:cubicBezTo>
                    <a:pt x="1081" y="1"/>
                    <a:pt x="992" y="50"/>
                    <a:pt x="916" y="107"/>
                  </a:cubicBezTo>
                  <a:cubicBezTo>
                    <a:pt x="553" y="345"/>
                    <a:pt x="276" y="696"/>
                    <a:pt x="0" y="1035"/>
                  </a:cubicBezTo>
                  <a:lnTo>
                    <a:pt x="389" y="1374"/>
                  </a:lnTo>
                  <a:cubicBezTo>
                    <a:pt x="703" y="1123"/>
                    <a:pt x="967" y="834"/>
                    <a:pt x="1180" y="521"/>
                  </a:cubicBezTo>
                  <a:cubicBezTo>
                    <a:pt x="1255" y="395"/>
                    <a:pt x="1318" y="270"/>
                    <a:pt x="1331" y="132"/>
                  </a:cubicBezTo>
                  <a:cubicBezTo>
                    <a:pt x="1343" y="119"/>
                    <a:pt x="1343" y="94"/>
                    <a:pt x="1331" y="69"/>
                  </a:cubicBezTo>
                  <a:cubicBezTo>
                    <a:pt x="1318" y="44"/>
                    <a:pt x="1293" y="19"/>
                    <a:pt x="1255" y="19"/>
                  </a:cubicBezTo>
                  <a:cubicBezTo>
                    <a:pt x="1227" y="6"/>
                    <a:pt x="1198" y="1"/>
                    <a:pt x="1169" y="1"/>
                  </a:cubicBezTo>
                  <a:close/>
                </a:path>
              </a:pathLst>
            </a:custGeom>
            <a:solidFill>
              <a:srgbClr val="E740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9" name="Google Shape;1749;p39"/>
            <p:cNvSpPr/>
            <p:nvPr/>
          </p:nvSpPr>
          <p:spPr>
            <a:xfrm>
              <a:off x="3936575" y="3114975"/>
              <a:ext cx="23550" cy="35550"/>
            </a:xfrm>
            <a:custGeom>
              <a:avLst/>
              <a:gdLst/>
              <a:ahLst/>
              <a:cxnLst/>
              <a:rect l="l" t="t" r="r" b="b"/>
              <a:pathLst>
                <a:path w="942" h="1422" extrusionOk="0">
                  <a:moveTo>
                    <a:pt x="826" y="0"/>
                  </a:moveTo>
                  <a:cubicBezTo>
                    <a:pt x="792" y="0"/>
                    <a:pt x="751" y="24"/>
                    <a:pt x="716" y="41"/>
                  </a:cubicBezTo>
                  <a:cubicBezTo>
                    <a:pt x="640" y="91"/>
                    <a:pt x="565" y="167"/>
                    <a:pt x="515" y="229"/>
                  </a:cubicBezTo>
                  <a:cubicBezTo>
                    <a:pt x="289" y="493"/>
                    <a:pt x="113" y="794"/>
                    <a:pt x="0" y="1108"/>
                  </a:cubicBezTo>
                  <a:lnTo>
                    <a:pt x="226" y="1422"/>
                  </a:lnTo>
                  <a:cubicBezTo>
                    <a:pt x="377" y="1258"/>
                    <a:pt x="528" y="1095"/>
                    <a:pt x="653" y="920"/>
                  </a:cubicBezTo>
                  <a:cubicBezTo>
                    <a:pt x="779" y="744"/>
                    <a:pt x="879" y="543"/>
                    <a:pt x="929" y="330"/>
                  </a:cubicBezTo>
                  <a:cubicBezTo>
                    <a:pt x="942" y="255"/>
                    <a:pt x="942" y="179"/>
                    <a:pt x="929" y="104"/>
                  </a:cubicBezTo>
                  <a:cubicBezTo>
                    <a:pt x="917" y="66"/>
                    <a:pt x="904" y="29"/>
                    <a:pt x="866" y="16"/>
                  </a:cubicBezTo>
                  <a:cubicBezTo>
                    <a:pt x="855" y="5"/>
                    <a:pt x="841" y="0"/>
                    <a:pt x="826" y="0"/>
                  </a:cubicBezTo>
                  <a:close/>
                </a:path>
              </a:pathLst>
            </a:custGeom>
            <a:solidFill>
              <a:srgbClr val="E740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0" name="Google Shape;1750;p39"/>
            <p:cNvSpPr/>
            <p:nvPr/>
          </p:nvSpPr>
          <p:spPr>
            <a:xfrm>
              <a:off x="3930625" y="3105300"/>
              <a:ext cx="16325" cy="37700"/>
            </a:xfrm>
            <a:custGeom>
              <a:avLst/>
              <a:gdLst/>
              <a:ahLst/>
              <a:cxnLst/>
              <a:rect l="l" t="t" r="r" b="b"/>
              <a:pathLst>
                <a:path w="653" h="1508" extrusionOk="0">
                  <a:moveTo>
                    <a:pt x="462" y="0"/>
                  </a:moveTo>
                  <a:cubicBezTo>
                    <a:pt x="425" y="0"/>
                    <a:pt x="387" y="11"/>
                    <a:pt x="364" y="27"/>
                  </a:cubicBezTo>
                  <a:cubicBezTo>
                    <a:pt x="314" y="64"/>
                    <a:pt x="289" y="102"/>
                    <a:pt x="251" y="152"/>
                  </a:cubicBezTo>
                  <a:cubicBezTo>
                    <a:pt x="63" y="491"/>
                    <a:pt x="25" y="893"/>
                    <a:pt x="0" y="1294"/>
                  </a:cubicBezTo>
                  <a:lnTo>
                    <a:pt x="251" y="1507"/>
                  </a:lnTo>
                  <a:cubicBezTo>
                    <a:pt x="364" y="1269"/>
                    <a:pt x="477" y="1031"/>
                    <a:pt x="552" y="780"/>
                  </a:cubicBezTo>
                  <a:cubicBezTo>
                    <a:pt x="615" y="579"/>
                    <a:pt x="653" y="353"/>
                    <a:pt x="602" y="152"/>
                  </a:cubicBezTo>
                  <a:cubicBezTo>
                    <a:pt x="590" y="102"/>
                    <a:pt x="565" y="39"/>
                    <a:pt x="527" y="14"/>
                  </a:cubicBezTo>
                  <a:cubicBezTo>
                    <a:pt x="508" y="5"/>
                    <a:pt x="485" y="0"/>
                    <a:pt x="462" y="0"/>
                  </a:cubicBezTo>
                  <a:close/>
                </a:path>
              </a:pathLst>
            </a:custGeom>
            <a:solidFill>
              <a:srgbClr val="E740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1" name="Google Shape;1751;p39"/>
            <p:cNvSpPr/>
            <p:nvPr/>
          </p:nvSpPr>
          <p:spPr>
            <a:xfrm>
              <a:off x="3934075" y="3116500"/>
              <a:ext cx="6600" cy="17950"/>
            </a:xfrm>
            <a:custGeom>
              <a:avLst/>
              <a:gdLst/>
              <a:ahLst/>
              <a:cxnLst/>
              <a:rect l="l" t="t" r="r" b="b"/>
              <a:pathLst>
                <a:path w="264" h="718" extrusionOk="0">
                  <a:moveTo>
                    <a:pt x="174" y="0"/>
                  </a:moveTo>
                  <a:cubicBezTo>
                    <a:pt x="161" y="0"/>
                    <a:pt x="143" y="9"/>
                    <a:pt x="126" y="18"/>
                  </a:cubicBezTo>
                  <a:cubicBezTo>
                    <a:pt x="113" y="30"/>
                    <a:pt x="88" y="56"/>
                    <a:pt x="75" y="81"/>
                  </a:cubicBezTo>
                  <a:cubicBezTo>
                    <a:pt x="0" y="319"/>
                    <a:pt x="50" y="507"/>
                    <a:pt x="75" y="708"/>
                  </a:cubicBezTo>
                  <a:cubicBezTo>
                    <a:pt x="75" y="714"/>
                    <a:pt x="82" y="717"/>
                    <a:pt x="89" y="717"/>
                  </a:cubicBezTo>
                  <a:cubicBezTo>
                    <a:pt x="97" y="717"/>
                    <a:pt x="107" y="714"/>
                    <a:pt x="113" y="708"/>
                  </a:cubicBezTo>
                  <a:cubicBezTo>
                    <a:pt x="163" y="583"/>
                    <a:pt x="264" y="294"/>
                    <a:pt x="264" y="118"/>
                  </a:cubicBezTo>
                  <a:cubicBezTo>
                    <a:pt x="251" y="68"/>
                    <a:pt x="239" y="5"/>
                    <a:pt x="188" y="5"/>
                  </a:cubicBezTo>
                  <a:cubicBezTo>
                    <a:pt x="185" y="2"/>
                    <a:pt x="180" y="0"/>
                    <a:pt x="174" y="0"/>
                  </a:cubicBezTo>
                  <a:close/>
                </a:path>
              </a:pathLst>
            </a:custGeom>
            <a:solidFill>
              <a:srgbClr val="EE78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2" name="Google Shape;1752;p39"/>
            <p:cNvSpPr/>
            <p:nvPr/>
          </p:nvSpPr>
          <p:spPr>
            <a:xfrm>
              <a:off x="3982075" y="3162600"/>
              <a:ext cx="17900" cy="8325"/>
            </a:xfrm>
            <a:custGeom>
              <a:avLst/>
              <a:gdLst/>
              <a:ahLst/>
              <a:cxnLst/>
              <a:rect l="l" t="t" r="r" b="b"/>
              <a:pathLst>
                <a:path w="716" h="333" extrusionOk="0">
                  <a:moveTo>
                    <a:pt x="599" y="1"/>
                  </a:moveTo>
                  <a:cubicBezTo>
                    <a:pt x="592" y="1"/>
                    <a:pt x="585" y="2"/>
                    <a:pt x="577" y="6"/>
                  </a:cubicBezTo>
                  <a:cubicBezTo>
                    <a:pt x="314" y="44"/>
                    <a:pt x="176" y="182"/>
                    <a:pt x="13" y="307"/>
                  </a:cubicBezTo>
                  <a:cubicBezTo>
                    <a:pt x="0" y="320"/>
                    <a:pt x="13" y="332"/>
                    <a:pt x="25" y="332"/>
                  </a:cubicBezTo>
                  <a:cubicBezTo>
                    <a:pt x="151" y="320"/>
                    <a:pt x="477" y="282"/>
                    <a:pt x="627" y="182"/>
                  </a:cubicBezTo>
                  <a:cubicBezTo>
                    <a:pt x="665" y="157"/>
                    <a:pt x="715" y="119"/>
                    <a:pt x="703" y="69"/>
                  </a:cubicBezTo>
                  <a:cubicBezTo>
                    <a:pt x="690" y="44"/>
                    <a:pt x="678" y="31"/>
                    <a:pt x="653" y="19"/>
                  </a:cubicBezTo>
                  <a:cubicBezTo>
                    <a:pt x="635" y="10"/>
                    <a:pt x="617" y="1"/>
                    <a:pt x="599" y="1"/>
                  </a:cubicBezTo>
                  <a:close/>
                </a:path>
              </a:pathLst>
            </a:custGeom>
            <a:solidFill>
              <a:srgbClr val="EE78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3" name="Google Shape;1753;p39"/>
            <p:cNvSpPr/>
            <p:nvPr/>
          </p:nvSpPr>
          <p:spPr>
            <a:xfrm>
              <a:off x="3971400" y="3151825"/>
              <a:ext cx="20100" cy="13125"/>
            </a:xfrm>
            <a:custGeom>
              <a:avLst/>
              <a:gdLst/>
              <a:ahLst/>
              <a:cxnLst/>
              <a:rect l="l" t="t" r="r" b="b"/>
              <a:pathLst>
                <a:path w="804" h="525" extrusionOk="0">
                  <a:moveTo>
                    <a:pt x="673" y="1"/>
                  </a:moveTo>
                  <a:cubicBezTo>
                    <a:pt x="656" y="1"/>
                    <a:pt x="640" y="4"/>
                    <a:pt x="628" y="10"/>
                  </a:cubicBezTo>
                  <a:cubicBezTo>
                    <a:pt x="327" y="123"/>
                    <a:pt x="189" y="312"/>
                    <a:pt x="13" y="500"/>
                  </a:cubicBezTo>
                  <a:cubicBezTo>
                    <a:pt x="0" y="512"/>
                    <a:pt x="13" y="525"/>
                    <a:pt x="25" y="525"/>
                  </a:cubicBezTo>
                  <a:cubicBezTo>
                    <a:pt x="151" y="487"/>
                    <a:pt x="565" y="349"/>
                    <a:pt x="728" y="199"/>
                  </a:cubicBezTo>
                  <a:cubicBezTo>
                    <a:pt x="766" y="161"/>
                    <a:pt x="804" y="111"/>
                    <a:pt x="791" y="61"/>
                  </a:cubicBezTo>
                  <a:cubicBezTo>
                    <a:pt x="791" y="35"/>
                    <a:pt x="753" y="10"/>
                    <a:pt x="728" y="10"/>
                  </a:cubicBezTo>
                  <a:cubicBezTo>
                    <a:pt x="709" y="4"/>
                    <a:pt x="691" y="1"/>
                    <a:pt x="673" y="1"/>
                  </a:cubicBezTo>
                  <a:close/>
                </a:path>
              </a:pathLst>
            </a:custGeom>
            <a:solidFill>
              <a:srgbClr val="EE78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4" name="Google Shape;1754;p39"/>
            <p:cNvSpPr/>
            <p:nvPr/>
          </p:nvSpPr>
          <p:spPr>
            <a:xfrm>
              <a:off x="3944425" y="3122700"/>
              <a:ext cx="11625" cy="20200"/>
            </a:xfrm>
            <a:custGeom>
              <a:avLst/>
              <a:gdLst/>
              <a:ahLst/>
              <a:cxnLst/>
              <a:rect l="l" t="t" r="r" b="b"/>
              <a:pathLst>
                <a:path w="465" h="808" extrusionOk="0">
                  <a:moveTo>
                    <a:pt x="375" y="0"/>
                  </a:moveTo>
                  <a:cubicBezTo>
                    <a:pt x="362" y="0"/>
                    <a:pt x="349" y="3"/>
                    <a:pt x="339" y="8"/>
                  </a:cubicBezTo>
                  <a:cubicBezTo>
                    <a:pt x="301" y="21"/>
                    <a:pt x="264" y="33"/>
                    <a:pt x="251" y="59"/>
                  </a:cubicBezTo>
                  <a:cubicBezTo>
                    <a:pt x="63" y="309"/>
                    <a:pt x="50" y="548"/>
                    <a:pt x="0" y="786"/>
                  </a:cubicBezTo>
                  <a:cubicBezTo>
                    <a:pt x="0" y="801"/>
                    <a:pt x="9" y="807"/>
                    <a:pt x="18" y="807"/>
                  </a:cubicBezTo>
                  <a:cubicBezTo>
                    <a:pt x="25" y="807"/>
                    <a:pt x="33" y="804"/>
                    <a:pt x="38" y="799"/>
                  </a:cubicBezTo>
                  <a:cubicBezTo>
                    <a:pt x="126" y="686"/>
                    <a:pt x="389" y="372"/>
                    <a:pt x="439" y="159"/>
                  </a:cubicBezTo>
                  <a:cubicBezTo>
                    <a:pt x="452" y="109"/>
                    <a:pt x="465" y="59"/>
                    <a:pt x="427" y="21"/>
                  </a:cubicBezTo>
                  <a:cubicBezTo>
                    <a:pt x="412" y="6"/>
                    <a:pt x="393" y="0"/>
                    <a:pt x="375" y="0"/>
                  </a:cubicBezTo>
                  <a:close/>
                </a:path>
              </a:pathLst>
            </a:custGeom>
            <a:solidFill>
              <a:srgbClr val="EE78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5" name="Google Shape;1755;p39"/>
            <p:cNvSpPr/>
            <p:nvPr/>
          </p:nvSpPr>
          <p:spPr>
            <a:xfrm>
              <a:off x="3961100" y="3141025"/>
              <a:ext cx="22550" cy="16500"/>
            </a:xfrm>
            <a:custGeom>
              <a:avLst/>
              <a:gdLst/>
              <a:ahLst/>
              <a:cxnLst/>
              <a:rect l="l" t="t" r="r" b="b"/>
              <a:pathLst>
                <a:path w="902" h="660" extrusionOk="0">
                  <a:moveTo>
                    <a:pt x="702" y="0"/>
                  </a:moveTo>
                  <a:cubicBezTo>
                    <a:pt x="553" y="0"/>
                    <a:pt x="418" y="136"/>
                    <a:pt x="337" y="229"/>
                  </a:cubicBezTo>
                  <a:cubicBezTo>
                    <a:pt x="212" y="355"/>
                    <a:pt x="124" y="505"/>
                    <a:pt x="11" y="643"/>
                  </a:cubicBezTo>
                  <a:cubicBezTo>
                    <a:pt x="1" y="643"/>
                    <a:pt x="7" y="659"/>
                    <a:pt x="22" y="659"/>
                  </a:cubicBezTo>
                  <a:cubicBezTo>
                    <a:pt x="26" y="659"/>
                    <a:pt x="31" y="658"/>
                    <a:pt x="36" y="656"/>
                  </a:cubicBezTo>
                  <a:cubicBezTo>
                    <a:pt x="161" y="593"/>
                    <a:pt x="525" y="405"/>
                    <a:pt x="701" y="267"/>
                  </a:cubicBezTo>
                  <a:cubicBezTo>
                    <a:pt x="764" y="216"/>
                    <a:pt x="902" y="28"/>
                    <a:pt x="739" y="3"/>
                  </a:cubicBezTo>
                  <a:cubicBezTo>
                    <a:pt x="726" y="1"/>
                    <a:pt x="714" y="0"/>
                    <a:pt x="702" y="0"/>
                  </a:cubicBezTo>
                  <a:close/>
                </a:path>
              </a:pathLst>
            </a:custGeom>
            <a:solidFill>
              <a:srgbClr val="EE78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6" name="Google Shape;1756;p39"/>
            <p:cNvSpPr/>
            <p:nvPr/>
          </p:nvSpPr>
          <p:spPr>
            <a:xfrm>
              <a:off x="3953600" y="3130750"/>
              <a:ext cx="18450" cy="19100"/>
            </a:xfrm>
            <a:custGeom>
              <a:avLst/>
              <a:gdLst/>
              <a:ahLst/>
              <a:cxnLst/>
              <a:rect l="l" t="t" r="r" b="b"/>
              <a:pathLst>
                <a:path w="738" h="764" extrusionOk="0">
                  <a:moveTo>
                    <a:pt x="562" y="0"/>
                  </a:moveTo>
                  <a:cubicBezTo>
                    <a:pt x="399" y="13"/>
                    <a:pt x="286" y="188"/>
                    <a:pt x="210" y="314"/>
                  </a:cubicBezTo>
                  <a:cubicBezTo>
                    <a:pt x="135" y="439"/>
                    <a:pt x="72" y="590"/>
                    <a:pt x="10" y="728"/>
                  </a:cubicBezTo>
                  <a:cubicBezTo>
                    <a:pt x="1" y="746"/>
                    <a:pt x="17" y="763"/>
                    <a:pt x="32" y="763"/>
                  </a:cubicBezTo>
                  <a:cubicBezTo>
                    <a:pt x="38" y="763"/>
                    <a:pt x="44" y="760"/>
                    <a:pt x="47" y="753"/>
                  </a:cubicBezTo>
                  <a:cubicBezTo>
                    <a:pt x="185" y="653"/>
                    <a:pt x="449" y="427"/>
                    <a:pt x="574" y="264"/>
                  </a:cubicBezTo>
                  <a:cubicBezTo>
                    <a:pt x="637" y="201"/>
                    <a:pt x="737" y="0"/>
                    <a:pt x="562" y="0"/>
                  </a:cubicBezTo>
                  <a:close/>
                </a:path>
              </a:pathLst>
            </a:custGeom>
            <a:solidFill>
              <a:srgbClr val="EE78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7" name="Google Shape;1757;p39"/>
            <p:cNvSpPr/>
            <p:nvPr/>
          </p:nvSpPr>
          <p:spPr>
            <a:xfrm>
              <a:off x="3983625" y="3172375"/>
              <a:ext cx="4100" cy="1050"/>
            </a:xfrm>
            <a:custGeom>
              <a:avLst/>
              <a:gdLst/>
              <a:ahLst/>
              <a:cxnLst/>
              <a:rect l="l" t="t" r="r" b="b"/>
              <a:pathLst>
                <a:path w="164" h="42" extrusionOk="0">
                  <a:moveTo>
                    <a:pt x="157" y="1"/>
                  </a:moveTo>
                  <a:cubicBezTo>
                    <a:pt x="156" y="1"/>
                    <a:pt x="154" y="2"/>
                    <a:pt x="151" y="4"/>
                  </a:cubicBezTo>
                  <a:cubicBezTo>
                    <a:pt x="101" y="4"/>
                    <a:pt x="51" y="17"/>
                    <a:pt x="1" y="29"/>
                  </a:cubicBezTo>
                  <a:cubicBezTo>
                    <a:pt x="1" y="29"/>
                    <a:pt x="1" y="42"/>
                    <a:pt x="13" y="42"/>
                  </a:cubicBezTo>
                  <a:cubicBezTo>
                    <a:pt x="51" y="42"/>
                    <a:pt x="101" y="29"/>
                    <a:pt x="151" y="17"/>
                  </a:cubicBezTo>
                  <a:cubicBezTo>
                    <a:pt x="161" y="17"/>
                    <a:pt x="163" y="1"/>
                    <a:pt x="157"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8" name="Google Shape;1758;p39"/>
            <p:cNvSpPr/>
            <p:nvPr/>
          </p:nvSpPr>
          <p:spPr>
            <a:xfrm>
              <a:off x="3980500" y="3171075"/>
              <a:ext cx="3700" cy="1425"/>
            </a:xfrm>
            <a:custGeom>
              <a:avLst/>
              <a:gdLst/>
              <a:ahLst/>
              <a:cxnLst/>
              <a:rect l="l" t="t" r="r" b="b"/>
              <a:pathLst>
                <a:path w="148" h="57" extrusionOk="0">
                  <a:moveTo>
                    <a:pt x="136" y="1"/>
                  </a:moveTo>
                  <a:cubicBezTo>
                    <a:pt x="133" y="1"/>
                    <a:pt x="129" y="2"/>
                    <a:pt x="126" y="6"/>
                  </a:cubicBezTo>
                  <a:cubicBezTo>
                    <a:pt x="88" y="18"/>
                    <a:pt x="51" y="31"/>
                    <a:pt x="13" y="43"/>
                  </a:cubicBezTo>
                  <a:cubicBezTo>
                    <a:pt x="0" y="43"/>
                    <a:pt x="0" y="56"/>
                    <a:pt x="13" y="56"/>
                  </a:cubicBezTo>
                  <a:cubicBezTo>
                    <a:pt x="63" y="56"/>
                    <a:pt x="101" y="31"/>
                    <a:pt x="138" y="18"/>
                  </a:cubicBezTo>
                  <a:cubicBezTo>
                    <a:pt x="147" y="9"/>
                    <a:pt x="144" y="1"/>
                    <a:pt x="136"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9" name="Google Shape;1759;p39"/>
            <p:cNvSpPr/>
            <p:nvPr/>
          </p:nvSpPr>
          <p:spPr>
            <a:xfrm>
              <a:off x="3977350" y="3169825"/>
              <a:ext cx="3700" cy="1725"/>
            </a:xfrm>
            <a:custGeom>
              <a:avLst/>
              <a:gdLst/>
              <a:ahLst/>
              <a:cxnLst/>
              <a:rect l="l" t="t" r="r" b="b"/>
              <a:pathLst>
                <a:path w="148" h="69" extrusionOk="0">
                  <a:moveTo>
                    <a:pt x="141" y="0"/>
                  </a:moveTo>
                  <a:lnTo>
                    <a:pt x="141" y="0"/>
                  </a:lnTo>
                  <a:cubicBezTo>
                    <a:pt x="140" y="0"/>
                    <a:pt x="139" y="2"/>
                    <a:pt x="139" y="6"/>
                  </a:cubicBezTo>
                  <a:cubicBezTo>
                    <a:pt x="89" y="18"/>
                    <a:pt x="51" y="31"/>
                    <a:pt x="1" y="43"/>
                  </a:cubicBezTo>
                  <a:cubicBezTo>
                    <a:pt x="1" y="56"/>
                    <a:pt x="1" y="68"/>
                    <a:pt x="1" y="68"/>
                  </a:cubicBezTo>
                  <a:cubicBezTo>
                    <a:pt x="51" y="56"/>
                    <a:pt x="101" y="43"/>
                    <a:pt x="139" y="18"/>
                  </a:cubicBezTo>
                  <a:cubicBezTo>
                    <a:pt x="148" y="9"/>
                    <a:pt x="144" y="0"/>
                    <a:pt x="141"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0" name="Google Shape;1760;p39"/>
            <p:cNvSpPr/>
            <p:nvPr/>
          </p:nvSpPr>
          <p:spPr>
            <a:xfrm>
              <a:off x="3974850" y="3168375"/>
              <a:ext cx="3475" cy="1925"/>
            </a:xfrm>
            <a:custGeom>
              <a:avLst/>
              <a:gdLst/>
              <a:ahLst/>
              <a:cxnLst/>
              <a:rect l="l" t="t" r="r" b="b"/>
              <a:pathLst>
                <a:path w="139" h="77" extrusionOk="0">
                  <a:moveTo>
                    <a:pt x="126" y="1"/>
                  </a:moveTo>
                  <a:cubicBezTo>
                    <a:pt x="88" y="13"/>
                    <a:pt x="51" y="39"/>
                    <a:pt x="13" y="64"/>
                  </a:cubicBezTo>
                  <a:cubicBezTo>
                    <a:pt x="0" y="64"/>
                    <a:pt x="0" y="76"/>
                    <a:pt x="13" y="76"/>
                  </a:cubicBezTo>
                  <a:cubicBezTo>
                    <a:pt x="51" y="51"/>
                    <a:pt x="88" y="39"/>
                    <a:pt x="138" y="13"/>
                  </a:cubicBezTo>
                  <a:cubicBezTo>
                    <a:pt x="138" y="1"/>
                    <a:pt x="138" y="1"/>
                    <a:pt x="126"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1" name="Google Shape;1761;p39"/>
            <p:cNvSpPr/>
            <p:nvPr/>
          </p:nvSpPr>
          <p:spPr>
            <a:xfrm>
              <a:off x="3972975" y="3167125"/>
              <a:ext cx="3150" cy="2550"/>
            </a:xfrm>
            <a:custGeom>
              <a:avLst/>
              <a:gdLst/>
              <a:ahLst/>
              <a:cxnLst/>
              <a:rect l="l" t="t" r="r" b="b"/>
              <a:pathLst>
                <a:path w="126" h="102" extrusionOk="0">
                  <a:moveTo>
                    <a:pt x="113" y="1"/>
                  </a:moveTo>
                  <a:cubicBezTo>
                    <a:pt x="75" y="38"/>
                    <a:pt x="38" y="51"/>
                    <a:pt x="13" y="89"/>
                  </a:cubicBezTo>
                  <a:cubicBezTo>
                    <a:pt x="0" y="89"/>
                    <a:pt x="13" y="101"/>
                    <a:pt x="13" y="101"/>
                  </a:cubicBezTo>
                  <a:cubicBezTo>
                    <a:pt x="63" y="76"/>
                    <a:pt x="88" y="51"/>
                    <a:pt x="126" y="26"/>
                  </a:cubicBezTo>
                  <a:cubicBezTo>
                    <a:pt x="126" y="13"/>
                    <a:pt x="126" y="1"/>
                    <a:pt x="113"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2" name="Google Shape;1762;p39"/>
            <p:cNvSpPr/>
            <p:nvPr/>
          </p:nvSpPr>
          <p:spPr>
            <a:xfrm>
              <a:off x="3969825" y="3164925"/>
              <a:ext cx="4725" cy="3175"/>
            </a:xfrm>
            <a:custGeom>
              <a:avLst/>
              <a:gdLst/>
              <a:ahLst/>
              <a:cxnLst/>
              <a:rect l="l" t="t" r="r" b="b"/>
              <a:pathLst>
                <a:path w="189" h="127" extrusionOk="0">
                  <a:moveTo>
                    <a:pt x="176" y="1"/>
                  </a:moveTo>
                  <a:cubicBezTo>
                    <a:pt x="114" y="26"/>
                    <a:pt x="51" y="64"/>
                    <a:pt x="1" y="114"/>
                  </a:cubicBezTo>
                  <a:cubicBezTo>
                    <a:pt x="1" y="114"/>
                    <a:pt x="1" y="126"/>
                    <a:pt x="13" y="126"/>
                  </a:cubicBezTo>
                  <a:cubicBezTo>
                    <a:pt x="76" y="89"/>
                    <a:pt x="126" y="51"/>
                    <a:pt x="189" y="13"/>
                  </a:cubicBezTo>
                  <a:cubicBezTo>
                    <a:pt x="189" y="13"/>
                    <a:pt x="189" y="1"/>
                    <a:pt x="176"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3" name="Google Shape;1763;p39"/>
            <p:cNvSpPr/>
            <p:nvPr/>
          </p:nvSpPr>
          <p:spPr>
            <a:xfrm>
              <a:off x="3966075" y="3163375"/>
              <a:ext cx="5350" cy="2850"/>
            </a:xfrm>
            <a:custGeom>
              <a:avLst/>
              <a:gdLst/>
              <a:ahLst/>
              <a:cxnLst/>
              <a:rect l="l" t="t" r="r" b="b"/>
              <a:pathLst>
                <a:path w="214" h="114" extrusionOk="0">
                  <a:moveTo>
                    <a:pt x="201" y="0"/>
                  </a:moveTo>
                  <a:cubicBezTo>
                    <a:pt x="138" y="38"/>
                    <a:pt x="75" y="63"/>
                    <a:pt x="0" y="100"/>
                  </a:cubicBezTo>
                  <a:cubicBezTo>
                    <a:pt x="0" y="100"/>
                    <a:pt x="0" y="113"/>
                    <a:pt x="13" y="113"/>
                  </a:cubicBezTo>
                  <a:cubicBezTo>
                    <a:pt x="88" y="88"/>
                    <a:pt x="151" y="50"/>
                    <a:pt x="213" y="13"/>
                  </a:cubicBezTo>
                  <a:cubicBezTo>
                    <a:pt x="213" y="13"/>
                    <a:pt x="213" y="0"/>
                    <a:pt x="201"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4" name="Google Shape;1764;p39"/>
            <p:cNvSpPr/>
            <p:nvPr/>
          </p:nvSpPr>
          <p:spPr>
            <a:xfrm>
              <a:off x="3962925" y="3161975"/>
              <a:ext cx="4100" cy="2975"/>
            </a:xfrm>
            <a:custGeom>
              <a:avLst/>
              <a:gdLst/>
              <a:ahLst/>
              <a:cxnLst/>
              <a:rect l="l" t="t" r="r" b="b"/>
              <a:pathLst>
                <a:path w="164" h="119" extrusionOk="0">
                  <a:moveTo>
                    <a:pt x="151" y="0"/>
                  </a:moveTo>
                  <a:cubicBezTo>
                    <a:pt x="147" y="0"/>
                    <a:pt x="143" y="2"/>
                    <a:pt x="139" y="6"/>
                  </a:cubicBezTo>
                  <a:cubicBezTo>
                    <a:pt x="114" y="44"/>
                    <a:pt x="51" y="69"/>
                    <a:pt x="1" y="94"/>
                  </a:cubicBezTo>
                  <a:cubicBezTo>
                    <a:pt x="1" y="106"/>
                    <a:pt x="1" y="119"/>
                    <a:pt x="13" y="119"/>
                  </a:cubicBezTo>
                  <a:cubicBezTo>
                    <a:pt x="63" y="81"/>
                    <a:pt x="126" y="56"/>
                    <a:pt x="164" y="6"/>
                  </a:cubicBezTo>
                  <a:cubicBezTo>
                    <a:pt x="164" y="6"/>
                    <a:pt x="158" y="0"/>
                    <a:pt x="151"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5" name="Google Shape;1765;p39"/>
            <p:cNvSpPr/>
            <p:nvPr/>
          </p:nvSpPr>
          <p:spPr>
            <a:xfrm>
              <a:off x="3960725" y="3159475"/>
              <a:ext cx="4650" cy="3925"/>
            </a:xfrm>
            <a:custGeom>
              <a:avLst/>
              <a:gdLst/>
              <a:ahLst/>
              <a:cxnLst/>
              <a:rect l="l" t="t" r="r" b="b"/>
              <a:pathLst>
                <a:path w="186" h="157" extrusionOk="0">
                  <a:moveTo>
                    <a:pt x="174" y="0"/>
                  </a:moveTo>
                  <a:cubicBezTo>
                    <a:pt x="171" y="0"/>
                    <a:pt x="168" y="2"/>
                    <a:pt x="164" y="6"/>
                  </a:cubicBezTo>
                  <a:cubicBezTo>
                    <a:pt x="114" y="56"/>
                    <a:pt x="63" y="93"/>
                    <a:pt x="13" y="144"/>
                  </a:cubicBezTo>
                  <a:cubicBezTo>
                    <a:pt x="1" y="144"/>
                    <a:pt x="13" y="156"/>
                    <a:pt x="26" y="156"/>
                  </a:cubicBezTo>
                  <a:cubicBezTo>
                    <a:pt x="89" y="118"/>
                    <a:pt x="139" y="68"/>
                    <a:pt x="176" y="18"/>
                  </a:cubicBezTo>
                  <a:cubicBezTo>
                    <a:pt x="185" y="9"/>
                    <a:pt x="182" y="0"/>
                    <a:pt x="174"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6" name="Google Shape;1766;p39"/>
            <p:cNvSpPr/>
            <p:nvPr/>
          </p:nvSpPr>
          <p:spPr>
            <a:xfrm>
              <a:off x="3957900" y="3158350"/>
              <a:ext cx="4100" cy="3150"/>
            </a:xfrm>
            <a:custGeom>
              <a:avLst/>
              <a:gdLst/>
              <a:ahLst/>
              <a:cxnLst/>
              <a:rect l="l" t="t" r="r" b="b"/>
              <a:pathLst>
                <a:path w="164" h="126" extrusionOk="0">
                  <a:moveTo>
                    <a:pt x="139" y="0"/>
                  </a:moveTo>
                  <a:cubicBezTo>
                    <a:pt x="101" y="38"/>
                    <a:pt x="64" y="76"/>
                    <a:pt x="13" y="101"/>
                  </a:cubicBezTo>
                  <a:cubicBezTo>
                    <a:pt x="1" y="113"/>
                    <a:pt x="13" y="126"/>
                    <a:pt x="26" y="126"/>
                  </a:cubicBezTo>
                  <a:cubicBezTo>
                    <a:pt x="76" y="101"/>
                    <a:pt x="114" y="63"/>
                    <a:pt x="151" y="13"/>
                  </a:cubicBezTo>
                  <a:cubicBezTo>
                    <a:pt x="164" y="13"/>
                    <a:pt x="151" y="0"/>
                    <a:pt x="139"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7" name="Google Shape;1767;p39"/>
            <p:cNvSpPr/>
            <p:nvPr/>
          </p:nvSpPr>
          <p:spPr>
            <a:xfrm>
              <a:off x="3955400" y="3155400"/>
              <a:ext cx="4950" cy="4350"/>
            </a:xfrm>
            <a:custGeom>
              <a:avLst/>
              <a:gdLst/>
              <a:ahLst/>
              <a:cxnLst/>
              <a:rect l="l" t="t" r="r" b="b"/>
              <a:pathLst>
                <a:path w="198" h="174" extrusionOk="0">
                  <a:moveTo>
                    <a:pt x="186" y="0"/>
                  </a:moveTo>
                  <a:cubicBezTo>
                    <a:pt x="183" y="0"/>
                    <a:pt x="180" y="2"/>
                    <a:pt x="176" y="5"/>
                  </a:cubicBezTo>
                  <a:cubicBezTo>
                    <a:pt x="113" y="56"/>
                    <a:pt x="51" y="106"/>
                    <a:pt x="0" y="156"/>
                  </a:cubicBezTo>
                  <a:cubicBezTo>
                    <a:pt x="0" y="165"/>
                    <a:pt x="0" y="174"/>
                    <a:pt x="5" y="174"/>
                  </a:cubicBezTo>
                  <a:cubicBezTo>
                    <a:pt x="7" y="174"/>
                    <a:pt x="9" y="172"/>
                    <a:pt x="13" y="169"/>
                  </a:cubicBezTo>
                  <a:cubicBezTo>
                    <a:pt x="76" y="131"/>
                    <a:pt x="126" y="68"/>
                    <a:pt x="189" y="18"/>
                  </a:cubicBezTo>
                  <a:cubicBezTo>
                    <a:pt x="198" y="9"/>
                    <a:pt x="194" y="0"/>
                    <a:pt x="186"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8" name="Google Shape;1768;p39"/>
            <p:cNvSpPr/>
            <p:nvPr/>
          </p:nvSpPr>
          <p:spPr>
            <a:xfrm>
              <a:off x="3952250" y="3152575"/>
              <a:ext cx="6300" cy="5175"/>
            </a:xfrm>
            <a:custGeom>
              <a:avLst/>
              <a:gdLst/>
              <a:ahLst/>
              <a:cxnLst/>
              <a:rect l="l" t="t" r="r" b="b"/>
              <a:pathLst>
                <a:path w="252" h="207" extrusionOk="0">
                  <a:moveTo>
                    <a:pt x="247" y="0"/>
                  </a:moveTo>
                  <a:cubicBezTo>
                    <a:pt x="246" y="0"/>
                    <a:pt x="243" y="2"/>
                    <a:pt x="239" y="5"/>
                  </a:cubicBezTo>
                  <a:cubicBezTo>
                    <a:pt x="164" y="68"/>
                    <a:pt x="76" y="118"/>
                    <a:pt x="1" y="194"/>
                  </a:cubicBezTo>
                  <a:cubicBezTo>
                    <a:pt x="1" y="194"/>
                    <a:pt x="13" y="206"/>
                    <a:pt x="13" y="206"/>
                  </a:cubicBezTo>
                  <a:cubicBezTo>
                    <a:pt x="101" y="143"/>
                    <a:pt x="177" y="81"/>
                    <a:pt x="252" y="18"/>
                  </a:cubicBezTo>
                  <a:cubicBezTo>
                    <a:pt x="252" y="9"/>
                    <a:pt x="252" y="0"/>
                    <a:pt x="247"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9" name="Google Shape;1769;p39"/>
            <p:cNvSpPr/>
            <p:nvPr/>
          </p:nvSpPr>
          <p:spPr>
            <a:xfrm>
              <a:off x="3950375" y="3153200"/>
              <a:ext cx="4025" cy="3300"/>
            </a:xfrm>
            <a:custGeom>
              <a:avLst/>
              <a:gdLst/>
              <a:ahLst/>
              <a:cxnLst/>
              <a:rect l="l" t="t" r="r" b="b"/>
              <a:pathLst>
                <a:path w="161" h="132" extrusionOk="0">
                  <a:moveTo>
                    <a:pt x="144" y="0"/>
                  </a:moveTo>
                  <a:cubicBezTo>
                    <a:pt x="141" y="0"/>
                    <a:pt x="139" y="2"/>
                    <a:pt x="139" y="6"/>
                  </a:cubicBezTo>
                  <a:cubicBezTo>
                    <a:pt x="101" y="43"/>
                    <a:pt x="51" y="81"/>
                    <a:pt x="13" y="118"/>
                  </a:cubicBezTo>
                  <a:cubicBezTo>
                    <a:pt x="1" y="118"/>
                    <a:pt x="13" y="131"/>
                    <a:pt x="26" y="131"/>
                  </a:cubicBezTo>
                  <a:cubicBezTo>
                    <a:pt x="76" y="93"/>
                    <a:pt x="114" y="56"/>
                    <a:pt x="151" y="18"/>
                  </a:cubicBezTo>
                  <a:cubicBezTo>
                    <a:pt x="160" y="9"/>
                    <a:pt x="150" y="0"/>
                    <a:pt x="144"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0" name="Google Shape;1770;p39"/>
            <p:cNvSpPr/>
            <p:nvPr/>
          </p:nvSpPr>
          <p:spPr>
            <a:xfrm>
              <a:off x="3948800" y="3151325"/>
              <a:ext cx="3175" cy="3725"/>
            </a:xfrm>
            <a:custGeom>
              <a:avLst/>
              <a:gdLst/>
              <a:ahLst/>
              <a:cxnLst/>
              <a:rect l="l" t="t" r="r" b="b"/>
              <a:pathLst>
                <a:path w="127" h="149" extrusionOk="0">
                  <a:moveTo>
                    <a:pt x="116" y="0"/>
                  </a:moveTo>
                  <a:cubicBezTo>
                    <a:pt x="115" y="0"/>
                    <a:pt x="114" y="2"/>
                    <a:pt x="114" y="5"/>
                  </a:cubicBezTo>
                  <a:cubicBezTo>
                    <a:pt x="76" y="55"/>
                    <a:pt x="39" y="93"/>
                    <a:pt x="1" y="131"/>
                  </a:cubicBezTo>
                  <a:cubicBezTo>
                    <a:pt x="1" y="140"/>
                    <a:pt x="1" y="148"/>
                    <a:pt x="5" y="148"/>
                  </a:cubicBezTo>
                  <a:cubicBezTo>
                    <a:pt x="7" y="148"/>
                    <a:pt x="10" y="147"/>
                    <a:pt x="13" y="143"/>
                  </a:cubicBezTo>
                  <a:cubicBezTo>
                    <a:pt x="64" y="106"/>
                    <a:pt x="89" y="68"/>
                    <a:pt x="126" y="18"/>
                  </a:cubicBezTo>
                  <a:cubicBezTo>
                    <a:pt x="126" y="9"/>
                    <a:pt x="120" y="0"/>
                    <a:pt x="116"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1" name="Google Shape;1771;p39"/>
            <p:cNvSpPr/>
            <p:nvPr/>
          </p:nvSpPr>
          <p:spPr>
            <a:xfrm>
              <a:off x="3946625" y="3148500"/>
              <a:ext cx="4000" cy="4225"/>
            </a:xfrm>
            <a:custGeom>
              <a:avLst/>
              <a:gdLst/>
              <a:ahLst/>
              <a:cxnLst/>
              <a:rect l="l" t="t" r="r" b="b"/>
              <a:pathLst>
                <a:path w="160" h="169" extrusionOk="0">
                  <a:moveTo>
                    <a:pt x="148" y="0"/>
                  </a:moveTo>
                  <a:cubicBezTo>
                    <a:pt x="145" y="0"/>
                    <a:pt x="142" y="2"/>
                    <a:pt x="138" y="5"/>
                  </a:cubicBezTo>
                  <a:cubicBezTo>
                    <a:pt x="100" y="56"/>
                    <a:pt x="50" y="106"/>
                    <a:pt x="13" y="156"/>
                  </a:cubicBezTo>
                  <a:cubicBezTo>
                    <a:pt x="0" y="156"/>
                    <a:pt x="13" y="168"/>
                    <a:pt x="25" y="168"/>
                  </a:cubicBezTo>
                  <a:cubicBezTo>
                    <a:pt x="75" y="118"/>
                    <a:pt x="113" y="68"/>
                    <a:pt x="151" y="18"/>
                  </a:cubicBezTo>
                  <a:cubicBezTo>
                    <a:pt x="159" y="9"/>
                    <a:pt x="156" y="0"/>
                    <a:pt x="148"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2" name="Google Shape;1772;p39"/>
            <p:cNvSpPr/>
            <p:nvPr/>
          </p:nvSpPr>
          <p:spPr>
            <a:xfrm>
              <a:off x="3945150" y="3145800"/>
              <a:ext cx="4625" cy="5500"/>
            </a:xfrm>
            <a:custGeom>
              <a:avLst/>
              <a:gdLst/>
              <a:ahLst/>
              <a:cxnLst/>
              <a:rect l="l" t="t" r="r" b="b"/>
              <a:pathLst>
                <a:path w="185" h="220" extrusionOk="0">
                  <a:moveTo>
                    <a:pt x="172" y="0"/>
                  </a:moveTo>
                  <a:cubicBezTo>
                    <a:pt x="109" y="63"/>
                    <a:pt x="59" y="138"/>
                    <a:pt x="9" y="214"/>
                  </a:cubicBezTo>
                  <a:cubicBezTo>
                    <a:pt x="0" y="214"/>
                    <a:pt x="3" y="219"/>
                    <a:pt x="10" y="219"/>
                  </a:cubicBezTo>
                  <a:cubicBezTo>
                    <a:pt x="13" y="219"/>
                    <a:pt x="17" y="218"/>
                    <a:pt x="21" y="214"/>
                  </a:cubicBezTo>
                  <a:cubicBezTo>
                    <a:pt x="72" y="151"/>
                    <a:pt x="122" y="76"/>
                    <a:pt x="185" y="13"/>
                  </a:cubicBezTo>
                  <a:cubicBezTo>
                    <a:pt x="185" y="13"/>
                    <a:pt x="185" y="0"/>
                    <a:pt x="172"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3" name="Google Shape;1773;p39"/>
            <p:cNvSpPr/>
            <p:nvPr/>
          </p:nvSpPr>
          <p:spPr>
            <a:xfrm>
              <a:off x="3943150" y="3146425"/>
              <a:ext cx="3500" cy="3925"/>
            </a:xfrm>
            <a:custGeom>
              <a:avLst/>
              <a:gdLst/>
              <a:ahLst/>
              <a:cxnLst/>
              <a:rect l="l" t="t" r="r" b="b"/>
              <a:pathLst>
                <a:path w="140" h="157" extrusionOk="0">
                  <a:moveTo>
                    <a:pt x="114" y="0"/>
                  </a:moveTo>
                  <a:cubicBezTo>
                    <a:pt x="76" y="51"/>
                    <a:pt x="39" y="101"/>
                    <a:pt x="1" y="151"/>
                  </a:cubicBezTo>
                  <a:cubicBezTo>
                    <a:pt x="1" y="151"/>
                    <a:pt x="7" y="157"/>
                    <a:pt x="10" y="157"/>
                  </a:cubicBezTo>
                  <a:cubicBezTo>
                    <a:pt x="12" y="157"/>
                    <a:pt x="14" y="155"/>
                    <a:pt x="14" y="151"/>
                  </a:cubicBezTo>
                  <a:cubicBezTo>
                    <a:pt x="64" y="113"/>
                    <a:pt x="101" y="63"/>
                    <a:pt x="126" y="13"/>
                  </a:cubicBezTo>
                  <a:cubicBezTo>
                    <a:pt x="139" y="0"/>
                    <a:pt x="114" y="0"/>
                    <a:pt x="114"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4" name="Google Shape;1774;p39"/>
            <p:cNvSpPr/>
            <p:nvPr/>
          </p:nvSpPr>
          <p:spPr>
            <a:xfrm>
              <a:off x="3941600" y="3144225"/>
              <a:ext cx="3150" cy="4725"/>
            </a:xfrm>
            <a:custGeom>
              <a:avLst/>
              <a:gdLst/>
              <a:ahLst/>
              <a:cxnLst/>
              <a:rect l="l" t="t" r="r" b="b"/>
              <a:pathLst>
                <a:path w="126" h="189" extrusionOk="0">
                  <a:moveTo>
                    <a:pt x="113" y="1"/>
                  </a:moveTo>
                  <a:cubicBezTo>
                    <a:pt x="76" y="63"/>
                    <a:pt x="25" y="114"/>
                    <a:pt x="0" y="176"/>
                  </a:cubicBezTo>
                  <a:cubicBezTo>
                    <a:pt x="0" y="189"/>
                    <a:pt x="0" y="189"/>
                    <a:pt x="13" y="189"/>
                  </a:cubicBezTo>
                  <a:cubicBezTo>
                    <a:pt x="50" y="126"/>
                    <a:pt x="88" y="63"/>
                    <a:pt x="126" y="13"/>
                  </a:cubicBezTo>
                  <a:cubicBezTo>
                    <a:pt x="126" y="1"/>
                    <a:pt x="126" y="1"/>
                    <a:pt x="113"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5" name="Google Shape;1775;p39"/>
            <p:cNvSpPr/>
            <p:nvPr/>
          </p:nvSpPr>
          <p:spPr>
            <a:xfrm>
              <a:off x="3940350" y="3143775"/>
              <a:ext cx="2425" cy="3625"/>
            </a:xfrm>
            <a:custGeom>
              <a:avLst/>
              <a:gdLst/>
              <a:ahLst/>
              <a:cxnLst/>
              <a:rect l="l" t="t" r="r" b="b"/>
              <a:pathLst>
                <a:path w="97" h="145" extrusionOk="0">
                  <a:moveTo>
                    <a:pt x="86" y="1"/>
                  </a:moveTo>
                  <a:cubicBezTo>
                    <a:pt x="83" y="1"/>
                    <a:pt x="79" y="2"/>
                    <a:pt x="75" y="6"/>
                  </a:cubicBezTo>
                  <a:cubicBezTo>
                    <a:pt x="50" y="56"/>
                    <a:pt x="25" y="94"/>
                    <a:pt x="0" y="132"/>
                  </a:cubicBezTo>
                  <a:cubicBezTo>
                    <a:pt x="0" y="132"/>
                    <a:pt x="0" y="144"/>
                    <a:pt x="13" y="144"/>
                  </a:cubicBezTo>
                  <a:cubicBezTo>
                    <a:pt x="50" y="106"/>
                    <a:pt x="75" y="69"/>
                    <a:pt x="88" y="19"/>
                  </a:cubicBezTo>
                  <a:cubicBezTo>
                    <a:pt x="97" y="10"/>
                    <a:pt x="93" y="1"/>
                    <a:pt x="86"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6" name="Google Shape;1776;p39"/>
            <p:cNvSpPr/>
            <p:nvPr/>
          </p:nvSpPr>
          <p:spPr>
            <a:xfrm>
              <a:off x="3938450" y="3138975"/>
              <a:ext cx="3175" cy="6350"/>
            </a:xfrm>
            <a:custGeom>
              <a:avLst/>
              <a:gdLst/>
              <a:ahLst/>
              <a:cxnLst/>
              <a:rect l="l" t="t" r="r" b="b"/>
              <a:pathLst>
                <a:path w="127" h="254" extrusionOk="0">
                  <a:moveTo>
                    <a:pt x="120" y="0"/>
                  </a:moveTo>
                  <a:cubicBezTo>
                    <a:pt x="117" y="0"/>
                    <a:pt x="114" y="4"/>
                    <a:pt x="114" y="10"/>
                  </a:cubicBezTo>
                  <a:cubicBezTo>
                    <a:pt x="89" y="85"/>
                    <a:pt x="38" y="160"/>
                    <a:pt x="1" y="236"/>
                  </a:cubicBezTo>
                  <a:cubicBezTo>
                    <a:pt x="1" y="245"/>
                    <a:pt x="7" y="253"/>
                    <a:pt x="11" y="253"/>
                  </a:cubicBezTo>
                  <a:cubicBezTo>
                    <a:pt x="12" y="253"/>
                    <a:pt x="13" y="252"/>
                    <a:pt x="13" y="248"/>
                  </a:cubicBezTo>
                  <a:cubicBezTo>
                    <a:pt x="76" y="173"/>
                    <a:pt x="101" y="98"/>
                    <a:pt x="126" y="10"/>
                  </a:cubicBezTo>
                  <a:cubicBezTo>
                    <a:pt x="126" y="4"/>
                    <a:pt x="123" y="0"/>
                    <a:pt x="120"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7" name="Google Shape;1777;p39"/>
            <p:cNvSpPr/>
            <p:nvPr/>
          </p:nvSpPr>
          <p:spPr>
            <a:xfrm>
              <a:off x="3937525" y="3138650"/>
              <a:ext cx="2200" cy="5600"/>
            </a:xfrm>
            <a:custGeom>
              <a:avLst/>
              <a:gdLst/>
              <a:ahLst/>
              <a:cxnLst/>
              <a:rect l="l" t="t" r="r" b="b"/>
              <a:pathLst>
                <a:path w="88" h="224" extrusionOk="0">
                  <a:moveTo>
                    <a:pt x="82" y="1"/>
                  </a:moveTo>
                  <a:cubicBezTo>
                    <a:pt x="79" y="1"/>
                    <a:pt x="75" y="4"/>
                    <a:pt x="75" y="10"/>
                  </a:cubicBezTo>
                  <a:cubicBezTo>
                    <a:pt x="50" y="73"/>
                    <a:pt x="13" y="148"/>
                    <a:pt x="0" y="211"/>
                  </a:cubicBezTo>
                  <a:cubicBezTo>
                    <a:pt x="0" y="224"/>
                    <a:pt x="13" y="224"/>
                    <a:pt x="13" y="224"/>
                  </a:cubicBezTo>
                  <a:cubicBezTo>
                    <a:pt x="38" y="148"/>
                    <a:pt x="63" y="86"/>
                    <a:pt x="88" y="10"/>
                  </a:cubicBezTo>
                  <a:cubicBezTo>
                    <a:pt x="88" y="4"/>
                    <a:pt x="85" y="1"/>
                    <a:pt x="82"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8" name="Google Shape;1778;p39"/>
            <p:cNvSpPr/>
            <p:nvPr/>
          </p:nvSpPr>
          <p:spPr>
            <a:xfrm>
              <a:off x="3935625" y="3135750"/>
              <a:ext cx="2850" cy="6450"/>
            </a:xfrm>
            <a:custGeom>
              <a:avLst/>
              <a:gdLst/>
              <a:ahLst/>
              <a:cxnLst/>
              <a:rect l="l" t="t" r="r" b="b"/>
              <a:pathLst>
                <a:path w="114" h="258" extrusionOk="0">
                  <a:moveTo>
                    <a:pt x="89" y="1"/>
                  </a:moveTo>
                  <a:cubicBezTo>
                    <a:pt x="64" y="89"/>
                    <a:pt x="26" y="164"/>
                    <a:pt x="1" y="252"/>
                  </a:cubicBezTo>
                  <a:cubicBezTo>
                    <a:pt x="1" y="252"/>
                    <a:pt x="6" y="257"/>
                    <a:pt x="10" y="257"/>
                  </a:cubicBezTo>
                  <a:cubicBezTo>
                    <a:pt x="12" y="257"/>
                    <a:pt x="13" y="256"/>
                    <a:pt x="13" y="252"/>
                  </a:cubicBezTo>
                  <a:cubicBezTo>
                    <a:pt x="51" y="176"/>
                    <a:pt x="76" y="89"/>
                    <a:pt x="114" y="13"/>
                  </a:cubicBezTo>
                  <a:cubicBezTo>
                    <a:pt x="114" y="1"/>
                    <a:pt x="101" y="1"/>
                    <a:pt x="89"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9" name="Google Shape;1779;p39"/>
            <p:cNvSpPr/>
            <p:nvPr/>
          </p:nvSpPr>
          <p:spPr>
            <a:xfrm>
              <a:off x="3933750" y="3136075"/>
              <a:ext cx="1900" cy="4550"/>
            </a:xfrm>
            <a:custGeom>
              <a:avLst/>
              <a:gdLst/>
              <a:ahLst/>
              <a:cxnLst/>
              <a:rect l="l" t="t" r="r" b="b"/>
              <a:pathLst>
                <a:path w="76" h="182" extrusionOk="0">
                  <a:moveTo>
                    <a:pt x="63" y="0"/>
                  </a:moveTo>
                  <a:cubicBezTo>
                    <a:pt x="38" y="63"/>
                    <a:pt x="13" y="113"/>
                    <a:pt x="1" y="176"/>
                  </a:cubicBezTo>
                  <a:cubicBezTo>
                    <a:pt x="1" y="176"/>
                    <a:pt x="6" y="182"/>
                    <a:pt x="10" y="182"/>
                  </a:cubicBezTo>
                  <a:cubicBezTo>
                    <a:pt x="12" y="182"/>
                    <a:pt x="13" y="180"/>
                    <a:pt x="13" y="176"/>
                  </a:cubicBezTo>
                  <a:cubicBezTo>
                    <a:pt x="38" y="126"/>
                    <a:pt x="63" y="63"/>
                    <a:pt x="76" y="13"/>
                  </a:cubicBezTo>
                  <a:cubicBezTo>
                    <a:pt x="76" y="0"/>
                    <a:pt x="63" y="0"/>
                    <a:pt x="63"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0" name="Google Shape;1780;p39"/>
            <p:cNvSpPr/>
            <p:nvPr/>
          </p:nvSpPr>
          <p:spPr>
            <a:xfrm>
              <a:off x="3931875" y="3133425"/>
              <a:ext cx="1900" cy="5000"/>
            </a:xfrm>
            <a:custGeom>
              <a:avLst/>
              <a:gdLst/>
              <a:ahLst/>
              <a:cxnLst/>
              <a:rect l="l" t="t" r="r" b="b"/>
              <a:pathLst>
                <a:path w="76" h="200" extrusionOk="0">
                  <a:moveTo>
                    <a:pt x="66" y="0"/>
                  </a:moveTo>
                  <a:cubicBezTo>
                    <a:pt x="64" y="0"/>
                    <a:pt x="63" y="2"/>
                    <a:pt x="63" y="6"/>
                  </a:cubicBezTo>
                  <a:cubicBezTo>
                    <a:pt x="38" y="69"/>
                    <a:pt x="13" y="119"/>
                    <a:pt x="0" y="194"/>
                  </a:cubicBezTo>
                  <a:cubicBezTo>
                    <a:pt x="0" y="194"/>
                    <a:pt x="0" y="200"/>
                    <a:pt x="4" y="200"/>
                  </a:cubicBezTo>
                  <a:cubicBezTo>
                    <a:pt x="6" y="200"/>
                    <a:pt x="9" y="198"/>
                    <a:pt x="13" y="194"/>
                  </a:cubicBezTo>
                  <a:cubicBezTo>
                    <a:pt x="38" y="131"/>
                    <a:pt x="50" y="69"/>
                    <a:pt x="76" y="6"/>
                  </a:cubicBezTo>
                  <a:cubicBezTo>
                    <a:pt x="76" y="6"/>
                    <a:pt x="70" y="0"/>
                    <a:pt x="66"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1" name="Google Shape;1781;p39"/>
            <p:cNvSpPr/>
            <p:nvPr/>
          </p:nvSpPr>
          <p:spPr>
            <a:xfrm>
              <a:off x="3927175" y="3135125"/>
              <a:ext cx="59925" cy="48700"/>
            </a:xfrm>
            <a:custGeom>
              <a:avLst/>
              <a:gdLst/>
              <a:ahLst/>
              <a:cxnLst/>
              <a:rect l="l" t="t" r="r" b="b"/>
              <a:pathLst>
                <a:path w="2397" h="1948" extrusionOk="0">
                  <a:moveTo>
                    <a:pt x="138" y="1"/>
                  </a:moveTo>
                  <a:cubicBezTo>
                    <a:pt x="63" y="252"/>
                    <a:pt x="0" y="515"/>
                    <a:pt x="25" y="779"/>
                  </a:cubicBezTo>
                  <a:cubicBezTo>
                    <a:pt x="50" y="1105"/>
                    <a:pt x="151" y="1431"/>
                    <a:pt x="389" y="1657"/>
                  </a:cubicBezTo>
                  <a:cubicBezTo>
                    <a:pt x="622" y="1860"/>
                    <a:pt x="970" y="1948"/>
                    <a:pt x="1293" y="1948"/>
                  </a:cubicBezTo>
                  <a:cubicBezTo>
                    <a:pt x="1370" y="1948"/>
                    <a:pt x="1446" y="1943"/>
                    <a:pt x="1518" y="1933"/>
                  </a:cubicBezTo>
                  <a:cubicBezTo>
                    <a:pt x="1857" y="1883"/>
                    <a:pt x="2108" y="1745"/>
                    <a:pt x="2397" y="1557"/>
                  </a:cubicBezTo>
                  <a:cubicBezTo>
                    <a:pt x="1506" y="1406"/>
                    <a:pt x="515" y="553"/>
                    <a:pt x="138" y="1"/>
                  </a:cubicBezTo>
                  <a:close/>
                </a:path>
              </a:pathLst>
            </a:custGeom>
            <a:solidFill>
              <a:srgbClr val="F5A1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2" name="Google Shape;1782;p39"/>
            <p:cNvSpPr/>
            <p:nvPr/>
          </p:nvSpPr>
          <p:spPr>
            <a:xfrm>
              <a:off x="3929350" y="3138975"/>
              <a:ext cx="54625" cy="36975"/>
            </a:xfrm>
            <a:custGeom>
              <a:avLst/>
              <a:gdLst/>
              <a:ahLst/>
              <a:cxnLst/>
              <a:rect l="l" t="t" r="r" b="b"/>
              <a:pathLst>
                <a:path w="2185" h="1479" extrusionOk="0">
                  <a:moveTo>
                    <a:pt x="7" y="0"/>
                  </a:moveTo>
                  <a:cubicBezTo>
                    <a:pt x="4" y="0"/>
                    <a:pt x="1" y="4"/>
                    <a:pt x="1" y="10"/>
                  </a:cubicBezTo>
                  <a:cubicBezTo>
                    <a:pt x="121" y="357"/>
                    <a:pt x="458" y="613"/>
                    <a:pt x="750" y="821"/>
                  </a:cubicBezTo>
                  <a:lnTo>
                    <a:pt x="750" y="821"/>
                  </a:lnTo>
                  <a:cubicBezTo>
                    <a:pt x="443" y="593"/>
                    <a:pt x="180" y="318"/>
                    <a:pt x="13" y="10"/>
                  </a:cubicBezTo>
                  <a:cubicBezTo>
                    <a:pt x="13" y="4"/>
                    <a:pt x="10" y="0"/>
                    <a:pt x="7" y="0"/>
                  </a:cubicBezTo>
                  <a:close/>
                  <a:moveTo>
                    <a:pt x="750" y="821"/>
                  </a:moveTo>
                  <a:lnTo>
                    <a:pt x="750" y="821"/>
                  </a:lnTo>
                  <a:cubicBezTo>
                    <a:pt x="771" y="837"/>
                    <a:pt x="793" y="852"/>
                    <a:pt x="814" y="868"/>
                  </a:cubicBezTo>
                  <a:lnTo>
                    <a:pt x="814" y="868"/>
                  </a:lnTo>
                  <a:cubicBezTo>
                    <a:pt x="806" y="862"/>
                    <a:pt x="799" y="856"/>
                    <a:pt x="791" y="851"/>
                  </a:cubicBezTo>
                  <a:cubicBezTo>
                    <a:pt x="778" y="841"/>
                    <a:pt x="764" y="831"/>
                    <a:pt x="750" y="821"/>
                  </a:cubicBezTo>
                  <a:close/>
                  <a:moveTo>
                    <a:pt x="814" y="868"/>
                  </a:moveTo>
                  <a:cubicBezTo>
                    <a:pt x="1221" y="1173"/>
                    <a:pt x="1654" y="1404"/>
                    <a:pt x="2172" y="1478"/>
                  </a:cubicBezTo>
                  <a:cubicBezTo>
                    <a:pt x="2184" y="1478"/>
                    <a:pt x="2184" y="1466"/>
                    <a:pt x="2172" y="1466"/>
                  </a:cubicBezTo>
                  <a:cubicBezTo>
                    <a:pt x="1725" y="1375"/>
                    <a:pt x="1233" y="1164"/>
                    <a:pt x="814" y="868"/>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3" name="Google Shape;1783;p39"/>
            <p:cNvSpPr/>
            <p:nvPr/>
          </p:nvSpPr>
          <p:spPr>
            <a:xfrm>
              <a:off x="3930400" y="3135000"/>
              <a:ext cx="56700" cy="39050"/>
            </a:xfrm>
            <a:custGeom>
              <a:avLst/>
              <a:gdLst/>
              <a:ahLst/>
              <a:cxnLst/>
              <a:rect l="l" t="t" r="r" b="b"/>
              <a:pathLst>
                <a:path w="2268" h="1562" extrusionOk="0">
                  <a:moveTo>
                    <a:pt x="10" y="0"/>
                  </a:moveTo>
                  <a:cubicBezTo>
                    <a:pt x="3" y="0"/>
                    <a:pt x="1" y="6"/>
                    <a:pt x="9" y="6"/>
                  </a:cubicBezTo>
                  <a:cubicBezTo>
                    <a:pt x="398" y="796"/>
                    <a:pt x="1427" y="1386"/>
                    <a:pt x="2255" y="1562"/>
                  </a:cubicBezTo>
                  <a:cubicBezTo>
                    <a:pt x="2268" y="1562"/>
                    <a:pt x="2268" y="1549"/>
                    <a:pt x="2255" y="1549"/>
                  </a:cubicBezTo>
                  <a:cubicBezTo>
                    <a:pt x="1389" y="1311"/>
                    <a:pt x="524" y="771"/>
                    <a:pt x="22" y="6"/>
                  </a:cubicBezTo>
                  <a:cubicBezTo>
                    <a:pt x="17" y="2"/>
                    <a:pt x="13" y="0"/>
                    <a:pt x="10"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4" name="Google Shape;1784;p39"/>
            <p:cNvSpPr/>
            <p:nvPr/>
          </p:nvSpPr>
          <p:spPr>
            <a:xfrm>
              <a:off x="3974525" y="3176225"/>
              <a:ext cx="3175" cy="2925"/>
            </a:xfrm>
            <a:custGeom>
              <a:avLst/>
              <a:gdLst/>
              <a:ahLst/>
              <a:cxnLst/>
              <a:rect l="l" t="t" r="r" b="b"/>
              <a:pathLst>
                <a:path w="127" h="117" extrusionOk="0">
                  <a:moveTo>
                    <a:pt x="76" y="1"/>
                  </a:moveTo>
                  <a:cubicBezTo>
                    <a:pt x="39" y="1"/>
                    <a:pt x="13" y="26"/>
                    <a:pt x="1" y="51"/>
                  </a:cubicBezTo>
                  <a:cubicBezTo>
                    <a:pt x="1" y="76"/>
                    <a:pt x="26" y="114"/>
                    <a:pt x="51" y="114"/>
                  </a:cubicBezTo>
                  <a:cubicBezTo>
                    <a:pt x="56" y="116"/>
                    <a:pt x="61" y="117"/>
                    <a:pt x="66" y="117"/>
                  </a:cubicBezTo>
                  <a:cubicBezTo>
                    <a:pt x="89" y="117"/>
                    <a:pt x="114" y="96"/>
                    <a:pt x="114" y="76"/>
                  </a:cubicBezTo>
                  <a:cubicBezTo>
                    <a:pt x="126" y="38"/>
                    <a:pt x="101" y="13"/>
                    <a:pt x="76"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5" name="Google Shape;1785;p39"/>
            <p:cNvSpPr/>
            <p:nvPr/>
          </p:nvSpPr>
          <p:spPr>
            <a:xfrm>
              <a:off x="3965425" y="3172475"/>
              <a:ext cx="3175" cy="2925"/>
            </a:xfrm>
            <a:custGeom>
              <a:avLst/>
              <a:gdLst/>
              <a:ahLst/>
              <a:cxnLst/>
              <a:rect l="l" t="t" r="r" b="b"/>
              <a:pathLst>
                <a:path w="127" h="117" extrusionOk="0">
                  <a:moveTo>
                    <a:pt x="76" y="0"/>
                  </a:moveTo>
                  <a:cubicBezTo>
                    <a:pt x="39" y="0"/>
                    <a:pt x="14" y="25"/>
                    <a:pt x="1" y="50"/>
                  </a:cubicBezTo>
                  <a:cubicBezTo>
                    <a:pt x="1" y="88"/>
                    <a:pt x="26" y="113"/>
                    <a:pt x="51" y="113"/>
                  </a:cubicBezTo>
                  <a:cubicBezTo>
                    <a:pt x="56" y="115"/>
                    <a:pt x="61" y="116"/>
                    <a:pt x="66" y="116"/>
                  </a:cubicBezTo>
                  <a:cubicBezTo>
                    <a:pt x="89" y="116"/>
                    <a:pt x="114" y="96"/>
                    <a:pt x="114" y="75"/>
                  </a:cubicBezTo>
                  <a:cubicBezTo>
                    <a:pt x="126" y="38"/>
                    <a:pt x="101" y="13"/>
                    <a:pt x="76"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6" name="Google Shape;1786;p39"/>
            <p:cNvSpPr/>
            <p:nvPr/>
          </p:nvSpPr>
          <p:spPr>
            <a:xfrm>
              <a:off x="3954450" y="3166500"/>
              <a:ext cx="3175" cy="2925"/>
            </a:xfrm>
            <a:custGeom>
              <a:avLst/>
              <a:gdLst/>
              <a:ahLst/>
              <a:cxnLst/>
              <a:rect l="l" t="t" r="r" b="b"/>
              <a:pathLst>
                <a:path w="127" h="117" extrusionOk="0">
                  <a:moveTo>
                    <a:pt x="76" y="1"/>
                  </a:moveTo>
                  <a:cubicBezTo>
                    <a:pt x="38" y="1"/>
                    <a:pt x="13" y="26"/>
                    <a:pt x="1" y="51"/>
                  </a:cubicBezTo>
                  <a:cubicBezTo>
                    <a:pt x="1" y="88"/>
                    <a:pt x="13" y="114"/>
                    <a:pt x="51" y="114"/>
                  </a:cubicBezTo>
                  <a:cubicBezTo>
                    <a:pt x="56" y="116"/>
                    <a:pt x="61" y="117"/>
                    <a:pt x="66" y="117"/>
                  </a:cubicBezTo>
                  <a:cubicBezTo>
                    <a:pt x="89" y="117"/>
                    <a:pt x="114" y="96"/>
                    <a:pt x="114" y="76"/>
                  </a:cubicBezTo>
                  <a:cubicBezTo>
                    <a:pt x="126" y="38"/>
                    <a:pt x="101" y="13"/>
                    <a:pt x="76"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7" name="Google Shape;1787;p39"/>
            <p:cNvSpPr/>
            <p:nvPr/>
          </p:nvSpPr>
          <p:spPr>
            <a:xfrm>
              <a:off x="3944425" y="3159925"/>
              <a:ext cx="3150" cy="2925"/>
            </a:xfrm>
            <a:custGeom>
              <a:avLst/>
              <a:gdLst/>
              <a:ahLst/>
              <a:cxnLst/>
              <a:rect l="l" t="t" r="r" b="b"/>
              <a:pathLst>
                <a:path w="126" h="117" extrusionOk="0">
                  <a:moveTo>
                    <a:pt x="75" y="0"/>
                  </a:moveTo>
                  <a:cubicBezTo>
                    <a:pt x="38" y="0"/>
                    <a:pt x="13" y="13"/>
                    <a:pt x="13" y="50"/>
                  </a:cubicBezTo>
                  <a:cubicBezTo>
                    <a:pt x="0" y="75"/>
                    <a:pt x="25" y="113"/>
                    <a:pt x="50" y="113"/>
                  </a:cubicBezTo>
                  <a:cubicBezTo>
                    <a:pt x="57" y="115"/>
                    <a:pt x="63" y="116"/>
                    <a:pt x="69" y="116"/>
                  </a:cubicBezTo>
                  <a:cubicBezTo>
                    <a:pt x="96" y="116"/>
                    <a:pt x="113" y="94"/>
                    <a:pt x="113" y="63"/>
                  </a:cubicBezTo>
                  <a:cubicBezTo>
                    <a:pt x="126" y="38"/>
                    <a:pt x="101" y="13"/>
                    <a:pt x="75"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8" name="Google Shape;1788;p39"/>
            <p:cNvSpPr/>
            <p:nvPr/>
          </p:nvSpPr>
          <p:spPr>
            <a:xfrm>
              <a:off x="3935325" y="3152000"/>
              <a:ext cx="3150" cy="2925"/>
            </a:xfrm>
            <a:custGeom>
              <a:avLst/>
              <a:gdLst/>
              <a:ahLst/>
              <a:cxnLst/>
              <a:rect l="l" t="t" r="r" b="b"/>
              <a:pathLst>
                <a:path w="126" h="117" extrusionOk="0">
                  <a:moveTo>
                    <a:pt x="61" y="0"/>
                  </a:moveTo>
                  <a:cubicBezTo>
                    <a:pt x="38" y="0"/>
                    <a:pt x="13" y="21"/>
                    <a:pt x="13" y="41"/>
                  </a:cubicBezTo>
                  <a:cubicBezTo>
                    <a:pt x="0" y="79"/>
                    <a:pt x="25" y="104"/>
                    <a:pt x="50" y="116"/>
                  </a:cubicBezTo>
                  <a:cubicBezTo>
                    <a:pt x="88" y="116"/>
                    <a:pt x="113" y="104"/>
                    <a:pt x="126" y="66"/>
                  </a:cubicBezTo>
                  <a:cubicBezTo>
                    <a:pt x="126" y="41"/>
                    <a:pt x="101" y="3"/>
                    <a:pt x="76" y="3"/>
                  </a:cubicBezTo>
                  <a:cubicBezTo>
                    <a:pt x="71" y="1"/>
                    <a:pt x="66" y="0"/>
                    <a:pt x="61"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9" name="Google Shape;1789;p39"/>
            <p:cNvSpPr/>
            <p:nvPr/>
          </p:nvSpPr>
          <p:spPr>
            <a:xfrm>
              <a:off x="3928100" y="3145075"/>
              <a:ext cx="3175" cy="2950"/>
            </a:xfrm>
            <a:custGeom>
              <a:avLst/>
              <a:gdLst/>
              <a:ahLst/>
              <a:cxnLst/>
              <a:rect l="l" t="t" r="r" b="b"/>
              <a:pathLst>
                <a:path w="127" h="118" extrusionOk="0">
                  <a:moveTo>
                    <a:pt x="57" y="1"/>
                  </a:moveTo>
                  <a:cubicBezTo>
                    <a:pt x="30" y="1"/>
                    <a:pt x="13" y="21"/>
                    <a:pt x="13" y="42"/>
                  </a:cubicBezTo>
                  <a:cubicBezTo>
                    <a:pt x="1" y="80"/>
                    <a:pt x="26" y="105"/>
                    <a:pt x="51" y="117"/>
                  </a:cubicBezTo>
                  <a:cubicBezTo>
                    <a:pt x="88" y="117"/>
                    <a:pt x="114" y="105"/>
                    <a:pt x="126" y="67"/>
                  </a:cubicBezTo>
                  <a:cubicBezTo>
                    <a:pt x="126" y="42"/>
                    <a:pt x="101" y="4"/>
                    <a:pt x="76" y="4"/>
                  </a:cubicBezTo>
                  <a:cubicBezTo>
                    <a:pt x="69" y="2"/>
                    <a:pt x="63" y="1"/>
                    <a:pt x="57"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0" name="Google Shape;1790;p39"/>
            <p:cNvSpPr/>
            <p:nvPr/>
          </p:nvSpPr>
          <p:spPr>
            <a:xfrm>
              <a:off x="3971075" y="3175600"/>
              <a:ext cx="975" cy="1275"/>
            </a:xfrm>
            <a:custGeom>
              <a:avLst/>
              <a:gdLst/>
              <a:ahLst/>
              <a:cxnLst/>
              <a:rect l="l" t="t" r="r" b="b"/>
              <a:pathLst>
                <a:path w="39" h="51" extrusionOk="0">
                  <a:moveTo>
                    <a:pt x="26" y="1"/>
                  </a:moveTo>
                  <a:cubicBezTo>
                    <a:pt x="13" y="1"/>
                    <a:pt x="1" y="13"/>
                    <a:pt x="1" y="26"/>
                  </a:cubicBezTo>
                  <a:cubicBezTo>
                    <a:pt x="1" y="26"/>
                    <a:pt x="1" y="38"/>
                    <a:pt x="13" y="51"/>
                  </a:cubicBezTo>
                  <a:cubicBezTo>
                    <a:pt x="26" y="51"/>
                    <a:pt x="38" y="38"/>
                    <a:pt x="38" y="26"/>
                  </a:cubicBezTo>
                  <a:cubicBezTo>
                    <a:pt x="38" y="13"/>
                    <a:pt x="38" y="1"/>
                    <a:pt x="26"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1" name="Google Shape;1791;p39"/>
            <p:cNvSpPr/>
            <p:nvPr/>
          </p:nvSpPr>
          <p:spPr>
            <a:xfrm>
              <a:off x="3959800" y="3170450"/>
              <a:ext cx="1275" cy="1100"/>
            </a:xfrm>
            <a:custGeom>
              <a:avLst/>
              <a:gdLst/>
              <a:ahLst/>
              <a:cxnLst/>
              <a:rect l="l" t="t" r="r" b="b"/>
              <a:pathLst>
                <a:path w="51" h="44" extrusionOk="0">
                  <a:moveTo>
                    <a:pt x="27" y="1"/>
                  </a:moveTo>
                  <a:cubicBezTo>
                    <a:pt x="19" y="1"/>
                    <a:pt x="13" y="9"/>
                    <a:pt x="13" y="18"/>
                  </a:cubicBezTo>
                  <a:cubicBezTo>
                    <a:pt x="0" y="31"/>
                    <a:pt x="13" y="43"/>
                    <a:pt x="25" y="43"/>
                  </a:cubicBezTo>
                  <a:cubicBezTo>
                    <a:pt x="38" y="43"/>
                    <a:pt x="50" y="31"/>
                    <a:pt x="50" y="18"/>
                  </a:cubicBezTo>
                  <a:cubicBezTo>
                    <a:pt x="50" y="18"/>
                    <a:pt x="38" y="6"/>
                    <a:pt x="38" y="6"/>
                  </a:cubicBezTo>
                  <a:cubicBezTo>
                    <a:pt x="34" y="2"/>
                    <a:pt x="30" y="1"/>
                    <a:pt x="27"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2" name="Google Shape;1792;p39"/>
            <p:cNvSpPr/>
            <p:nvPr/>
          </p:nvSpPr>
          <p:spPr>
            <a:xfrm>
              <a:off x="3940650" y="3156775"/>
              <a:ext cx="975" cy="975"/>
            </a:xfrm>
            <a:custGeom>
              <a:avLst/>
              <a:gdLst/>
              <a:ahLst/>
              <a:cxnLst/>
              <a:rect l="l" t="t" r="r" b="b"/>
              <a:pathLst>
                <a:path w="39" h="39" extrusionOk="0">
                  <a:moveTo>
                    <a:pt x="26" y="1"/>
                  </a:moveTo>
                  <a:cubicBezTo>
                    <a:pt x="13" y="1"/>
                    <a:pt x="1" y="1"/>
                    <a:pt x="1" y="13"/>
                  </a:cubicBezTo>
                  <a:cubicBezTo>
                    <a:pt x="1" y="26"/>
                    <a:pt x="1" y="38"/>
                    <a:pt x="13" y="38"/>
                  </a:cubicBezTo>
                  <a:cubicBezTo>
                    <a:pt x="26" y="38"/>
                    <a:pt x="38" y="38"/>
                    <a:pt x="38" y="26"/>
                  </a:cubicBezTo>
                  <a:cubicBezTo>
                    <a:pt x="38" y="13"/>
                    <a:pt x="26" y="1"/>
                    <a:pt x="26"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3" name="Google Shape;1793;p39"/>
            <p:cNvSpPr/>
            <p:nvPr/>
          </p:nvSpPr>
          <p:spPr>
            <a:xfrm>
              <a:off x="3931875" y="3148925"/>
              <a:ext cx="1275" cy="1100"/>
            </a:xfrm>
            <a:custGeom>
              <a:avLst/>
              <a:gdLst/>
              <a:ahLst/>
              <a:cxnLst/>
              <a:rect l="l" t="t" r="r" b="b"/>
              <a:pathLst>
                <a:path w="51" h="44" extrusionOk="0">
                  <a:moveTo>
                    <a:pt x="25" y="1"/>
                  </a:moveTo>
                  <a:cubicBezTo>
                    <a:pt x="13" y="1"/>
                    <a:pt x="13" y="13"/>
                    <a:pt x="0" y="26"/>
                  </a:cubicBezTo>
                  <a:cubicBezTo>
                    <a:pt x="0" y="26"/>
                    <a:pt x="13" y="39"/>
                    <a:pt x="25" y="39"/>
                  </a:cubicBezTo>
                  <a:cubicBezTo>
                    <a:pt x="29" y="42"/>
                    <a:pt x="32" y="44"/>
                    <a:pt x="34" y="44"/>
                  </a:cubicBezTo>
                  <a:cubicBezTo>
                    <a:pt x="39" y="44"/>
                    <a:pt x="42" y="35"/>
                    <a:pt x="50" y="26"/>
                  </a:cubicBezTo>
                  <a:cubicBezTo>
                    <a:pt x="50" y="13"/>
                    <a:pt x="38" y="1"/>
                    <a:pt x="25"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4" name="Google Shape;1794;p39"/>
            <p:cNvSpPr/>
            <p:nvPr/>
          </p:nvSpPr>
          <p:spPr>
            <a:xfrm>
              <a:off x="3950375" y="3164000"/>
              <a:ext cx="975" cy="1275"/>
            </a:xfrm>
            <a:custGeom>
              <a:avLst/>
              <a:gdLst/>
              <a:ahLst/>
              <a:cxnLst/>
              <a:rect l="l" t="t" r="r" b="b"/>
              <a:pathLst>
                <a:path w="39" h="51" extrusionOk="0">
                  <a:moveTo>
                    <a:pt x="26" y="0"/>
                  </a:moveTo>
                  <a:cubicBezTo>
                    <a:pt x="13" y="0"/>
                    <a:pt x="1" y="13"/>
                    <a:pt x="1" y="25"/>
                  </a:cubicBezTo>
                  <a:cubicBezTo>
                    <a:pt x="1" y="38"/>
                    <a:pt x="1" y="50"/>
                    <a:pt x="13" y="50"/>
                  </a:cubicBezTo>
                  <a:cubicBezTo>
                    <a:pt x="26" y="50"/>
                    <a:pt x="38" y="38"/>
                    <a:pt x="38" y="25"/>
                  </a:cubicBezTo>
                  <a:cubicBezTo>
                    <a:pt x="38" y="13"/>
                    <a:pt x="38" y="13"/>
                    <a:pt x="26"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5" name="Google Shape;1795;p39"/>
            <p:cNvSpPr/>
            <p:nvPr/>
          </p:nvSpPr>
          <p:spPr>
            <a:xfrm>
              <a:off x="3957600" y="3181475"/>
              <a:ext cx="4400" cy="750"/>
            </a:xfrm>
            <a:custGeom>
              <a:avLst/>
              <a:gdLst/>
              <a:ahLst/>
              <a:cxnLst/>
              <a:rect l="l" t="t" r="r" b="b"/>
              <a:pathLst>
                <a:path w="176" h="30" extrusionOk="0">
                  <a:moveTo>
                    <a:pt x="169" y="0"/>
                  </a:moveTo>
                  <a:cubicBezTo>
                    <a:pt x="168" y="0"/>
                    <a:pt x="166" y="1"/>
                    <a:pt x="163" y="4"/>
                  </a:cubicBezTo>
                  <a:cubicBezTo>
                    <a:pt x="113" y="4"/>
                    <a:pt x="63" y="4"/>
                    <a:pt x="13" y="16"/>
                  </a:cubicBezTo>
                  <a:cubicBezTo>
                    <a:pt x="0" y="16"/>
                    <a:pt x="0" y="29"/>
                    <a:pt x="13" y="29"/>
                  </a:cubicBezTo>
                  <a:cubicBezTo>
                    <a:pt x="63" y="29"/>
                    <a:pt x="113" y="29"/>
                    <a:pt x="163" y="16"/>
                  </a:cubicBezTo>
                  <a:cubicBezTo>
                    <a:pt x="173" y="16"/>
                    <a:pt x="175" y="0"/>
                    <a:pt x="169"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6" name="Google Shape;1796;p39"/>
            <p:cNvSpPr/>
            <p:nvPr/>
          </p:nvSpPr>
          <p:spPr>
            <a:xfrm>
              <a:off x="3958525" y="3176150"/>
              <a:ext cx="5050" cy="1675"/>
            </a:xfrm>
            <a:custGeom>
              <a:avLst/>
              <a:gdLst/>
              <a:ahLst/>
              <a:cxnLst/>
              <a:rect l="l" t="t" r="r" b="b"/>
              <a:pathLst>
                <a:path w="202" h="67" extrusionOk="0">
                  <a:moveTo>
                    <a:pt x="195" y="0"/>
                  </a:moveTo>
                  <a:cubicBezTo>
                    <a:pt x="194" y="0"/>
                    <a:pt x="192" y="1"/>
                    <a:pt x="189" y="4"/>
                  </a:cubicBezTo>
                  <a:cubicBezTo>
                    <a:pt x="126" y="16"/>
                    <a:pt x="76" y="29"/>
                    <a:pt x="13" y="41"/>
                  </a:cubicBezTo>
                  <a:cubicBezTo>
                    <a:pt x="1" y="54"/>
                    <a:pt x="1" y="66"/>
                    <a:pt x="13" y="66"/>
                  </a:cubicBezTo>
                  <a:cubicBezTo>
                    <a:pt x="76" y="54"/>
                    <a:pt x="139" y="41"/>
                    <a:pt x="189" y="16"/>
                  </a:cubicBezTo>
                  <a:cubicBezTo>
                    <a:pt x="199" y="16"/>
                    <a:pt x="201" y="0"/>
                    <a:pt x="195"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7" name="Google Shape;1797;p39"/>
            <p:cNvSpPr/>
            <p:nvPr/>
          </p:nvSpPr>
          <p:spPr>
            <a:xfrm>
              <a:off x="3953200" y="3179050"/>
              <a:ext cx="4425" cy="1275"/>
            </a:xfrm>
            <a:custGeom>
              <a:avLst/>
              <a:gdLst/>
              <a:ahLst/>
              <a:cxnLst/>
              <a:rect l="l" t="t" r="r" b="b"/>
              <a:pathLst>
                <a:path w="177" h="51" extrusionOk="0">
                  <a:moveTo>
                    <a:pt x="164" y="1"/>
                  </a:moveTo>
                  <a:cubicBezTo>
                    <a:pt x="114" y="13"/>
                    <a:pt x="63" y="26"/>
                    <a:pt x="13" y="38"/>
                  </a:cubicBezTo>
                  <a:cubicBezTo>
                    <a:pt x="1" y="38"/>
                    <a:pt x="1" y="51"/>
                    <a:pt x="13" y="51"/>
                  </a:cubicBezTo>
                  <a:cubicBezTo>
                    <a:pt x="63" y="51"/>
                    <a:pt x="114" y="38"/>
                    <a:pt x="164" y="13"/>
                  </a:cubicBezTo>
                  <a:cubicBezTo>
                    <a:pt x="176" y="13"/>
                    <a:pt x="176" y="1"/>
                    <a:pt x="164"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8" name="Google Shape;1798;p39"/>
            <p:cNvSpPr/>
            <p:nvPr/>
          </p:nvSpPr>
          <p:spPr>
            <a:xfrm>
              <a:off x="3951325" y="3172475"/>
              <a:ext cx="4100" cy="1575"/>
            </a:xfrm>
            <a:custGeom>
              <a:avLst/>
              <a:gdLst/>
              <a:ahLst/>
              <a:cxnLst/>
              <a:rect l="l" t="t" r="r" b="b"/>
              <a:pathLst>
                <a:path w="164" h="63" extrusionOk="0">
                  <a:moveTo>
                    <a:pt x="151" y="0"/>
                  </a:moveTo>
                  <a:cubicBezTo>
                    <a:pt x="101" y="25"/>
                    <a:pt x="50" y="38"/>
                    <a:pt x="13" y="50"/>
                  </a:cubicBezTo>
                  <a:cubicBezTo>
                    <a:pt x="0" y="50"/>
                    <a:pt x="0" y="63"/>
                    <a:pt x="13" y="63"/>
                  </a:cubicBezTo>
                  <a:cubicBezTo>
                    <a:pt x="63" y="50"/>
                    <a:pt x="113" y="38"/>
                    <a:pt x="151" y="25"/>
                  </a:cubicBezTo>
                  <a:cubicBezTo>
                    <a:pt x="163" y="25"/>
                    <a:pt x="163" y="0"/>
                    <a:pt x="151"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9" name="Google Shape;1799;p39"/>
            <p:cNvSpPr/>
            <p:nvPr/>
          </p:nvSpPr>
          <p:spPr>
            <a:xfrm>
              <a:off x="3952250" y="3175275"/>
              <a:ext cx="3800" cy="1600"/>
            </a:xfrm>
            <a:custGeom>
              <a:avLst/>
              <a:gdLst/>
              <a:ahLst/>
              <a:cxnLst/>
              <a:rect l="l" t="t" r="r" b="b"/>
              <a:pathLst>
                <a:path w="152" h="64" extrusionOk="0">
                  <a:moveTo>
                    <a:pt x="126" y="1"/>
                  </a:moveTo>
                  <a:cubicBezTo>
                    <a:pt x="89" y="26"/>
                    <a:pt x="51" y="39"/>
                    <a:pt x="13" y="51"/>
                  </a:cubicBezTo>
                  <a:cubicBezTo>
                    <a:pt x="1" y="51"/>
                    <a:pt x="1" y="64"/>
                    <a:pt x="13" y="64"/>
                  </a:cubicBezTo>
                  <a:cubicBezTo>
                    <a:pt x="64" y="64"/>
                    <a:pt x="101" y="39"/>
                    <a:pt x="139" y="14"/>
                  </a:cubicBezTo>
                  <a:cubicBezTo>
                    <a:pt x="152" y="14"/>
                    <a:pt x="139" y="1"/>
                    <a:pt x="126"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0" name="Google Shape;1800;p39"/>
            <p:cNvSpPr/>
            <p:nvPr/>
          </p:nvSpPr>
          <p:spPr>
            <a:xfrm>
              <a:off x="3948500" y="3177800"/>
              <a:ext cx="3475" cy="1275"/>
            </a:xfrm>
            <a:custGeom>
              <a:avLst/>
              <a:gdLst/>
              <a:ahLst/>
              <a:cxnLst/>
              <a:rect l="l" t="t" r="r" b="b"/>
              <a:pathLst>
                <a:path w="139" h="51" extrusionOk="0">
                  <a:moveTo>
                    <a:pt x="126" y="0"/>
                  </a:moveTo>
                  <a:cubicBezTo>
                    <a:pt x="88" y="13"/>
                    <a:pt x="51" y="25"/>
                    <a:pt x="0" y="38"/>
                  </a:cubicBezTo>
                  <a:cubicBezTo>
                    <a:pt x="0" y="38"/>
                    <a:pt x="0" y="51"/>
                    <a:pt x="13" y="51"/>
                  </a:cubicBezTo>
                  <a:cubicBezTo>
                    <a:pt x="51" y="51"/>
                    <a:pt x="88" y="38"/>
                    <a:pt x="138" y="13"/>
                  </a:cubicBezTo>
                  <a:cubicBezTo>
                    <a:pt x="138" y="13"/>
                    <a:pt x="138" y="0"/>
                    <a:pt x="126"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1" name="Google Shape;1801;p39"/>
            <p:cNvSpPr/>
            <p:nvPr/>
          </p:nvSpPr>
          <p:spPr>
            <a:xfrm>
              <a:off x="3945975" y="3174975"/>
              <a:ext cx="4425" cy="1600"/>
            </a:xfrm>
            <a:custGeom>
              <a:avLst/>
              <a:gdLst/>
              <a:ahLst/>
              <a:cxnLst/>
              <a:rect l="l" t="t" r="r" b="b"/>
              <a:pathLst>
                <a:path w="177" h="64" extrusionOk="0">
                  <a:moveTo>
                    <a:pt x="164" y="0"/>
                  </a:moveTo>
                  <a:cubicBezTo>
                    <a:pt x="114" y="26"/>
                    <a:pt x="64" y="26"/>
                    <a:pt x="13" y="51"/>
                  </a:cubicBezTo>
                  <a:cubicBezTo>
                    <a:pt x="1" y="51"/>
                    <a:pt x="1" y="63"/>
                    <a:pt x="13" y="63"/>
                  </a:cubicBezTo>
                  <a:cubicBezTo>
                    <a:pt x="64" y="63"/>
                    <a:pt x="114" y="38"/>
                    <a:pt x="164" y="26"/>
                  </a:cubicBezTo>
                  <a:cubicBezTo>
                    <a:pt x="177" y="26"/>
                    <a:pt x="177" y="0"/>
                    <a:pt x="164"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2" name="Google Shape;1802;p39"/>
            <p:cNvSpPr/>
            <p:nvPr/>
          </p:nvSpPr>
          <p:spPr>
            <a:xfrm>
              <a:off x="3947325" y="3167450"/>
              <a:ext cx="3700" cy="2650"/>
            </a:xfrm>
            <a:custGeom>
              <a:avLst/>
              <a:gdLst/>
              <a:ahLst/>
              <a:cxnLst/>
              <a:rect l="l" t="t" r="r" b="b"/>
              <a:pathLst>
                <a:path w="148" h="106" extrusionOk="0">
                  <a:moveTo>
                    <a:pt x="123" y="0"/>
                  </a:moveTo>
                  <a:cubicBezTo>
                    <a:pt x="85" y="38"/>
                    <a:pt x="47" y="63"/>
                    <a:pt x="10" y="88"/>
                  </a:cubicBezTo>
                  <a:cubicBezTo>
                    <a:pt x="1" y="97"/>
                    <a:pt x="4" y="106"/>
                    <a:pt x="12" y="106"/>
                  </a:cubicBezTo>
                  <a:cubicBezTo>
                    <a:pt x="15" y="106"/>
                    <a:pt x="19" y="104"/>
                    <a:pt x="22" y="101"/>
                  </a:cubicBezTo>
                  <a:cubicBezTo>
                    <a:pt x="60" y="76"/>
                    <a:pt x="98" y="50"/>
                    <a:pt x="135" y="25"/>
                  </a:cubicBezTo>
                  <a:cubicBezTo>
                    <a:pt x="148" y="13"/>
                    <a:pt x="135" y="0"/>
                    <a:pt x="123"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3" name="Google Shape;1803;p39"/>
            <p:cNvSpPr/>
            <p:nvPr/>
          </p:nvSpPr>
          <p:spPr>
            <a:xfrm>
              <a:off x="3949425" y="3170500"/>
              <a:ext cx="2800" cy="1675"/>
            </a:xfrm>
            <a:custGeom>
              <a:avLst/>
              <a:gdLst/>
              <a:ahLst/>
              <a:cxnLst/>
              <a:rect l="l" t="t" r="r" b="b"/>
              <a:pathLst>
                <a:path w="112" h="67" extrusionOk="0">
                  <a:moveTo>
                    <a:pt x="96" y="0"/>
                  </a:moveTo>
                  <a:cubicBezTo>
                    <a:pt x="94" y="0"/>
                    <a:pt x="91" y="1"/>
                    <a:pt x="89" y="4"/>
                  </a:cubicBezTo>
                  <a:cubicBezTo>
                    <a:pt x="64" y="16"/>
                    <a:pt x="39" y="29"/>
                    <a:pt x="14" y="54"/>
                  </a:cubicBezTo>
                  <a:cubicBezTo>
                    <a:pt x="1" y="54"/>
                    <a:pt x="14" y="66"/>
                    <a:pt x="14" y="66"/>
                  </a:cubicBezTo>
                  <a:cubicBezTo>
                    <a:pt x="51" y="54"/>
                    <a:pt x="76" y="29"/>
                    <a:pt x="101" y="16"/>
                  </a:cubicBezTo>
                  <a:cubicBezTo>
                    <a:pt x="111" y="16"/>
                    <a:pt x="105" y="0"/>
                    <a:pt x="96"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4" name="Google Shape;1804;p39"/>
            <p:cNvSpPr/>
            <p:nvPr/>
          </p:nvSpPr>
          <p:spPr>
            <a:xfrm>
              <a:off x="3962625" y="3177800"/>
              <a:ext cx="4725" cy="950"/>
            </a:xfrm>
            <a:custGeom>
              <a:avLst/>
              <a:gdLst/>
              <a:ahLst/>
              <a:cxnLst/>
              <a:rect l="l" t="t" r="r" b="b"/>
              <a:pathLst>
                <a:path w="189" h="38" extrusionOk="0">
                  <a:moveTo>
                    <a:pt x="163" y="0"/>
                  </a:moveTo>
                  <a:cubicBezTo>
                    <a:pt x="113" y="13"/>
                    <a:pt x="63" y="13"/>
                    <a:pt x="13" y="25"/>
                  </a:cubicBezTo>
                  <a:cubicBezTo>
                    <a:pt x="0" y="25"/>
                    <a:pt x="0" y="38"/>
                    <a:pt x="13" y="38"/>
                  </a:cubicBezTo>
                  <a:cubicBezTo>
                    <a:pt x="63" y="38"/>
                    <a:pt x="126" y="38"/>
                    <a:pt x="176" y="25"/>
                  </a:cubicBezTo>
                  <a:cubicBezTo>
                    <a:pt x="188" y="13"/>
                    <a:pt x="176" y="0"/>
                    <a:pt x="163"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5" name="Google Shape;1805;p39"/>
            <p:cNvSpPr/>
            <p:nvPr/>
          </p:nvSpPr>
          <p:spPr>
            <a:xfrm>
              <a:off x="3948175" y="3181250"/>
              <a:ext cx="4425" cy="650"/>
            </a:xfrm>
            <a:custGeom>
              <a:avLst/>
              <a:gdLst/>
              <a:ahLst/>
              <a:cxnLst/>
              <a:rect l="l" t="t" r="r" b="b"/>
              <a:pathLst>
                <a:path w="177" h="26" extrusionOk="0">
                  <a:moveTo>
                    <a:pt x="13" y="0"/>
                  </a:moveTo>
                  <a:cubicBezTo>
                    <a:pt x="13" y="0"/>
                    <a:pt x="1" y="13"/>
                    <a:pt x="13" y="13"/>
                  </a:cubicBezTo>
                  <a:cubicBezTo>
                    <a:pt x="64" y="25"/>
                    <a:pt x="114" y="25"/>
                    <a:pt x="164" y="25"/>
                  </a:cubicBezTo>
                  <a:cubicBezTo>
                    <a:pt x="176" y="25"/>
                    <a:pt x="176" y="13"/>
                    <a:pt x="164" y="13"/>
                  </a:cubicBezTo>
                  <a:cubicBezTo>
                    <a:pt x="114" y="0"/>
                    <a:pt x="64" y="0"/>
                    <a:pt x="13"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6" name="Google Shape;1806;p39"/>
            <p:cNvSpPr/>
            <p:nvPr/>
          </p:nvSpPr>
          <p:spPr>
            <a:xfrm>
              <a:off x="3944100" y="3171700"/>
              <a:ext cx="2750" cy="2050"/>
            </a:xfrm>
            <a:custGeom>
              <a:avLst/>
              <a:gdLst/>
              <a:ahLst/>
              <a:cxnLst/>
              <a:rect l="l" t="t" r="r" b="b"/>
              <a:pathLst>
                <a:path w="110" h="82" extrusionOk="0">
                  <a:moveTo>
                    <a:pt x="99" y="1"/>
                  </a:moveTo>
                  <a:cubicBezTo>
                    <a:pt x="96" y="1"/>
                    <a:pt x="92" y="2"/>
                    <a:pt x="88" y="6"/>
                  </a:cubicBezTo>
                  <a:cubicBezTo>
                    <a:pt x="63" y="31"/>
                    <a:pt x="38" y="44"/>
                    <a:pt x="13" y="69"/>
                  </a:cubicBezTo>
                  <a:cubicBezTo>
                    <a:pt x="1" y="69"/>
                    <a:pt x="1" y="81"/>
                    <a:pt x="13" y="81"/>
                  </a:cubicBezTo>
                  <a:cubicBezTo>
                    <a:pt x="51" y="69"/>
                    <a:pt x="76" y="44"/>
                    <a:pt x="101" y="18"/>
                  </a:cubicBezTo>
                  <a:cubicBezTo>
                    <a:pt x="110" y="10"/>
                    <a:pt x="106" y="1"/>
                    <a:pt x="99"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7" name="Google Shape;1807;p39"/>
            <p:cNvSpPr/>
            <p:nvPr/>
          </p:nvSpPr>
          <p:spPr>
            <a:xfrm>
              <a:off x="3942850" y="3163675"/>
              <a:ext cx="2525" cy="3175"/>
            </a:xfrm>
            <a:custGeom>
              <a:avLst/>
              <a:gdLst/>
              <a:ahLst/>
              <a:cxnLst/>
              <a:rect l="l" t="t" r="r" b="b"/>
              <a:pathLst>
                <a:path w="101" h="127" extrusionOk="0">
                  <a:moveTo>
                    <a:pt x="88" y="1"/>
                  </a:moveTo>
                  <a:cubicBezTo>
                    <a:pt x="51" y="38"/>
                    <a:pt x="26" y="63"/>
                    <a:pt x="0" y="114"/>
                  </a:cubicBezTo>
                  <a:cubicBezTo>
                    <a:pt x="0" y="126"/>
                    <a:pt x="13" y="126"/>
                    <a:pt x="13" y="126"/>
                  </a:cubicBezTo>
                  <a:cubicBezTo>
                    <a:pt x="38" y="88"/>
                    <a:pt x="63" y="51"/>
                    <a:pt x="88" y="13"/>
                  </a:cubicBezTo>
                  <a:cubicBezTo>
                    <a:pt x="101" y="1"/>
                    <a:pt x="88" y="1"/>
                    <a:pt x="88"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8" name="Google Shape;1808;p39"/>
            <p:cNvSpPr/>
            <p:nvPr/>
          </p:nvSpPr>
          <p:spPr>
            <a:xfrm>
              <a:off x="3945050" y="3166050"/>
              <a:ext cx="2125" cy="2175"/>
            </a:xfrm>
            <a:custGeom>
              <a:avLst/>
              <a:gdLst/>
              <a:ahLst/>
              <a:cxnLst/>
              <a:rect l="l" t="t" r="r" b="b"/>
              <a:pathLst>
                <a:path w="85" h="87" extrusionOk="0">
                  <a:moveTo>
                    <a:pt x="68" y="1"/>
                  </a:moveTo>
                  <a:cubicBezTo>
                    <a:pt x="65" y="1"/>
                    <a:pt x="63" y="2"/>
                    <a:pt x="63" y="6"/>
                  </a:cubicBezTo>
                  <a:cubicBezTo>
                    <a:pt x="38" y="31"/>
                    <a:pt x="25" y="56"/>
                    <a:pt x="0" y="69"/>
                  </a:cubicBezTo>
                  <a:cubicBezTo>
                    <a:pt x="0" y="78"/>
                    <a:pt x="7" y="87"/>
                    <a:pt x="10" y="87"/>
                  </a:cubicBezTo>
                  <a:cubicBezTo>
                    <a:pt x="12" y="87"/>
                    <a:pt x="13" y="85"/>
                    <a:pt x="13" y="81"/>
                  </a:cubicBezTo>
                  <a:cubicBezTo>
                    <a:pt x="38" y="69"/>
                    <a:pt x="63" y="44"/>
                    <a:pt x="76" y="19"/>
                  </a:cubicBezTo>
                  <a:cubicBezTo>
                    <a:pt x="84" y="10"/>
                    <a:pt x="75" y="1"/>
                    <a:pt x="68"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9" name="Google Shape;1809;p39"/>
            <p:cNvSpPr/>
            <p:nvPr/>
          </p:nvSpPr>
          <p:spPr>
            <a:xfrm>
              <a:off x="3942225" y="3169100"/>
              <a:ext cx="1900" cy="2450"/>
            </a:xfrm>
            <a:custGeom>
              <a:avLst/>
              <a:gdLst/>
              <a:ahLst/>
              <a:cxnLst/>
              <a:rect l="l" t="t" r="r" b="b"/>
              <a:pathLst>
                <a:path w="76" h="98" extrusionOk="0">
                  <a:moveTo>
                    <a:pt x="69" y="0"/>
                  </a:moveTo>
                  <a:cubicBezTo>
                    <a:pt x="66" y="0"/>
                    <a:pt x="63" y="3"/>
                    <a:pt x="63" y="10"/>
                  </a:cubicBezTo>
                  <a:cubicBezTo>
                    <a:pt x="38" y="35"/>
                    <a:pt x="25" y="60"/>
                    <a:pt x="0" y="85"/>
                  </a:cubicBezTo>
                  <a:cubicBezTo>
                    <a:pt x="0" y="97"/>
                    <a:pt x="13" y="97"/>
                    <a:pt x="13" y="97"/>
                  </a:cubicBezTo>
                  <a:cubicBezTo>
                    <a:pt x="38" y="72"/>
                    <a:pt x="51" y="47"/>
                    <a:pt x="76" y="10"/>
                  </a:cubicBezTo>
                  <a:cubicBezTo>
                    <a:pt x="76" y="3"/>
                    <a:pt x="73" y="0"/>
                    <a:pt x="69"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0" name="Google Shape;1810;p39"/>
            <p:cNvSpPr/>
            <p:nvPr/>
          </p:nvSpPr>
          <p:spPr>
            <a:xfrm>
              <a:off x="3939075" y="3166375"/>
              <a:ext cx="1300" cy="3300"/>
            </a:xfrm>
            <a:custGeom>
              <a:avLst/>
              <a:gdLst/>
              <a:ahLst/>
              <a:cxnLst/>
              <a:rect l="l" t="t" r="r" b="b"/>
              <a:pathLst>
                <a:path w="52" h="132" extrusionOk="0">
                  <a:moveTo>
                    <a:pt x="38" y="0"/>
                  </a:moveTo>
                  <a:cubicBezTo>
                    <a:pt x="34" y="0"/>
                    <a:pt x="30" y="1"/>
                    <a:pt x="26" y="6"/>
                  </a:cubicBezTo>
                  <a:cubicBezTo>
                    <a:pt x="13" y="43"/>
                    <a:pt x="13" y="81"/>
                    <a:pt x="1" y="119"/>
                  </a:cubicBezTo>
                  <a:cubicBezTo>
                    <a:pt x="1" y="131"/>
                    <a:pt x="13" y="131"/>
                    <a:pt x="26" y="131"/>
                  </a:cubicBezTo>
                  <a:cubicBezTo>
                    <a:pt x="39" y="93"/>
                    <a:pt x="39" y="56"/>
                    <a:pt x="51" y="6"/>
                  </a:cubicBezTo>
                  <a:cubicBezTo>
                    <a:pt x="51" y="6"/>
                    <a:pt x="45" y="0"/>
                    <a:pt x="38"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1" name="Google Shape;1811;p39"/>
            <p:cNvSpPr/>
            <p:nvPr/>
          </p:nvSpPr>
          <p:spPr>
            <a:xfrm>
              <a:off x="3941275" y="3162100"/>
              <a:ext cx="1275" cy="2475"/>
            </a:xfrm>
            <a:custGeom>
              <a:avLst/>
              <a:gdLst/>
              <a:ahLst/>
              <a:cxnLst/>
              <a:rect l="l" t="t" r="r" b="b"/>
              <a:pathLst>
                <a:path w="51" h="99" extrusionOk="0">
                  <a:moveTo>
                    <a:pt x="38" y="1"/>
                  </a:moveTo>
                  <a:cubicBezTo>
                    <a:pt x="26" y="26"/>
                    <a:pt x="13" y="64"/>
                    <a:pt x="1" y="89"/>
                  </a:cubicBezTo>
                  <a:cubicBezTo>
                    <a:pt x="1" y="95"/>
                    <a:pt x="4" y="98"/>
                    <a:pt x="7" y="98"/>
                  </a:cubicBezTo>
                  <a:cubicBezTo>
                    <a:pt x="10" y="98"/>
                    <a:pt x="13" y="95"/>
                    <a:pt x="13" y="89"/>
                  </a:cubicBezTo>
                  <a:cubicBezTo>
                    <a:pt x="26" y="64"/>
                    <a:pt x="38" y="39"/>
                    <a:pt x="51" y="13"/>
                  </a:cubicBezTo>
                  <a:cubicBezTo>
                    <a:pt x="51" y="1"/>
                    <a:pt x="38" y="1"/>
                    <a:pt x="38"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2" name="Google Shape;1812;p39"/>
            <p:cNvSpPr/>
            <p:nvPr/>
          </p:nvSpPr>
          <p:spPr>
            <a:xfrm>
              <a:off x="3936900" y="3159050"/>
              <a:ext cx="1425" cy="3625"/>
            </a:xfrm>
            <a:custGeom>
              <a:avLst/>
              <a:gdLst/>
              <a:ahLst/>
              <a:cxnLst/>
              <a:rect l="l" t="t" r="r" b="b"/>
              <a:pathLst>
                <a:path w="57" h="145" extrusionOk="0">
                  <a:moveTo>
                    <a:pt x="49" y="1"/>
                  </a:moveTo>
                  <a:cubicBezTo>
                    <a:pt x="44" y="1"/>
                    <a:pt x="38" y="4"/>
                    <a:pt x="38" y="10"/>
                  </a:cubicBezTo>
                  <a:cubicBezTo>
                    <a:pt x="25" y="48"/>
                    <a:pt x="13" y="85"/>
                    <a:pt x="0" y="135"/>
                  </a:cubicBezTo>
                  <a:cubicBezTo>
                    <a:pt x="0" y="142"/>
                    <a:pt x="3" y="145"/>
                    <a:pt x="8" y="145"/>
                  </a:cubicBezTo>
                  <a:cubicBezTo>
                    <a:pt x="13" y="145"/>
                    <a:pt x="19" y="142"/>
                    <a:pt x="25" y="135"/>
                  </a:cubicBezTo>
                  <a:cubicBezTo>
                    <a:pt x="38" y="98"/>
                    <a:pt x="50" y="48"/>
                    <a:pt x="50" y="10"/>
                  </a:cubicBezTo>
                  <a:cubicBezTo>
                    <a:pt x="56" y="4"/>
                    <a:pt x="53" y="1"/>
                    <a:pt x="49"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3" name="Google Shape;1813;p39"/>
            <p:cNvSpPr/>
            <p:nvPr/>
          </p:nvSpPr>
          <p:spPr>
            <a:xfrm>
              <a:off x="3937525" y="3163750"/>
              <a:ext cx="1275" cy="3950"/>
            </a:xfrm>
            <a:custGeom>
              <a:avLst/>
              <a:gdLst/>
              <a:ahLst/>
              <a:cxnLst/>
              <a:rect l="l" t="t" r="r" b="b"/>
              <a:pathLst>
                <a:path w="51" h="158" extrusionOk="0">
                  <a:moveTo>
                    <a:pt x="44" y="1"/>
                  </a:moveTo>
                  <a:cubicBezTo>
                    <a:pt x="41" y="1"/>
                    <a:pt x="38" y="4"/>
                    <a:pt x="38" y="10"/>
                  </a:cubicBezTo>
                  <a:cubicBezTo>
                    <a:pt x="25" y="60"/>
                    <a:pt x="13" y="98"/>
                    <a:pt x="0" y="148"/>
                  </a:cubicBezTo>
                  <a:cubicBezTo>
                    <a:pt x="0" y="155"/>
                    <a:pt x="3" y="158"/>
                    <a:pt x="8" y="158"/>
                  </a:cubicBezTo>
                  <a:cubicBezTo>
                    <a:pt x="13" y="158"/>
                    <a:pt x="19" y="155"/>
                    <a:pt x="25" y="148"/>
                  </a:cubicBezTo>
                  <a:cubicBezTo>
                    <a:pt x="38" y="111"/>
                    <a:pt x="38" y="60"/>
                    <a:pt x="50" y="10"/>
                  </a:cubicBezTo>
                  <a:cubicBezTo>
                    <a:pt x="50" y="4"/>
                    <a:pt x="47" y="1"/>
                    <a:pt x="44"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4" name="Google Shape;1814;p39"/>
            <p:cNvSpPr/>
            <p:nvPr/>
          </p:nvSpPr>
          <p:spPr>
            <a:xfrm>
              <a:off x="3933125" y="3164800"/>
              <a:ext cx="1275" cy="4075"/>
            </a:xfrm>
            <a:custGeom>
              <a:avLst/>
              <a:gdLst/>
              <a:ahLst/>
              <a:cxnLst/>
              <a:rect l="l" t="t" r="r" b="b"/>
              <a:pathLst>
                <a:path w="51" h="163" extrusionOk="0">
                  <a:moveTo>
                    <a:pt x="15" y="1"/>
                  </a:moveTo>
                  <a:cubicBezTo>
                    <a:pt x="7" y="1"/>
                    <a:pt x="0" y="10"/>
                    <a:pt x="0" y="18"/>
                  </a:cubicBezTo>
                  <a:cubicBezTo>
                    <a:pt x="13" y="69"/>
                    <a:pt x="13" y="106"/>
                    <a:pt x="38" y="156"/>
                  </a:cubicBezTo>
                  <a:cubicBezTo>
                    <a:pt x="38" y="161"/>
                    <a:pt x="39" y="162"/>
                    <a:pt x="41" y="162"/>
                  </a:cubicBezTo>
                  <a:cubicBezTo>
                    <a:pt x="45" y="162"/>
                    <a:pt x="51" y="156"/>
                    <a:pt x="51" y="156"/>
                  </a:cubicBezTo>
                  <a:cubicBezTo>
                    <a:pt x="38" y="106"/>
                    <a:pt x="26" y="56"/>
                    <a:pt x="26" y="6"/>
                  </a:cubicBezTo>
                  <a:cubicBezTo>
                    <a:pt x="22" y="2"/>
                    <a:pt x="18" y="1"/>
                    <a:pt x="15"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5" name="Google Shape;1815;p39"/>
            <p:cNvSpPr/>
            <p:nvPr/>
          </p:nvSpPr>
          <p:spPr>
            <a:xfrm>
              <a:off x="3934375" y="3159150"/>
              <a:ext cx="975" cy="3225"/>
            </a:xfrm>
            <a:custGeom>
              <a:avLst/>
              <a:gdLst/>
              <a:ahLst/>
              <a:cxnLst/>
              <a:rect l="l" t="t" r="r" b="b"/>
              <a:pathLst>
                <a:path w="39" h="129" extrusionOk="0">
                  <a:moveTo>
                    <a:pt x="28" y="1"/>
                  </a:moveTo>
                  <a:cubicBezTo>
                    <a:pt x="27" y="1"/>
                    <a:pt x="26" y="2"/>
                    <a:pt x="26" y="6"/>
                  </a:cubicBezTo>
                  <a:cubicBezTo>
                    <a:pt x="13" y="44"/>
                    <a:pt x="1" y="81"/>
                    <a:pt x="1" y="119"/>
                  </a:cubicBezTo>
                  <a:cubicBezTo>
                    <a:pt x="1" y="125"/>
                    <a:pt x="7" y="128"/>
                    <a:pt x="13" y="128"/>
                  </a:cubicBezTo>
                  <a:cubicBezTo>
                    <a:pt x="19" y="128"/>
                    <a:pt x="26" y="125"/>
                    <a:pt x="26" y="119"/>
                  </a:cubicBezTo>
                  <a:cubicBezTo>
                    <a:pt x="26" y="81"/>
                    <a:pt x="38" y="44"/>
                    <a:pt x="38" y="19"/>
                  </a:cubicBezTo>
                  <a:cubicBezTo>
                    <a:pt x="38" y="10"/>
                    <a:pt x="32" y="1"/>
                    <a:pt x="28"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6" name="Google Shape;1816;p39"/>
            <p:cNvSpPr/>
            <p:nvPr/>
          </p:nvSpPr>
          <p:spPr>
            <a:xfrm>
              <a:off x="3929675" y="3156550"/>
              <a:ext cx="975" cy="4250"/>
            </a:xfrm>
            <a:custGeom>
              <a:avLst/>
              <a:gdLst/>
              <a:ahLst/>
              <a:cxnLst/>
              <a:rect l="l" t="t" r="r" b="b"/>
              <a:pathLst>
                <a:path w="39" h="170" extrusionOk="0">
                  <a:moveTo>
                    <a:pt x="32" y="0"/>
                  </a:moveTo>
                  <a:cubicBezTo>
                    <a:pt x="29" y="0"/>
                    <a:pt x="25" y="3"/>
                    <a:pt x="25" y="10"/>
                  </a:cubicBezTo>
                  <a:cubicBezTo>
                    <a:pt x="13" y="60"/>
                    <a:pt x="0" y="110"/>
                    <a:pt x="25" y="160"/>
                  </a:cubicBezTo>
                  <a:cubicBezTo>
                    <a:pt x="25" y="166"/>
                    <a:pt x="29" y="170"/>
                    <a:pt x="32" y="170"/>
                  </a:cubicBezTo>
                  <a:cubicBezTo>
                    <a:pt x="35" y="170"/>
                    <a:pt x="38" y="166"/>
                    <a:pt x="38" y="160"/>
                  </a:cubicBezTo>
                  <a:cubicBezTo>
                    <a:pt x="25" y="110"/>
                    <a:pt x="25" y="60"/>
                    <a:pt x="38" y="10"/>
                  </a:cubicBezTo>
                  <a:cubicBezTo>
                    <a:pt x="38" y="3"/>
                    <a:pt x="35" y="0"/>
                    <a:pt x="32"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7" name="Google Shape;1817;p39"/>
            <p:cNvSpPr/>
            <p:nvPr/>
          </p:nvSpPr>
          <p:spPr>
            <a:xfrm>
              <a:off x="3930775" y="3164075"/>
              <a:ext cx="1425" cy="4475"/>
            </a:xfrm>
            <a:custGeom>
              <a:avLst/>
              <a:gdLst/>
              <a:ahLst/>
              <a:cxnLst/>
              <a:rect l="l" t="t" r="r" b="b"/>
              <a:pathLst>
                <a:path w="57" h="179" extrusionOk="0">
                  <a:moveTo>
                    <a:pt x="8" y="0"/>
                  </a:moveTo>
                  <a:cubicBezTo>
                    <a:pt x="3" y="0"/>
                    <a:pt x="0" y="3"/>
                    <a:pt x="7" y="10"/>
                  </a:cubicBezTo>
                  <a:cubicBezTo>
                    <a:pt x="7" y="60"/>
                    <a:pt x="19" y="123"/>
                    <a:pt x="44" y="173"/>
                  </a:cubicBezTo>
                  <a:cubicBezTo>
                    <a:pt x="44" y="177"/>
                    <a:pt x="46" y="178"/>
                    <a:pt x="47" y="178"/>
                  </a:cubicBezTo>
                  <a:cubicBezTo>
                    <a:pt x="51" y="178"/>
                    <a:pt x="57" y="173"/>
                    <a:pt x="57" y="173"/>
                  </a:cubicBezTo>
                  <a:cubicBezTo>
                    <a:pt x="44" y="110"/>
                    <a:pt x="32" y="60"/>
                    <a:pt x="19" y="10"/>
                  </a:cubicBezTo>
                  <a:cubicBezTo>
                    <a:pt x="19" y="3"/>
                    <a:pt x="13" y="0"/>
                    <a:pt x="8"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8" name="Google Shape;1818;p39"/>
            <p:cNvSpPr/>
            <p:nvPr/>
          </p:nvSpPr>
          <p:spPr>
            <a:xfrm>
              <a:off x="3943800" y="3177475"/>
              <a:ext cx="3150" cy="650"/>
            </a:xfrm>
            <a:custGeom>
              <a:avLst/>
              <a:gdLst/>
              <a:ahLst/>
              <a:cxnLst/>
              <a:rect l="l" t="t" r="r" b="b"/>
              <a:pathLst>
                <a:path w="126" h="26" extrusionOk="0">
                  <a:moveTo>
                    <a:pt x="113" y="1"/>
                  </a:moveTo>
                  <a:cubicBezTo>
                    <a:pt x="88" y="1"/>
                    <a:pt x="38" y="13"/>
                    <a:pt x="13" y="13"/>
                  </a:cubicBezTo>
                  <a:cubicBezTo>
                    <a:pt x="0" y="13"/>
                    <a:pt x="0" y="26"/>
                    <a:pt x="13" y="26"/>
                  </a:cubicBezTo>
                  <a:cubicBezTo>
                    <a:pt x="50" y="26"/>
                    <a:pt x="75" y="26"/>
                    <a:pt x="113" y="13"/>
                  </a:cubicBezTo>
                  <a:cubicBezTo>
                    <a:pt x="126" y="13"/>
                    <a:pt x="126" y="1"/>
                    <a:pt x="113"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9" name="Google Shape;1819;p39"/>
            <p:cNvSpPr/>
            <p:nvPr/>
          </p:nvSpPr>
          <p:spPr>
            <a:xfrm>
              <a:off x="3943800" y="3179675"/>
              <a:ext cx="4100" cy="975"/>
            </a:xfrm>
            <a:custGeom>
              <a:avLst/>
              <a:gdLst/>
              <a:ahLst/>
              <a:cxnLst/>
              <a:rect l="l" t="t" r="r" b="b"/>
              <a:pathLst>
                <a:path w="164" h="39" extrusionOk="0">
                  <a:moveTo>
                    <a:pt x="13" y="1"/>
                  </a:moveTo>
                  <a:cubicBezTo>
                    <a:pt x="0" y="1"/>
                    <a:pt x="0" y="13"/>
                    <a:pt x="13" y="13"/>
                  </a:cubicBezTo>
                  <a:cubicBezTo>
                    <a:pt x="63" y="38"/>
                    <a:pt x="100" y="38"/>
                    <a:pt x="163" y="38"/>
                  </a:cubicBezTo>
                  <a:cubicBezTo>
                    <a:pt x="163" y="38"/>
                    <a:pt x="163" y="13"/>
                    <a:pt x="163" y="13"/>
                  </a:cubicBezTo>
                  <a:cubicBezTo>
                    <a:pt x="113" y="13"/>
                    <a:pt x="63" y="13"/>
                    <a:pt x="13"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0" name="Google Shape;1820;p39"/>
            <p:cNvSpPr/>
            <p:nvPr/>
          </p:nvSpPr>
          <p:spPr>
            <a:xfrm>
              <a:off x="3940975" y="3171375"/>
              <a:ext cx="2850" cy="3125"/>
            </a:xfrm>
            <a:custGeom>
              <a:avLst/>
              <a:gdLst/>
              <a:ahLst/>
              <a:cxnLst/>
              <a:rect l="l" t="t" r="r" b="b"/>
              <a:pathLst>
                <a:path w="114" h="125" extrusionOk="0">
                  <a:moveTo>
                    <a:pt x="104" y="1"/>
                  </a:moveTo>
                  <a:cubicBezTo>
                    <a:pt x="102" y="1"/>
                    <a:pt x="101" y="2"/>
                    <a:pt x="101" y="6"/>
                  </a:cubicBezTo>
                  <a:cubicBezTo>
                    <a:pt x="75" y="44"/>
                    <a:pt x="38" y="69"/>
                    <a:pt x="0" y="107"/>
                  </a:cubicBezTo>
                  <a:cubicBezTo>
                    <a:pt x="0" y="116"/>
                    <a:pt x="0" y="125"/>
                    <a:pt x="5" y="125"/>
                  </a:cubicBezTo>
                  <a:cubicBezTo>
                    <a:pt x="6" y="125"/>
                    <a:pt x="9" y="123"/>
                    <a:pt x="13" y="119"/>
                  </a:cubicBezTo>
                  <a:cubicBezTo>
                    <a:pt x="50" y="94"/>
                    <a:pt x="88" y="57"/>
                    <a:pt x="113" y="6"/>
                  </a:cubicBezTo>
                  <a:cubicBezTo>
                    <a:pt x="113" y="6"/>
                    <a:pt x="108" y="1"/>
                    <a:pt x="104"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1" name="Google Shape;1821;p39"/>
            <p:cNvSpPr/>
            <p:nvPr/>
          </p:nvSpPr>
          <p:spPr>
            <a:xfrm>
              <a:off x="3939400" y="3168550"/>
              <a:ext cx="2125" cy="4075"/>
            </a:xfrm>
            <a:custGeom>
              <a:avLst/>
              <a:gdLst/>
              <a:ahLst/>
              <a:cxnLst/>
              <a:rect l="l" t="t" r="r" b="b"/>
              <a:pathLst>
                <a:path w="85" h="163" extrusionOk="0">
                  <a:moveTo>
                    <a:pt x="75" y="1"/>
                  </a:moveTo>
                  <a:cubicBezTo>
                    <a:pt x="72" y="1"/>
                    <a:pt x="67" y="2"/>
                    <a:pt x="63" y="6"/>
                  </a:cubicBezTo>
                  <a:cubicBezTo>
                    <a:pt x="38" y="57"/>
                    <a:pt x="26" y="107"/>
                    <a:pt x="0" y="157"/>
                  </a:cubicBezTo>
                  <a:cubicBezTo>
                    <a:pt x="0" y="157"/>
                    <a:pt x="6" y="163"/>
                    <a:pt x="10" y="163"/>
                  </a:cubicBezTo>
                  <a:cubicBezTo>
                    <a:pt x="12" y="163"/>
                    <a:pt x="13" y="161"/>
                    <a:pt x="13" y="157"/>
                  </a:cubicBezTo>
                  <a:cubicBezTo>
                    <a:pt x="38" y="107"/>
                    <a:pt x="63" y="57"/>
                    <a:pt x="76" y="6"/>
                  </a:cubicBezTo>
                  <a:cubicBezTo>
                    <a:pt x="84" y="6"/>
                    <a:pt x="81" y="1"/>
                    <a:pt x="75"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2" name="Google Shape;1822;p39"/>
            <p:cNvSpPr/>
            <p:nvPr/>
          </p:nvSpPr>
          <p:spPr>
            <a:xfrm>
              <a:off x="3935625" y="3166575"/>
              <a:ext cx="975" cy="5825"/>
            </a:xfrm>
            <a:custGeom>
              <a:avLst/>
              <a:gdLst/>
              <a:ahLst/>
              <a:cxnLst/>
              <a:rect l="l" t="t" r="r" b="b"/>
              <a:pathLst>
                <a:path w="39" h="233" extrusionOk="0">
                  <a:moveTo>
                    <a:pt x="13" y="1"/>
                  </a:moveTo>
                  <a:cubicBezTo>
                    <a:pt x="7" y="1"/>
                    <a:pt x="1" y="4"/>
                    <a:pt x="1" y="10"/>
                  </a:cubicBezTo>
                  <a:cubicBezTo>
                    <a:pt x="1" y="85"/>
                    <a:pt x="1" y="161"/>
                    <a:pt x="13" y="223"/>
                  </a:cubicBezTo>
                  <a:cubicBezTo>
                    <a:pt x="20" y="230"/>
                    <a:pt x="26" y="233"/>
                    <a:pt x="31" y="233"/>
                  </a:cubicBezTo>
                  <a:cubicBezTo>
                    <a:pt x="35" y="233"/>
                    <a:pt x="38" y="230"/>
                    <a:pt x="38" y="223"/>
                  </a:cubicBezTo>
                  <a:cubicBezTo>
                    <a:pt x="26" y="148"/>
                    <a:pt x="13" y="85"/>
                    <a:pt x="26" y="10"/>
                  </a:cubicBezTo>
                  <a:cubicBezTo>
                    <a:pt x="26" y="4"/>
                    <a:pt x="20" y="1"/>
                    <a:pt x="13"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3" name="Google Shape;1823;p39"/>
            <p:cNvSpPr/>
            <p:nvPr/>
          </p:nvSpPr>
          <p:spPr>
            <a:xfrm>
              <a:off x="3507100" y="2693375"/>
              <a:ext cx="66825" cy="57675"/>
            </a:xfrm>
            <a:custGeom>
              <a:avLst/>
              <a:gdLst/>
              <a:ahLst/>
              <a:cxnLst/>
              <a:rect l="l" t="t" r="r" b="b"/>
              <a:pathLst>
                <a:path w="2673" h="2307" extrusionOk="0">
                  <a:moveTo>
                    <a:pt x="1313" y="0"/>
                  </a:moveTo>
                  <a:cubicBezTo>
                    <a:pt x="1192" y="0"/>
                    <a:pt x="1071" y="47"/>
                    <a:pt x="991" y="140"/>
                  </a:cubicBezTo>
                  <a:cubicBezTo>
                    <a:pt x="841" y="316"/>
                    <a:pt x="828" y="554"/>
                    <a:pt x="1004" y="880"/>
                  </a:cubicBezTo>
                  <a:cubicBezTo>
                    <a:pt x="849" y="702"/>
                    <a:pt x="649" y="591"/>
                    <a:pt x="404" y="591"/>
                  </a:cubicBezTo>
                  <a:cubicBezTo>
                    <a:pt x="390" y="591"/>
                    <a:pt x="377" y="591"/>
                    <a:pt x="364" y="592"/>
                  </a:cubicBezTo>
                  <a:cubicBezTo>
                    <a:pt x="113" y="604"/>
                    <a:pt x="0" y="943"/>
                    <a:pt x="126" y="1169"/>
                  </a:cubicBezTo>
                  <a:cubicBezTo>
                    <a:pt x="251" y="1382"/>
                    <a:pt x="866" y="1395"/>
                    <a:pt x="866" y="1395"/>
                  </a:cubicBezTo>
                  <a:cubicBezTo>
                    <a:pt x="866" y="1395"/>
                    <a:pt x="565" y="1495"/>
                    <a:pt x="414" y="1709"/>
                  </a:cubicBezTo>
                  <a:cubicBezTo>
                    <a:pt x="326" y="1847"/>
                    <a:pt x="289" y="1997"/>
                    <a:pt x="439" y="2160"/>
                  </a:cubicBezTo>
                  <a:cubicBezTo>
                    <a:pt x="508" y="2242"/>
                    <a:pt x="606" y="2276"/>
                    <a:pt x="703" y="2276"/>
                  </a:cubicBezTo>
                  <a:cubicBezTo>
                    <a:pt x="800" y="2276"/>
                    <a:pt x="897" y="2242"/>
                    <a:pt x="966" y="2185"/>
                  </a:cubicBezTo>
                  <a:cubicBezTo>
                    <a:pt x="1167" y="2010"/>
                    <a:pt x="1268" y="1734"/>
                    <a:pt x="1268" y="1734"/>
                  </a:cubicBezTo>
                  <a:cubicBezTo>
                    <a:pt x="1268" y="1734"/>
                    <a:pt x="1352" y="2307"/>
                    <a:pt x="1716" y="2307"/>
                  </a:cubicBezTo>
                  <a:cubicBezTo>
                    <a:pt x="1773" y="2307"/>
                    <a:pt x="1836" y="2293"/>
                    <a:pt x="1908" y="2261"/>
                  </a:cubicBezTo>
                  <a:cubicBezTo>
                    <a:pt x="2196" y="2123"/>
                    <a:pt x="2108" y="1633"/>
                    <a:pt x="1757" y="1395"/>
                  </a:cubicBezTo>
                  <a:lnTo>
                    <a:pt x="1757" y="1395"/>
                  </a:lnTo>
                  <a:cubicBezTo>
                    <a:pt x="1775" y="1396"/>
                    <a:pt x="1795" y="1397"/>
                    <a:pt x="1815" y="1397"/>
                  </a:cubicBezTo>
                  <a:cubicBezTo>
                    <a:pt x="1996" y="1397"/>
                    <a:pt x="2262" y="1349"/>
                    <a:pt x="2397" y="1282"/>
                  </a:cubicBezTo>
                  <a:cubicBezTo>
                    <a:pt x="2560" y="1194"/>
                    <a:pt x="2673" y="993"/>
                    <a:pt x="2585" y="843"/>
                  </a:cubicBezTo>
                  <a:cubicBezTo>
                    <a:pt x="2535" y="742"/>
                    <a:pt x="2422" y="680"/>
                    <a:pt x="2309" y="655"/>
                  </a:cubicBezTo>
                  <a:cubicBezTo>
                    <a:pt x="2266" y="644"/>
                    <a:pt x="2224" y="640"/>
                    <a:pt x="2182" y="640"/>
                  </a:cubicBezTo>
                  <a:cubicBezTo>
                    <a:pt x="1968" y="640"/>
                    <a:pt x="1768" y="761"/>
                    <a:pt x="1569" y="855"/>
                  </a:cubicBezTo>
                  <a:cubicBezTo>
                    <a:pt x="1682" y="629"/>
                    <a:pt x="1769" y="291"/>
                    <a:pt x="1606" y="115"/>
                  </a:cubicBezTo>
                  <a:cubicBezTo>
                    <a:pt x="1529" y="38"/>
                    <a:pt x="1421" y="0"/>
                    <a:pt x="1313" y="0"/>
                  </a:cubicBezTo>
                  <a:close/>
                </a:path>
              </a:pathLst>
            </a:custGeom>
            <a:solidFill>
              <a:srgbClr val="F5A1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4" name="Google Shape;1824;p39"/>
            <p:cNvSpPr/>
            <p:nvPr/>
          </p:nvSpPr>
          <p:spPr>
            <a:xfrm>
              <a:off x="3544100" y="2720275"/>
              <a:ext cx="7725" cy="4850"/>
            </a:xfrm>
            <a:custGeom>
              <a:avLst/>
              <a:gdLst/>
              <a:ahLst/>
              <a:cxnLst/>
              <a:rect l="l" t="t" r="r" b="b"/>
              <a:pathLst>
                <a:path w="309" h="194" extrusionOk="0">
                  <a:moveTo>
                    <a:pt x="257" y="1"/>
                  </a:moveTo>
                  <a:cubicBezTo>
                    <a:pt x="251" y="1"/>
                    <a:pt x="246" y="2"/>
                    <a:pt x="239" y="5"/>
                  </a:cubicBezTo>
                  <a:cubicBezTo>
                    <a:pt x="151" y="18"/>
                    <a:pt x="13" y="55"/>
                    <a:pt x="1" y="156"/>
                  </a:cubicBezTo>
                  <a:cubicBezTo>
                    <a:pt x="1" y="181"/>
                    <a:pt x="13" y="193"/>
                    <a:pt x="38" y="193"/>
                  </a:cubicBezTo>
                  <a:cubicBezTo>
                    <a:pt x="126" y="193"/>
                    <a:pt x="189" y="118"/>
                    <a:pt x="264" y="80"/>
                  </a:cubicBezTo>
                  <a:cubicBezTo>
                    <a:pt x="308" y="69"/>
                    <a:pt x="295" y="1"/>
                    <a:pt x="25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5" name="Google Shape;1825;p39"/>
            <p:cNvSpPr/>
            <p:nvPr/>
          </p:nvSpPr>
          <p:spPr>
            <a:xfrm>
              <a:off x="3540350" y="2717350"/>
              <a:ext cx="5825" cy="8300"/>
            </a:xfrm>
            <a:custGeom>
              <a:avLst/>
              <a:gdLst/>
              <a:ahLst/>
              <a:cxnLst/>
              <a:rect l="l" t="t" r="r" b="b"/>
              <a:pathLst>
                <a:path w="233" h="332" extrusionOk="0">
                  <a:moveTo>
                    <a:pt x="184" y="1"/>
                  </a:moveTo>
                  <a:cubicBezTo>
                    <a:pt x="176" y="1"/>
                    <a:pt x="169" y="3"/>
                    <a:pt x="163" y="9"/>
                  </a:cubicBezTo>
                  <a:cubicBezTo>
                    <a:pt x="88" y="72"/>
                    <a:pt x="0" y="248"/>
                    <a:pt x="88" y="323"/>
                  </a:cubicBezTo>
                  <a:cubicBezTo>
                    <a:pt x="99" y="328"/>
                    <a:pt x="107" y="331"/>
                    <a:pt x="114" y="331"/>
                  </a:cubicBezTo>
                  <a:cubicBezTo>
                    <a:pt x="124" y="331"/>
                    <a:pt x="131" y="325"/>
                    <a:pt x="138" y="310"/>
                  </a:cubicBezTo>
                  <a:cubicBezTo>
                    <a:pt x="163" y="285"/>
                    <a:pt x="151" y="260"/>
                    <a:pt x="163" y="210"/>
                  </a:cubicBezTo>
                  <a:cubicBezTo>
                    <a:pt x="163" y="147"/>
                    <a:pt x="188" y="97"/>
                    <a:pt x="214" y="47"/>
                  </a:cubicBezTo>
                  <a:cubicBezTo>
                    <a:pt x="233" y="28"/>
                    <a:pt x="208" y="1"/>
                    <a:pt x="18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6" name="Google Shape;1826;p39"/>
            <p:cNvSpPr/>
            <p:nvPr/>
          </p:nvSpPr>
          <p:spPr>
            <a:xfrm>
              <a:off x="3538150" y="2709475"/>
              <a:ext cx="3775" cy="9400"/>
            </a:xfrm>
            <a:custGeom>
              <a:avLst/>
              <a:gdLst/>
              <a:ahLst/>
              <a:cxnLst/>
              <a:rect l="l" t="t" r="r" b="b"/>
              <a:pathLst>
                <a:path w="151" h="376" extrusionOk="0">
                  <a:moveTo>
                    <a:pt x="60" y="0"/>
                  </a:moveTo>
                  <a:cubicBezTo>
                    <a:pt x="38" y="0"/>
                    <a:pt x="13" y="14"/>
                    <a:pt x="13" y="36"/>
                  </a:cubicBezTo>
                  <a:cubicBezTo>
                    <a:pt x="26" y="136"/>
                    <a:pt x="0" y="261"/>
                    <a:pt x="51" y="362"/>
                  </a:cubicBezTo>
                  <a:cubicBezTo>
                    <a:pt x="55" y="371"/>
                    <a:pt x="64" y="376"/>
                    <a:pt x="73" y="376"/>
                  </a:cubicBezTo>
                  <a:cubicBezTo>
                    <a:pt x="88" y="376"/>
                    <a:pt x="106" y="365"/>
                    <a:pt x="113" y="349"/>
                  </a:cubicBezTo>
                  <a:cubicBezTo>
                    <a:pt x="151" y="261"/>
                    <a:pt x="113" y="123"/>
                    <a:pt x="88" y="23"/>
                  </a:cubicBezTo>
                  <a:cubicBezTo>
                    <a:pt x="88" y="7"/>
                    <a:pt x="75" y="0"/>
                    <a:pt x="6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7" name="Google Shape;1827;p39"/>
            <p:cNvSpPr/>
            <p:nvPr/>
          </p:nvSpPr>
          <p:spPr>
            <a:xfrm>
              <a:off x="3535175" y="2716300"/>
              <a:ext cx="8650" cy="10400"/>
            </a:xfrm>
            <a:custGeom>
              <a:avLst/>
              <a:gdLst/>
              <a:ahLst/>
              <a:cxnLst/>
              <a:rect l="l" t="t" r="r" b="b"/>
              <a:pathLst>
                <a:path w="346" h="416" extrusionOk="0">
                  <a:moveTo>
                    <a:pt x="64" y="0"/>
                  </a:moveTo>
                  <a:cubicBezTo>
                    <a:pt x="31" y="0"/>
                    <a:pt x="0" y="38"/>
                    <a:pt x="19" y="76"/>
                  </a:cubicBezTo>
                  <a:cubicBezTo>
                    <a:pt x="69" y="139"/>
                    <a:pt x="107" y="214"/>
                    <a:pt x="157" y="290"/>
                  </a:cubicBezTo>
                  <a:cubicBezTo>
                    <a:pt x="182" y="340"/>
                    <a:pt x="195" y="390"/>
                    <a:pt x="257" y="415"/>
                  </a:cubicBezTo>
                  <a:cubicBezTo>
                    <a:pt x="270" y="415"/>
                    <a:pt x="295" y="403"/>
                    <a:pt x="295" y="390"/>
                  </a:cubicBezTo>
                  <a:cubicBezTo>
                    <a:pt x="345" y="265"/>
                    <a:pt x="170" y="101"/>
                    <a:pt x="94" y="14"/>
                  </a:cubicBezTo>
                  <a:cubicBezTo>
                    <a:pt x="85" y="4"/>
                    <a:pt x="74" y="0"/>
                    <a:pt x="6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8" name="Google Shape;1828;p39"/>
            <p:cNvSpPr/>
            <p:nvPr/>
          </p:nvSpPr>
          <p:spPr>
            <a:xfrm>
              <a:off x="3527025" y="2717400"/>
              <a:ext cx="5675" cy="4800"/>
            </a:xfrm>
            <a:custGeom>
              <a:avLst/>
              <a:gdLst/>
              <a:ahLst/>
              <a:cxnLst/>
              <a:rect l="l" t="t" r="r" b="b"/>
              <a:pathLst>
                <a:path w="227" h="192" extrusionOk="0">
                  <a:moveTo>
                    <a:pt x="64" y="0"/>
                  </a:moveTo>
                  <a:cubicBezTo>
                    <a:pt x="36" y="0"/>
                    <a:pt x="1" y="37"/>
                    <a:pt x="31" y="57"/>
                  </a:cubicBezTo>
                  <a:cubicBezTo>
                    <a:pt x="69" y="108"/>
                    <a:pt x="107" y="158"/>
                    <a:pt x="157" y="183"/>
                  </a:cubicBezTo>
                  <a:cubicBezTo>
                    <a:pt x="165" y="189"/>
                    <a:pt x="174" y="191"/>
                    <a:pt x="182" y="191"/>
                  </a:cubicBezTo>
                  <a:cubicBezTo>
                    <a:pt x="208" y="191"/>
                    <a:pt x="226" y="162"/>
                    <a:pt x="207" y="133"/>
                  </a:cubicBezTo>
                  <a:cubicBezTo>
                    <a:pt x="182" y="70"/>
                    <a:pt x="144" y="32"/>
                    <a:pt x="82" y="7"/>
                  </a:cubicBezTo>
                  <a:cubicBezTo>
                    <a:pt x="77" y="2"/>
                    <a:pt x="71" y="0"/>
                    <a:pt x="6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9" name="Google Shape;1829;p39"/>
            <p:cNvSpPr/>
            <p:nvPr/>
          </p:nvSpPr>
          <p:spPr>
            <a:xfrm>
              <a:off x="3532175" y="2723075"/>
              <a:ext cx="9675" cy="7500"/>
            </a:xfrm>
            <a:custGeom>
              <a:avLst/>
              <a:gdLst/>
              <a:ahLst/>
              <a:cxnLst/>
              <a:rect l="l" t="t" r="r" b="b"/>
              <a:pathLst>
                <a:path w="387" h="300" extrusionOk="0">
                  <a:moveTo>
                    <a:pt x="84" y="0"/>
                  </a:moveTo>
                  <a:cubicBezTo>
                    <a:pt x="69" y="0"/>
                    <a:pt x="53" y="2"/>
                    <a:pt x="39" y="6"/>
                  </a:cubicBezTo>
                  <a:cubicBezTo>
                    <a:pt x="1" y="19"/>
                    <a:pt x="1" y="94"/>
                    <a:pt x="51" y="94"/>
                  </a:cubicBezTo>
                  <a:cubicBezTo>
                    <a:pt x="56" y="93"/>
                    <a:pt x="61" y="93"/>
                    <a:pt x="66" y="93"/>
                  </a:cubicBezTo>
                  <a:cubicBezTo>
                    <a:pt x="181" y="93"/>
                    <a:pt x="230" y="234"/>
                    <a:pt x="315" y="295"/>
                  </a:cubicBezTo>
                  <a:cubicBezTo>
                    <a:pt x="321" y="298"/>
                    <a:pt x="329" y="299"/>
                    <a:pt x="337" y="299"/>
                  </a:cubicBezTo>
                  <a:cubicBezTo>
                    <a:pt x="361" y="299"/>
                    <a:pt x="387" y="285"/>
                    <a:pt x="377" y="257"/>
                  </a:cubicBezTo>
                  <a:cubicBezTo>
                    <a:pt x="377" y="134"/>
                    <a:pt x="217" y="0"/>
                    <a:pt x="8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0" name="Google Shape;1830;p39"/>
            <p:cNvSpPr/>
            <p:nvPr/>
          </p:nvSpPr>
          <p:spPr>
            <a:xfrm>
              <a:off x="3539725" y="2722575"/>
              <a:ext cx="7325" cy="8825"/>
            </a:xfrm>
            <a:custGeom>
              <a:avLst/>
              <a:gdLst/>
              <a:ahLst/>
              <a:cxnLst/>
              <a:rect l="l" t="t" r="r" b="b"/>
              <a:pathLst>
                <a:path w="293" h="353" extrusionOk="0">
                  <a:moveTo>
                    <a:pt x="231" y="0"/>
                  </a:moveTo>
                  <a:cubicBezTo>
                    <a:pt x="221" y="0"/>
                    <a:pt x="210" y="4"/>
                    <a:pt x="201" y="14"/>
                  </a:cubicBezTo>
                  <a:cubicBezTo>
                    <a:pt x="113" y="76"/>
                    <a:pt x="0" y="202"/>
                    <a:pt x="38" y="315"/>
                  </a:cubicBezTo>
                  <a:cubicBezTo>
                    <a:pt x="38" y="339"/>
                    <a:pt x="54" y="353"/>
                    <a:pt x="71" y="353"/>
                  </a:cubicBezTo>
                  <a:cubicBezTo>
                    <a:pt x="81" y="353"/>
                    <a:pt x="92" y="349"/>
                    <a:pt x="101" y="340"/>
                  </a:cubicBezTo>
                  <a:cubicBezTo>
                    <a:pt x="126" y="302"/>
                    <a:pt x="138" y="277"/>
                    <a:pt x="151" y="227"/>
                  </a:cubicBezTo>
                  <a:cubicBezTo>
                    <a:pt x="176" y="164"/>
                    <a:pt x="213" y="114"/>
                    <a:pt x="264" y="76"/>
                  </a:cubicBezTo>
                  <a:cubicBezTo>
                    <a:pt x="292" y="38"/>
                    <a:pt x="263" y="0"/>
                    <a:pt x="23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1" name="Google Shape;1831;p39"/>
            <p:cNvSpPr/>
            <p:nvPr/>
          </p:nvSpPr>
          <p:spPr>
            <a:xfrm>
              <a:off x="3541650" y="2724475"/>
              <a:ext cx="10650" cy="7000"/>
            </a:xfrm>
            <a:custGeom>
              <a:avLst/>
              <a:gdLst/>
              <a:ahLst/>
              <a:cxnLst/>
              <a:rect l="l" t="t" r="r" b="b"/>
              <a:pathLst>
                <a:path w="426" h="280" extrusionOk="0">
                  <a:moveTo>
                    <a:pt x="387" y="0"/>
                  </a:moveTo>
                  <a:cubicBezTo>
                    <a:pt x="249" y="13"/>
                    <a:pt x="49" y="76"/>
                    <a:pt x="11" y="226"/>
                  </a:cubicBezTo>
                  <a:cubicBezTo>
                    <a:pt x="1" y="257"/>
                    <a:pt x="24" y="280"/>
                    <a:pt x="54" y="280"/>
                  </a:cubicBezTo>
                  <a:cubicBezTo>
                    <a:pt x="60" y="280"/>
                    <a:pt x="67" y="279"/>
                    <a:pt x="74" y="276"/>
                  </a:cubicBezTo>
                  <a:cubicBezTo>
                    <a:pt x="124" y="239"/>
                    <a:pt x="149" y="189"/>
                    <a:pt x="199" y="151"/>
                  </a:cubicBezTo>
                  <a:cubicBezTo>
                    <a:pt x="262" y="101"/>
                    <a:pt x="325" y="76"/>
                    <a:pt x="400" y="63"/>
                  </a:cubicBezTo>
                  <a:cubicBezTo>
                    <a:pt x="425" y="63"/>
                    <a:pt x="425" y="0"/>
                    <a:pt x="38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2" name="Google Shape;1832;p39"/>
            <p:cNvSpPr/>
            <p:nvPr/>
          </p:nvSpPr>
          <p:spPr>
            <a:xfrm>
              <a:off x="3447475" y="2503125"/>
              <a:ext cx="41125" cy="39300"/>
            </a:xfrm>
            <a:custGeom>
              <a:avLst/>
              <a:gdLst/>
              <a:ahLst/>
              <a:cxnLst/>
              <a:rect l="l" t="t" r="r" b="b"/>
              <a:pathLst>
                <a:path w="1645" h="1572" extrusionOk="0">
                  <a:moveTo>
                    <a:pt x="664" y="1"/>
                  </a:moveTo>
                  <a:cubicBezTo>
                    <a:pt x="548" y="1"/>
                    <a:pt x="430" y="86"/>
                    <a:pt x="390" y="196"/>
                  </a:cubicBezTo>
                  <a:cubicBezTo>
                    <a:pt x="352" y="346"/>
                    <a:pt x="415" y="484"/>
                    <a:pt x="603" y="635"/>
                  </a:cubicBezTo>
                  <a:cubicBezTo>
                    <a:pt x="524" y="602"/>
                    <a:pt x="442" y="583"/>
                    <a:pt x="360" y="583"/>
                  </a:cubicBezTo>
                  <a:cubicBezTo>
                    <a:pt x="285" y="583"/>
                    <a:pt x="211" y="599"/>
                    <a:pt x="139" y="635"/>
                  </a:cubicBezTo>
                  <a:cubicBezTo>
                    <a:pt x="1" y="710"/>
                    <a:pt x="26" y="949"/>
                    <a:pt x="151" y="1036"/>
                  </a:cubicBezTo>
                  <a:cubicBezTo>
                    <a:pt x="184" y="1060"/>
                    <a:pt x="229" y="1069"/>
                    <a:pt x="279" y="1069"/>
                  </a:cubicBezTo>
                  <a:cubicBezTo>
                    <a:pt x="441" y="1069"/>
                    <a:pt x="653" y="974"/>
                    <a:pt x="653" y="974"/>
                  </a:cubicBezTo>
                  <a:lnTo>
                    <a:pt x="653" y="974"/>
                  </a:lnTo>
                  <a:cubicBezTo>
                    <a:pt x="653" y="974"/>
                    <a:pt x="503" y="1124"/>
                    <a:pt x="478" y="1287"/>
                  </a:cubicBezTo>
                  <a:cubicBezTo>
                    <a:pt x="453" y="1400"/>
                    <a:pt x="478" y="1488"/>
                    <a:pt x="603" y="1551"/>
                  </a:cubicBezTo>
                  <a:cubicBezTo>
                    <a:pt x="635" y="1565"/>
                    <a:pt x="667" y="1572"/>
                    <a:pt x="698" y="1572"/>
                  </a:cubicBezTo>
                  <a:cubicBezTo>
                    <a:pt x="800" y="1572"/>
                    <a:pt x="891" y="1500"/>
                    <a:pt x="929" y="1413"/>
                  </a:cubicBezTo>
                  <a:cubicBezTo>
                    <a:pt x="1005" y="1262"/>
                    <a:pt x="980" y="1074"/>
                    <a:pt x="980" y="1074"/>
                  </a:cubicBezTo>
                  <a:lnTo>
                    <a:pt x="980" y="1074"/>
                  </a:lnTo>
                  <a:cubicBezTo>
                    <a:pt x="980" y="1074"/>
                    <a:pt x="1141" y="1312"/>
                    <a:pt x="1322" y="1312"/>
                  </a:cubicBezTo>
                  <a:cubicBezTo>
                    <a:pt x="1383" y="1312"/>
                    <a:pt x="1446" y="1285"/>
                    <a:pt x="1507" y="1212"/>
                  </a:cubicBezTo>
                  <a:cubicBezTo>
                    <a:pt x="1645" y="1049"/>
                    <a:pt x="1456" y="785"/>
                    <a:pt x="1180" y="735"/>
                  </a:cubicBezTo>
                  <a:cubicBezTo>
                    <a:pt x="1293" y="698"/>
                    <a:pt x="1469" y="585"/>
                    <a:pt x="1532" y="497"/>
                  </a:cubicBezTo>
                  <a:cubicBezTo>
                    <a:pt x="1607" y="409"/>
                    <a:pt x="1620" y="258"/>
                    <a:pt x="1532" y="183"/>
                  </a:cubicBezTo>
                  <a:cubicBezTo>
                    <a:pt x="1490" y="150"/>
                    <a:pt x="1443" y="138"/>
                    <a:pt x="1393" y="138"/>
                  </a:cubicBezTo>
                  <a:cubicBezTo>
                    <a:pt x="1369" y="138"/>
                    <a:pt x="1344" y="141"/>
                    <a:pt x="1318" y="145"/>
                  </a:cubicBezTo>
                  <a:cubicBezTo>
                    <a:pt x="1143" y="183"/>
                    <a:pt x="1042" y="334"/>
                    <a:pt x="929" y="472"/>
                  </a:cubicBezTo>
                  <a:cubicBezTo>
                    <a:pt x="942" y="309"/>
                    <a:pt x="904" y="70"/>
                    <a:pt x="754" y="20"/>
                  </a:cubicBezTo>
                  <a:cubicBezTo>
                    <a:pt x="725" y="7"/>
                    <a:pt x="694" y="1"/>
                    <a:pt x="664" y="1"/>
                  </a:cubicBezTo>
                  <a:close/>
                </a:path>
              </a:pathLst>
            </a:custGeom>
            <a:solidFill>
              <a:srgbClr val="F5A1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3" name="Google Shape;1833;p39"/>
            <p:cNvSpPr/>
            <p:nvPr/>
          </p:nvSpPr>
          <p:spPr>
            <a:xfrm>
              <a:off x="3471000" y="2516625"/>
              <a:ext cx="5500" cy="5200"/>
            </a:xfrm>
            <a:custGeom>
              <a:avLst/>
              <a:gdLst/>
              <a:ahLst/>
              <a:cxnLst/>
              <a:rect l="l" t="t" r="r" b="b"/>
              <a:pathLst>
                <a:path w="220" h="208" extrusionOk="0">
                  <a:moveTo>
                    <a:pt x="149" y="0"/>
                  </a:moveTo>
                  <a:cubicBezTo>
                    <a:pt x="141" y="0"/>
                    <a:pt x="134" y="2"/>
                    <a:pt x="126" y="7"/>
                  </a:cubicBezTo>
                  <a:cubicBezTo>
                    <a:pt x="64" y="57"/>
                    <a:pt x="1" y="107"/>
                    <a:pt x="26" y="183"/>
                  </a:cubicBezTo>
                  <a:cubicBezTo>
                    <a:pt x="39" y="195"/>
                    <a:pt x="51" y="208"/>
                    <a:pt x="76" y="208"/>
                  </a:cubicBezTo>
                  <a:cubicBezTo>
                    <a:pt x="139" y="183"/>
                    <a:pt x="139" y="120"/>
                    <a:pt x="189" y="70"/>
                  </a:cubicBezTo>
                  <a:cubicBezTo>
                    <a:pt x="220" y="39"/>
                    <a:pt x="184" y="0"/>
                    <a:pt x="14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4" name="Google Shape;1834;p39"/>
            <p:cNvSpPr/>
            <p:nvPr/>
          </p:nvSpPr>
          <p:spPr>
            <a:xfrm>
              <a:off x="3469125" y="2516300"/>
              <a:ext cx="3475" cy="6150"/>
            </a:xfrm>
            <a:custGeom>
              <a:avLst/>
              <a:gdLst/>
              <a:ahLst/>
              <a:cxnLst/>
              <a:rect l="l" t="t" r="r" b="b"/>
              <a:pathLst>
                <a:path w="139" h="246" extrusionOk="0">
                  <a:moveTo>
                    <a:pt x="67" y="1"/>
                  </a:moveTo>
                  <a:cubicBezTo>
                    <a:pt x="54" y="1"/>
                    <a:pt x="43" y="6"/>
                    <a:pt x="38" y="20"/>
                  </a:cubicBezTo>
                  <a:cubicBezTo>
                    <a:pt x="1" y="95"/>
                    <a:pt x="1" y="208"/>
                    <a:pt x="89" y="246"/>
                  </a:cubicBezTo>
                  <a:cubicBezTo>
                    <a:pt x="114" y="246"/>
                    <a:pt x="126" y="233"/>
                    <a:pt x="126" y="221"/>
                  </a:cubicBezTo>
                  <a:cubicBezTo>
                    <a:pt x="139" y="158"/>
                    <a:pt x="101" y="108"/>
                    <a:pt x="114" y="33"/>
                  </a:cubicBezTo>
                  <a:cubicBezTo>
                    <a:pt x="114" y="17"/>
                    <a:pt x="89" y="1"/>
                    <a:pt x="6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5" name="Google Shape;1835;p39"/>
            <p:cNvSpPr/>
            <p:nvPr/>
          </p:nvSpPr>
          <p:spPr>
            <a:xfrm>
              <a:off x="3464325" y="2513200"/>
              <a:ext cx="4525" cy="6150"/>
            </a:xfrm>
            <a:custGeom>
              <a:avLst/>
              <a:gdLst/>
              <a:ahLst/>
              <a:cxnLst/>
              <a:rect l="l" t="t" r="r" b="b"/>
              <a:pathLst>
                <a:path w="181" h="246" extrusionOk="0">
                  <a:moveTo>
                    <a:pt x="47" y="0"/>
                  </a:moveTo>
                  <a:cubicBezTo>
                    <a:pt x="23" y="0"/>
                    <a:pt x="0" y="23"/>
                    <a:pt x="17" y="56"/>
                  </a:cubicBezTo>
                  <a:cubicBezTo>
                    <a:pt x="42" y="119"/>
                    <a:pt x="67" y="194"/>
                    <a:pt x="117" y="232"/>
                  </a:cubicBezTo>
                  <a:cubicBezTo>
                    <a:pt x="127" y="241"/>
                    <a:pt x="138" y="246"/>
                    <a:pt x="149" y="246"/>
                  </a:cubicBezTo>
                  <a:cubicBezTo>
                    <a:pt x="166" y="246"/>
                    <a:pt x="180" y="235"/>
                    <a:pt x="180" y="219"/>
                  </a:cubicBezTo>
                  <a:cubicBezTo>
                    <a:pt x="168" y="131"/>
                    <a:pt x="130" y="81"/>
                    <a:pt x="80" y="18"/>
                  </a:cubicBezTo>
                  <a:cubicBezTo>
                    <a:pt x="71" y="6"/>
                    <a:pt x="59" y="0"/>
                    <a:pt x="4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6" name="Google Shape;1836;p39"/>
            <p:cNvSpPr/>
            <p:nvPr/>
          </p:nvSpPr>
          <p:spPr>
            <a:xfrm>
              <a:off x="3464275" y="2517925"/>
              <a:ext cx="7700" cy="5500"/>
            </a:xfrm>
            <a:custGeom>
              <a:avLst/>
              <a:gdLst/>
              <a:ahLst/>
              <a:cxnLst/>
              <a:rect l="l" t="t" r="r" b="b"/>
              <a:pathLst>
                <a:path w="308" h="220" extrusionOk="0">
                  <a:moveTo>
                    <a:pt x="50" y="0"/>
                  </a:moveTo>
                  <a:cubicBezTo>
                    <a:pt x="13" y="0"/>
                    <a:pt x="1" y="61"/>
                    <a:pt x="44" y="93"/>
                  </a:cubicBezTo>
                  <a:cubicBezTo>
                    <a:pt x="103" y="128"/>
                    <a:pt x="173" y="220"/>
                    <a:pt x="255" y="220"/>
                  </a:cubicBezTo>
                  <a:cubicBezTo>
                    <a:pt x="260" y="220"/>
                    <a:pt x="265" y="219"/>
                    <a:pt x="270" y="219"/>
                  </a:cubicBezTo>
                  <a:cubicBezTo>
                    <a:pt x="283" y="219"/>
                    <a:pt x="308" y="206"/>
                    <a:pt x="308" y="193"/>
                  </a:cubicBezTo>
                  <a:cubicBezTo>
                    <a:pt x="295" y="80"/>
                    <a:pt x="157" y="43"/>
                    <a:pt x="69" y="5"/>
                  </a:cubicBezTo>
                  <a:cubicBezTo>
                    <a:pt x="62" y="2"/>
                    <a:pt x="56" y="0"/>
                    <a:pt x="5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7" name="Google Shape;1837;p39"/>
            <p:cNvSpPr/>
            <p:nvPr/>
          </p:nvSpPr>
          <p:spPr>
            <a:xfrm>
              <a:off x="3459400" y="2520550"/>
              <a:ext cx="5675" cy="3175"/>
            </a:xfrm>
            <a:custGeom>
              <a:avLst/>
              <a:gdLst/>
              <a:ahLst/>
              <a:cxnLst/>
              <a:rect l="l" t="t" r="r" b="b"/>
              <a:pathLst>
                <a:path w="227" h="127" extrusionOk="0">
                  <a:moveTo>
                    <a:pt x="89" y="1"/>
                  </a:moveTo>
                  <a:cubicBezTo>
                    <a:pt x="38" y="1"/>
                    <a:pt x="1" y="63"/>
                    <a:pt x="51" y="88"/>
                  </a:cubicBezTo>
                  <a:cubicBezTo>
                    <a:pt x="89" y="114"/>
                    <a:pt x="126" y="126"/>
                    <a:pt x="164" y="126"/>
                  </a:cubicBezTo>
                  <a:cubicBezTo>
                    <a:pt x="201" y="126"/>
                    <a:pt x="227" y="76"/>
                    <a:pt x="201" y="51"/>
                  </a:cubicBezTo>
                  <a:cubicBezTo>
                    <a:pt x="164" y="26"/>
                    <a:pt x="139" y="13"/>
                    <a:pt x="8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8" name="Google Shape;1838;p39"/>
            <p:cNvSpPr/>
            <p:nvPr/>
          </p:nvSpPr>
          <p:spPr>
            <a:xfrm>
              <a:off x="3464175" y="2522200"/>
              <a:ext cx="8750" cy="4025"/>
            </a:xfrm>
            <a:custGeom>
              <a:avLst/>
              <a:gdLst/>
              <a:ahLst/>
              <a:cxnLst/>
              <a:rect l="l" t="t" r="r" b="b"/>
              <a:pathLst>
                <a:path w="350" h="161" extrusionOk="0">
                  <a:moveTo>
                    <a:pt x="141" y="1"/>
                  </a:moveTo>
                  <a:cubicBezTo>
                    <a:pt x="98" y="1"/>
                    <a:pt x="55" y="12"/>
                    <a:pt x="23" y="35"/>
                  </a:cubicBezTo>
                  <a:cubicBezTo>
                    <a:pt x="1" y="69"/>
                    <a:pt x="28" y="112"/>
                    <a:pt x="61" y="112"/>
                  </a:cubicBezTo>
                  <a:cubicBezTo>
                    <a:pt x="65" y="112"/>
                    <a:pt x="69" y="112"/>
                    <a:pt x="73" y="110"/>
                  </a:cubicBezTo>
                  <a:cubicBezTo>
                    <a:pt x="86" y="106"/>
                    <a:pt x="98" y="104"/>
                    <a:pt x="109" y="104"/>
                  </a:cubicBezTo>
                  <a:cubicBezTo>
                    <a:pt x="169" y="104"/>
                    <a:pt x="222" y="150"/>
                    <a:pt x="274" y="160"/>
                  </a:cubicBezTo>
                  <a:cubicBezTo>
                    <a:pt x="312" y="160"/>
                    <a:pt x="349" y="135"/>
                    <a:pt x="324" y="98"/>
                  </a:cubicBezTo>
                  <a:cubicBezTo>
                    <a:pt x="292" y="34"/>
                    <a:pt x="215" y="1"/>
                    <a:pt x="14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9" name="Google Shape;1839;p39"/>
            <p:cNvSpPr/>
            <p:nvPr/>
          </p:nvSpPr>
          <p:spPr>
            <a:xfrm>
              <a:off x="3469750" y="2519150"/>
              <a:ext cx="4325" cy="7200"/>
            </a:xfrm>
            <a:custGeom>
              <a:avLst/>
              <a:gdLst/>
              <a:ahLst/>
              <a:cxnLst/>
              <a:rect l="l" t="t" r="r" b="b"/>
              <a:pathLst>
                <a:path w="173" h="288" extrusionOk="0">
                  <a:moveTo>
                    <a:pt x="113" y="1"/>
                  </a:moveTo>
                  <a:cubicBezTo>
                    <a:pt x="98" y="1"/>
                    <a:pt x="84" y="6"/>
                    <a:pt x="76" y="19"/>
                  </a:cubicBezTo>
                  <a:cubicBezTo>
                    <a:pt x="38" y="94"/>
                    <a:pt x="1" y="195"/>
                    <a:pt x="64" y="270"/>
                  </a:cubicBezTo>
                  <a:cubicBezTo>
                    <a:pt x="69" y="281"/>
                    <a:pt x="80" y="287"/>
                    <a:pt x="91" y="287"/>
                  </a:cubicBezTo>
                  <a:cubicBezTo>
                    <a:pt x="105" y="287"/>
                    <a:pt x="119" y="278"/>
                    <a:pt x="126" y="257"/>
                  </a:cubicBezTo>
                  <a:cubicBezTo>
                    <a:pt x="151" y="195"/>
                    <a:pt x="139" y="132"/>
                    <a:pt x="164" y="57"/>
                  </a:cubicBezTo>
                  <a:cubicBezTo>
                    <a:pt x="172" y="23"/>
                    <a:pt x="142" y="1"/>
                    <a:pt x="11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0" name="Google Shape;1840;p39"/>
            <p:cNvSpPr/>
            <p:nvPr/>
          </p:nvSpPr>
          <p:spPr>
            <a:xfrm>
              <a:off x="3471325" y="2518925"/>
              <a:ext cx="6475" cy="7100"/>
            </a:xfrm>
            <a:custGeom>
              <a:avLst/>
              <a:gdLst/>
              <a:ahLst/>
              <a:cxnLst/>
              <a:rect l="l" t="t" r="r" b="b"/>
              <a:pathLst>
                <a:path w="259" h="284" extrusionOk="0">
                  <a:moveTo>
                    <a:pt x="204" y="0"/>
                  </a:moveTo>
                  <a:cubicBezTo>
                    <a:pt x="199" y="0"/>
                    <a:pt x="194" y="1"/>
                    <a:pt x="189" y="3"/>
                  </a:cubicBezTo>
                  <a:cubicBezTo>
                    <a:pt x="101" y="53"/>
                    <a:pt x="1" y="141"/>
                    <a:pt x="26" y="254"/>
                  </a:cubicBezTo>
                  <a:cubicBezTo>
                    <a:pt x="26" y="275"/>
                    <a:pt x="41" y="284"/>
                    <a:pt x="59" y="284"/>
                  </a:cubicBezTo>
                  <a:cubicBezTo>
                    <a:pt x="73" y="284"/>
                    <a:pt x="90" y="278"/>
                    <a:pt x="101" y="266"/>
                  </a:cubicBezTo>
                  <a:cubicBezTo>
                    <a:pt x="151" y="191"/>
                    <a:pt x="164" y="116"/>
                    <a:pt x="226" y="53"/>
                  </a:cubicBezTo>
                  <a:cubicBezTo>
                    <a:pt x="259" y="31"/>
                    <a:pt x="235" y="0"/>
                    <a:pt x="20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1" name="Google Shape;1841;p39"/>
            <p:cNvSpPr/>
            <p:nvPr/>
          </p:nvSpPr>
          <p:spPr>
            <a:xfrm>
              <a:off x="3477275" y="2620000"/>
              <a:ext cx="75950" cy="67875"/>
            </a:xfrm>
            <a:custGeom>
              <a:avLst/>
              <a:gdLst/>
              <a:ahLst/>
              <a:cxnLst/>
              <a:rect l="l" t="t" r="r" b="b"/>
              <a:pathLst>
                <a:path w="3038" h="2715" extrusionOk="0">
                  <a:moveTo>
                    <a:pt x="1409" y="1"/>
                  </a:moveTo>
                  <a:cubicBezTo>
                    <a:pt x="1240" y="1"/>
                    <a:pt x="1067" y="83"/>
                    <a:pt x="980" y="226"/>
                  </a:cubicBezTo>
                  <a:cubicBezTo>
                    <a:pt x="829" y="465"/>
                    <a:pt x="879" y="728"/>
                    <a:pt x="1130" y="1067"/>
                  </a:cubicBezTo>
                  <a:cubicBezTo>
                    <a:pt x="950" y="917"/>
                    <a:pt x="746" y="839"/>
                    <a:pt x="518" y="839"/>
                  </a:cubicBezTo>
                  <a:cubicBezTo>
                    <a:pt x="460" y="839"/>
                    <a:pt x="401" y="844"/>
                    <a:pt x="340" y="854"/>
                  </a:cubicBezTo>
                  <a:cubicBezTo>
                    <a:pt x="64" y="904"/>
                    <a:pt x="1" y="1318"/>
                    <a:pt x="177" y="1544"/>
                  </a:cubicBezTo>
                  <a:cubicBezTo>
                    <a:pt x="270" y="1664"/>
                    <a:pt x="514" y="1692"/>
                    <a:pt x="723" y="1692"/>
                  </a:cubicBezTo>
                  <a:cubicBezTo>
                    <a:pt x="909" y="1692"/>
                    <a:pt x="1068" y="1670"/>
                    <a:pt x="1068" y="1670"/>
                  </a:cubicBezTo>
                  <a:lnTo>
                    <a:pt x="1068" y="1670"/>
                  </a:lnTo>
                  <a:cubicBezTo>
                    <a:pt x="1068" y="1670"/>
                    <a:pt x="729" y="1845"/>
                    <a:pt x="603" y="2109"/>
                  </a:cubicBezTo>
                  <a:cubicBezTo>
                    <a:pt x="528" y="2284"/>
                    <a:pt x="515" y="2460"/>
                    <a:pt x="704" y="2623"/>
                  </a:cubicBezTo>
                  <a:cubicBezTo>
                    <a:pt x="782" y="2687"/>
                    <a:pt x="872" y="2714"/>
                    <a:pt x="960" y="2714"/>
                  </a:cubicBezTo>
                  <a:cubicBezTo>
                    <a:pt x="1099" y="2714"/>
                    <a:pt x="1234" y="2647"/>
                    <a:pt x="1319" y="2548"/>
                  </a:cubicBezTo>
                  <a:cubicBezTo>
                    <a:pt x="1507" y="2322"/>
                    <a:pt x="1570" y="1983"/>
                    <a:pt x="1570" y="1983"/>
                  </a:cubicBezTo>
                  <a:cubicBezTo>
                    <a:pt x="1570" y="1983"/>
                    <a:pt x="1757" y="2563"/>
                    <a:pt x="2125" y="2563"/>
                  </a:cubicBezTo>
                  <a:cubicBezTo>
                    <a:pt x="2204" y="2563"/>
                    <a:pt x="2290" y="2537"/>
                    <a:pt x="2385" y="2473"/>
                  </a:cubicBezTo>
                  <a:cubicBezTo>
                    <a:pt x="2699" y="2272"/>
                    <a:pt x="2511" y="1732"/>
                    <a:pt x="2072" y="1519"/>
                  </a:cubicBezTo>
                  <a:cubicBezTo>
                    <a:pt x="2272" y="1494"/>
                    <a:pt x="2611" y="1381"/>
                    <a:pt x="2774" y="1268"/>
                  </a:cubicBezTo>
                  <a:cubicBezTo>
                    <a:pt x="2950" y="1155"/>
                    <a:pt x="3038" y="904"/>
                    <a:pt x="2912" y="741"/>
                  </a:cubicBezTo>
                  <a:cubicBezTo>
                    <a:pt x="2837" y="628"/>
                    <a:pt x="2699" y="590"/>
                    <a:pt x="2561" y="578"/>
                  </a:cubicBezTo>
                  <a:cubicBezTo>
                    <a:pt x="2545" y="576"/>
                    <a:pt x="2528" y="576"/>
                    <a:pt x="2512" y="576"/>
                  </a:cubicBezTo>
                  <a:cubicBezTo>
                    <a:pt x="2232" y="576"/>
                    <a:pt x="1995" y="775"/>
                    <a:pt x="1758" y="929"/>
                  </a:cubicBezTo>
                  <a:cubicBezTo>
                    <a:pt x="1858" y="666"/>
                    <a:pt x="1896" y="252"/>
                    <a:pt x="1682" y="88"/>
                  </a:cubicBezTo>
                  <a:cubicBezTo>
                    <a:pt x="1604" y="29"/>
                    <a:pt x="1507" y="1"/>
                    <a:pt x="1409" y="1"/>
                  </a:cubicBezTo>
                  <a:close/>
                </a:path>
              </a:pathLst>
            </a:custGeom>
            <a:solidFill>
              <a:srgbClr val="F5A1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2" name="Google Shape;1842;p39"/>
            <p:cNvSpPr/>
            <p:nvPr/>
          </p:nvSpPr>
          <p:spPr>
            <a:xfrm>
              <a:off x="3520275" y="2649050"/>
              <a:ext cx="8300" cy="6425"/>
            </a:xfrm>
            <a:custGeom>
              <a:avLst/>
              <a:gdLst/>
              <a:ahLst/>
              <a:cxnLst/>
              <a:rect l="l" t="t" r="r" b="b"/>
              <a:pathLst>
                <a:path w="332" h="257" extrusionOk="0">
                  <a:moveTo>
                    <a:pt x="271" y="1"/>
                  </a:moveTo>
                  <a:cubicBezTo>
                    <a:pt x="265" y="1"/>
                    <a:pt x="258" y="2"/>
                    <a:pt x="251" y="6"/>
                  </a:cubicBezTo>
                  <a:cubicBezTo>
                    <a:pt x="163" y="43"/>
                    <a:pt x="0" y="119"/>
                    <a:pt x="13" y="231"/>
                  </a:cubicBezTo>
                  <a:cubicBezTo>
                    <a:pt x="25" y="244"/>
                    <a:pt x="38" y="257"/>
                    <a:pt x="50" y="257"/>
                  </a:cubicBezTo>
                  <a:cubicBezTo>
                    <a:pt x="101" y="257"/>
                    <a:pt x="113" y="244"/>
                    <a:pt x="138" y="206"/>
                  </a:cubicBezTo>
                  <a:cubicBezTo>
                    <a:pt x="188" y="156"/>
                    <a:pt x="239" y="119"/>
                    <a:pt x="289" y="81"/>
                  </a:cubicBezTo>
                  <a:cubicBezTo>
                    <a:pt x="332" y="59"/>
                    <a:pt x="310" y="1"/>
                    <a:pt x="27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3" name="Google Shape;1843;p39"/>
            <p:cNvSpPr/>
            <p:nvPr/>
          </p:nvSpPr>
          <p:spPr>
            <a:xfrm>
              <a:off x="3516200" y="2646600"/>
              <a:ext cx="5475" cy="9625"/>
            </a:xfrm>
            <a:custGeom>
              <a:avLst/>
              <a:gdLst/>
              <a:ahLst/>
              <a:cxnLst/>
              <a:rect l="l" t="t" r="r" b="b"/>
              <a:pathLst>
                <a:path w="219" h="385" extrusionOk="0">
                  <a:moveTo>
                    <a:pt x="167" y="0"/>
                  </a:moveTo>
                  <a:cubicBezTo>
                    <a:pt x="156" y="0"/>
                    <a:pt x="145" y="5"/>
                    <a:pt x="138" y="16"/>
                  </a:cubicBezTo>
                  <a:cubicBezTo>
                    <a:pt x="75" y="104"/>
                    <a:pt x="0" y="304"/>
                    <a:pt x="125" y="380"/>
                  </a:cubicBezTo>
                  <a:cubicBezTo>
                    <a:pt x="129" y="383"/>
                    <a:pt x="134" y="385"/>
                    <a:pt x="139" y="385"/>
                  </a:cubicBezTo>
                  <a:cubicBezTo>
                    <a:pt x="151" y="385"/>
                    <a:pt x="163" y="376"/>
                    <a:pt x="163" y="367"/>
                  </a:cubicBezTo>
                  <a:cubicBezTo>
                    <a:pt x="176" y="317"/>
                    <a:pt x="163" y="292"/>
                    <a:pt x="163" y="242"/>
                  </a:cubicBezTo>
                  <a:cubicBezTo>
                    <a:pt x="151" y="179"/>
                    <a:pt x="176" y="116"/>
                    <a:pt x="201" y="53"/>
                  </a:cubicBezTo>
                  <a:cubicBezTo>
                    <a:pt x="219" y="27"/>
                    <a:pt x="192" y="0"/>
                    <a:pt x="16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4" name="Google Shape;1844;p39"/>
            <p:cNvSpPr/>
            <p:nvPr/>
          </p:nvSpPr>
          <p:spPr>
            <a:xfrm>
              <a:off x="3511800" y="2638775"/>
              <a:ext cx="4400" cy="10550"/>
            </a:xfrm>
            <a:custGeom>
              <a:avLst/>
              <a:gdLst/>
              <a:ahLst/>
              <a:cxnLst/>
              <a:rect l="l" t="t" r="r" b="b"/>
              <a:pathLst>
                <a:path w="176" h="422" extrusionOk="0">
                  <a:moveTo>
                    <a:pt x="46" y="0"/>
                  </a:moveTo>
                  <a:cubicBezTo>
                    <a:pt x="24" y="0"/>
                    <a:pt x="0" y="22"/>
                    <a:pt x="0" y="53"/>
                  </a:cubicBezTo>
                  <a:cubicBezTo>
                    <a:pt x="25" y="153"/>
                    <a:pt x="25" y="304"/>
                    <a:pt x="88" y="404"/>
                  </a:cubicBezTo>
                  <a:cubicBezTo>
                    <a:pt x="94" y="415"/>
                    <a:pt x="107" y="422"/>
                    <a:pt x="120" y="422"/>
                  </a:cubicBezTo>
                  <a:cubicBezTo>
                    <a:pt x="136" y="422"/>
                    <a:pt x="151" y="412"/>
                    <a:pt x="151" y="391"/>
                  </a:cubicBezTo>
                  <a:cubicBezTo>
                    <a:pt x="176" y="279"/>
                    <a:pt x="113" y="141"/>
                    <a:pt x="76" y="28"/>
                  </a:cubicBezTo>
                  <a:cubicBezTo>
                    <a:pt x="71" y="8"/>
                    <a:pt x="59" y="0"/>
                    <a:pt x="4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5" name="Google Shape;1845;p39"/>
            <p:cNvSpPr/>
            <p:nvPr/>
          </p:nvSpPr>
          <p:spPr>
            <a:xfrm>
              <a:off x="3509250" y="2647325"/>
              <a:ext cx="10100" cy="10350"/>
            </a:xfrm>
            <a:custGeom>
              <a:avLst/>
              <a:gdLst/>
              <a:ahLst/>
              <a:cxnLst/>
              <a:rect l="l" t="t" r="r" b="b"/>
              <a:pathLst>
                <a:path w="404" h="414" extrusionOk="0">
                  <a:moveTo>
                    <a:pt x="69" y="0"/>
                  </a:moveTo>
                  <a:cubicBezTo>
                    <a:pt x="30" y="0"/>
                    <a:pt x="0" y="45"/>
                    <a:pt x="40" y="75"/>
                  </a:cubicBezTo>
                  <a:cubicBezTo>
                    <a:pt x="102" y="137"/>
                    <a:pt x="153" y="200"/>
                    <a:pt x="203" y="275"/>
                  </a:cubicBezTo>
                  <a:cubicBezTo>
                    <a:pt x="253" y="326"/>
                    <a:pt x="278" y="388"/>
                    <a:pt x="353" y="413"/>
                  </a:cubicBezTo>
                  <a:cubicBezTo>
                    <a:pt x="366" y="413"/>
                    <a:pt x="391" y="401"/>
                    <a:pt x="391" y="376"/>
                  </a:cubicBezTo>
                  <a:cubicBezTo>
                    <a:pt x="403" y="238"/>
                    <a:pt x="190" y="87"/>
                    <a:pt x="102" y="12"/>
                  </a:cubicBezTo>
                  <a:cubicBezTo>
                    <a:pt x="91" y="4"/>
                    <a:pt x="80" y="0"/>
                    <a:pt x="6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6" name="Google Shape;1846;p39"/>
            <p:cNvSpPr/>
            <p:nvPr/>
          </p:nvSpPr>
          <p:spPr>
            <a:xfrm>
              <a:off x="3500375" y="2649625"/>
              <a:ext cx="6650" cy="4650"/>
            </a:xfrm>
            <a:custGeom>
              <a:avLst/>
              <a:gdLst/>
              <a:ahLst/>
              <a:cxnLst/>
              <a:rect l="l" t="t" r="r" b="b"/>
              <a:pathLst>
                <a:path w="266" h="186" extrusionOk="0">
                  <a:moveTo>
                    <a:pt x="59" y="1"/>
                  </a:moveTo>
                  <a:cubicBezTo>
                    <a:pt x="28" y="1"/>
                    <a:pt x="0" y="40"/>
                    <a:pt x="31" y="70"/>
                  </a:cubicBezTo>
                  <a:cubicBezTo>
                    <a:pt x="81" y="121"/>
                    <a:pt x="131" y="171"/>
                    <a:pt x="194" y="183"/>
                  </a:cubicBezTo>
                  <a:cubicBezTo>
                    <a:pt x="199" y="185"/>
                    <a:pt x="204" y="186"/>
                    <a:pt x="209" y="186"/>
                  </a:cubicBezTo>
                  <a:cubicBezTo>
                    <a:pt x="241" y="186"/>
                    <a:pt x="266" y="155"/>
                    <a:pt x="244" y="133"/>
                  </a:cubicBezTo>
                  <a:cubicBezTo>
                    <a:pt x="206" y="70"/>
                    <a:pt x="144" y="33"/>
                    <a:pt x="81" y="8"/>
                  </a:cubicBezTo>
                  <a:cubicBezTo>
                    <a:pt x="74" y="3"/>
                    <a:pt x="66" y="1"/>
                    <a:pt x="5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7" name="Google Shape;1847;p39"/>
            <p:cNvSpPr/>
            <p:nvPr/>
          </p:nvSpPr>
          <p:spPr>
            <a:xfrm>
              <a:off x="3506850" y="2655225"/>
              <a:ext cx="11875" cy="7100"/>
            </a:xfrm>
            <a:custGeom>
              <a:avLst/>
              <a:gdLst/>
              <a:ahLst/>
              <a:cxnLst/>
              <a:rect l="l" t="t" r="r" b="b"/>
              <a:pathLst>
                <a:path w="475" h="284" extrusionOk="0">
                  <a:moveTo>
                    <a:pt x="132" y="1"/>
                  </a:moveTo>
                  <a:cubicBezTo>
                    <a:pt x="97" y="1"/>
                    <a:pt x="64" y="7"/>
                    <a:pt x="35" y="22"/>
                  </a:cubicBezTo>
                  <a:cubicBezTo>
                    <a:pt x="0" y="34"/>
                    <a:pt x="19" y="99"/>
                    <a:pt x="62" y="99"/>
                  </a:cubicBezTo>
                  <a:cubicBezTo>
                    <a:pt x="65" y="99"/>
                    <a:pt x="69" y="98"/>
                    <a:pt x="73" y="97"/>
                  </a:cubicBezTo>
                  <a:cubicBezTo>
                    <a:pt x="87" y="94"/>
                    <a:pt x="100" y="92"/>
                    <a:pt x="114" y="92"/>
                  </a:cubicBezTo>
                  <a:cubicBezTo>
                    <a:pt x="229" y="92"/>
                    <a:pt x="310" y="228"/>
                    <a:pt x="412" y="273"/>
                  </a:cubicBezTo>
                  <a:cubicBezTo>
                    <a:pt x="419" y="280"/>
                    <a:pt x="427" y="283"/>
                    <a:pt x="435" y="283"/>
                  </a:cubicBezTo>
                  <a:cubicBezTo>
                    <a:pt x="455" y="283"/>
                    <a:pt x="474" y="263"/>
                    <a:pt x="474" y="235"/>
                  </a:cubicBezTo>
                  <a:cubicBezTo>
                    <a:pt x="444" y="114"/>
                    <a:pt x="275" y="1"/>
                    <a:pt x="1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8" name="Google Shape;1848;p39"/>
            <p:cNvSpPr/>
            <p:nvPr/>
          </p:nvSpPr>
          <p:spPr>
            <a:xfrm>
              <a:off x="3516500" y="2652475"/>
              <a:ext cx="7000" cy="10500"/>
            </a:xfrm>
            <a:custGeom>
              <a:avLst/>
              <a:gdLst/>
              <a:ahLst/>
              <a:cxnLst/>
              <a:rect l="l" t="t" r="r" b="b"/>
              <a:pathLst>
                <a:path w="280" h="420" extrusionOk="0">
                  <a:moveTo>
                    <a:pt x="221" y="1"/>
                  </a:moveTo>
                  <a:cubicBezTo>
                    <a:pt x="210" y="1"/>
                    <a:pt x="199" y="6"/>
                    <a:pt x="189" y="19"/>
                  </a:cubicBezTo>
                  <a:cubicBezTo>
                    <a:pt x="113" y="107"/>
                    <a:pt x="1" y="270"/>
                    <a:pt x="51" y="396"/>
                  </a:cubicBezTo>
                  <a:cubicBezTo>
                    <a:pt x="58" y="409"/>
                    <a:pt x="72" y="419"/>
                    <a:pt x="86" y="419"/>
                  </a:cubicBezTo>
                  <a:cubicBezTo>
                    <a:pt x="97" y="419"/>
                    <a:pt x="108" y="413"/>
                    <a:pt x="113" y="396"/>
                  </a:cubicBezTo>
                  <a:cubicBezTo>
                    <a:pt x="139" y="358"/>
                    <a:pt x="139" y="308"/>
                    <a:pt x="151" y="258"/>
                  </a:cubicBezTo>
                  <a:cubicBezTo>
                    <a:pt x="176" y="195"/>
                    <a:pt x="201" y="132"/>
                    <a:pt x="252" y="82"/>
                  </a:cubicBezTo>
                  <a:cubicBezTo>
                    <a:pt x="279" y="45"/>
                    <a:pt x="252" y="1"/>
                    <a:pt x="22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9" name="Google Shape;1849;p39"/>
            <p:cNvSpPr/>
            <p:nvPr/>
          </p:nvSpPr>
          <p:spPr>
            <a:xfrm>
              <a:off x="3519000" y="2653850"/>
              <a:ext cx="10925" cy="9100"/>
            </a:xfrm>
            <a:custGeom>
              <a:avLst/>
              <a:gdLst/>
              <a:ahLst/>
              <a:cxnLst/>
              <a:rect l="l" t="t" r="r" b="b"/>
              <a:pathLst>
                <a:path w="437" h="364" extrusionOk="0">
                  <a:moveTo>
                    <a:pt x="400" y="0"/>
                  </a:moveTo>
                  <a:cubicBezTo>
                    <a:pt x="397" y="0"/>
                    <a:pt x="393" y="1"/>
                    <a:pt x="390" y="2"/>
                  </a:cubicBezTo>
                  <a:cubicBezTo>
                    <a:pt x="239" y="27"/>
                    <a:pt x="26" y="140"/>
                    <a:pt x="1" y="303"/>
                  </a:cubicBezTo>
                  <a:cubicBezTo>
                    <a:pt x="1" y="340"/>
                    <a:pt x="21" y="363"/>
                    <a:pt x="47" y="363"/>
                  </a:cubicBezTo>
                  <a:cubicBezTo>
                    <a:pt x="56" y="363"/>
                    <a:pt x="66" y="360"/>
                    <a:pt x="76" y="353"/>
                  </a:cubicBezTo>
                  <a:cubicBezTo>
                    <a:pt x="126" y="303"/>
                    <a:pt x="152" y="240"/>
                    <a:pt x="202" y="190"/>
                  </a:cubicBezTo>
                  <a:cubicBezTo>
                    <a:pt x="252" y="127"/>
                    <a:pt x="327" y="90"/>
                    <a:pt x="403" y="65"/>
                  </a:cubicBezTo>
                  <a:cubicBezTo>
                    <a:pt x="437" y="53"/>
                    <a:pt x="429" y="0"/>
                    <a:pt x="40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0" name="Google Shape;1850;p39"/>
            <p:cNvSpPr/>
            <p:nvPr/>
          </p:nvSpPr>
          <p:spPr>
            <a:xfrm>
              <a:off x="3424275" y="2699700"/>
              <a:ext cx="73750" cy="67850"/>
            </a:xfrm>
            <a:custGeom>
              <a:avLst/>
              <a:gdLst/>
              <a:ahLst/>
              <a:cxnLst/>
              <a:rect l="l" t="t" r="r" b="b"/>
              <a:pathLst>
                <a:path w="2950" h="2714" extrusionOk="0">
                  <a:moveTo>
                    <a:pt x="1678" y="0"/>
                  </a:moveTo>
                  <a:cubicBezTo>
                    <a:pt x="1595" y="0"/>
                    <a:pt x="1513" y="20"/>
                    <a:pt x="1443" y="63"/>
                  </a:cubicBezTo>
                  <a:cubicBezTo>
                    <a:pt x="1205" y="201"/>
                    <a:pt x="1117" y="452"/>
                    <a:pt x="1180" y="878"/>
                  </a:cubicBezTo>
                  <a:cubicBezTo>
                    <a:pt x="1067" y="602"/>
                    <a:pt x="879" y="414"/>
                    <a:pt x="590" y="326"/>
                  </a:cubicBezTo>
                  <a:cubicBezTo>
                    <a:pt x="560" y="317"/>
                    <a:pt x="530" y="312"/>
                    <a:pt x="501" y="312"/>
                  </a:cubicBezTo>
                  <a:cubicBezTo>
                    <a:pt x="265" y="312"/>
                    <a:pt x="81" y="609"/>
                    <a:pt x="126" y="866"/>
                  </a:cubicBezTo>
                  <a:cubicBezTo>
                    <a:pt x="176" y="1142"/>
                    <a:pt x="854" y="1380"/>
                    <a:pt x="854" y="1380"/>
                  </a:cubicBezTo>
                  <a:cubicBezTo>
                    <a:pt x="854" y="1380"/>
                    <a:pt x="477" y="1380"/>
                    <a:pt x="239" y="1556"/>
                  </a:cubicBezTo>
                  <a:cubicBezTo>
                    <a:pt x="88" y="1681"/>
                    <a:pt x="0" y="1832"/>
                    <a:pt x="88" y="2058"/>
                  </a:cubicBezTo>
                  <a:cubicBezTo>
                    <a:pt x="162" y="2234"/>
                    <a:pt x="338" y="2314"/>
                    <a:pt x="501" y="2314"/>
                  </a:cubicBezTo>
                  <a:cubicBezTo>
                    <a:pt x="559" y="2314"/>
                    <a:pt x="616" y="2304"/>
                    <a:pt x="665" y="2284"/>
                  </a:cubicBezTo>
                  <a:cubicBezTo>
                    <a:pt x="954" y="2171"/>
                    <a:pt x="1155" y="1895"/>
                    <a:pt x="1155" y="1895"/>
                  </a:cubicBezTo>
                  <a:lnTo>
                    <a:pt x="1155" y="1895"/>
                  </a:lnTo>
                  <a:cubicBezTo>
                    <a:pt x="1155" y="1895"/>
                    <a:pt x="1014" y="2714"/>
                    <a:pt x="1592" y="2714"/>
                  </a:cubicBezTo>
                  <a:cubicBezTo>
                    <a:pt x="1613" y="2714"/>
                    <a:pt x="1634" y="2713"/>
                    <a:pt x="1657" y="2710"/>
                  </a:cubicBezTo>
                  <a:cubicBezTo>
                    <a:pt x="2021" y="2673"/>
                    <a:pt x="2108" y="2096"/>
                    <a:pt x="1820" y="1707"/>
                  </a:cubicBezTo>
                  <a:lnTo>
                    <a:pt x="1820" y="1707"/>
                  </a:lnTo>
                  <a:cubicBezTo>
                    <a:pt x="1969" y="1770"/>
                    <a:pt x="2253" y="1825"/>
                    <a:pt x="2458" y="1825"/>
                  </a:cubicBezTo>
                  <a:cubicBezTo>
                    <a:pt x="2495" y="1825"/>
                    <a:pt x="2529" y="1823"/>
                    <a:pt x="2560" y="1820"/>
                  </a:cubicBezTo>
                  <a:cubicBezTo>
                    <a:pt x="2761" y="1794"/>
                    <a:pt x="2949" y="1619"/>
                    <a:pt x="2924" y="1418"/>
                  </a:cubicBezTo>
                  <a:cubicBezTo>
                    <a:pt x="2912" y="1280"/>
                    <a:pt x="2799" y="1180"/>
                    <a:pt x="2686" y="1104"/>
                  </a:cubicBezTo>
                  <a:cubicBezTo>
                    <a:pt x="2568" y="1028"/>
                    <a:pt x="2433" y="1004"/>
                    <a:pt x="2292" y="1004"/>
                  </a:cubicBezTo>
                  <a:cubicBezTo>
                    <a:pt x="2134" y="1004"/>
                    <a:pt x="1967" y="1034"/>
                    <a:pt x="1807" y="1054"/>
                  </a:cubicBezTo>
                  <a:cubicBezTo>
                    <a:pt x="2021" y="853"/>
                    <a:pt x="2234" y="514"/>
                    <a:pt x="2133" y="263"/>
                  </a:cubicBezTo>
                  <a:cubicBezTo>
                    <a:pt x="2056" y="99"/>
                    <a:pt x="1864" y="0"/>
                    <a:pt x="1678" y="0"/>
                  </a:cubicBezTo>
                  <a:close/>
                </a:path>
              </a:pathLst>
            </a:custGeom>
            <a:solidFill>
              <a:srgbClr val="F5A1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1" name="Google Shape;1851;p39"/>
            <p:cNvSpPr/>
            <p:nvPr/>
          </p:nvSpPr>
          <p:spPr>
            <a:xfrm>
              <a:off x="3463475" y="2733550"/>
              <a:ext cx="9450" cy="3625"/>
            </a:xfrm>
            <a:custGeom>
              <a:avLst/>
              <a:gdLst/>
              <a:ahLst/>
              <a:cxnLst/>
              <a:rect l="l" t="t" r="r" b="b"/>
              <a:pathLst>
                <a:path w="378" h="145" extrusionOk="0">
                  <a:moveTo>
                    <a:pt x="261" y="1"/>
                  </a:moveTo>
                  <a:cubicBezTo>
                    <a:pt x="166" y="1"/>
                    <a:pt x="54" y="9"/>
                    <a:pt x="13" y="89"/>
                  </a:cubicBezTo>
                  <a:cubicBezTo>
                    <a:pt x="1" y="102"/>
                    <a:pt x="13" y="127"/>
                    <a:pt x="38" y="139"/>
                  </a:cubicBezTo>
                  <a:cubicBezTo>
                    <a:pt x="49" y="143"/>
                    <a:pt x="58" y="144"/>
                    <a:pt x="67" y="144"/>
                  </a:cubicBezTo>
                  <a:cubicBezTo>
                    <a:pt x="87" y="144"/>
                    <a:pt x="103" y="136"/>
                    <a:pt x="139" y="127"/>
                  </a:cubicBezTo>
                  <a:cubicBezTo>
                    <a:pt x="202" y="102"/>
                    <a:pt x="264" y="89"/>
                    <a:pt x="327" y="89"/>
                  </a:cubicBezTo>
                  <a:cubicBezTo>
                    <a:pt x="377" y="89"/>
                    <a:pt x="377" y="1"/>
                    <a:pt x="327" y="1"/>
                  </a:cubicBezTo>
                  <a:cubicBezTo>
                    <a:pt x="307" y="1"/>
                    <a:pt x="284" y="1"/>
                    <a:pt x="26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2" name="Google Shape;1852;p39"/>
            <p:cNvSpPr/>
            <p:nvPr/>
          </p:nvSpPr>
          <p:spPr>
            <a:xfrm>
              <a:off x="3460025" y="2728400"/>
              <a:ext cx="8025" cy="8375"/>
            </a:xfrm>
            <a:custGeom>
              <a:avLst/>
              <a:gdLst/>
              <a:ahLst/>
              <a:cxnLst/>
              <a:rect l="l" t="t" r="r" b="b"/>
              <a:pathLst>
                <a:path w="321" h="335" extrusionOk="0">
                  <a:moveTo>
                    <a:pt x="274" y="1"/>
                  </a:moveTo>
                  <a:cubicBezTo>
                    <a:pt x="267" y="1"/>
                    <a:pt x="260" y="2"/>
                    <a:pt x="252" y="6"/>
                  </a:cubicBezTo>
                  <a:cubicBezTo>
                    <a:pt x="151" y="57"/>
                    <a:pt x="1" y="195"/>
                    <a:pt x="76" y="320"/>
                  </a:cubicBezTo>
                  <a:cubicBezTo>
                    <a:pt x="76" y="327"/>
                    <a:pt x="84" y="335"/>
                    <a:pt x="94" y="335"/>
                  </a:cubicBezTo>
                  <a:cubicBezTo>
                    <a:pt x="101" y="335"/>
                    <a:pt x="108" y="331"/>
                    <a:pt x="114" y="320"/>
                  </a:cubicBezTo>
                  <a:cubicBezTo>
                    <a:pt x="151" y="295"/>
                    <a:pt x="151" y="270"/>
                    <a:pt x="164" y="232"/>
                  </a:cubicBezTo>
                  <a:cubicBezTo>
                    <a:pt x="189" y="157"/>
                    <a:pt x="239" y="107"/>
                    <a:pt x="289" y="69"/>
                  </a:cubicBezTo>
                  <a:cubicBezTo>
                    <a:pt x="321" y="48"/>
                    <a:pt x="308" y="1"/>
                    <a:pt x="27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3" name="Google Shape;1853;p39"/>
            <p:cNvSpPr/>
            <p:nvPr/>
          </p:nvSpPr>
          <p:spPr>
            <a:xfrm>
              <a:off x="3460350" y="2717825"/>
              <a:ext cx="4400" cy="10450"/>
            </a:xfrm>
            <a:custGeom>
              <a:avLst/>
              <a:gdLst/>
              <a:ahLst/>
              <a:cxnLst/>
              <a:rect l="l" t="t" r="r" b="b"/>
              <a:pathLst>
                <a:path w="176" h="418" extrusionOk="0">
                  <a:moveTo>
                    <a:pt x="131" y="1"/>
                  </a:moveTo>
                  <a:cubicBezTo>
                    <a:pt x="118" y="1"/>
                    <a:pt x="105" y="9"/>
                    <a:pt x="101" y="28"/>
                  </a:cubicBezTo>
                  <a:cubicBezTo>
                    <a:pt x="63" y="141"/>
                    <a:pt x="0" y="279"/>
                    <a:pt x="13" y="379"/>
                  </a:cubicBezTo>
                  <a:cubicBezTo>
                    <a:pt x="13" y="404"/>
                    <a:pt x="29" y="417"/>
                    <a:pt x="43" y="417"/>
                  </a:cubicBezTo>
                  <a:cubicBezTo>
                    <a:pt x="51" y="417"/>
                    <a:pt x="59" y="413"/>
                    <a:pt x="63" y="404"/>
                  </a:cubicBezTo>
                  <a:cubicBezTo>
                    <a:pt x="138" y="316"/>
                    <a:pt x="151" y="166"/>
                    <a:pt x="176" y="53"/>
                  </a:cubicBezTo>
                  <a:cubicBezTo>
                    <a:pt x="176" y="22"/>
                    <a:pt x="152" y="1"/>
                    <a:pt x="13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4" name="Google Shape;1854;p39"/>
            <p:cNvSpPr/>
            <p:nvPr/>
          </p:nvSpPr>
          <p:spPr>
            <a:xfrm>
              <a:off x="3456675" y="2724500"/>
              <a:ext cx="5900" cy="12775"/>
            </a:xfrm>
            <a:custGeom>
              <a:avLst/>
              <a:gdLst/>
              <a:ahLst/>
              <a:cxnLst/>
              <a:rect l="l" t="t" r="r" b="b"/>
              <a:pathLst>
                <a:path w="236" h="511" extrusionOk="0">
                  <a:moveTo>
                    <a:pt x="60" y="1"/>
                  </a:moveTo>
                  <a:cubicBezTo>
                    <a:pt x="32" y="1"/>
                    <a:pt x="1" y="29"/>
                    <a:pt x="9" y="62"/>
                  </a:cubicBezTo>
                  <a:cubicBezTo>
                    <a:pt x="34" y="137"/>
                    <a:pt x="59" y="225"/>
                    <a:pt x="72" y="313"/>
                  </a:cubicBezTo>
                  <a:cubicBezTo>
                    <a:pt x="85" y="376"/>
                    <a:pt x="85" y="451"/>
                    <a:pt x="135" y="501"/>
                  </a:cubicBezTo>
                  <a:cubicBezTo>
                    <a:pt x="141" y="508"/>
                    <a:pt x="150" y="511"/>
                    <a:pt x="160" y="511"/>
                  </a:cubicBezTo>
                  <a:cubicBezTo>
                    <a:pt x="169" y="511"/>
                    <a:pt x="179" y="508"/>
                    <a:pt x="185" y="501"/>
                  </a:cubicBezTo>
                  <a:cubicBezTo>
                    <a:pt x="235" y="426"/>
                    <a:pt x="198" y="351"/>
                    <a:pt x="185" y="275"/>
                  </a:cubicBezTo>
                  <a:cubicBezTo>
                    <a:pt x="160" y="188"/>
                    <a:pt x="135" y="112"/>
                    <a:pt x="97" y="24"/>
                  </a:cubicBezTo>
                  <a:cubicBezTo>
                    <a:pt x="89" y="8"/>
                    <a:pt x="75" y="1"/>
                    <a:pt x="6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5" name="Google Shape;1855;p39"/>
            <p:cNvSpPr/>
            <p:nvPr/>
          </p:nvSpPr>
          <p:spPr>
            <a:xfrm>
              <a:off x="3447575" y="2722450"/>
              <a:ext cx="4550" cy="6200"/>
            </a:xfrm>
            <a:custGeom>
              <a:avLst/>
              <a:gdLst/>
              <a:ahLst/>
              <a:cxnLst/>
              <a:rect l="l" t="t" r="r" b="b"/>
              <a:pathLst>
                <a:path w="182" h="248" extrusionOk="0">
                  <a:moveTo>
                    <a:pt x="55" y="0"/>
                  </a:moveTo>
                  <a:cubicBezTo>
                    <a:pt x="26" y="0"/>
                    <a:pt x="1" y="23"/>
                    <a:pt x="9" y="56"/>
                  </a:cubicBezTo>
                  <a:cubicBezTo>
                    <a:pt x="34" y="119"/>
                    <a:pt x="60" y="182"/>
                    <a:pt x="110" y="232"/>
                  </a:cubicBezTo>
                  <a:cubicBezTo>
                    <a:pt x="117" y="243"/>
                    <a:pt x="127" y="247"/>
                    <a:pt x="136" y="247"/>
                  </a:cubicBezTo>
                  <a:cubicBezTo>
                    <a:pt x="159" y="247"/>
                    <a:pt x="181" y="221"/>
                    <a:pt x="172" y="194"/>
                  </a:cubicBezTo>
                  <a:cubicBezTo>
                    <a:pt x="160" y="131"/>
                    <a:pt x="135" y="69"/>
                    <a:pt x="97" y="19"/>
                  </a:cubicBezTo>
                  <a:cubicBezTo>
                    <a:pt x="85" y="6"/>
                    <a:pt x="69" y="0"/>
                    <a:pt x="5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6" name="Google Shape;1856;p39"/>
            <p:cNvSpPr/>
            <p:nvPr/>
          </p:nvSpPr>
          <p:spPr>
            <a:xfrm>
              <a:off x="3450625" y="2730750"/>
              <a:ext cx="9125" cy="10500"/>
            </a:xfrm>
            <a:custGeom>
              <a:avLst/>
              <a:gdLst/>
              <a:ahLst/>
              <a:cxnLst/>
              <a:rect l="l" t="t" r="r" b="b"/>
              <a:pathLst>
                <a:path w="365" h="420" extrusionOk="0">
                  <a:moveTo>
                    <a:pt x="50" y="0"/>
                  </a:moveTo>
                  <a:cubicBezTo>
                    <a:pt x="13" y="0"/>
                    <a:pt x="0" y="76"/>
                    <a:pt x="50" y="76"/>
                  </a:cubicBezTo>
                  <a:cubicBezTo>
                    <a:pt x="189" y="113"/>
                    <a:pt x="189" y="301"/>
                    <a:pt x="251" y="402"/>
                  </a:cubicBezTo>
                  <a:cubicBezTo>
                    <a:pt x="263" y="413"/>
                    <a:pt x="279" y="419"/>
                    <a:pt x="295" y="419"/>
                  </a:cubicBezTo>
                  <a:cubicBezTo>
                    <a:pt x="314" y="419"/>
                    <a:pt x="332" y="410"/>
                    <a:pt x="339" y="389"/>
                  </a:cubicBezTo>
                  <a:cubicBezTo>
                    <a:pt x="364" y="239"/>
                    <a:pt x="214" y="0"/>
                    <a:pt x="5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7" name="Google Shape;1857;p39"/>
            <p:cNvSpPr/>
            <p:nvPr/>
          </p:nvSpPr>
          <p:spPr>
            <a:xfrm>
              <a:off x="3457525" y="2734150"/>
              <a:ext cx="9350" cy="8025"/>
            </a:xfrm>
            <a:custGeom>
              <a:avLst/>
              <a:gdLst/>
              <a:ahLst/>
              <a:cxnLst/>
              <a:rect l="l" t="t" r="r" b="b"/>
              <a:pathLst>
                <a:path w="374" h="321" extrusionOk="0">
                  <a:moveTo>
                    <a:pt x="313" y="1"/>
                  </a:moveTo>
                  <a:cubicBezTo>
                    <a:pt x="309" y="1"/>
                    <a:pt x="305" y="1"/>
                    <a:pt x="302" y="2"/>
                  </a:cubicBezTo>
                  <a:cubicBezTo>
                    <a:pt x="189" y="53"/>
                    <a:pt x="13" y="140"/>
                    <a:pt x="0" y="278"/>
                  </a:cubicBezTo>
                  <a:cubicBezTo>
                    <a:pt x="0" y="307"/>
                    <a:pt x="22" y="321"/>
                    <a:pt x="43" y="321"/>
                  </a:cubicBezTo>
                  <a:cubicBezTo>
                    <a:pt x="50" y="321"/>
                    <a:pt x="57" y="319"/>
                    <a:pt x="63" y="316"/>
                  </a:cubicBezTo>
                  <a:cubicBezTo>
                    <a:pt x="113" y="291"/>
                    <a:pt x="138" y="241"/>
                    <a:pt x="176" y="203"/>
                  </a:cubicBezTo>
                  <a:cubicBezTo>
                    <a:pt x="214" y="153"/>
                    <a:pt x="276" y="115"/>
                    <a:pt x="339" y="90"/>
                  </a:cubicBezTo>
                  <a:cubicBezTo>
                    <a:pt x="374" y="67"/>
                    <a:pt x="355" y="1"/>
                    <a:pt x="31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8" name="Google Shape;1858;p39"/>
            <p:cNvSpPr/>
            <p:nvPr/>
          </p:nvSpPr>
          <p:spPr>
            <a:xfrm>
              <a:off x="3458475" y="2738125"/>
              <a:ext cx="13500" cy="4875"/>
            </a:xfrm>
            <a:custGeom>
              <a:avLst/>
              <a:gdLst/>
              <a:ahLst/>
              <a:cxnLst/>
              <a:rect l="l" t="t" r="r" b="b"/>
              <a:pathLst>
                <a:path w="540" h="195" extrusionOk="0">
                  <a:moveTo>
                    <a:pt x="353" y="1"/>
                  </a:moveTo>
                  <a:cubicBezTo>
                    <a:pt x="225" y="1"/>
                    <a:pt x="95" y="36"/>
                    <a:pt x="25" y="132"/>
                  </a:cubicBezTo>
                  <a:cubicBezTo>
                    <a:pt x="0" y="157"/>
                    <a:pt x="38" y="195"/>
                    <a:pt x="75" y="195"/>
                  </a:cubicBezTo>
                  <a:cubicBezTo>
                    <a:pt x="138" y="170"/>
                    <a:pt x="201" y="119"/>
                    <a:pt x="264" y="107"/>
                  </a:cubicBezTo>
                  <a:cubicBezTo>
                    <a:pt x="351" y="82"/>
                    <a:pt x="427" y="82"/>
                    <a:pt x="502" y="82"/>
                  </a:cubicBezTo>
                  <a:cubicBezTo>
                    <a:pt x="505" y="83"/>
                    <a:pt x="508" y="83"/>
                    <a:pt x="511" y="83"/>
                  </a:cubicBezTo>
                  <a:cubicBezTo>
                    <a:pt x="539" y="83"/>
                    <a:pt x="537" y="30"/>
                    <a:pt x="515" y="19"/>
                  </a:cubicBezTo>
                  <a:cubicBezTo>
                    <a:pt x="465" y="8"/>
                    <a:pt x="409" y="1"/>
                    <a:pt x="35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9" name="Google Shape;1859;p39"/>
            <p:cNvSpPr/>
            <p:nvPr/>
          </p:nvSpPr>
          <p:spPr>
            <a:xfrm>
              <a:off x="3407950" y="2621175"/>
              <a:ext cx="54625" cy="51675"/>
            </a:xfrm>
            <a:custGeom>
              <a:avLst/>
              <a:gdLst/>
              <a:ahLst/>
              <a:cxnLst/>
              <a:rect l="l" t="t" r="r" b="b"/>
              <a:pathLst>
                <a:path w="2185" h="2067" extrusionOk="0">
                  <a:moveTo>
                    <a:pt x="860" y="0"/>
                  </a:moveTo>
                  <a:cubicBezTo>
                    <a:pt x="692" y="0"/>
                    <a:pt x="531" y="114"/>
                    <a:pt x="490" y="280"/>
                  </a:cubicBezTo>
                  <a:cubicBezTo>
                    <a:pt x="440" y="481"/>
                    <a:pt x="540" y="656"/>
                    <a:pt x="791" y="845"/>
                  </a:cubicBezTo>
                  <a:cubicBezTo>
                    <a:pt x="697" y="803"/>
                    <a:pt x="603" y="781"/>
                    <a:pt x="509" y="781"/>
                  </a:cubicBezTo>
                  <a:cubicBezTo>
                    <a:pt x="402" y="781"/>
                    <a:pt x="296" y="810"/>
                    <a:pt x="189" y="870"/>
                  </a:cubicBezTo>
                  <a:cubicBezTo>
                    <a:pt x="1" y="970"/>
                    <a:pt x="51" y="1284"/>
                    <a:pt x="227" y="1397"/>
                  </a:cubicBezTo>
                  <a:cubicBezTo>
                    <a:pt x="262" y="1419"/>
                    <a:pt x="309" y="1428"/>
                    <a:pt x="363" y="1428"/>
                  </a:cubicBezTo>
                  <a:cubicBezTo>
                    <a:pt x="578" y="1428"/>
                    <a:pt x="892" y="1284"/>
                    <a:pt x="892" y="1284"/>
                  </a:cubicBezTo>
                  <a:lnTo>
                    <a:pt x="892" y="1284"/>
                  </a:lnTo>
                  <a:cubicBezTo>
                    <a:pt x="892" y="1284"/>
                    <a:pt x="691" y="1485"/>
                    <a:pt x="666" y="1710"/>
                  </a:cubicBezTo>
                  <a:cubicBezTo>
                    <a:pt x="641" y="1848"/>
                    <a:pt x="678" y="1974"/>
                    <a:pt x="854" y="2049"/>
                  </a:cubicBezTo>
                  <a:cubicBezTo>
                    <a:pt x="888" y="2061"/>
                    <a:pt x="922" y="2067"/>
                    <a:pt x="955" y="2067"/>
                  </a:cubicBezTo>
                  <a:cubicBezTo>
                    <a:pt x="1093" y="2067"/>
                    <a:pt x="1217" y="1970"/>
                    <a:pt x="1268" y="1848"/>
                  </a:cubicBezTo>
                  <a:cubicBezTo>
                    <a:pt x="1356" y="1648"/>
                    <a:pt x="1318" y="1397"/>
                    <a:pt x="1318" y="1397"/>
                  </a:cubicBezTo>
                  <a:lnTo>
                    <a:pt x="1318" y="1397"/>
                  </a:lnTo>
                  <a:cubicBezTo>
                    <a:pt x="1318" y="1397"/>
                    <a:pt x="1528" y="1688"/>
                    <a:pt x="1764" y="1688"/>
                  </a:cubicBezTo>
                  <a:cubicBezTo>
                    <a:pt x="1849" y="1688"/>
                    <a:pt x="1938" y="1650"/>
                    <a:pt x="2021" y="1547"/>
                  </a:cubicBezTo>
                  <a:cubicBezTo>
                    <a:pt x="2184" y="1334"/>
                    <a:pt x="1933" y="995"/>
                    <a:pt x="1569" y="945"/>
                  </a:cubicBezTo>
                  <a:cubicBezTo>
                    <a:pt x="1707" y="882"/>
                    <a:pt x="1921" y="719"/>
                    <a:pt x="2021" y="606"/>
                  </a:cubicBezTo>
                  <a:cubicBezTo>
                    <a:pt x="2109" y="481"/>
                    <a:pt x="2121" y="280"/>
                    <a:pt x="1996" y="192"/>
                  </a:cubicBezTo>
                  <a:cubicBezTo>
                    <a:pt x="1949" y="158"/>
                    <a:pt x="1894" y="146"/>
                    <a:pt x="1841" y="146"/>
                  </a:cubicBezTo>
                  <a:cubicBezTo>
                    <a:pt x="1794" y="146"/>
                    <a:pt x="1748" y="155"/>
                    <a:pt x="1707" y="167"/>
                  </a:cubicBezTo>
                  <a:cubicBezTo>
                    <a:pt x="1481" y="205"/>
                    <a:pt x="1356" y="418"/>
                    <a:pt x="1218" y="594"/>
                  </a:cubicBezTo>
                  <a:cubicBezTo>
                    <a:pt x="1218" y="380"/>
                    <a:pt x="1155" y="92"/>
                    <a:pt x="967" y="16"/>
                  </a:cubicBezTo>
                  <a:cubicBezTo>
                    <a:pt x="932" y="5"/>
                    <a:pt x="895" y="0"/>
                    <a:pt x="860" y="0"/>
                  </a:cubicBezTo>
                  <a:close/>
                </a:path>
              </a:pathLst>
            </a:custGeom>
            <a:solidFill>
              <a:srgbClr val="F5A1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0" name="Google Shape;1860;p39"/>
            <p:cNvSpPr/>
            <p:nvPr/>
          </p:nvSpPr>
          <p:spPr>
            <a:xfrm>
              <a:off x="3439325" y="2638525"/>
              <a:ext cx="6100" cy="6425"/>
            </a:xfrm>
            <a:custGeom>
              <a:avLst/>
              <a:gdLst/>
              <a:ahLst/>
              <a:cxnLst/>
              <a:rect l="l" t="t" r="r" b="b"/>
              <a:pathLst>
                <a:path w="244" h="257" extrusionOk="0">
                  <a:moveTo>
                    <a:pt x="183" y="1"/>
                  </a:moveTo>
                  <a:cubicBezTo>
                    <a:pt x="173" y="1"/>
                    <a:pt x="162" y="4"/>
                    <a:pt x="151" y="12"/>
                  </a:cubicBezTo>
                  <a:cubicBezTo>
                    <a:pt x="101" y="63"/>
                    <a:pt x="1" y="151"/>
                    <a:pt x="38" y="238"/>
                  </a:cubicBezTo>
                  <a:cubicBezTo>
                    <a:pt x="47" y="247"/>
                    <a:pt x="56" y="256"/>
                    <a:pt x="65" y="256"/>
                  </a:cubicBezTo>
                  <a:cubicBezTo>
                    <a:pt x="68" y="256"/>
                    <a:pt x="72" y="255"/>
                    <a:pt x="76" y="251"/>
                  </a:cubicBezTo>
                  <a:cubicBezTo>
                    <a:pt x="151" y="238"/>
                    <a:pt x="176" y="138"/>
                    <a:pt x="214" y="75"/>
                  </a:cubicBezTo>
                  <a:cubicBezTo>
                    <a:pt x="243" y="46"/>
                    <a:pt x="219" y="1"/>
                    <a:pt x="18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1" name="Google Shape;1861;p39"/>
            <p:cNvSpPr/>
            <p:nvPr/>
          </p:nvSpPr>
          <p:spPr>
            <a:xfrm>
              <a:off x="3436825" y="2638425"/>
              <a:ext cx="3775" cy="7650"/>
            </a:xfrm>
            <a:custGeom>
              <a:avLst/>
              <a:gdLst/>
              <a:ahLst/>
              <a:cxnLst/>
              <a:rect l="l" t="t" r="r" b="b"/>
              <a:pathLst>
                <a:path w="151" h="306" extrusionOk="0">
                  <a:moveTo>
                    <a:pt x="75" y="1"/>
                  </a:moveTo>
                  <a:cubicBezTo>
                    <a:pt x="62" y="1"/>
                    <a:pt x="48" y="9"/>
                    <a:pt x="38" y="29"/>
                  </a:cubicBezTo>
                  <a:cubicBezTo>
                    <a:pt x="13" y="117"/>
                    <a:pt x="0" y="267"/>
                    <a:pt x="113" y="305"/>
                  </a:cubicBezTo>
                  <a:cubicBezTo>
                    <a:pt x="138" y="305"/>
                    <a:pt x="151" y="293"/>
                    <a:pt x="151" y="267"/>
                  </a:cubicBezTo>
                  <a:cubicBezTo>
                    <a:pt x="151" y="192"/>
                    <a:pt x="101" y="129"/>
                    <a:pt x="113" y="42"/>
                  </a:cubicBezTo>
                  <a:cubicBezTo>
                    <a:pt x="113" y="19"/>
                    <a:pt x="95" y="1"/>
                    <a:pt x="7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2" name="Google Shape;1862;p39"/>
            <p:cNvSpPr/>
            <p:nvPr/>
          </p:nvSpPr>
          <p:spPr>
            <a:xfrm>
              <a:off x="3430125" y="2634600"/>
              <a:ext cx="5450" cy="7500"/>
            </a:xfrm>
            <a:custGeom>
              <a:avLst/>
              <a:gdLst/>
              <a:ahLst/>
              <a:cxnLst/>
              <a:rect l="l" t="t" r="r" b="b"/>
              <a:pathLst>
                <a:path w="218" h="300" extrusionOk="0">
                  <a:moveTo>
                    <a:pt x="51" y="1"/>
                  </a:moveTo>
                  <a:cubicBezTo>
                    <a:pt x="23" y="1"/>
                    <a:pt x="0" y="23"/>
                    <a:pt x="17" y="57"/>
                  </a:cubicBezTo>
                  <a:cubicBezTo>
                    <a:pt x="67" y="132"/>
                    <a:pt x="92" y="232"/>
                    <a:pt x="168" y="295"/>
                  </a:cubicBezTo>
                  <a:cubicBezTo>
                    <a:pt x="174" y="298"/>
                    <a:pt x="181" y="300"/>
                    <a:pt x="187" y="300"/>
                  </a:cubicBezTo>
                  <a:cubicBezTo>
                    <a:pt x="204" y="300"/>
                    <a:pt x="218" y="288"/>
                    <a:pt x="218" y="270"/>
                  </a:cubicBezTo>
                  <a:cubicBezTo>
                    <a:pt x="218" y="169"/>
                    <a:pt x="143" y="94"/>
                    <a:pt x="92" y="19"/>
                  </a:cubicBezTo>
                  <a:cubicBezTo>
                    <a:pt x="80" y="6"/>
                    <a:pt x="65" y="1"/>
                    <a:pt x="5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3" name="Google Shape;1863;p39"/>
            <p:cNvSpPr/>
            <p:nvPr/>
          </p:nvSpPr>
          <p:spPr>
            <a:xfrm>
              <a:off x="3430650" y="2640900"/>
              <a:ext cx="9325" cy="6425"/>
            </a:xfrm>
            <a:custGeom>
              <a:avLst/>
              <a:gdLst/>
              <a:ahLst/>
              <a:cxnLst/>
              <a:rect l="l" t="t" r="r" b="b"/>
              <a:pathLst>
                <a:path w="373" h="257" extrusionOk="0">
                  <a:moveTo>
                    <a:pt x="54" y="1"/>
                  </a:moveTo>
                  <a:cubicBezTo>
                    <a:pt x="16" y="1"/>
                    <a:pt x="1" y="71"/>
                    <a:pt x="34" y="93"/>
                  </a:cubicBezTo>
                  <a:cubicBezTo>
                    <a:pt x="97" y="118"/>
                    <a:pt x="147" y="156"/>
                    <a:pt x="209" y="194"/>
                  </a:cubicBezTo>
                  <a:cubicBezTo>
                    <a:pt x="260" y="231"/>
                    <a:pt x="285" y="256"/>
                    <a:pt x="348" y="256"/>
                  </a:cubicBezTo>
                  <a:cubicBezTo>
                    <a:pt x="360" y="256"/>
                    <a:pt x="373" y="231"/>
                    <a:pt x="373" y="206"/>
                  </a:cubicBezTo>
                  <a:cubicBezTo>
                    <a:pt x="360" y="93"/>
                    <a:pt x="172" y="43"/>
                    <a:pt x="71" y="5"/>
                  </a:cubicBezTo>
                  <a:cubicBezTo>
                    <a:pt x="65" y="2"/>
                    <a:pt x="60" y="1"/>
                    <a:pt x="5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4" name="Google Shape;1864;p39"/>
            <p:cNvSpPr/>
            <p:nvPr/>
          </p:nvSpPr>
          <p:spPr>
            <a:xfrm>
              <a:off x="3424650" y="2644750"/>
              <a:ext cx="6225" cy="3200"/>
            </a:xfrm>
            <a:custGeom>
              <a:avLst/>
              <a:gdLst/>
              <a:ahLst/>
              <a:cxnLst/>
              <a:rect l="l" t="t" r="r" b="b"/>
              <a:pathLst>
                <a:path w="249" h="128" extrusionOk="0">
                  <a:moveTo>
                    <a:pt x="52" y="1"/>
                  </a:moveTo>
                  <a:cubicBezTo>
                    <a:pt x="19" y="1"/>
                    <a:pt x="1" y="67"/>
                    <a:pt x="35" y="90"/>
                  </a:cubicBezTo>
                  <a:cubicBezTo>
                    <a:pt x="86" y="115"/>
                    <a:pt x="136" y="127"/>
                    <a:pt x="199" y="127"/>
                  </a:cubicBezTo>
                  <a:cubicBezTo>
                    <a:pt x="236" y="127"/>
                    <a:pt x="249" y="77"/>
                    <a:pt x="211" y="52"/>
                  </a:cubicBezTo>
                  <a:cubicBezTo>
                    <a:pt x="173" y="14"/>
                    <a:pt x="123" y="2"/>
                    <a:pt x="60" y="2"/>
                  </a:cubicBezTo>
                  <a:cubicBezTo>
                    <a:pt x="58" y="1"/>
                    <a:pt x="55" y="1"/>
                    <a:pt x="5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5" name="Google Shape;1865;p39"/>
            <p:cNvSpPr/>
            <p:nvPr/>
          </p:nvSpPr>
          <p:spPr>
            <a:xfrm>
              <a:off x="3430700" y="2646400"/>
              <a:ext cx="10225" cy="4375"/>
            </a:xfrm>
            <a:custGeom>
              <a:avLst/>
              <a:gdLst/>
              <a:ahLst/>
              <a:cxnLst/>
              <a:rect l="l" t="t" r="r" b="b"/>
              <a:pathLst>
                <a:path w="409" h="175" extrusionOk="0">
                  <a:moveTo>
                    <a:pt x="171" y="0"/>
                  </a:moveTo>
                  <a:cubicBezTo>
                    <a:pt x="116" y="0"/>
                    <a:pt x="65" y="16"/>
                    <a:pt x="32" y="49"/>
                  </a:cubicBezTo>
                  <a:cubicBezTo>
                    <a:pt x="0" y="80"/>
                    <a:pt x="31" y="130"/>
                    <a:pt x="63" y="130"/>
                  </a:cubicBezTo>
                  <a:cubicBezTo>
                    <a:pt x="70" y="130"/>
                    <a:pt x="76" y="128"/>
                    <a:pt x="82" y="124"/>
                  </a:cubicBezTo>
                  <a:cubicBezTo>
                    <a:pt x="100" y="114"/>
                    <a:pt x="118" y="110"/>
                    <a:pt x="136" y="110"/>
                  </a:cubicBezTo>
                  <a:cubicBezTo>
                    <a:pt x="210" y="110"/>
                    <a:pt x="288" y="174"/>
                    <a:pt x="358" y="174"/>
                  </a:cubicBezTo>
                  <a:cubicBezTo>
                    <a:pt x="396" y="174"/>
                    <a:pt x="408" y="137"/>
                    <a:pt x="396" y="112"/>
                  </a:cubicBezTo>
                  <a:cubicBezTo>
                    <a:pt x="357" y="41"/>
                    <a:pt x="260" y="0"/>
                    <a:pt x="17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6" name="Google Shape;1866;p39"/>
            <p:cNvSpPr/>
            <p:nvPr/>
          </p:nvSpPr>
          <p:spPr>
            <a:xfrm>
              <a:off x="3438075" y="2642125"/>
              <a:ext cx="4300" cy="9000"/>
            </a:xfrm>
            <a:custGeom>
              <a:avLst/>
              <a:gdLst/>
              <a:ahLst/>
              <a:cxnLst/>
              <a:rect l="l" t="t" r="r" b="b"/>
              <a:pathLst>
                <a:path w="172" h="360" extrusionOk="0">
                  <a:moveTo>
                    <a:pt x="116" y="1"/>
                  </a:moveTo>
                  <a:cubicBezTo>
                    <a:pt x="104" y="1"/>
                    <a:pt x="92" y="7"/>
                    <a:pt x="88" y="19"/>
                  </a:cubicBezTo>
                  <a:cubicBezTo>
                    <a:pt x="38" y="119"/>
                    <a:pt x="0" y="257"/>
                    <a:pt x="76" y="345"/>
                  </a:cubicBezTo>
                  <a:cubicBezTo>
                    <a:pt x="85" y="355"/>
                    <a:pt x="97" y="359"/>
                    <a:pt x="107" y="359"/>
                  </a:cubicBezTo>
                  <a:cubicBezTo>
                    <a:pt x="124" y="359"/>
                    <a:pt x="138" y="348"/>
                    <a:pt x="138" y="333"/>
                  </a:cubicBezTo>
                  <a:cubicBezTo>
                    <a:pt x="163" y="232"/>
                    <a:pt x="138" y="145"/>
                    <a:pt x="163" y="57"/>
                  </a:cubicBezTo>
                  <a:cubicBezTo>
                    <a:pt x="172" y="23"/>
                    <a:pt x="141" y="1"/>
                    <a:pt x="11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7" name="Google Shape;1867;p39"/>
            <p:cNvSpPr/>
            <p:nvPr/>
          </p:nvSpPr>
          <p:spPr>
            <a:xfrm>
              <a:off x="3440275" y="2641575"/>
              <a:ext cx="7150" cy="9000"/>
            </a:xfrm>
            <a:custGeom>
              <a:avLst/>
              <a:gdLst/>
              <a:ahLst/>
              <a:cxnLst/>
              <a:rect l="l" t="t" r="r" b="b"/>
              <a:pathLst>
                <a:path w="286" h="360" extrusionOk="0">
                  <a:moveTo>
                    <a:pt x="237" y="1"/>
                  </a:moveTo>
                  <a:cubicBezTo>
                    <a:pt x="233" y="1"/>
                    <a:pt x="229" y="2"/>
                    <a:pt x="226" y="3"/>
                  </a:cubicBezTo>
                  <a:cubicBezTo>
                    <a:pt x="113" y="66"/>
                    <a:pt x="0" y="192"/>
                    <a:pt x="25" y="330"/>
                  </a:cubicBezTo>
                  <a:cubicBezTo>
                    <a:pt x="25" y="350"/>
                    <a:pt x="40" y="360"/>
                    <a:pt x="58" y="360"/>
                  </a:cubicBezTo>
                  <a:cubicBezTo>
                    <a:pt x="73" y="360"/>
                    <a:pt x="89" y="354"/>
                    <a:pt x="101" y="342"/>
                  </a:cubicBezTo>
                  <a:cubicBezTo>
                    <a:pt x="126" y="292"/>
                    <a:pt x="126" y="242"/>
                    <a:pt x="151" y="192"/>
                  </a:cubicBezTo>
                  <a:cubicBezTo>
                    <a:pt x="176" y="141"/>
                    <a:pt x="214" y="91"/>
                    <a:pt x="264" y="54"/>
                  </a:cubicBezTo>
                  <a:cubicBezTo>
                    <a:pt x="285" y="32"/>
                    <a:pt x="260" y="1"/>
                    <a:pt x="23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8" name="Google Shape;1868;p39"/>
            <p:cNvSpPr/>
            <p:nvPr/>
          </p:nvSpPr>
          <p:spPr>
            <a:xfrm>
              <a:off x="3438075" y="2570050"/>
              <a:ext cx="46850" cy="45300"/>
            </a:xfrm>
            <a:custGeom>
              <a:avLst/>
              <a:gdLst/>
              <a:ahLst/>
              <a:cxnLst/>
              <a:rect l="l" t="t" r="r" b="b"/>
              <a:pathLst>
                <a:path w="1874" h="1812" extrusionOk="0">
                  <a:moveTo>
                    <a:pt x="1375" y="0"/>
                  </a:moveTo>
                  <a:cubicBezTo>
                    <a:pt x="1318" y="0"/>
                    <a:pt x="1258" y="27"/>
                    <a:pt x="1205" y="53"/>
                  </a:cubicBezTo>
                  <a:cubicBezTo>
                    <a:pt x="1029" y="154"/>
                    <a:pt x="979" y="355"/>
                    <a:pt x="904" y="530"/>
                  </a:cubicBezTo>
                  <a:cubicBezTo>
                    <a:pt x="866" y="355"/>
                    <a:pt x="728" y="129"/>
                    <a:pt x="552" y="129"/>
                  </a:cubicBezTo>
                  <a:cubicBezTo>
                    <a:pt x="547" y="128"/>
                    <a:pt x="541" y="128"/>
                    <a:pt x="535" y="128"/>
                  </a:cubicBezTo>
                  <a:cubicBezTo>
                    <a:pt x="378" y="128"/>
                    <a:pt x="227" y="286"/>
                    <a:pt x="239" y="455"/>
                  </a:cubicBezTo>
                  <a:cubicBezTo>
                    <a:pt x="251" y="618"/>
                    <a:pt x="364" y="744"/>
                    <a:pt x="628" y="844"/>
                  </a:cubicBezTo>
                  <a:cubicBezTo>
                    <a:pt x="597" y="840"/>
                    <a:pt x="566" y="838"/>
                    <a:pt x="536" y="838"/>
                  </a:cubicBezTo>
                  <a:cubicBezTo>
                    <a:pt x="383" y="838"/>
                    <a:pt x="241" y="892"/>
                    <a:pt x="126" y="1007"/>
                  </a:cubicBezTo>
                  <a:cubicBezTo>
                    <a:pt x="0" y="1145"/>
                    <a:pt x="126" y="1384"/>
                    <a:pt x="302" y="1434"/>
                  </a:cubicBezTo>
                  <a:cubicBezTo>
                    <a:pt x="314" y="1438"/>
                    <a:pt x="328" y="1439"/>
                    <a:pt x="342" y="1439"/>
                  </a:cubicBezTo>
                  <a:cubicBezTo>
                    <a:pt x="515" y="1439"/>
                    <a:pt x="803" y="1183"/>
                    <a:pt x="803" y="1183"/>
                  </a:cubicBezTo>
                  <a:lnTo>
                    <a:pt x="803" y="1183"/>
                  </a:lnTo>
                  <a:cubicBezTo>
                    <a:pt x="803" y="1183"/>
                    <a:pt x="691" y="1396"/>
                    <a:pt x="728" y="1584"/>
                  </a:cubicBezTo>
                  <a:cubicBezTo>
                    <a:pt x="753" y="1697"/>
                    <a:pt x="803" y="1798"/>
                    <a:pt x="967" y="1810"/>
                  </a:cubicBezTo>
                  <a:cubicBezTo>
                    <a:pt x="974" y="1811"/>
                    <a:pt x="980" y="1811"/>
                    <a:pt x="987" y="1811"/>
                  </a:cubicBezTo>
                  <a:cubicBezTo>
                    <a:pt x="1140" y="1811"/>
                    <a:pt x="1256" y="1679"/>
                    <a:pt x="1268" y="1547"/>
                  </a:cubicBezTo>
                  <a:cubicBezTo>
                    <a:pt x="1280" y="1359"/>
                    <a:pt x="1193" y="1158"/>
                    <a:pt x="1192" y="1158"/>
                  </a:cubicBezTo>
                  <a:lnTo>
                    <a:pt x="1192" y="1158"/>
                  </a:lnTo>
                  <a:cubicBezTo>
                    <a:pt x="1193" y="1158"/>
                    <a:pt x="1380" y="1303"/>
                    <a:pt x="1553" y="1303"/>
                  </a:cubicBezTo>
                  <a:cubicBezTo>
                    <a:pt x="1649" y="1303"/>
                    <a:pt x="1741" y="1259"/>
                    <a:pt x="1795" y="1120"/>
                  </a:cubicBezTo>
                  <a:cubicBezTo>
                    <a:pt x="1874" y="917"/>
                    <a:pt x="1648" y="724"/>
                    <a:pt x="1373" y="724"/>
                  </a:cubicBezTo>
                  <a:cubicBezTo>
                    <a:pt x="1343" y="724"/>
                    <a:pt x="1312" y="726"/>
                    <a:pt x="1280" y="731"/>
                  </a:cubicBezTo>
                  <a:cubicBezTo>
                    <a:pt x="1381" y="643"/>
                    <a:pt x="1519" y="468"/>
                    <a:pt x="1569" y="342"/>
                  </a:cubicBezTo>
                  <a:cubicBezTo>
                    <a:pt x="1607" y="217"/>
                    <a:pt x="1569" y="53"/>
                    <a:pt x="1443" y="16"/>
                  </a:cubicBezTo>
                  <a:cubicBezTo>
                    <a:pt x="1421" y="5"/>
                    <a:pt x="1398" y="0"/>
                    <a:pt x="1375" y="0"/>
                  </a:cubicBezTo>
                  <a:close/>
                </a:path>
              </a:pathLst>
            </a:custGeom>
            <a:solidFill>
              <a:srgbClr val="F5A1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9" name="Google Shape;1869;p39"/>
            <p:cNvSpPr/>
            <p:nvPr/>
          </p:nvSpPr>
          <p:spPr>
            <a:xfrm>
              <a:off x="3463175" y="2583875"/>
              <a:ext cx="4475" cy="6275"/>
            </a:xfrm>
            <a:custGeom>
              <a:avLst/>
              <a:gdLst/>
              <a:ahLst/>
              <a:cxnLst/>
              <a:rect l="l" t="t" r="r" b="b"/>
              <a:pathLst>
                <a:path w="179" h="251" extrusionOk="0">
                  <a:moveTo>
                    <a:pt x="130" y="0"/>
                  </a:moveTo>
                  <a:cubicBezTo>
                    <a:pt x="115" y="0"/>
                    <a:pt x="98" y="8"/>
                    <a:pt x="88" y="28"/>
                  </a:cubicBezTo>
                  <a:cubicBezTo>
                    <a:pt x="50" y="90"/>
                    <a:pt x="0" y="166"/>
                    <a:pt x="50" y="241"/>
                  </a:cubicBezTo>
                  <a:cubicBezTo>
                    <a:pt x="50" y="247"/>
                    <a:pt x="60" y="250"/>
                    <a:pt x="71" y="250"/>
                  </a:cubicBezTo>
                  <a:cubicBezTo>
                    <a:pt x="82" y="250"/>
                    <a:pt x="94" y="247"/>
                    <a:pt x="101" y="241"/>
                  </a:cubicBezTo>
                  <a:cubicBezTo>
                    <a:pt x="151" y="191"/>
                    <a:pt x="138" y="128"/>
                    <a:pt x="163" y="53"/>
                  </a:cubicBezTo>
                  <a:cubicBezTo>
                    <a:pt x="179" y="22"/>
                    <a:pt x="156" y="0"/>
                    <a:pt x="13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0" name="Google Shape;1870;p39"/>
            <p:cNvSpPr/>
            <p:nvPr/>
          </p:nvSpPr>
          <p:spPr>
            <a:xfrm>
              <a:off x="3460975" y="2584975"/>
              <a:ext cx="4100" cy="6200"/>
            </a:xfrm>
            <a:custGeom>
              <a:avLst/>
              <a:gdLst/>
              <a:ahLst/>
              <a:cxnLst/>
              <a:rect l="l" t="t" r="r" b="b"/>
              <a:pathLst>
                <a:path w="164" h="248" extrusionOk="0">
                  <a:moveTo>
                    <a:pt x="37" y="1"/>
                  </a:moveTo>
                  <a:cubicBezTo>
                    <a:pt x="18" y="1"/>
                    <a:pt x="0" y="14"/>
                    <a:pt x="0" y="34"/>
                  </a:cubicBezTo>
                  <a:cubicBezTo>
                    <a:pt x="0" y="118"/>
                    <a:pt x="23" y="248"/>
                    <a:pt x="124" y="248"/>
                  </a:cubicBezTo>
                  <a:cubicBezTo>
                    <a:pt x="129" y="248"/>
                    <a:pt x="134" y="248"/>
                    <a:pt x="138" y="247"/>
                  </a:cubicBezTo>
                  <a:cubicBezTo>
                    <a:pt x="151" y="247"/>
                    <a:pt x="164" y="235"/>
                    <a:pt x="164" y="209"/>
                  </a:cubicBezTo>
                  <a:cubicBezTo>
                    <a:pt x="151" y="147"/>
                    <a:pt x="88" y="109"/>
                    <a:pt x="76" y="34"/>
                  </a:cubicBezTo>
                  <a:cubicBezTo>
                    <a:pt x="70" y="10"/>
                    <a:pt x="53" y="1"/>
                    <a:pt x="3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1" name="Google Shape;1871;p39"/>
            <p:cNvSpPr/>
            <p:nvPr/>
          </p:nvSpPr>
          <p:spPr>
            <a:xfrm>
              <a:off x="3453650" y="2583625"/>
              <a:ext cx="6650" cy="5750"/>
            </a:xfrm>
            <a:custGeom>
              <a:avLst/>
              <a:gdLst/>
              <a:ahLst/>
              <a:cxnLst/>
              <a:rect l="l" t="t" r="r" b="b"/>
              <a:pathLst>
                <a:path w="266" h="230" extrusionOk="0">
                  <a:moveTo>
                    <a:pt x="54" y="1"/>
                  </a:moveTo>
                  <a:cubicBezTo>
                    <a:pt x="25" y="1"/>
                    <a:pt x="1" y="43"/>
                    <a:pt x="30" y="63"/>
                  </a:cubicBezTo>
                  <a:cubicBezTo>
                    <a:pt x="80" y="125"/>
                    <a:pt x="130" y="201"/>
                    <a:pt x="218" y="226"/>
                  </a:cubicBezTo>
                  <a:cubicBezTo>
                    <a:pt x="220" y="228"/>
                    <a:pt x="224" y="229"/>
                    <a:pt x="227" y="229"/>
                  </a:cubicBezTo>
                  <a:cubicBezTo>
                    <a:pt x="243" y="229"/>
                    <a:pt x="266" y="209"/>
                    <a:pt x="256" y="188"/>
                  </a:cubicBezTo>
                  <a:cubicBezTo>
                    <a:pt x="218" y="100"/>
                    <a:pt x="143" y="50"/>
                    <a:pt x="80" y="12"/>
                  </a:cubicBezTo>
                  <a:cubicBezTo>
                    <a:pt x="72" y="4"/>
                    <a:pt x="63" y="1"/>
                    <a:pt x="5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2" name="Google Shape;1872;p39"/>
            <p:cNvSpPr/>
            <p:nvPr/>
          </p:nvSpPr>
          <p:spPr>
            <a:xfrm>
              <a:off x="3455650" y="2588625"/>
              <a:ext cx="9425" cy="4050"/>
            </a:xfrm>
            <a:custGeom>
              <a:avLst/>
              <a:gdLst/>
              <a:ahLst/>
              <a:cxnLst/>
              <a:rect l="l" t="t" r="r" b="b"/>
              <a:pathLst>
                <a:path w="377" h="162" extrusionOk="0">
                  <a:moveTo>
                    <a:pt x="63" y="1"/>
                  </a:moveTo>
                  <a:cubicBezTo>
                    <a:pt x="13" y="1"/>
                    <a:pt x="0" y="89"/>
                    <a:pt x="50" y="89"/>
                  </a:cubicBezTo>
                  <a:cubicBezTo>
                    <a:pt x="121" y="109"/>
                    <a:pt x="216" y="162"/>
                    <a:pt x="297" y="162"/>
                  </a:cubicBezTo>
                  <a:cubicBezTo>
                    <a:pt x="316" y="162"/>
                    <a:pt x="334" y="159"/>
                    <a:pt x="351" y="151"/>
                  </a:cubicBezTo>
                  <a:cubicBezTo>
                    <a:pt x="364" y="139"/>
                    <a:pt x="377" y="126"/>
                    <a:pt x="364" y="114"/>
                  </a:cubicBezTo>
                  <a:cubicBezTo>
                    <a:pt x="326" y="13"/>
                    <a:pt x="163" y="13"/>
                    <a:pt x="6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3" name="Google Shape;1873;p39"/>
            <p:cNvSpPr/>
            <p:nvPr/>
          </p:nvSpPr>
          <p:spPr>
            <a:xfrm>
              <a:off x="3451875" y="2593125"/>
              <a:ext cx="5675" cy="2675"/>
            </a:xfrm>
            <a:custGeom>
              <a:avLst/>
              <a:gdLst/>
              <a:ahLst/>
              <a:cxnLst/>
              <a:rect l="l" t="t" r="r" b="b"/>
              <a:pathLst>
                <a:path w="227" h="107" extrusionOk="0">
                  <a:moveTo>
                    <a:pt x="101" y="1"/>
                  </a:moveTo>
                  <a:cubicBezTo>
                    <a:pt x="80" y="1"/>
                    <a:pt x="59" y="4"/>
                    <a:pt x="38" y="9"/>
                  </a:cubicBezTo>
                  <a:cubicBezTo>
                    <a:pt x="0" y="21"/>
                    <a:pt x="0" y="84"/>
                    <a:pt x="38" y="97"/>
                  </a:cubicBezTo>
                  <a:cubicBezTo>
                    <a:pt x="63" y="103"/>
                    <a:pt x="88" y="106"/>
                    <a:pt x="113" y="106"/>
                  </a:cubicBezTo>
                  <a:cubicBezTo>
                    <a:pt x="139" y="106"/>
                    <a:pt x="164" y="103"/>
                    <a:pt x="189" y="97"/>
                  </a:cubicBezTo>
                  <a:cubicBezTo>
                    <a:pt x="226" y="84"/>
                    <a:pt x="214" y="21"/>
                    <a:pt x="189" y="21"/>
                  </a:cubicBezTo>
                  <a:cubicBezTo>
                    <a:pt x="159" y="7"/>
                    <a:pt x="130" y="1"/>
                    <a:pt x="1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4" name="Google Shape;1874;p39"/>
            <p:cNvSpPr/>
            <p:nvPr/>
          </p:nvSpPr>
          <p:spPr>
            <a:xfrm>
              <a:off x="3457375" y="2592325"/>
              <a:ext cx="9275" cy="3875"/>
            </a:xfrm>
            <a:custGeom>
              <a:avLst/>
              <a:gdLst/>
              <a:ahLst/>
              <a:cxnLst/>
              <a:rect l="l" t="t" r="r" b="b"/>
              <a:pathLst>
                <a:path w="371" h="155" extrusionOk="0">
                  <a:moveTo>
                    <a:pt x="192" y="1"/>
                  </a:moveTo>
                  <a:cubicBezTo>
                    <a:pt x="122" y="1"/>
                    <a:pt x="53" y="29"/>
                    <a:pt x="19" y="91"/>
                  </a:cubicBezTo>
                  <a:cubicBezTo>
                    <a:pt x="0" y="119"/>
                    <a:pt x="31" y="155"/>
                    <a:pt x="58" y="155"/>
                  </a:cubicBezTo>
                  <a:cubicBezTo>
                    <a:pt x="67" y="155"/>
                    <a:pt x="75" y="151"/>
                    <a:pt x="82" y="141"/>
                  </a:cubicBezTo>
                  <a:cubicBezTo>
                    <a:pt x="107" y="116"/>
                    <a:pt x="141" y="109"/>
                    <a:pt x="177" y="109"/>
                  </a:cubicBezTo>
                  <a:cubicBezTo>
                    <a:pt x="219" y="109"/>
                    <a:pt x="265" y="118"/>
                    <a:pt x="304" y="118"/>
                  </a:cubicBezTo>
                  <a:cubicBezTo>
                    <a:pt x="314" y="118"/>
                    <a:pt x="324" y="118"/>
                    <a:pt x="333" y="116"/>
                  </a:cubicBezTo>
                  <a:cubicBezTo>
                    <a:pt x="358" y="116"/>
                    <a:pt x="370" y="66"/>
                    <a:pt x="345" y="53"/>
                  </a:cubicBezTo>
                  <a:cubicBezTo>
                    <a:pt x="306" y="20"/>
                    <a:pt x="248" y="1"/>
                    <a:pt x="19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5" name="Google Shape;1875;p39"/>
            <p:cNvSpPr/>
            <p:nvPr/>
          </p:nvSpPr>
          <p:spPr>
            <a:xfrm>
              <a:off x="3463475" y="2587575"/>
              <a:ext cx="3800" cy="7750"/>
            </a:xfrm>
            <a:custGeom>
              <a:avLst/>
              <a:gdLst/>
              <a:ahLst/>
              <a:cxnLst/>
              <a:rect l="l" t="t" r="r" b="b"/>
              <a:pathLst>
                <a:path w="152" h="310" extrusionOk="0">
                  <a:moveTo>
                    <a:pt x="65" y="0"/>
                  </a:moveTo>
                  <a:cubicBezTo>
                    <a:pt x="44" y="0"/>
                    <a:pt x="20" y="16"/>
                    <a:pt x="13" y="43"/>
                  </a:cubicBezTo>
                  <a:cubicBezTo>
                    <a:pt x="1" y="131"/>
                    <a:pt x="1" y="243"/>
                    <a:pt x="89" y="306"/>
                  </a:cubicBezTo>
                  <a:cubicBezTo>
                    <a:pt x="93" y="308"/>
                    <a:pt x="98" y="310"/>
                    <a:pt x="103" y="310"/>
                  </a:cubicBezTo>
                  <a:cubicBezTo>
                    <a:pt x="126" y="310"/>
                    <a:pt x="151" y="289"/>
                    <a:pt x="151" y="269"/>
                  </a:cubicBezTo>
                  <a:cubicBezTo>
                    <a:pt x="139" y="193"/>
                    <a:pt x="101" y="131"/>
                    <a:pt x="101" y="43"/>
                  </a:cubicBezTo>
                  <a:cubicBezTo>
                    <a:pt x="101" y="13"/>
                    <a:pt x="84" y="0"/>
                    <a:pt x="6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6" name="Google Shape;1876;p39"/>
            <p:cNvSpPr/>
            <p:nvPr/>
          </p:nvSpPr>
          <p:spPr>
            <a:xfrm>
              <a:off x="3464725" y="2585875"/>
              <a:ext cx="5200" cy="8875"/>
            </a:xfrm>
            <a:custGeom>
              <a:avLst/>
              <a:gdLst/>
              <a:ahLst/>
              <a:cxnLst/>
              <a:rect l="l" t="t" r="r" b="b"/>
              <a:pathLst>
                <a:path w="208" h="355" extrusionOk="0">
                  <a:moveTo>
                    <a:pt x="164" y="0"/>
                  </a:moveTo>
                  <a:cubicBezTo>
                    <a:pt x="155" y="0"/>
                    <a:pt x="146" y="3"/>
                    <a:pt x="139" y="10"/>
                  </a:cubicBezTo>
                  <a:cubicBezTo>
                    <a:pt x="64" y="86"/>
                    <a:pt x="1" y="224"/>
                    <a:pt x="51" y="337"/>
                  </a:cubicBezTo>
                  <a:cubicBezTo>
                    <a:pt x="57" y="348"/>
                    <a:pt x="73" y="354"/>
                    <a:pt x="88" y="354"/>
                  </a:cubicBezTo>
                  <a:cubicBezTo>
                    <a:pt x="107" y="354"/>
                    <a:pt x="126" y="345"/>
                    <a:pt x="126" y="324"/>
                  </a:cubicBezTo>
                  <a:cubicBezTo>
                    <a:pt x="152" y="224"/>
                    <a:pt x="139" y="136"/>
                    <a:pt x="189" y="48"/>
                  </a:cubicBezTo>
                  <a:cubicBezTo>
                    <a:pt x="207" y="21"/>
                    <a:pt x="186" y="0"/>
                    <a:pt x="16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7" name="Google Shape;1877;p39"/>
            <p:cNvSpPr/>
            <p:nvPr/>
          </p:nvSpPr>
          <p:spPr>
            <a:xfrm>
              <a:off x="3428025" y="2889800"/>
              <a:ext cx="627800" cy="382200"/>
            </a:xfrm>
            <a:custGeom>
              <a:avLst/>
              <a:gdLst/>
              <a:ahLst/>
              <a:cxnLst/>
              <a:rect l="l" t="t" r="r" b="b"/>
              <a:pathLst>
                <a:path w="25112" h="15288" extrusionOk="0">
                  <a:moveTo>
                    <a:pt x="19826" y="1"/>
                  </a:moveTo>
                  <a:cubicBezTo>
                    <a:pt x="15633" y="1"/>
                    <a:pt x="11592" y="1106"/>
                    <a:pt x="8082" y="3100"/>
                  </a:cubicBezTo>
                  <a:cubicBezTo>
                    <a:pt x="5974" y="4305"/>
                    <a:pt x="1682" y="10040"/>
                    <a:pt x="1" y="13327"/>
                  </a:cubicBezTo>
                  <a:cubicBezTo>
                    <a:pt x="2547" y="14669"/>
                    <a:pt x="5144" y="15288"/>
                    <a:pt x="7637" y="15288"/>
                  </a:cubicBezTo>
                  <a:cubicBezTo>
                    <a:pt x="10367" y="15288"/>
                    <a:pt x="12972" y="14546"/>
                    <a:pt x="15248" y="13202"/>
                  </a:cubicBezTo>
                  <a:cubicBezTo>
                    <a:pt x="19602" y="10617"/>
                    <a:pt x="22827" y="5974"/>
                    <a:pt x="25111" y="590"/>
                  </a:cubicBezTo>
                  <a:cubicBezTo>
                    <a:pt x="23341" y="192"/>
                    <a:pt x="21571" y="1"/>
                    <a:pt x="19826" y="1"/>
                  </a:cubicBezTo>
                  <a:close/>
                </a:path>
              </a:pathLst>
            </a:custGeom>
            <a:solidFill>
              <a:srgbClr val="2EA0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8" name="Google Shape;1878;p39"/>
            <p:cNvSpPr/>
            <p:nvPr/>
          </p:nvSpPr>
          <p:spPr>
            <a:xfrm>
              <a:off x="3426775" y="2900475"/>
              <a:ext cx="631850" cy="327225"/>
            </a:xfrm>
            <a:custGeom>
              <a:avLst/>
              <a:gdLst/>
              <a:ahLst/>
              <a:cxnLst/>
              <a:rect l="l" t="t" r="r" b="b"/>
              <a:pathLst>
                <a:path w="25274" h="13089" extrusionOk="0">
                  <a:moveTo>
                    <a:pt x="25036" y="0"/>
                  </a:moveTo>
                  <a:cubicBezTo>
                    <a:pt x="24910" y="101"/>
                    <a:pt x="11558" y="9587"/>
                    <a:pt x="1" y="12712"/>
                  </a:cubicBezTo>
                  <a:lnTo>
                    <a:pt x="101" y="13089"/>
                  </a:lnTo>
                  <a:cubicBezTo>
                    <a:pt x="11734" y="9951"/>
                    <a:pt x="25136" y="414"/>
                    <a:pt x="25274" y="314"/>
                  </a:cubicBezTo>
                  <a:lnTo>
                    <a:pt x="25036" y="0"/>
                  </a:lnTo>
                  <a:close/>
                </a:path>
              </a:pathLst>
            </a:custGeom>
            <a:solidFill>
              <a:srgbClr val="08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9" name="Google Shape;1879;p39"/>
            <p:cNvSpPr/>
            <p:nvPr/>
          </p:nvSpPr>
          <p:spPr>
            <a:xfrm>
              <a:off x="3970775" y="2894825"/>
              <a:ext cx="39550" cy="66225"/>
            </a:xfrm>
            <a:custGeom>
              <a:avLst/>
              <a:gdLst/>
              <a:ahLst/>
              <a:cxnLst/>
              <a:rect l="l" t="t" r="r" b="b"/>
              <a:pathLst>
                <a:path w="1582" h="2649" extrusionOk="0">
                  <a:moveTo>
                    <a:pt x="1180" y="0"/>
                  </a:moveTo>
                  <a:cubicBezTo>
                    <a:pt x="1117" y="126"/>
                    <a:pt x="1054" y="264"/>
                    <a:pt x="1004" y="389"/>
                  </a:cubicBezTo>
                  <a:cubicBezTo>
                    <a:pt x="678" y="1130"/>
                    <a:pt x="414" y="1707"/>
                    <a:pt x="0" y="2460"/>
                  </a:cubicBezTo>
                  <a:lnTo>
                    <a:pt x="339" y="2648"/>
                  </a:lnTo>
                  <a:cubicBezTo>
                    <a:pt x="352" y="2623"/>
                    <a:pt x="377" y="2598"/>
                    <a:pt x="389" y="2560"/>
                  </a:cubicBezTo>
                  <a:cubicBezTo>
                    <a:pt x="352" y="2548"/>
                    <a:pt x="327" y="2548"/>
                    <a:pt x="301" y="2535"/>
                  </a:cubicBezTo>
                  <a:lnTo>
                    <a:pt x="427" y="2159"/>
                  </a:lnTo>
                  <a:cubicBezTo>
                    <a:pt x="477" y="2184"/>
                    <a:pt x="527" y="2196"/>
                    <a:pt x="578" y="2209"/>
                  </a:cubicBezTo>
                  <a:cubicBezTo>
                    <a:pt x="879" y="1644"/>
                    <a:pt x="1105" y="1130"/>
                    <a:pt x="1356" y="540"/>
                  </a:cubicBezTo>
                  <a:cubicBezTo>
                    <a:pt x="1431" y="389"/>
                    <a:pt x="1506" y="226"/>
                    <a:pt x="1581" y="51"/>
                  </a:cubicBezTo>
                  <a:cubicBezTo>
                    <a:pt x="1443" y="38"/>
                    <a:pt x="1305" y="13"/>
                    <a:pt x="1180" y="0"/>
                  </a:cubicBezTo>
                  <a:close/>
                </a:path>
              </a:pathLst>
            </a:custGeom>
            <a:solidFill>
              <a:srgbClr val="08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0" name="Google Shape;1880;p39"/>
            <p:cNvSpPr/>
            <p:nvPr/>
          </p:nvSpPr>
          <p:spPr>
            <a:xfrm>
              <a:off x="3915875" y="2891375"/>
              <a:ext cx="59950" cy="104175"/>
            </a:xfrm>
            <a:custGeom>
              <a:avLst/>
              <a:gdLst/>
              <a:ahLst/>
              <a:cxnLst/>
              <a:rect l="l" t="t" r="r" b="b"/>
              <a:pathLst>
                <a:path w="2398" h="4167" extrusionOk="0">
                  <a:moveTo>
                    <a:pt x="1996" y="0"/>
                  </a:moveTo>
                  <a:cubicBezTo>
                    <a:pt x="1368" y="1607"/>
                    <a:pt x="791" y="2748"/>
                    <a:pt x="0" y="3966"/>
                  </a:cubicBezTo>
                  <a:lnTo>
                    <a:pt x="301" y="4166"/>
                  </a:lnTo>
                  <a:lnTo>
                    <a:pt x="377" y="3815"/>
                  </a:lnTo>
                  <a:cubicBezTo>
                    <a:pt x="439" y="3828"/>
                    <a:pt x="490" y="3840"/>
                    <a:pt x="540" y="3853"/>
                  </a:cubicBezTo>
                  <a:cubicBezTo>
                    <a:pt x="1255" y="2698"/>
                    <a:pt x="1807" y="1569"/>
                    <a:pt x="2397" y="25"/>
                  </a:cubicBezTo>
                  <a:cubicBezTo>
                    <a:pt x="2259" y="13"/>
                    <a:pt x="2121" y="13"/>
                    <a:pt x="1996" y="0"/>
                  </a:cubicBezTo>
                  <a:close/>
                </a:path>
              </a:pathLst>
            </a:custGeom>
            <a:solidFill>
              <a:srgbClr val="08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1" name="Google Shape;1881;p39"/>
            <p:cNvSpPr/>
            <p:nvPr/>
          </p:nvSpPr>
          <p:spPr>
            <a:xfrm>
              <a:off x="3869450" y="2889800"/>
              <a:ext cx="70275" cy="133050"/>
            </a:xfrm>
            <a:custGeom>
              <a:avLst/>
              <a:gdLst/>
              <a:ahLst/>
              <a:cxnLst/>
              <a:rect l="l" t="t" r="r" b="b"/>
              <a:pathLst>
                <a:path w="2811" h="5322" extrusionOk="0">
                  <a:moveTo>
                    <a:pt x="2397" y="1"/>
                  </a:moveTo>
                  <a:cubicBezTo>
                    <a:pt x="1769" y="1895"/>
                    <a:pt x="966" y="3640"/>
                    <a:pt x="0" y="5196"/>
                  </a:cubicBezTo>
                  <a:lnTo>
                    <a:pt x="188" y="5321"/>
                  </a:lnTo>
                  <a:lnTo>
                    <a:pt x="276" y="4982"/>
                  </a:lnTo>
                  <a:cubicBezTo>
                    <a:pt x="364" y="5008"/>
                    <a:pt x="452" y="5033"/>
                    <a:pt x="540" y="5045"/>
                  </a:cubicBezTo>
                  <a:cubicBezTo>
                    <a:pt x="1456" y="3527"/>
                    <a:pt x="2209" y="1833"/>
                    <a:pt x="2811" y="13"/>
                  </a:cubicBezTo>
                  <a:cubicBezTo>
                    <a:pt x="2673" y="1"/>
                    <a:pt x="2535" y="1"/>
                    <a:pt x="2397" y="1"/>
                  </a:cubicBezTo>
                  <a:close/>
                </a:path>
              </a:pathLst>
            </a:custGeom>
            <a:solidFill>
              <a:srgbClr val="08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2" name="Google Shape;1882;p39"/>
            <p:cNvSpPr/>
            <p:nvPr/>
          </p:nvSpPr>
          <p:spPr>
            <a:xfrm>
              <a:off x="3807000" y="2890750"/>
              <a:ext cx="84100" cy="164725"/>
            </a:xfrm>
            <a:custGeom>
              <a:avLst/>
              <a:gdLst/>
              <a:ahLst/>
              <a:cxnLst/>
              <a:rect l="l" t="t" r="r" b="b"/>
              <a:pathLst>
                <a:path w="3364" h="6589" extrusionOk="0">
                  <a:moveTo>
                    <a:pt x="3364" y="0"/>
                  </a:moveTo>
                  <a:cubicBezTo>
                    <a:pt x="3226" y="0"/>
                    <a:pt x="3088" y="13"/>
                    <a:pt x="2950" y="25"/>
                  </a:cubicBezTo>
                  <a:cubicBezTo>
                    <a:pt x="2260" y="2447"/>
                    <a:pt x="1281" y="4618"/>
                    <a:pt x="1" y="6500"/>
                  </a:cubicBezTo>
                  <a:lnTo>
                    <a:pt x="151" y="6588"/>
                  </a:lnTo>
                  <a:lnTo>
                    <a:pt x="227" y="6337"/>
                  </a:lnTo>
                  <a:cubicBezTo>
                    <a:pt x="327" y="6375"/>
                    <a:pt x="415" y="6400"/>
                    <a:pt x="515" y="6425"/>
                  </a:cubicBezTo>
                  <a:cubicBezTo>
                    <a:pt x="1745" y="4555"/>
                    <a:pt x="2699" y="2397"/>
                    <a:pt x="3364" y="0"/>
                  </a:cubicBezTo>
                  <a:close/>
                </a:path>
              </a:pathLst>
            </a:custGeom>
            <a:solidFill>
              <a:srgbClr val="08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3" name="Google Shape;1883;p39"/>
            <p:cNvSpPr/>
            <p:nvPr/>
          </p:nvSpPr>
          <p:spPr>
            <a:xfrm>
              <a:off x="3759625" y="2894825"/>
              <a:ext cx="86000" cy="189825"/>
            </a:xfrm>
            <a:custGeom>
              <a:avLst/>
              <a:gdLst/>
              <a:ahLst/>
              <a:cxnLst/>
              <a:rect l="l" t="t" r="r" b="b"/>
              <a:pathLst>
                <a:path w="3440" h="7593" extrusionOk="0">
                  <a:moveTo>
                    <a:pt x="3439" y="0"/>
                  </a:moveTo>
                  <a:lnTo>
                    <a:pt x="3439" y="0"/>
                  </a:lnTo>
                  <a:cubicBezTo>
                    <a:pt x="3289" y="25"/>
                    <a:pt x="3151" y="51"/>
                    <a:pt x="3000" y="63"/>
                  </a:cubicBezTo>
                  <a:cubicBezTo>
                    <a:pt x="2034" y="2899"/>
                    <a:pt x="1030" y="5409"/>
                    <a:pt x="1" y="7505"/>
                  </a:cubicBezTo>
                  <a:lnTo>
                    <a:pt x="177" y="7592"/>
                  </a:lnTo>
                  <a:lnTo>
                    <a:pt x="239" y="7404"/>
                  </a:lnTo>
                  <a:cubicBezTo>
                    <a:pt x="315" y="7429"/>
                    <a:pt x="377" y="7454"/>
                    <a:pt x="453" y="7479"/>
                  </a:cubicBezTo>
                  <a:cubicBezTo>
                    <a:pt x="1469" y="5359"/>
                    <a:pt x="2473" y="2849"/>
                    <a:pt x="3439" y="0"/>
                  </a:cubicBezTo>
                  <a:close/>
                </a:path>
              </a:pathLst>
            </a:custGeom>
            <a:solidFill>
              <a:srgbClr val="08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4" name="Google Shape;1884;p39"/>
            <p:cNvSpPr/>
            <p:nvPr/>
          </p:nvSpPr>
          <p:spPr>
            <a:xfrm>
              <a:off x="3698450" y="2902350"/>
              <a:ext cx="104500" cy="214300"/>
            </a:xfrm>
            <a:custGeom>
              <a:avLst/>
              <a:gdLst/>
              <a:ahLst/>
              <a:cxnLst/>
              <a:rect l="l" t="t" r="r" b="b"/>
              <a:pathLst>
                <a:path w="4180" h="8572" extrusionOk="0">
                  <a:moveTo>
                    <a:pt x="4180" y="0"/>
                  </a:moveTo>
                  <a:lnTo>
                    <a:pt x="4180" y="0"/>
                  </a:lnTo>
                  <a:cubicBezTo>
                    <a:pt x="4029" y="26"/>
                    <a:pt x="3878" y="63"/>
                    <a:pt x="3728" y="88"/>
                  </a:cubicBezTo>
                  <a:cubicBezTo>
                    <a:pt x="2711" y="3050"/>
                    <a:pt x="1469" y="5836"/>
                    <a:pt x="1" y="8371"/>
                  </a:cubicBezTo>
                  <a:lnTo>
                    <a:pt x="352" y="8571"/>
                  </a:lnTo>
                  <a:cubicBezTo>
                    <a:pt x="352" y="8559"/>
                    <a:pt x="365" y="8546"/>
                    <a:pt x="365" y="8534"/>
                  </a:cubicBezTo>
                  <a:cubicBezTo>
                    <a:pt x="315" y="8509"/>
                    <a:pt x="277" y="8483"/>
                    <a:pt x="227" y="8471"/>
                  </a:cubicBezTo>
                  <a:lnTo>
                    <a:pt x="390" y="8107"/>
                  </a:lnTo>
                  <a:cubicBezTo>
                    <a:pt x="440" y="8132"/>
                    <a:pt x="503" y="8157"/>
                    <a:pt x="553" y="8182"/>
                  </a:cubicBezTo>
                  <a:cubicBezTo>
                    <a:pt x="1971" y="5660"/>
                    <a:pt x="3188" y="2924"/>
                    <a:pt x="4180" y="0"/>
                  </a:cubicBezTo>
                  <a:close/>
                </a:path>
              </a:pathLst>
            </a:custGeom>
            <a:solidFill>
              <a:srgbClr val="08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5" name="Google Shape;1885;p39"/>
            <p:cNvSpPr/>
            <p:nvPr/>
          </p:nvSpPr>
          <p:spPr>
            <a:xfrm>
              <a:off x="3643875" y="2917400"/>
              <a:ext cx="100725" cy="223725"/>
            </a:xfrm>
            <a:custGeom>
              <a:avLst/>
              <a:gdLst/>
              <a:ahLst/>
              <a:cxnLst/>
              <a:rect l="l" t="t" r="r" b="b"/>
              <a:pathLst>
                <a:path w="4029" h="8949" extrusionOk="0">
                  <a:moveTo>
                    <a:pt x="4029" y="1"/>
                  </a:moveTo>
                  <a:lnTo>
                    <a:pt x="4029" y="1"/>
                  </a:lnTo>
                  <a:cubicBezTo>
                    <a:pt x="3865" y="51"/>
                    <a:pt x="3715" y="101"/>
                    <a:pt x="3552" y="151"/>
                  </a:cubicBezTo>
                  <a:cubicBezTo>
                    <a:pt x="2874" y="1933"/>
                    <a:pt x="2109" y="3753"/>
                    <a:pt x="1368" y="5522"/>
                  </a:cubicBezTo>
                  <a:cubicBezTo>
                    <a:pt x="916" y="6614"/>
                    <a:pt x="440" y="7756"/>
                    <a:pt x="0" y="8848"/>
                  </a:cubicBezTo>
                  <a:lnTo>
                    <a:pt x="251" y="8948"/>
                  </a:lnTo>
                  <a:lnTo>
                    <a:pt x="402" y="8622"/>
                  </a:lnTo>
                  <a:cubicBezTo>
                    <a:pt x="427" y="8647"/>
                    <a:pt x="465" y="8660"/>
                    <a:pt x="490" y="8672"/>
                  </a:cubicBezTo>
                  <a:cubicBezTo>
                    <a:pt x="904" y="7681"/>
                    <a:pt x="1318" y="6664"/>
                    <a:pt x="1732" y="5673"/>
                  </a:cubicBezTo>
                  <a:cubicBezTo>
                    <a:pt x="2523" y="3803"/>
                    <a:pt x="3326" y="1871"/>
                    <a:pt x="4029" y="1"/>
                  </a:cubicBezTo>
                  <a:close/>
                </a:path>
              </a:pathLst>
            </a:custGeom>
            <a:solidFill>
              <a:srgbClr val="08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6" name="Google Shape;1886;p39"/>
            <p:cNvSpPr/>
            <p:nvPr/>
          </p:nvSpPr>
          <p:spPr>
            <a:xfrm>
              <a:off x="3593675" y="2937175"/>
              <a:ext cx="97600" cy="224325"/>
            </a:xfrm>
            <a:custGeom>
              <a:avLst/>
              <a:gdLst/>
              <a:ahLst/>
              <a:cxnLst/>
              <a:rect l="l" t="t" r="r" b="b"/>
              <a:pathLst>
                <a:path w="3904" h="8973" extrusionOk="0">
                  <a:moveTo>
                    <a:pt x="3903" y="0"/>
                  </a:moveTo>
                  <a:lnTo>
                    <a:pt x="3903" y="0"/>
                  </a:lnTo>
                  <a:cubicBezTo>
                    <a:pt x="3740" y="63"/>
                    <a:pt x="3577" y="138"/>
                    <a:pt x="3426" y="201"/>
                  </a:cubicBezTo>
                  <a:cubicBezTo>
                    <a:pt x="2485" y="3263"/>
                    <a:pt x="1343" y="6162"/>
                    <a:pt x="1" y="8847"/>
                  </a:cubicBezTo>
                  <a:lnTo>
                    <a:pt x="26" y="8860"/>
                  </a:lnTo>
                  <a:lnTo>
                    <a:pt x="63" y="8797"/>
                  </a:lnTo>
                  <a:cubicBezTo>
                    <a:pt x="164" y="8860"/>
                    <a:pt x="277" y="8910"/>
                    <a:pt x="377" y="8973"/>
                  </a:cubicBezTo>
                  <a:cubicBezTo>
                    <a:pt x="1770" y="6187"/>
                    <a:pt x="2950" y="3175"/>
                    <a:pt x="3903" y="0"/>
                  </a:cubicBezTo>
                  <a:close/>
                </a:path>
              </a:pathLst>
            </a:custGeom>
            <a:solidFill>
              <a:srgbClr val="08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7" name="Google Shape;1887;p39"/>
            <p:cNvSpPr/>
            <p:nvPr/>
          </p:nvSpPr>
          <p:spPr>
            <a:xfrm>
              <a:off x="3533125" y="2968850"/>
              <a:ext cx="94450" cy="217450"/>
            </a:xfrm>
            <a:custGeom>
              <a:avLst/>
              <a:gdLst/>
              <a:ahLst/>
              <a:cxnLst/>
              <a:rect l="l" t="t" r="r" b="b"/>
              <a:pathLst>
                <a:path w="3778" h="8698" extrusionOk="0">
                  <a:moveTo>
                    <a:pt x="3778" y="1"/>
                  </a:moveTo>
                  <a:lnTo>
                    <a:pt x="3778" y="1"/>
                  </a:lnTo>
                  <a:cubicBezTo>
                    <a:pt x="3602" y="101"/>
                    <a:pt x="3426" y="239"/>
                    <a:pt x="3238" y="390"/>
                  </a:cubicBezTo>
                  <a:cubicBezTo>
                    <a:pt x="2310" y="3264"/>
                    <a:pt x="1230" y="6024"/>
                    <a:pt x="1" y="8609"/>
                  </a:cubicBezTo>
                  <a:lnTo>
                    <a:pt x="176" y="8697"/>
                  </a:lnTo>
                  <a:lnTo>
                    <a:pt x="302" y="8421"/>
                  </a:lnTo>
                  <a:cubicBezTo>
                    <a:pt x="365" y="8446"/>
                    <a:pt x="427" y="8471"/>
                    <a:pt x="490" y="8496"/>
                  </a:cubicBezTo>
                  <a:cubicBezTo>
                    <a:pt x="1745" y="5823"/>
                    <a:pt x="2849" y="2975"/>
                    <a:pt x="3778" y="1"/>
                  </a:cubicBezTo>
                  <a:close/>
                </a:path>
              </a:pathLst>
            </a:custGeom>
            <a:solidFill>
              <a:srgbClr val="08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8" name="Google Shape;1888;p39"/>
            <p:cNvSpPr/>
            <p:nvPr/>
          </p:nvSpPr>
          <p:spPr>
            <a:xfrm>
              <a:off x="3499550" y="3023125"/>
              <a:ext cx="69050" cy="174150"/>
            </a:xfrm>
            <a:custGeom>
              <a:avLst/>
              <a:gdLst/>
              <a:ahLst/>
              <a:cxnLst/>
              <a:rect l="l" t="t" r="r" b="b"/>
              <a:pathLst>
                <a:path w="2762" h="6966" extrusionOk="0">
                  <a:moveTo>
                    <a:pt x="2762" y="1"/>
                  </a:moveTo>
                  <a:cubicBezTo>
                    <a:pt x="2561" y="227"/>
                    <a:pt x="2348" y="465"/>
                    <a:pt x="2134" y="729"/>
                  </a:cubicBezTo>
                  <a:cubicBezTo>
                    <a:pt x="1482" y="2824"/>
                    <a:pt x="766" y="4882"/>
                    <a:pt x="1" y="6878"/>
                  </a:cubicBezTo>
                  <a:lnTo>
                    <a:pt x="227" y="6965"/>
                  </a:lnTo>
                  <a:lnTo>
                    <a:pt x="302" y="6815"/>
                  </a:lnTo>
                  <a:cubicBezTo>
                    <a:pt x="340" y="6840"/>
                    <a:pt x="390" y="6852"/>
                    <a:pt x="428" y="6878"/>
                  </a:cubicBezTo>
                  <a:cubicBezTo>
                    <a:pt x="1281" y="4656"/>
                    <a:pt x="2059" y="2347"/>
                    <a:pt x="2762" y="1"/>
                  </a:cubicBezTo>
                  <a:close/>
                </a:path>
              </a:pathLst>
            </a:custGeom>
            <a:solidFill>
              <a:srgbClr val="08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9" name="Google Shape;1889;p39"/>
            <p:cNvSpPr/>
            <p:nvPr/>
          </p:nvSpPr>
          <p:spPr>
            <a:xfrm>
              <a:off x="3461925" y="3084000"/>
              <a:ext cx="56800" cy="128025"/>
            </a:xfrm>
            <a:custGeom>
              <a:avLst/>
              <a:gdLst/>
              <a:ahLst/>
              <a:cxnLst/>
              <a:rect l="l" t="t" r="r" b="b"/>
              <a:pathLst>
                <a:path w="2272" h="5121" extrusionOk="0">
                  <a:moveTo>
                    <a:pt x="2271" y="0"/>
                  </a:moveTo>
                  <a:lnTo>
                    <a:pt x="2271" y="0"/>
                  </a:lnTo>
                  <a:cubicBezTo>
                    <a:pt x="2033" y="314"/>
                    <a:pt x="1795" y="628"/>
                    <a:pt x="1569" y="954"/>
                  </a:cubicBezTo>
                  <a:cubicBezTo>
                    <a:pt x="1104" y="2385"/>
                    <a:pt x="577" y="3765"/>
                    <a:pt x="0" y="5095"/>
                  </a:cubicBezTo>
                  <a:lnTo>
                    <a:pt x="63" y="5120"/>
                  </a:lnTo>
                  <a:lnTo>
                    <a:pt x="264" y="4832"/>
                  </a:lnTo>
                  <a:cubicBezTo>
                    <a:pt x="339" y="4882"/>
                    <a:pt x="402" y="4932"/>
                    <a:pt x="477" y="4982"/>
                  </a:cubicBezTo>
                  <a:cubicBezTo>
                    <a:pt x="1155" y="3388"/>
                    <a:pt x="1757" y="1732"/>
                    <a:pt x="2271" y="0"/>
                  </a:cubicBezTo>
                  <a:close/>
                </a:path>
              </a:pathLst>
            </a:custGeom>
            <a:solidFill>
              <a:srgbClr val="08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0" name="Google Shape;1890;p39"/>
            <p:cNvSpPr/>
            <p:nvPr/>
          </p:nvSpPr>
          <p:spPr>
            <a:xfrm>
              <a:off x="3999625" y="2897650"/>
              <a:ext cx="30150" cy="42050"/>
            </a:xfrm>
            <a:custGeom>
              <a:avLst/>
              <a:gdLst/>
              <a:ahLst/>
              <a:cxnLst/>
              <a:rect l="l" t="t" r="r" b="b"/>
              <a:pathLst>
                <a:path w="1206" h="1682" extrusionOk="0">
                  <a:moveTo>
                    <a:pt x="804" y="0"/>
                  </a:moveTo>
                  <a:lnTo>
                    <a:pt x="1" y="1594"/>
                  </a:lnTo>
                  <a:lnTo>
                    <a:pt x="176" y="1682"/>
                  </a:lnTo>
                  <a:lnTo>
                    <a:pt x="252" y="1494"/>
                  </a:lnTo>
                  <a:cubicBezTo>
                    <a:pt x="315" y="1519"/>
                    <a:pt x="390" y="1544"/>
                    <a:pt x="453" y="1556"/>
                  </a:cubicBezTo>
                  <a:lnTo>
                    <a:pt x="1205" y="63"/>
                  </a:lnTo>
                  <a:cubicBezTo>
                    <a:pt x="1067" y="38"/>
                    <a:pt x="929" y="13"/>
                    <a:pt x="804" y="0"/>
                  </a:cubicBezTo>
                  <a:close/>
                </a:path>
              </a:pathLst>
            </a:custGeom>
            <a:solidFill>
              <a:srgbClr val="08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1" name="Google Shape;1891;p39"/>
            <p:cNvSpPr/>
            <p:nvPr/>
          </p:nvSpPr>
          <p:spPr>
            <a:xfrm>
              <a:off x="4002450" y="2934975"/>
              <a:ext cx="36100" cy="17275"/>
            </a:xfrm>
            <a:custGeom>
              <a:avLst/>
              <a:gdLst/>
              <a:ahLst/>
              <a:cxnLst/>
              <a:rect l="l" t="t" r="r" b="b"/>
              <a:pathLst>
                <a:path w="1444" h="691" extrusionOk="0">
                  <a:moveTo>
                    <a:pt x="139" y="1"/>
                  </a:moveTo>
                  <a:lnTo>
                    <a:pt x="63" y="189"/>
                  </a:lnTo>
                  <a:lnTo>
                    <a:pt x="1" y="364"/>
                  </a:lnTo>
                  <a:cubicBezTo>
                    <a:pt x="365" y="503"/>
                    <a:pt x="842" y="603"/>
                    <a:pt x="1268" y="691"/>
                  </a:cubicBezTo>
                  <a:cubicBezTo>
                    <a:pt x="1331" y="565"/>
                    <a:pt x="1381" y="440"/>
                    <a:pt x="1444" y="314"/>
                  </a:cubicBezTo>
                  <a:cubicBezTo>
                    <a:pt x="1092" y="252"/>
                    <a:pt x="678" y="176"/>
                    <a:pt x="340" y="63"/>
                  </a:cubicBezTo>
                  <a:cubicBezTo>
                    <a:pt x="277" y="51"/>
                    <a:pt x="202" y="26"/>
                    <a:pt x="139" y="1"/>
                  </a:cubicBezTo>
                  <a:close/>
                </a:path>
              </a:pathLst>
            </a:custGeom>
            <a:solidFill>
              <a:srgbClr val="08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2" name="Google Shape;1892;p39"/>
            <p:cNvSpPr/>
            <p:nvPr/>
          </p:nvSpPr>
          <p:spPr>
            <a:xfrm>
              <a:off x="3978300" y="2948775"/>
              <a:ext cx="49900" cy="23875"/>
            </a:xfrm>
            <a:custGeom>
              <a:avLst/>
              <a:gdLst/>
              <a:ahLst/>
              <a:cxnLst/>
              <a:rect l="l" t="t" r="r" b="b"/>
              <a:pathLst>
                <a:path w="1996" h="955" extrusionOk="0">
                  <a:moveTo>
                    <a:pt x="126" y="1"/>
                  </a:moveTo>
                  <a:lnTo>
                    <a:pt x="0" y="377"/>
                  </a:lnTo>
                  <a:cubicBezTo>
                    <a:pt x="26" y="390"/>
                    <a:pt x="51" y="390"/>
                    <a:pt x="88" y="402"/>
                  </a:cubicBezTo>
                  <a:cubicBezTo>
                    <a:pt x="666" y="616"/>
                    <a:pt x="1243" y="804"/>
                    <a:pt x="1820" y="954"/>
                  </a:cubicBezTo>
                  <a:cubicBezTo>
                    <a:pt x="1883" y="841"/>
                    <a:pt x="1946" y="729"/>
                    <a:pt x="1996" y="603"/>
                  </a:cubicBezTo>
                  <a:cubicBezTo>
                    <a:pt x="1431" y="452"/>
                    <a:pt x="841" y="264"/>
                    <a:pt x="277" y="51"/>
                  </a:cubicBezTo>
                  <a:cubicBezTo>
                    <a:pt x="226" y="38"/>
                    <a:pt x="176" y="26"/>
                    <a:pt x="126" y="1"/>
                  </a:cubicBezTo>
                  <a:close/>
                </a:path>
              </a:pathLst>
            </a:custGeom>
            <a:solidFill>
              <a:srgbClr val="08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3" name="Google Shape;1893;p39"/>
            <p:cNvSpPr/>
            <p:nvPr/>
          </p:nvSpPr>
          <p:spPr>
            <a:xfrm>
              <a:off x="3923400" y="2986750"/>
              <a:ext cx="88175" cy="19150"/>
            </a:xfrm>
            <a:custGeom>
              <a:avLst/>
              <a:gdLst/>
              <a:ahLst/>
              <a:cxnLst/>
              <a:rect l="l" t="t" r="r" b="b"/>
              <a:pathLst>
                <a:path w="3527" h="766" extrusionOk="0">
                  <a:moveTo>
                    <a:pt x="76" y="0"/>
                  </a:moveTo>
                  <a:lnTo>
                    <a:pt x="0" y="351"/>
                  </a:lnTo>
                  <a:lnTo>
                    <a:pt x="0" y="389"/>
                  </a:lnTo>
                  <a:cubicBezTo>
                    <a:pt x="1105" y="628"/>
                    <a:pt x="2222" y="753"/>
                    <a:pt x="3301" y="766"/>
                  </a:cubicBezTo>
                  <a:cubicBezTo>
                    <a:pt x="3376" y="628"/>
                    <a:pt x="3451" y="502"/>
                    <a:pt x="3527" y="364"/>
                  </a:cubicBezTo>
                  <a:cubicBezTo>
                    <a:pt x="2447" y="364"/>
                    <a:pt x="1343" y="264"/>
                    <a:pt x="239" y="38"/>
                  </a:cubicBezTo>
                  <a:cubicBezTo>
                    <a:pt x="189" y="25"/>
                    <a:pt x="138" y="13"/>
                    <a:pt x="76" y="0"/>
                  </a:cubicBezTo>
                  <a:close/>
                </a:path>
              </a:pathLst>
            </a:custGeom>
            <a:solidFill>
              <a:srgbClr val="08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4" name="Google Shape;1894;p39"/>
            <p:cNvSpPr/>
            <p:nvPr/>
          </p:nvSpPr>
          <p:spPr>
            <a:xfrm>
              <a:off x="3873825" y="3014350"/>
              <a:ext cx="116725" cy="27000"/>
            </a:xfrm>
            <a:custGeom>
              <a:avLst/>
              <a:gdLst/>
              <a:ahLst/>
              <a:cxnLst/>
              <a:rect l="l" t="t" r="r" b="b"/>
              <a:pathLst>
                <a:path w="4669" h="1080" extrusionOk="0">
                  <a:moveTo>
                    <a:pt x="101" y="0"/>
                  </a:moveTo>
                  <a:lnTo>
                    <a:pt x="13" y="339"/>
                  </a:lnTo>
                  <a:lnTo>
                    <a:pt x="1" y="389"/>
                  </a:lnTo>
                  <a:cubicBezTo>
                    <a:pt x="1481" y="741"/>
                    <a:pt x="2975" y="979"/>
                    <a:pt x="4430" y="1080"/>
                  </a:cubicBezTo>
                  <a:cubicBezTo>
                    <a:pt x="4506" y="954"/>
                    <a:pt x="4581" y="829"/>
                    <a:pt x="4669" y="703"/>
                  </a:cubicBezTo>
                  <a:cubicBezTo>
                    <a:pt x="3251" y="615"/>
                    <a:pt x="1808" y="402"/>
                    <a:pt x="365" y="63"/>
                  </a:cubicBezTo>
                  <a:cubicBezTo>
                    <a:pt x="277" y="51"/>
                    <a:pt x="189" y="26"/>
                    <a:pt x="101" y="0"/>
                  </a:cubicBezTo>
                  <a:close/>
                </a:path>
              </a:pathLst>
            </a:custGeom>
            <a:solidFill>
              <a:srgbClr val="08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5" name="Google Shape;1895;p39"/>
            <p:cNvSpPr/>
            <p:nvPr/>
          </p:nvSpPr>
          <p:spPr>
            <a:xfrm>
              <a:off x="3809825" y="3049175"/>
              <a:ext cx="153125" cy="33600"/>
            </a:xfrm>
            <a:custGeom>
              <a:avLst/>
              <a:gdLst/>
              <a:ahLst/>
              <a:cxnLst/>
              <a:rect l="l" t="t" r="r" b="b"/>
              <a:pathLst>
                <a:path w="6125" h="1344" extrusionOk="0">
                  <a:moveTo>
                    <a:pt x="114" y="0"/>
                  </a:moveTo>
                  <a:lnTo>
                    <a:pt x="38" y="251"/>
                  </a:lnTo>
                  <a:lnTo>
                    <a:pt x="1" y="377"/>
                  </a:lnTo>
                  <a:cubicBezTo>
                    <a:pt x="1971" y="992"/>
                    <a:pt x="3929" y="1305"/>
                    <a:pt x="5849" y="1343"/>
                  </a:cubicBezTo>
                  <a:cubicBezTo>
                    <a:pt x="5949" y="1218"/>
                    <a:pt x="6037" y="1092"/>
                    <a:pt x="6125" y="967"/>
                  </a:cubicBezTo>
                  <a:cubicBezTo>
                    <a:pt x="4255" y="954"/>
                    <a:pt x="2335" y="653"/>
                    <a:pt x="402" y="88"/>
                  </a:cubicBezTo>
                  <a:cubicBezTo>
                    <a:pt x="302" y="63"/>
                    <a:pt x="214" y="38"/>
                    <a:pt x="114" y="0"/>
                  </a:cubicBezTo>
                  <a:close/>
                </a:path>
              </a:pathLst>
            </a:custGeom>
            <a:solidFill>
              <a:srgbClr val="08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6" name="Google Shape;1896;p39"/>
            <p:cNvSpPr/>
            <p:nvPr/>
          </p:nvSpPr>
          <p:spPr>
            <a:xfrm>
              <a:off x="3762450" y="3079925"/>
              <a:ext cx="170075" cy="42050"/>
            </a:xfrm>
            <a:custGeom>
              <a:avLst/>
              <a:gdLst/>
              <a:ahLst/>
              <a:cxnLst/>
              <a:rect l="l" t="t" r="r" b="b"/>
              <a:pathLst>
                <a:path w="6803" h="1682" extrusionOk="0">
                  <a:moveTo>
                    <a:pt x="126" y="0"/>
                  </a:moveTo>
                  <a:lnTo>
                    <a:pt x="64" y="188"/>
                  </a:lnTo>
                  <a:lnTo>
                    <a:pt x="1" y="377"/>
                  </a:lnTo>
                  <a:cubicBezTo>
                    <a:pt x="2172" y="1167"/>
                    <a:pt x="4355" y="1606"/>
                    <a:pt x="6489" y="1682"/>
                  </a:cubicBezTo>
                  <a:cubicBezTo>
                    <a:pt x="6589" y="1556"/>
                    <a:pt x="6702" y="1431"/>
                    <a:pt x="6802" y="1305"/>
                  </a:cubicBezTo>
                  <a:cubicBezTo>
                    <a:pt x="4694" y="1255"/>
                    <a:pt x="2511" y="841"/>
                    <a:pt x="340" y="75"/>
                  </a:cubicBezTo>
                  <a:cubicBezTo>
                    <a:pt x="264" y="50"/>
                    <a:pt x="202" y="25"/>
                    <a:pt x="126" y="0"/>
                  </a:cubicBezTo>
                  <a:close/>
                </a:path>
              </a:pathLst>
            </a:custGeom>
            <a:solidFill>
              <a:srgbClr val="08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7" name="Google Shape;1897;p39"/>
            <p:cNvSpPr/>
            <p:nvPr/>
          </p:nvSpPr>
          <p:spPr>
            <a:xfrm>
              <a:off x="3704100" y="3105025"/>
              <a:ext cx="188275" cy="59925"/>
            </a:xfrm>
            <a:custGeom>
              <a:avLst/>
              <a:gdLst/>
              <a:ahLst/>
              <a:cxnLst/>
              <a:rect l="l" t="t" r="r" b="b"/>
              <a:pathLst>
                <a:path w="7531" h="2397" extrusionOk="0">
                  <a:moveTo>
                    <a:pt x="164" y="0"/>
                  </a:moveTo>
                  <a:lnTo>
                    <a:pt x="1" y="364"/>
                  </a:lnTo>
                  <a:cubicBezTo>
                    <a:pt x="51" y="376"/>
                    <a:pt x="89" y="402"/>
                    <a:pt x="139" y="427"/>
                  </a:cubicBezTo>
                  <a:cubicBezTo>
                    <a:pt x="2485" y="1481"/>
                    <a:pt x="4832" y="2146"/>
                    <a:pt x="7141" y="2397"/>
                  </a:cubicBezTo>
                  <a:cubicBezTo>
                    <a:pt x="7279" y="2271"/>
                    <a:pt x="7405" y="2158"/>
                    <a:pt x="7530" y="2033"/>
                  </a:cubicBezTo>
                  <a:cubicBezTo>
                    <a:pt x="5158" y="1820"/>
                    <a:pt x="2736" y="1167"/>
                    <a:pt x="327" y="75"/>
                  </a:cubicBezTo>
                  <a:cubicBezTo>
                    <a:pt x="277" y="50"/>
                    <a:pt x="214" y="25"/>
                    <a:pt x="164" y="0"/>
                  </a:cubicBezTo>
                  <a:close/>
                </a:path>
              </a:pathLst>
            </a:custGeom>
            <a:solidFill>
              <a:srgbClr val="08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8" name="Google Shape;1898;p39"/>
            <p:cNvSpPr/>
            <p:nvPr/>
          </p:nvSpPr>
          <p:spPr>
            <a:xfrm>
              <a:off x="3649825" y="3132925"/>
              <a:ext cx="195475" cy="70300"/>
            </a:xfrm>
            <a:custGeom>
              <a:avLst/>
              <a:gdLst/>
              <a:ahLst/>
              <a:cxnLst/>
              <a:rect l="l" t="t" r="r" b="b"/>
              <a:pathLst>
                <a:path w="7819" h="2812" extrusionOk="0">
                  <a:moveTo>
                    <a:pt x="164" y="1"/>
                  </a:moveTo>
                  <a:lnTo>
                    <a:pt x="13" y="327"/>
                  </a:lnTo>
                  <a:lnTo>
                    <a:pt x="1" y="365"/>
                  </a:lnTo>
                  <a:cubicBezTo>
                    <a:pt x="2460" y="1431"/>
                    <a:pt x="4933" y="2247"/>
                    <a:pt x="7392" y="2812"/>
                  </a:cubicBezTo>
                  <a:cubicBezTo>
                    <a:pt x="7530" y="2711"/>
                    <a:pt x="7681" y="2611"/>
                    <a:pt x="7819" y="2511"/>
                  </a:cubicBezTo>
                  <a:cubicBezTo>
                    <a:pt x="5309" y="1958"/>
                    <a:pt x="2762" y="1130"/>
                    <a:pt x="252" y="51"/>
                  </a:cubicBezTo>
                  <a:cubicBezTo>
                    <a:pt x="227" y="39"/>
                    <a:pt x="189" y="26"/>
                    <a:pt x="164" y="1"/>
                  </a:cubicBezTo>
                  <a:close/>
                </a:path>
              </a:pathLst>
            </a:custGeom>
            <a:solidFill>
              <a:srgbClr val="08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9" name="Google Shape;1899;p39"/>
            <p:cNvSpPr/>
            <p:nvPr/>
          </p:nvSpPr>
          <p:spPr>
            <a:xfrm>
              <a:off x="3590550" y="3157100"/>
              <a:ext cx="213650" cy="73100"/>
            </a:xfrm>
            <a:custGeom>
              <a:avLst/>
              <a:gdLst/>
              <a:ahLst/>
              <a:cxnLst/>
              <a:rect l="l" t="t" r="r" b="b"/>
              <a:pathLst>
                <a:path w="8546" h="2924" extrusionOk="0">
                  <a:moveTo>
                    <a:pt x="188" y="0"/>
                  </a:moveTo>
                  <a:lnTo>
                    <a:pt x="151" y="63"/>
                  </a:lnTo>
                  <a:lnTo>
                    <a:pt x="0" y="351"/>
                  </a:lnTo>
                  <a:cubicBezTo>
                    <a:pt x="2660" y="1832"/>
                    <a:pt x="5333" y="2497"/>
                    <a:pt x="7981" y="2924"/>
                  </a:cubicBezTo>
                  <a:cubicBezTo>
                    <a:pt x="8169" y="2836"/>
                    <a:pt x="8358" y="2723"/>
                    <a:pt x="8546" y="2623"/>
                  </a:cubicBezTo>
                  <a:cubicBezTo>
                    <a:pt x="5873" y="2209"/>
                    <a:pt x="3175" y="1594"/>
                    <a:pt x="502" y="176"/>
                  </a:cubicBezTo>
                  <a:cubicBezTo>
                    <a:pt x="402" y="113"/>
                    <a:pt x="289" y="63"/>
                    <a:pt x="188" y="0"/>
                  </a:cubicBezTo>
                  <a:close/>
                </a:path>
              </a:pathLst>
            </a:custGeom>
            <a:solidFill>
              <a:srgbClr val="08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0" name="Google Shape;1900;p39"/>
            <p:cNvSpPr/>
            <p:nvPr/>
          </p:nvSpPr>
          <p:spPr>
            <a:xfrm>
              <a:off x="3536575" y="3179375"/>
              <a:ext cx="223075" cy="71850"/>
            </a:xfrm>
            <a:custGeom>
              <a:avLst/>
              <a:gdLst/>
              <a:ahLst/>
              <a:cxnLst/>
              <a:rect l="l" t="t" r="r" b="b"/>
              <a:pathLst>
                <a:path w="8923" h="2874" extrusionOk="0">
                  <a:moveTo>
                    <a:pt x="164" y="0"/>
                  </a:moveTo>
                  <a:lnTo>
                    <a:pt x="38" y="276"/>
                  </a:lnTo>
                  <a:lnTo>
                    <a:pt x="1" y="351"/>
                  </a:lnTo>
                  <a:cubicBezTo>
                    <a:pt x="2724" y="1569"/>
                    <a:pt x="5472" y="2409"/>
                    <a:pt x="8183" y="2874"/>
                  </a:cubicBezTo>
                  <a:cubicBezTo>
                    <a:pt x="8434" y="2786"/>
                    <a:pt x="8684" y="2698"/>
                    <a:pt x="8923" y="2598"/>
                  </a:cubicBezTo>
                  <a:cubicBezTo>
                    <a:pt x="6087" y="2171"/>
                    <a:pt x="3201" y="1330"/>
                    <a:pt x="352" y="75"/>
                  </a:cubicBezTo>
                  <a:cubicBezTo>
                    <a:pt x="289" y="50"/>
                    <a:pt x="227" y="25"/>
                    <a:pt x="164" y="0"/>
                  </a:cubicBezTo>
                  <a:close/>
                </a:path>
              </a:pathLst>
            </a:custGeom>
            <a:solidFill>
              <a:srgbClr val="08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1" name="Google Shape;1901;p39"/>
            <p:cNvSpPr/>
            <p:nvPr/>
          </p:nvSpPr>
          <p:spPr>
            <a:xfrm>
              <a:off x="3502375" y="3193475"/>
              <a:ext cx="187950" cy="75325"/>
            </a:xfrm>
            <a:custGeom>
              <a:avLst/>
              <a:gdLst/>
              <a:ahLst/>
              <a:cxnLst/>
              <a:rect l="l" t="t" r="r" b="b"/>
              <a:pathLst>
                <a:path w="7518" h="3013" extrusionOk="0">
                  <a:moveTo>
                    <a:pt x="189" y="1"/>
                  </a:moveTo>
                  <a:lnTo>
                    <a:pt x="114" y="151"/>
                  </a:lnTo>
                  <a:lnTo>
                    <a:pt x="1" y="340"/>
                  </a:lnTo>
                  <a:cubicBezTo>
                    <a:pt x="2172" y="1519"/>
                    <a:pt x="4368" y="2410"/>
                    <a:pt x="6551" y="3013"/>
                  </a:cubicBezTo>
                  <a:cubicBezTo>
                    <a:pt x="6878" y="2975"/>
                    <a:pt x="7204" y="2925"/>
                    <a:pt x="7518" y="2862"/>
                  </a:cubicBezTo>
                  <a:cubicBezTo>
                    <a:pt x="5121" y="2272"/>
                    <a:pt x="2699" y="1344"/>
                    <a:pt x="315" y="64"/>
                  </a:cubicBezTo>
                  <a:cubicBezTo>
                    <a:pt x="277" y="38"/>
                    <a:pt x="239" y="26"/>
                    <a:pt x="189" y="1"/>
                  </a:cubicBezTo>
                  <a:close/>
                </a:path>
              </a:pathLst>
            </a:custGeom>
            <a:solidFill>
              <a:srgbClr val="08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2" name="Google Shape;1902;p39"/>
            <p:cNvSpPr/>
            <p:nvPr/>
          </p:nvSpPr>
          <p:spPr>
            <a:xfrm>
              <a:off x="3462850" y="3204775"/>
              <a:ext cx="169450" cy="67150"/>
            </a:xfrm>
            <a:custGeom>
              <a:avLst/>
              <a:gdLst/>
              <a:ahLst/>
              <a:cxnLst/>
              <a:rect l="l" t="t" r="r" b="b"/>
              <a:pathLst>
                <a:path w="6778" h="2686" extrusionOk="0">
                  <a:moveTo>
                    <a:pt x="227" y="1"/>
                  </a:moveTo>
                  <a:lnTo>
                    <a:pt x="26" y="289"/>
                  </a:lnTo>
                  <a:lnTo>
                    <a:pt x="1" y="314"/>
                  </a:lnTo>
                  <a:cubicBezTo>
                    <a:pt x="1607" y="1506"/>
                    <a:pt x="3314" y="2171"/>
                    <a:pt x="4970" y="2623"/>
                  </a:cubicBezTo>
                  <a:cubicBezTo>
                    <a:pt x="5382" y="2666"/>
                    <a:pt x="5793" y="2686"/>
                    <a:pt x="6205" y="2686"/>
                  </a:cubicBezTo>
                  <a:cubicBezTo>
                    <a:pt x="6396" y="2686"/>
                    <a:pt x="6586" y="2681"/>
                    <a:pt x="6777" y="2673"/>
                  </a:cubicBezTo>
                  <a:cubicBezTo>
                    <a:pt x="4719" y="2209"/>
                    <a:pt x="2498" y="1594"/>
                    <a:pt x="440" y="151"/>
                  </a:cubicBezTo>
                  <a:cubicBezTo>
                    <a:pt x="365" y="101"/>
                    <a:pt x="302" y="51"/>
                    <a:pt x="227" y="1"/>
                  </a:cubicBezTo>
                  <a:close/>
                </a:path>
              </a:pathLst>
            </a:custGeom>
            <a:solidFill>
              <a:srgbClr val="08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3" name="Google Shape;1903;p39"/>
            <p:cNvSpPr/>
            <p:nvPr/>
          </p:nvSpPr>
          <p:spPr>
            <a:xfrm>
              <a:off x="3312900" y="2750825"/>
              <a:ext cx="215225" cy="529575"/>
            </a:xfrm>
            <a:custGeom>
              <a:avLst/>
              <a:gdLst/>
              <a:ahLst/>
              <a:cxnLst/>
              <a:rect l="l" t="t" r="r" b="b"/>
              <a:pathLst>
                <a:path w="8609" h="21183" extrusionOk="0">
                  <a:moveTo>
                    <a:pt x="4581" y="0"/>
                  </a:moveTo>
                  <a:cubicBezTo>
                    <a:pt x="1644" y="3451"/>
                    <a:pt x="113" y="7793"/>
                    <a:pt x="38" y="12097"/>
                  </a:cubicBezTo>
                  <a:cubicBezTo>
                    <a:pt x="0" y="13930"/>
                    <a:pt x="1908" y="18861"/>
                    <a:pt x="3263" y="21183"/>
                  </a:cubicBezTo>
                  <a:cubicBezTo>
                    <a:pt x="6827" y="18723"/>
                    <a:pt x="8584" y="14946"/>
                    <a:pt x="8596" y="11131"/>
                  </a:cubicBezTo>
                  <a:cubicBezTo>
                    <a:pt x="8609" y="7329"/>
                    <a:pt x="6990" y="3489"/>
                    <a:pt x="4581" y="0"/>
                  </a:cubicBezTo>
                  <a:close/>
                </a:path>
              </a:pathLst>
            </a:custGeom>
            <a:solidFill>
              <a:srgbClr val="095E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4" name="Google Shape;1904;p39"/>
            <p:cNvSpPr/>
            <p:nvPr/>
          </p:nvSpPr>
          <p:spPr>
            <a:xfrm>
              <a:off x="3391650" y="2750500"/>
              <a:ext cx="61825" cy="530525"/>
            </a:xfrm>
            <a:custGeom>
              <a:avLst/>
              <a:gdLst/>
              <a:ahLst/>
              <a:cxnLst/>
              <a:rect l="l" t="t" r="r" b="b"/>
              <a:pathLst>
                <a:path w="2473" h="21221" extrusionOk="0">
                  <a:moveTo>
                    <a:pt x="1544" y="1"/>
                  </a:moveTo>
                  <a:lnTo>
                    <a:pt x="1318" y="26"/>
                  </a:lnTo>
                  <a:cubicBezTo>
                    <a:pt x="1330" y="151"/>
                    <a:pt x="2246" y="12424"/>
                    <a:pt x="0" y="21171"/>
                  </a:cubicBezTo>
                  <a:lnTo>
                    <a:pt x="226" y="21221"/>
                  </a:lnTo>
                  <a:cubicBezTo>
                    <a:pt x="2472" y="12437"/>
                    <a:pt x="1556" y="126"/>
                    <a:pt x="1544" y="1"/>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5" name="Google Shape;1905;p39"/>
            <p:cNvSpPr/>
            <p:nvPr/>
          </p:nvSpPr>
          <p:spPr>
            <a:xfrm>
              <a:off x="3402300" y="2778125"/>
              <a:ext cx="31100" cy="47075"/>
            </a:xfrm>
            <a:custGeom>
              <a:avLst/>
              <a:gdLst/>
              <a:ahLst/>
              <a:cxnLst/>
              <a:rect l="l" t="t" r="r" b="b"/>
              <a:pathLst>
                <a:path w="1244" h="1883" extrusionOk="0">
                  <a:moveTo>
                    <a:pt x="139" y="0"/>
                  </a:moveTo>
                  <a:cubicBezTo>
                    <a:pt x="101" y="63"/>
                    <a:pt x="51" y="138"/>
                    <a:pt x="1" y="201"/>
                  </a:cubicBezTo>
                  <a:lnTo>
                    <a:pt x="176" y="452"/>
                  </a:lnTo>
                  <a:cubicBezTo>
                    <a:pt x="490" y="941"/>
                    <a:pt x="754" y="1330"/>
                    <a:pt x="1055" y="1882"/>
                  </a:cubicBezTo>
                  <a:lnTo>
                    <a:pt x="1243" y="1770"/>
                  </a:lnTo>
                  <a:cubicBezTo>
                    <a:pt x="1231" y="1744"/>
                    <a:pt x="1218" y="1719"/>
                    <a:pt x="1205" y="1682"/>
                  </a:cubicBezTo>
                  <a:cubicBezTo>
                    <a:pt x="1193" y="1694"/>
                    <a:pt x="1180" y="1694"/>
                    <a:pt x="1168" y="1707"/>
                  </a:cubicBezTo>
                  <a:lnTo>
                    <a:pt x="1017" y="1544"/>
                  </a:lnTo>
                  <a:cubicBezTo>
                    <a:pt x="1042" y="1519"/>
                    <a:pt x="1067" y="1506"/>
                    <a:pt x="1080" y="1481"/>
                  </a:cubicBezTo>
                  <a:cubicBezTo>
                    <a:pt x="842" y="1067"/>
                    <a:pt x="616" y="715"/>
                    <a:pt x="365" y="326"/>
                  </a:cubicBezTo>
                  <a:lnTo>
                    <a:pt x="139" y="0"/>
                  </a:ln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6" name="Google Shape;1906;p39"/>
            <p:cNvSpPr/>
            <p:nvPr/>
          </p:nvSpPr>
          <p:spPr>
            <a:xfrm>
              <a:off x="3387875" y="2799450"/>
              <a:ext cx="46775" cy="74375"/>
            </a:xfrm>
            <a:custGeom>
              <a:avLst/>
              <a:gdLst/>
              <a:ahLst/>
              <a:cxnLst/>
              <a:rect l="l" t="t" r="r" b="b"/>
              <a:pathLst>
                <a:path w="1871" h="2975" extrusionOk="0">
                  <a:moveTo>
                    <a:pt x="139" y="0"/>
                  </a:moveTo>
                  <a:cubicBezTo>
                    <a:pt x="88" y="63"/>
                    <a:pt x="51" y="126"/>
                    <a:pt x="1" y="201"/>
                  </a:cubicBezTo>
                  <a:cubicBezTo>
                    <a:pt x="741" y="1205"/>
                    <a:pt x="1218" y="2008"/>
                    <a:pt x="1670" y="2975"/>
                  </a:cubicBezTo>
                  <a:lnTo>
                    <a:pt x="1870" y="2887"/>
                  </a:lnTo>
                  <a:cubicBezTo>
                    <a:pt x="1870" y="2874"/>
                    <a:pt x="1858" y="2849"/>
                    <a:pt x="1858" y="2837"/>
                  </a:cubicBezTo>
                  <a:lnTo>
                    <a:pt x="1707" y="2724"/>
                  </a:lnTo>
                  <a:cubicBezTo>
                    <a:pt x="1732" y="2698"/>
                    <a:pt x="1745" y="2673"/>
                    <a:pt x="1757" y="2648"/>
                  </a:cubicBezTo>
                  <a:cubicBezTo>
                    <a:pt x="1331" y="1745"/>
                    <a:pt x="854" y="954"/>
                    <a:pt x="139" y="0"/>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7" name="Google Shape;1907;p39"/>
            <p:cNvSpPr/>
            <p:nvPr/>
          </p:nvSpPr>
          <p:spPr>
            <a:xfrm>
              <a:off x="3374375" y="2822350"/>
              <a:ext cx="59325" cy="92875"/>
            </a:xfrm>
            <a:custGeom>
              <a:avLst/>
              <a:gdLst/>
              <a:ahLst/>
              <a:cxnLst/>
              <a:rect l="l" t="t" r="r" b="b"/>
              <a:pathLst>
                <a:path w="2373" h="3715" extrusionOk="0">
                  <a:moveTo>
                    <a:pt x="114" y="1"/>
                  </a:moveTo>
                  <a:cubicBezTo>
                    <a:pt x="76" y="63"/>
                    <a:pt x="39" y="139"/>
                    <a:pt x="1" y="214"/>
                  </a:cubicBezTo>
                  <a:cubicBezTo>
                    <a:pt x="904" y="1318"/>
                    <a:pt x="1657" y="2498"/>
                    <a:pt x="2235" y="3715"/>
                  </a:cubicBezTo>
                  <a:lnTo>
                    <a:pt x="2373" y="3652"/>
                  </a:lnTo>
                  <a:lnTo>
                    <a:pt x="2210" y="3502"/>
                  </a:lnTo>
                  <a:cubicBezTo>
                    <a:pt x="2247" y="3464"/>
                    <a:pt x="2285" y="3414"/>
                    <a:pt x="2322" y="3364"/>
                  </a:cubicBezTo>
                  <a:cubicBezTo>
                    <a:pt x="1733" y="2197"/>
                    <a:pt x="992" y="1067"/>
                    <a:pt x="114" y="1"/>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8" name="Google Shape;1908;p39"/>
            <p:cNvSpPr/>
            <p:nvPr/>
          </p:nvSpPr>
          <p:spPr>
            <a:xfrm>
              <a:off x="3434000" y="2912075"/>
              <a:ext cx="1575" cy="1275"/>
            </a:xfrm>
            <a:custGeom>
              <a:avLst/>
              <a:gdLst/>
              <a:ahLst/>
              <a:cxnLst/>
              <a:rect l="l" t="t" r="r" b="b"/>
              <a:pathLst>
                <a:path w="63" h="51" extrusionOk="0">
                  <a:moveTo>
                    <a:pt x="50" y="0"/>
                  </a:moveTo>
                  <a:cubicBezTo>
                    <a:pt x="25" y="13"/>
                    <a:pt x="13" y="38"/>
                    <a:pt x="0" y="51"/>
                  </a:cubicBezTo>
                  <a:lnTo>
                    <a:pt x="63" y="26"/>
                  </a:lnTo>
                  <a:cubicBezTo>
                    <a:pt x="50" y="13"/>
                    <a:pt x="50" y="13"/>
                    <a:pt x="50" y="0"/>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9" name="Google Shape;1909;p39"/>
            <p:cNvSpPr/>
            <p:nvPr/>
          </p:nvSpPr>
          <p:spPr>
            <a:xfrm>
              <a:off x="3357750" y="2854350"/>
              <a:ext cx="73450" cy="113900"/>
            </a:xfrm>
            <a:custGeom>
              <a:avLst/>
              <a:gdLst/>
              <a:ahLst/>
              <a:cxnLst/>
              <a:rect l="l" t="t" r="r" b="b"/>
              <a:pathLst>
                <a:path w="2938" h="4556" extrusionOk="0">
                  <a:moveTo>
                    <a:pt x="114" y="1"/>
                  </a:moveTo>
                  <a:cubicBezTo>
                    <a:pt x="76" y="76"/>
                    <a:pt x="38" y="151"/>
                    <a:pt x="1" y="226"/>
                  </a:cubicBezTo>
                  <a:cubicBezTo>
                    <a:pt x="1206" y="1582"/>
                    <a:pt x="2159" y="3037"/>
                    <a:pt x="2824" y="4556"/>
                  </a:cubicBezTo>
                  <a:lnTo>
                    <a:pt x="2912" y="4518"/>
                  </a:lnTo>
                  <a:lnTo>
                    <a:pt x="2799" y="4405"/>
                  </a:lnTo>
                  <a:cubicBezTo>
                    <a:pt x="2849" y="4368"/>
                    <a:pt x="2887" y="4317"/>
                    <a:pt x="2937" y="4267"/>
                  </a:cubicBezTo>
                  <a:cubicBezTo>
                    <a:pt x="2247" y="2761"/>
                    <a:pt x="1306" y="1331"/>
                    <a:pt x="114" y="1"/>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0" name="Google Shape;1910;p39"/>
            <p:cNvSpPr/>
            <p:nvPr/>
          </p:nvSpPr>
          <p:spPr>
            <a:xfrm>
              <a:off x="3344575" y="2886025"/>
              <a:ext cx="87250" cy="124275"/>
            </a:xfrm>
            <a:custGeom>
              <a:avLst/>
              <a:gdLst/>
              <a:ahLst/>
              <a:cxnLst/>
              <a:rect l="l" t="t" r="r" b="b"/>
              <a:pathLst>
                <a:path w="3490" h="4971" extrusionOk="0">
                  <a:moveTo>
                    <a:pt x="101" y="1"/>
                  </a:moveTo>
                  <a:cubicBezTo>
                    <a:pt x="64" y="76"/>
                    <a:pt x="26" y="164"/>
                    <a:pt x="1" y="239"/>
                  </a:cubicBezTo>
                  <a:cubicBezTo>
                    <a:pt x="1344" y="1933"/>
                    <a:pt x="2485" y="3515"/>
                    <a:pt x="3376" y="4970"/>
                  </a:cubicBezTo>
                  <a:lnTo>
                    <a:pt x="3464" y="4908"/>
                  </a:lnTo>
                  <a:lnTo>
                    <a:pt x="3389" y="4832"/>
                  </a:lnTo>
                  <a:cubicBezTo>
                    <a:pt x="3427" y="4795"/>
                    <a:pt x="3452" y="4769"/>
                    <a:pt x="3489" y="4732"/>
                  </a:cubicBezTo>
                  <a:cubicBezTo>
                    <a:pt x="2586" y="3276"/>
                    <a:pt x="1444" y="1682"/>
                    <a:pt x="101" y="1"/>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1" name="Google Shape;1911;p39"/>
            <p:cNvSpPr/>
            <p:nvPr/>
          </p:nvSpPr>
          <p:spPr>
            <a:xfrm>
              <a:off x="3334225" y="2916775"/>
              <a:ext cx="95400" cy="144350"/>
            </a:xfrm>
            <a:custGeom>
              <a:avLst/>
              <a:gdLst/>
              <a:ahLst/>
              <a:cxnLst/>
              <a:rect l="l" t="t" r="r" b="b"/>
              <a:pathLst>
                <a:path w="3816" h="5774" extrusionOk="0">
                  <a:moveTo>
                    <a:pt x="76" y="1"/>
                  </a:moveTo>
                  <a:cubicBezTo>
                    <a:pt x="51" y="89"/>
                    <a:pt x="26" y="176"/>
                    <a:pt x="1" y="264"/>
                  </a:cubicBezTo>
                  <a:cubicBezTo>
                    <a:pt x="1406" y="2021"/>
                    <a:pt x="2623" y="3878"/>
                    <a:pt x="3615" y="5773"/>
                  </a:cubicBezTo>
                  <a:lnTo>
                    <a:pt x="3816" y="5673"/>
                  </a:lnTo>
                  <a:cubicBezTo>
                    <a:pt x="3803" y="5648"/>
                    <a:pt x="3790" y="5635"/>
                    <a:pt x="3790" y="5610"/>
                  </a:cubicBezTo>
                  <a:cubicBezTo>
                    <a:pt x="3765" y="5623"/>
                    <a:pt x="3740" y="5648"/>
                    <a:pt x="3728" y="5660"/>
                  </a:cubicBezTo>
                  <a:lnTo>
                    <a:pt x="3590" y="5485"/>
                  </a:lnTo>
                  <a:cubicBezTo>
                    <a:pt x="3615" y="5459"/>
                    <a:pt x="3640" y="5434"/>
                    <a:pt x="3677" y="5409"/>
                  </a:cubicBezTo>
                  <a:cubicBezTo>
                    <a:pt x="2674" y="3539"/>
                    <a:pt x="1469" y="1732"/>
                    <a:pt x="76" y="1"/>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2" name="Google Shape;1912;p39"/>
            <p:cNvSpPr/>
            <p:nvPr/>
          </p:nvSpPr>
          <p:spPr>
            <a:xfrm>
              <a:off x="3322925" y="2960700"/>
              <a:ext cx="102925" cy="146225"/>
            </a:xfrm>
            <a:custGeom>
              <a:avLst/>
              <a:gdLst/>
              <a:ahLst/>
              <a:cxnLst/>
              <a:rect l="l" t="t" r="r" b="b"/>
              <a:pathLst>
                <a:path w="4117" h="5849" extrusionOk="0">
                  <a:moveTo>
                    <a:pt x="64" y="1"/>
                  </a:moveTo>
                  <a:cubicBezTo>
                    <a:pt x="51" y="101"/>
                    <a:pt x="26" y="201"/>
                    <a:pt x="1" y="302"/>
                  </a:cubicBezTo>
                  <a:cubicBezTo>
                    <a:pt x="829" y="1393"/>
                    <a:pt x="1645" y="2573"/>
                    <a:pt x="2435" y="3728"/>
                  </a:cubicBezTo>
                  <a:cubicBezTo>
                    <a:pt x="2925" y="4430"/>
                    <a:pt x="3439" y="5158"/>
                    <a:pt x="3929" y="5848"/>
                  </a:cubicBezTo>
                  <a:lnTo>
                    <a:pt x="4117" y="5723"/>
                  </a:lnTo>
                  <a:cubicBezTo>
                    <a:pt x="4117" y="5710"/>
                    <a:pt x="4117" y="5710"/>
                    <a:pt x="4104" y="5710"/>
                  </a:cubicBezTo>
                  <a:cubicBezTo>
                    <a:pt x="4104" y="5723"/>
                    <a:pt x="4092" y="5735"/>
                    <a:pt x="4079" y="5735"/>
                  </a:cubicBezTo>
                  <a:lnTo>
                    <a:pt x="3929" y="5560"/>
                  </a:lnTo>
                  <a:cubicBezTo>
                    <a:pt x="3954" y="5547"/>
                    <a:pt x="3966" y="5535"/>
                    <a:pt x="3979" y="5522"/>
                  </a:cubicBezTo>
                  <a:cubicBezTo>
                    <a:pt x="3527" y="4895"/>
                    <a:pt x="3075" y="4230"/>
                    <a:pt x="2624" y="3590"/>
                  </a:cubicBezTo>
                  <a:cubicBezTo>
                    <a:pt x="1783" y="2385"/>
                    <a:pt x="930" y="1155"/>
                    <a:pt x="64" y="1"/>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3" name="Google Shape;1913;p39"/>
            <p:cNvSpPr/>
            <p:nvPr/>
          </p:nvSpPr>
          <p:spPr>
            <a:xfrm>
              <a:off x="3316650" y="3003050"/>
              <a:ext cx="103250" cy="144025"/>
            </a:xfrm>
            <a:custGeom>
              <a:avLst/>
              <a:gdLst/>
              <a:ahLst/>
              <a:cxnLst/>
              <a:rect l="l" t="t" r="r" b="b"/>
              <a:pathLst>
                <a:path w="4130" h="5761" extrusionOk="0">
                  <a:moveTo>
                    <a:pt x="39" y="1"/>
                  </a:moveTo>
                  <a:cubicBezTo>
                    <a:pt x="26" y="114"/>
                    <a:pt x="1" y="214"/>
                    <a:pt x="1" y="314"/>
                  </a:cubicBezTo>
                  <a:cubicBezTo>
                    <a:pt x="1482" y="2059"/>
                    <a:pt x="2812" y="3878"/>
                    <a:pt x="3941" y="5761"/>
                  </a:cubicBezTo>
                  <a:cubicBezTo>
                    <a:pt x="4004" y="5710"/>
                    <a:pt x="4067" y="5673"/>
                    <a:pt x="4130" y="5635"/>
                  </a:cubicBezTo>
                  <a:cubicBezTo>
                    <a:pt x="2962" y="3690"/>
                    <a:pt x="1582" y="1808"/>
                    <a:pt x="39" y="1"/>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4" name="Google Shape;1914;p39"/>
            <p:cNvSpPr/>
            <p:nvPr/>
          </p:nvSpPr>
          <p:spPr>
            <a:xfrm>
              <a:off x="3313825" y="3056700"/>
              <a:ext cx="97925" cy="139950"/>
            </a:xfrm>
            <a:custGeom>
              <a:avLst/>
              <a:gdLst/>
              <a:ahLst/>
              <a:cxnLst/>
              <a:rect l="l" t="t" r="r" b="b"/>
              <a:pathLst>
                <a:path w="3917" h="5598" extrusionOk="0">
                  <a:moveTo>
                    <a:pt x="1" y="1"/>
                  </a:moveTo>
                  <a:cubicBezTo>
                    <a:pt x="1" y="126"/>
                    <a:pt x="14" y="251"/>
                    <a:pt x="39" y="402"/>
                  </a:cubicBezTo>
                  <a:cubicBezTo>
                    <a:pt x="1432" y="2071"/>
                    <a:pt x="2699" y="3815"/>
                    <a:pt x="3816" y="5597"/>
                  </a:cubicBezTo>
                  <a:lnTo>
                    <a:pt x="3916" y="5535"/>
                  </a:lnTo>
                  <a:lnTo>
                    <a:pt x="3791" y="5371"/>
                  </a:lnTo>
                  <a:cubicBezTo>
                    <a:pt x="3828" y="5346"/>
                    <a:pt x="3853" y="5321"/>
                    <a:pt x="3891" y="5296"/>
                  </a:cubicBezTo>
                  <a:cubicBezTo>
                    <a:pt x="2737" y="3489"/>
                    <a:pt x="1444" y="1707"/>
                    <a:pt x="1" y="1"/>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5" name="Google Shape;1915;p39"/>
            <p:cNvSpPr/>
            <p:nvPr/>
          </p:nvSpPr>
          <p:spPr>
            <a:xfrm>
              <a:off x="3325750" y="3116000"/>
              <a:ext cx="81275" cy="106375"/>
            </a:xfrm>
            <a:custGeom>
              <a:avLst/>
              <a:gdLst/>
              <a:ahLst/>
              <a:cxnLst/>
              <a:rect l="l" t="t" r="r" b="b"/>
              <a:pathLst>
                <a:path w="3251" h="4255" extrusionOk="0">
                  <a:moveTo>
                    <a:pt x="1" y="0"/>
                  </a:moveTo>
                  <a:lnTo>
                    <a:pt x="1" y="0"/>
                  </a:lnTo>
                  <a:cubicBezTo>
                    <a:pt x="51" y="176"/>
                    <a:pt x="114" y="352"/>
                    <a:pt x="164" y="540"/>
                  </a:cubicBezTo>
                  <a:cubicBezTo>
                    <a:pt x="1206" y="1757"/>
                    <a:pt x="2197" y="2999"/>
                    <a:pt x="3126" y="4254"/>
                  </a:cubicBezTo>
                  <a:lnTo>
                    <a:pt x="3226" y="4179"/>
                  </a:lnTo>
                  <a:lnTo>
                    <a:pt x="3176" y="4091"/>
                  </a:lnTo>
                  <a:cubicBezTo>
                    <a:pt x="3201" y="4079"/>
                    <a:pt x="3226" y="4066"/>
                    <a:pt x="3251" y="4041"/>
                  </a:cubicBezTo>
                  <a:cubicBezTo>
                    <a:pt x="2235" y="2673"/>
                    <a:pt x="1143" y="1330"/>
                    <a:pt x="1" y="0"/>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6" name="Google Shape;1916;p39"/>
            <p:cNvSpPr/>
            <p:nvPr/>
          </p:nvSpPr>
          <p:spPr>
            <a:xfrm>
              <a:off x="3344575" y="3171525"/>
              <a:ext cx="57450" cy="81600"/>
            </a:xfrm>
            <a:custGeom>
              <a:avLst/>
              <a:gdLst/>
              <a:ahLst/>
              <a:cxnLst/>
              <a:rect l="l" t="t" r="r" b="b"/>
              <a:pathLst>
                <a:path w="2298" h="3264" extrusionOk="0">
                  <a:moveTo>
                    <a:pt x="1" y="0"/>
                  </a:moveTo>
                  <a:cubicBezTo>
                    <a:pt x="76" y="214"/>
                    <a:pt x="164" y="427"/>
                    <a:pt x="252" y="653"/>
                  </a:cubicBezTo>
                  <a:cubicBezTo>
                    <a:pt x="954" y="1494"/>
                    <a:pt x="1620" y="2372"/>
                    <a:pt x="2222" y="3263"/>
                  </a:cubicBezTo>
                  <a:lnTo>
                    <a:pt x="2234" y="3251"/>
                  </a:lnTo>
                  <a:lnTo>
                    <a:pt x="2147" y="3062"/>
                  </a:lnTo>
                  <a:cubicBezTo>
                    <a:pt x="2197" y="3037"/>
                    <a:pt x="2247" y="3000"/>
                    <a:pt x="2297" y="2974"/>
                  </a:cubicBezTo>
                  <a:cubicBezTo>
                    <a:pt x="1607" y="1958"/>
                    <a:pt x="829" y="967"/>
                    <a:pt x="1" y="0"/>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7" name="Google Shape;1917;p39"/>
            <p:cNvSpPr/>
            <p:nvPr/>
          </p:nvSpPr>
          <p:spPr>
            <a:xfrm>
              <a:off x="3411100" y="2766500"/>
              <a:ext cx="19475" cy="32650"/>
            </a:xfrm>
            <a:custGeom>
              <a:avLst/>
              <a:gdLst/>
              <a:ahLst/>
              <a:cxnLst/>
              <a:rect l="l" t="t" r="r" b="b"/>
              <a:pathLst>
                <a:path w="779" h="1306" extrusionOk="0">
                  <a:moveTo>
                    <a:pt x="138" y="1"/>
                  </a:moveTo>
                  <a:cubicBezTo>
                    <a:pt x="88" y="64"/>
                    <a:pt x="50" y="126"/>
                    <a:pt x="0" y="189"/>
                  </a:cubicBezTo>
                  <a:lnTo>
                    <a:pt x="665" y="1306"/>
                  </a:lnTo>
                  <a:lnTo>
                    <a:pt x="753" y="1243"/>
                  </a:lnTo>
                  <a:lnTo>
                    <a:pt x="678" y="1168"/>
                  </a:lnTo>
                  <a:cubicBezTo>
                    <a:pt x="715" y="1130"/>
                    <a:pt x="753" y="1105"/>
                    <a:pt x="778" y="1067"/>
                  </a:cubicBezTo>
                  <a:lnTo>
                    <a:pt x="138" y="1"/>
                  </a:ln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8" name="Google Shape;1918;p39"/>
            <p:cNvSpPr/>
            <p:nvPr/>
          </p:nvSpPr>
          <p:spPr>
            <a:xfrm>
              <a:off x="3428025" y="2776850"/>
              <a:ext cx="19800" cy="22950"/>
            </a:xfrm>
            <a:custGeom>
              <a:avLst/>
              <a:gdLst/>
              <a:ahLst/>
              <a:cxnLst/>
              <a:rect l="l" t="t" r="r" b="b"/>
              <a:pathLst>
                <a:path w="792" h="918" extrusionOk="0">
                  <a:moveTo>
                    <a:pt x="666" y="1"/>
                  </a:moveTo>
                  <a:cubicBezTo>
                    <a:pt x="490" y="214"/>
                    <a:pt x="289" y="465"/>
                    <a:pt x="101" y="653"/>
                  </a:cubicBezTo>
                  <a:cubicBezTo>
                    <a:pt x="76" y="691"/>
                    <a:pt x="38" y="716"/>
                    <a:pt x="1" y="754"/>
                  </a:cubicBezTo>
                  <a:lnTo>
                    <a:pt x="76" y="829"/>
                  </a:lnTo>
                  <a:lnTo>
                    <a:pt x="151" y="917"/>
                  </a:lnTo>
                  <a:cubicBezTo>
                    <a:pt x="365" y="729"/>
                    <a:pt x="591" y="453"/>
                    <a:pt x="791" y="202"/>
                  </a:cubicBezTo>
                  <a:cubicBezTo>
                    <a:pt x="754" y="139"/>
                    <a:pt x="704" y="76"/>
                    <a:pt x="666" y="1"/>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9" name="Google Shape;1919;p39"/>
            <p:cNvSpPr/>
            <p:nvPr/>
          </p:nvSpPr>
          <p:spPr>
            <a:xfrm>
              <a:off x="3427725" y="2791300"/>
              <a:ext cx="28575" cy="29500"/>
            </a:xfrm>
            <a:custGeom>
              <a:avLst/>
              <a:gdLst/>
              <a:ahLst/>
              <a:cxnLst/>
              <a:rect l="l" t="t" r="r" b="b"/>
              <a:pathLst>
                <a:path w="1143" h="1180" extrusionOk="0">
                  <a:moveTo>
                    <a:pt x="1029" y="0"/>
                  </a:moveTo>
                  <a:cubicBezTo>
                    <a:pt x="728" y="326"/>
                    <a:pt x="402" y="653"/>
                    <a:pt x="63" y="954"/>
                  </a:cubicBezTo>
                  <a:cubicBezTo>
                    <a:pt x="50" y="979"/>
                    <a:pt x="25" y="992"/>
                    <a:pt x="0" y="1017"/>
                  </a:cubicBezTo>
                  <a:lnTo>
                    <a:pt x="151" y="1180"/>
                  </a:lnTo>
                  <a:cubicBezTo>
                    <a:pt x="163" y="1167"/>
                    <a:pt x="176" y="1167"/>
                    <a:pt x="188" y="1155"/>
                  </a:cubicBezTo>
                  <a:cubicBezTo>
                    <a:pt x="515" y="854"/>
                    <a:pt x="841" y="527"/>
                    <a:pt x="1142" y="201"/>
                  </a:cubicBezTo>
                  <a:cubicBezTo>
                    <a:pt x="1105" y="138"/>
                    <a:pt x="1067" y="75"/>
                    <a:pt x="1029" y="0"/>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0" name="Google Shape;1920;p39"/>
            <p:cNvSpPr/>
            <p:nvPr/>
          </p:nvSpPr>
          <p:spPr>
            <a:xfrm>
              <a:off x="3430550" y="2814200"/>
              <a:ext cx="39225" cy="56800"/>
            </a:xfrm>
            <a:custGeom>
              <a:avLst/>
              <a:gdLst/>
              <a:ahLst/>
              <a:cxnLst/>
              <a:rect l="l" t="t" r="r" b="b"/>
              <a:pathLst>
                <a:path w="1569" h="2272" extrusionOk="0">
                  <a:moveTo>
                    <a:pt x="1443" y="0"/>
                  </a:moveTo>
                  <a:cubicBezTo>
                    <a:pt x="1054" y="716"/>
                    <a:pt x="590" y="1406"/>
                    <a:pt x="50" y="2058"/>
                  </a:cubicBezTo>
                  <a:cubicBezTo>
                    <a:pt x="38" y="2083"/>
                    <a:pt x="25" y="2108"/>
                    <a:pt x="0" y="2134"/>
                  </a:cubicBezTo>
                  <a:lnTo>
                    <a:pt x="151" y="2247"/>
                  </a:lnTo>
                  <a:lnTo>
                    <a:pt x="176" y="2272"/>
                  </a:lnTo>
                  <a:cubicBezTo>
                    <a:pt x="715" y="1632"/>
                    <a:pt x="1180" y="941"/>
                    <a:pt x="1569" y="239"/>
                  </a:cubicBezTo>
                  <a:cubicBezTo>
                    <a:pt x="1531" y="163"/>
                    <a:pt x="1481" y="88"/>
                    <a:pt x="1443" y="0"/>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1" name="Google Shape;1921;p39"/>
            <p:cNvSpPr/>
            <p:nvPr/>
          </p:nvSpPr>
          <p:spPr>
            <a:xfrm>
              <a:off x="3429600" y="2841500"/>
              <a:ext cx="53675" cy="72175"/>
            </a:xfrm>
            <a:custGeom>
              <a:avLst/>
              <a:gdLst/>
              <a:ahLst/>
              <a:cxnLst/>
              <a:rect l="l" t="t" r="r" b="b"/>
              <a:pathLst>
                <a:path w="2147" h="2887" extrusionOk="0">
                  <a:moveTo>
                    <a:pt x="2033" y="0"/>
                  </a:moveTo>
                  <a:cubicBezTo>
                    <a:pt x="1469" y="904"/>
                    <a:pt x="829" y="1769"/>
                    <a:pt x="113" y="2598"/>
                  </a:cubicBezTo>
                  <a:cubicBezTo>
                    <a:pt x="76" y="2648"/>
                    <a:pt x="38" y="2698"/>
                    <a:pt x="1" y="2736"/>
                  </a:cubicBezTo>
                  <a:lnTo>
                    <a:pt x="164" y="2886"/>
                  </a:lnTo>
                  <a:cubicBezTo>
                    <a:pt x="176" y="2886"/>
                    <a:pt x="176" y="2874"/>
                    <a:pt x="176" y="2874"/>
                  </a:cubicBezTo>
                  <a:cubicBezTo>
                    <a:pt x="189" y="2861"/>
                    <a:pt x="201" y="2836"/>
                    <a:pt x="226" y="2823"/>
                  </a:cubicBezTo>
                  <a:cubicBezTo>
                    <a:pt x="942" y="1995"/>
                    <a:pt x="1582" y="1129"/>
                    <a:pt x="2146" y="238"/>
                  </a:cubicBezTo>
                  <a:cubicBezTo>
                    <a:pt x="2109" y="151"/>
                    <a:pt x="2071" y="75"/>
                    <a:pt x="2033" y="0"/>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2" name="Google Shape;1922;p39"/>
            <p:cNvSpPr/>
            <p:nvPr/>
          </p:nvSpPr>
          <p:spPr>
            <a:xfrm>
              <a:off x="3427725" y="2874750"/>
              <a:ext cx="70300" cy="93825"/>
            </a:xfrm>
            <a:custGeom>
              <a:avLst/>
              <a:gdLst/>
              <a:ahLst/>
              <a:cxnLst/>
              <a:rect l="l" t="t" r="r" b="b"/>
              <a:pathLst>
                <a:path w="2812" h="3753" extrusionOk="0">
                  <a:moveTo>
                    <a:pt x="2711" y="0"/>
                  </a:moveTo>
                  <a:cubicBezTo>
                    <a:pt x="2033" y="1230"/>
                    <a:pt x="1167" y="2384"/>
                    <a:pt x="138" y="3451"/>
                  </a:cubicBezTo>
                  <a:cubicBezTo>
                    <a:pt x="88" y="3501"/>
                    <a:pt x="50" y="3552"/>
                    <a:pt x="0" y="3589"/>
                  </a:cubicBezTo>
                  <a:lnTo>
                    <a:pt x="113" y="3702"/>
                  </a:lnTo>
                  <a:lnTo>
                    <a:pt x="163" y="3752"/>
                  </a:lnTo>
                  <a:cubicBezTo>
                    <a:pt x="1230" y="2686"/>
                    <a:pt x="2108" y="1519"/>
                    <a:pt x="2811" y="276"/>
                  </a:cubicBezTo>
                  <a:cubicBezTo>
                    <a:pt x="2774" y="176"/>
                    <a:pt x="2748" y="88"/>
                    <a:pt x="2711" y="0"/>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3" name="Google Shape;1923;p39"/>
            <p:cNvSpPr/>
            <p:nvPr/>
          </p:nvSpPr>
          <p:spPr>
            <a:xfrm>
              <a:off x="3429275" y="2909250"/>
              <a:ext cx="80975" cy="101675"/>
            </a:xfrm>
            <a:custGeom>
              <a:avLst/>
              <a:gdLst/>
              <a:ahLst/>
              <a:cxnLst/>
              <a:rect l="l" t="t" r="r" b="b"/>
              <a:pathLst>
                <a:path w="3239" h="4067" extrusionOk="0">
                  <a:moveTo>
                    <a:pt x="3151" y="1"/>
                  </a:moveTo>
                  <a:cubicBezTo>
                    <a:pt x="2360" y="1381"/>
                    <a:pt x="1344" y="2661"/>
                    <a:pt x="101" y="3803"/>
                  </a:cubicBezTo>
                  <a:cubicBezTo>
                    <a:pt x="64" y="3840"/>
                    <a:pt x="39" y="3866"/>
                    <a:pt x="1" y="3903"/>
                  </a:cubicBezTo>
                  <a:lnTo>
                    <a:pt x="76" y="3979"/>
                  </a:lnTo>
                  <a:lnTo>
                    <a:pt x="152" y="4066"/>
                  </a:lnTo>
                  <a:cubicBezTo>
                    <a:pt x="1406" y="2924"/>
                    <a:pt x="2435" y="1657"/>
                    <a:pt x="3239" y="289"/>
                  </a:cubicBezTo>
                  <a:cubicBezTo>
                    <a:pt x="3213" y="201"/>
                    <a:pt x="3176" y="101"/>
                    <a:pt x="3151" y="1"/>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4" name="Google Shape;1924;p39"/>
            <p:cNvSpPr/>
            <p:nvPr/>
          </p:nvSpPr>
          <p:spPr>
            <a:xfrm>
              <a:off x="3423950" y="2951925"/>
              <a:ext cx="96975" cy="106375"/>
            </a:xfrm>
            <a:custGeom>
              <a:avLst/>
              <a:gdLst/>
              <a:ahLst/>
              <a:cxnLst/>
              <a:rect l="l" t="t" r="r" b="b"/>
              <a:pathLst>
                <a:path w="3879" h="4255" extrusionOk="0">
                  <a:moveTo>
                    <a:pt x="3815" y="0"/>
                  </a:moveTo>
                  <a:cubicBezTo>
                    <a:pt x="2849" y="1481"/>
                    <a:pt x="1594" y="2824"/>
                    <a:pt x="88" y="4003"/>
                  </a:cubicBezTo>
                  <a:cubicBezTo>
                    <a:pt x="51" y="4028"/>
                    <a:pt x="26" y="4053"/>
                    <a:pt x="1" y="4079"/>
                  </a:cubicBezTo>
                  <a:lnTo>
                    <a:pt x="139" y="4254"/>
                  </a:lnTo>
                  <a:cubicBezTo>
                    <a:pt x="151" y="4242"/>
                    <a:pt x="176" y="4217"/>
                    <a:pt x="201" y="4204"/>
                  </a:cubicBezTo>
                  <a:cubicBezTo>
                    <a:pt x="1670" y="3050"/>
                    <a:pt x="2912" y="1744"/>
                    <a:pt x="3878" y="314"/>
                  </a:cubicBezTo>
                  <a:cubicBezTo>
                    <a:pt x="3866" y="201"/>
                    <a:pt x="3841" y="101"/>
                    <a:pt x="3815" y="0"/>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5" name="Google Shape;1925;p39"/>
            <p:cNvSpPr/>
            <p:nvPr/>
          </p:nvSpPr>
          <p:spPr>
            <a:xfrm>
              <a:off x="3421125" y="2997725"/>
              <a:ext cx="105750" cy="106375"/>
            </a:xfrm>
            <a:custGeom>
              <a:avLst/>
              <a:gdLst/>
              <a:ahLst/>
              <a:cxnLst/>
              <a:rect l="l" t="t" r="r" b="b"/>
              <a:pathLst>
                <a:path w="4230" h="4255" extrusionOk="0">
                  <a:moveTo>
                    <a:pt x="4205" y="0"/>
                  </a:moveTo>
                  <a:cubicBezTo>
                    <a:pt x="2987" y="1443"/>
                    <a:pt x="1594" y="2799"/>
                    <a:pt x="51" y="4041"/>
                  </a:cubicBezTo>
                  <a:cubicBezTo>
                    <a:pt x="38" y="4054"/>
                    <a:pt x="26" y="4066"/>
                    <a:pt x="1" y="4079"/>
                  </a:cubicBezTo>
                  <a:lnTo>
                    <a:pt x="151" y="4254"/>
                  </a:lnTo>
                  <a:cubicBezTo>
                    <a:pt x="164" y="4254"/>
                    <a:pt x="176" y="4242"/>
                    <a:pt x="176" y="4229"/>
                  </a:cubicBezTo>
                  <a:cubicBezTo>
                    <a:pt x="1682" y="3025"/>
                    <a:pt x="3038" y="1707"/>
                    <a:pt x="4230" y="314"/>
                  </a:cubicBezTo>
                  <a:cubicBezTo>
                    <a:pt x="4230" y="201"/>
                    <a:pt x="4217" y="101"/>
                    <a:pt x="4205" y="0"/>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6" name="Google Shape;1926;p39"/>
            <p:cNvSpPr/>
            <p:nvPr/>
          </p:nvSpPr>
          <p:spPr>
            <a:xfrm>
              <a:off x="3414850" y="3034750"/>
              <a:ext cx="112975" cy="117025"/>
            </a:xfrm>
            <a:custGeom>
              <a:avLst/>
              <a:gdLst/>
              <a:ahLst/>
              <a:cxnLst/>
              <a:rect l="l" t="t" r="r" b="b"/>
              <a:pathLst>
                <a:path w="4519" h="4681" extrusionOk="0">
                  <a:moveTo>
                    <a:pt x="4518" y="0"/>
                  </a:moveTo>
                  <a:lnTo>
                    <a:pt x="4518" y="0"/>
                  </a:lnTo>
                  <a:cubicBezTo>
                    <a:pt x="3326" y="1594"/>
                    <a:pt x="1996" y="3137"/>
                    <a:pt x="202" y="4367"/>
                  </a:cubicBezTo>
                  <a:cubicBezTo>
                    <a:pt x="139" y="4405"/>
                    <a:pt x="76" y="4442"/>
                    <a:pt x="13" y="4493"/>
                  </a:cubicBezTo>
                  <a:lnTo>
                    <a:pt x="1" y="4493"/>
                  </a:lnTo>
                  <a:lnTo>
                    <a:pt x="126" y="4681"/>
                  </a:lnTo>
                  <a:cubicBezTo>
                    <a:pt x="1958" y="3489"/>
                    <a:pt x="3301" y="1970"/>
                    <a:pt x="4506" y="389"/>
                  </a:cubicBezTo>
                  <a:cubicBezTo>
                    <a:pt x="4506" y="264"/>
                    <a:pt x="4506" y="138"/>
                    <a:pt x="4518" y="0"/>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7" name="Google Shape;1927;p39"/>
            <p:cNvSpPr/>
            <p:nvPr/>
          </p:nvSpPr>
          <p:spPr>
            <a:xfrm>
              <a:off x="3408575" y="3072075"/>
              <a:ext cx="116100" cy="123325"/>
            </a:xfrm>
            <a:custGeom>
              <a:avLst/>
              <a:gdLst/>
              <a:ahLst/>
              <a:cxnLst/>
              <a:rect l="l" t="t" r="r" b="b"/>
              <a:pathLst>
                <a:path w="4644" h="4933" extrusionOk="0">
                  <a:moveTo>
                    <a:pt x="4644" y="0"/>
                  </a:moveTo>
                  <a:lnTo>
                    <a:pt x="4644" y="0"/>
                  </a:lnTo>
                  <a:cubicBezTo>
                    <a:pt x="3389" y="1707"/>
                    <a:pt x="1858" y="3276"/>
                    <a:pt x="101" y="4681"/>
                  </a:cubicBezTo>
                  <a:cubicBezTo>
                    <a:pt x="63" y="4706"/>
                    <a:pt x="38" y="4731"/>
                    <a:pt x="1" y="4756"/>
                  </a:cubicBezTo>
                  <a:lnTo>
                    <a:pt x="126" y="4920"/>
                  </a:lnTo>
                  <a:lnTo>
                    <a:pt x="151" y="4932"/>
                  </a:lnTo>
                  <a:cubicBezTo>
                    <a:pt x="1845" y="3589"/>
                    <a:pt x="3326" y="2096"/>
                    <a:pt x="4569" y="477"/>
                  </a:cubicBezTo>
                  <a:cubicBezTo>
                    <a:pt x="4594" y="314"/>
                    <a:pt x="4619" y="164"/>
                    <a:pt x="4644" y="0"/>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8" name="Google Shape;1928;p39"/>
            <p:cNvSpPr/>
            <p:nvPr/>
          </p:nvSpPr>
          <p:spPr>
            <a:xfrm>
              <a:off x="3405125" y="3125725"/>
              <a:ext cx="106700" cy="97275"/>
            </a:xfrm>
            <a:custGeom>
              <a:avLst/>
              <a:gdLst/>
              <a:ahLst/>
              <a:cxnLst/>
              <a:rect l="l" t="t" r="r" b="b"/>
              <a:pathLst>
                <a:path w="4268" h="3891" extrusionOk="0">
                  <a:moveTo>
                    <a:pt x="4267" y="0"/>
                  </a:moveTo>
                  <a:cubicBezTo>
                    <a:pt x="3075" y="1343"/>
                    <a:pt x="1670" y="2573"/>
                    <a:pt x="76" y="3652"/>
                  </a:cubicBezTo>
                  <a:cubicBezTo>
                    <a:pt x="51" y="3677"/>
                    <a:pt x="26" y="3690"/>
                    <a:pt x="1" y="3702"/>
                  </a:cubicBezTo>
                  <a:lnTo>
                    <a:pt x="51" y="3790"/>
                  </a:lnTo>
                  <a:lnTo>
                    <a:pt x="126" y="3890"/>
                  </a:lnTo>
                  <a:cubicBezTo>
                    <a:pt x="1607" y="2899"/>
                    <a:pt x="2925" y="1782"/>
                    <a:pt x="4067" y="552"/>
                  </a:cubicBezTo>
                  <a:cubicBezTo>
                    <a:pt x="4142" y="364"/>
                    <a:pt x="4205" y="188"/>
                    <a:pt x="4267" y="0"/>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9" name="Google Shape;1929;p39"/>
            <p:cNvSpPr/>
            <p:nvPr/>
          </p:nvSpPr>
          <p:spPr>
            <a:xfrm>
              <a:off x="3398225" y="3166825"/>
              <a:ext cx="96650" cy="86300"/>
            </a:xfrm>
            <a:custGeom>
              <a:avLst/>
              <a:gdLst/>
              <a:ahLst/>
              <a:cxnLst/>
              <a:rect l="l" t="t" r="r" b="b"/>
              <a:pathLst>
                <a:path w="3866" h="3452" extrusionOk="0">
                  <a:moveTo>
                    <a:pt x="3866" y="0"/>
                  </a:moveTo>
                  <a:cubicBezTo>
                    <a:pt x="2862" y="1167"/>
                    <a:pt x="1720" y="2372"/>
                    <a:pt x="151" y="3162"/>
                  </a:cubicBezTo>
                  <a:cubicBezTo>
                    <a:pt x="101" y="3188"/>
                    <a:pt x="51" y="3225"/>
                    <a:pt x="1" y="3250"/>
                  </a:cubicBezTo>
                  <a:lnTo>
                    <a:pt x="88" y="3439"/>
                  </a:lnTo>
                  <a:lnTo>
                    <a:pt x="101" y="3451"/>
                  </a:lnTo>
                  <a:cubicBezTo>
                    <a:pt x="1406" y="2811"/>
                    <a:pt x="2423" y="1908"/>
                    <a:pt x="3301" y="966"/>
                  </a:cubicBezTo>
                  <a:cubicBezTo>
                    <a:pt x="3502" y="653"/>
                    <a:pt x="3690" y="326"/>
                    <a:pt x="3866" y="0"/>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0" name="Google Shape;1930;p39"/>
            <p:cNvSpPr/>
            <p:nvPr/>
          </p:nvSpPr>
          <p:spPr>
            <a:xfrm>
              <a:off x="3390375" y="2788150"/>
              <a:ext cx="15725" cy="15725"/>
            </a:xfrm>
            <a:custGeom>
              <a:avLst/>
              <a:gdLst/>
              <a:ahLst/>
              <a:cxnLst/>
              <a:rect l="l" t="t" r="r" b="b"/>
              <a:pathLst>
                <a:path w="629" h="629" extrusionOk="0">
                  <a:moveTo>
                    <a:pt x="315" y="1"/>
                  </a:moveTo>
                  <a:cubicBezTo>
                    <a:pt x="139" y="1"/>
                    <a:pt x="1" y="139"/>
                    <a:pt x="1" y="314"/>
                  </a:cubicBezTo>
                  <a:cubicBezTo>
                    <a:pt x="1" y="490"/>
                    <a:pt x="139" y="628"/>
                    <a:pt x="315" y="628"/>
                  </a:cubicBezTo>
                  <a:cubicBezTo>
                    <a:pt x="490" y="628"/>
                    <a:pt x="628" y="490"/>
                    <a:pt x="628" y="314"/>
                  </a:cubicBezTo>
                  <a:cubicBezTo>
                    <a:pt x="628" y="139"/>
                    <a:pt x="490" y="1"/>
                    <a:pt x="31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1" name="Google Shape;1931;p39"/>
            <p:cNvSpPr/>
            <p:nvPr/>
          </p:nvSpPr>
          <p:spPr>
            <a:xfrm>
              <a:off x="3548175" y="2771850"/>
              <a:ext cx="16025" cy="15700"/>
            </a:xfrm>
            <a:custGeom>
              <a:avLst/>
              <a:gdLst/>
              <a:ahLst/>
              <a:cxnLst/>
              <a:rect l="l" t="t" r="r" b="b"/>
              <a:pathLst>
                <a:path w="641" h="628" extrusionOk="0">
                  <a:moveTo>
                    <a:pt x="327" y="0"/>
                  </a:moveTo>
                  <a:cubicBezTo>
                    <a:pt x="152" y="0"/>
                    <a:pt x="1" y="138"/>
                    <a:pt x="1" y="314"/>
                  </a:cubicBezTo>
                  <a:cubicBezTo>
                    <a:pt x="1" y="490"/>
                    <a:pt x="152" y="628"/>
                    <a:pt x="327" y="628"/>
                  </a:cubicBezTo>
                  <a:cubicBezTo>
                    <a:pt x="503" y="628"/>
                    <a:pt x="641" y="490"/>
                    <a:pt x="641" y="314"/>
                  </a:cubicBezTo>
                  <a:cubicBezTo>
                    <a:pt x="641" y="138"/>
                    <a:pt x="503" y="0"/>
                    <a:pt x="32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2" name="Google Shape;1932;p39"/>
            <p:cNvSpPr/>
            <p:nvPr/>
          </p:nvSpPr>
          <p:spPr>
            <a:xfrm>
              <a:off x="3641675" y="2657950"/>
              <a:ext cx="16025" cy="16025"/>
            </a:xfrm>
            <a:custGeom>
              <a:avLst/>
              <a:gdLst/>
              <a:ahLst/>
              <a:cxnLst/>
              <a:rect l="l" t="t" r="r" b="b"/>
              <a:pathLst>
                <a:path w="641" h="641" extrusionOk="0">
                  <a:moveTo>
                    <a:pt x="327" y="1"/>
                  </a:moveTo>
                  <a:cubicBezTo>
                    <a:pt x="151" y="1"/>
                    <a:pt x="1" y="152"/>
                    <a:pt x="1" y="327"/>
                  </a:cubicBezTo>
                  <a:cubicBezTo>
                    <a:pt x="1" y="503"/>
                    <a:pt x="151" y="641"/>
                    <a:pt x="327" y="641"/>
                  </a:cubicBezTo>
                  <a:cubicBezTo>
                    <a:pt x="490" y="641"/>
                    <a:pt x="641" y="503"/>
                    <a:pt x="641" y="327"/>
                  </a:cubicBezTo>
                  <a:cubicBezTo>
                    <a:pt x="641" y="152"/>
                    <a:pt x="490" y="1"/>
                    <a:pt x="32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3" name="Google Shape;1933;p39"/>
            <p:cNvSpPr/>
            <p:nvPr/>
          </p:nvSpPr>
          <p:spPr>
            <a:xfrm>
              <a:off x="3545050" y="2555375"/>
              <a:ext cx="16025" cy="16025"/>
            </a:xfrm>
            <a:custGeom>
              <a:avLst/>
              <a:gdLst/>
              <a:ahLst/>
              <a:cxnLst/>
              <a:rect l="l" t="t" r="r" b="b"/>
              <a:pathLst>
                <a:path w="641" h="641" extrusionOk="0">
                  <a:moveTo>
                    <a:pt x="314" y="0"/>
                  </a:moveTo>
                  <a:cubicBezTo>
                    <a:pt x="139" y="0"/>
                    <a:pt x="0" y="139"/>
                    <a:pt x="0" y="314"/>
                  </a:cubicBezTo>
                  <a:cubicBezTo>
                    <a:pt x="0" y="490"/>
                    <a:pt x="139" y="640"/>
                    <a:pt x="314" y="640"/>
                  </a:cubicBezTo>
                  <a:cubicBezTo>
                    <a:pt x="490" y="640"/>
                    <a:pt x="640" y="490"/>
                    <a:pt x="640" y="314"/>
                  </a:cubicBezTo>
                  <a:cubicBezTo>
                    <a:pt x="640" y="139"/>
                    <a:pt x="490" y="0"/>
                    <a:pt x="31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4" name="Google Shape;1934;p39"/>
            <p:cNvSpPr/>
            <p:nvPr/>
          </p:nvSpPr>
          <p:spPr>
            <a:xfrm>
              <a:off x="3609050" y="2479150"/>
              <a:ext cx="9425" cy="9425"/>
            </a:xfrm>
            <a:custGeom>
              <a:avLst/>
              <a:gdLst/>
              <a:ahLst/>
              <a:cxnLst/>
              <a:rect l="l" t="t" r="r" b="b"/>
              <a:pathLst>
                <a:path w="377" h="377" extrusionOk="0">
                  <a:moveTo>
                    <a:pt x="189" y="0"/>
                  </a:moveTo>
                  <a:cubicBezTo>
                    <a:pt x="88" y="0"/>
                    <a:pt x="0" y="88"/>
                    <a:pt x="0" y="188"/>
                  </a:cubicBezTo>
                  <a:cubicBezTo>
                    <a:pt x="0" y="301"/>
                    <a:pt x="88" y="377"/>
                    <a:pt x="189" y="377"/>
                  </a:cubicBezTo>
                  <a:cubicBezTo>
                    <a:pt x="302" y="377"/>
                    <a:pt x="377" y="301"/>
                    <a:pt x="377" y="188"/>
                  </a:cubicBezTo>
                  <a:cubicBezTo>
                    <a:pt x="377" y="88"/>
                    <a:pt x="302" y="0"/>
                    <a:pt x="18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5" name="Google Shape;1935;p39"/>
            <p:cNvSpPr/>
            <p:nvPr/>
          </p:nvSpPr>
          <p:spPr>
            <a:xfrm>
              <a:off x="3831800" y="3010900"/>
              <a:ext cx="7550" cy="7550"/>
            </a:xfrm>
            <a:custGeom>
              <a:avLst/>
              <a:gdLst/>
              <a:ahLst/>
              <a:cxnLst/>
              <a:rect l="l" t="t" r="r" b="b"/>
              <a:pathLst>
                <a:path w="302" h="302" extrusionOk="0">
                  <a:moveTo>
                    <a:pt x="151" y="0"/>
                  </a:moveTo>
                  <a:cubicBezTo>
                    <a:pt x="63" y="0"/>
                    <a:pt x="0" y="63"/>
                    <a:pt x="0" y="151"/>
                  </a:cubicBezTo>
                  <a:cubicBezTo>
                    <a:pt x="0" y="239"/>
                    <a:pt x="63" y="302"/>
                    <a:pt x="151" y="302"/>
                  </a:cubicBezTo>
                  <a:cubicBezTo>
                    <a:pt x="239" y="302"/>
                    <a:pt x="301" y="239"/>
                    <a:pt x="301" y="151"/>
                  </a:cubicBezTo>
                  <a:cubicBezTo>
                    <a:pt x="301" y="63"/>
                    <a:pt x="239" y="0"/>
                    <a:pt x="15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6" name="Google Shape;1936;p39"/>
            <p:cNvSpPr/>
            <p:nvPr/>
          </p:nvSpPr>
          <p:spPr>
            <a:xfrm>
              <a:off x="3646375" y="2993650"/>
              <a:ext cx="7550" cy="7550"/>
            </a:xfrm>
            <a:custGeom>
              <a:avLst/>
              <a:gdLst/>
              <a:ahLst/>
              <a:cxnLst/>
              <a:rect l="l" t="t" r="r" b="b"/>
              <a:pathLst>
                <a:path w="302" h="302" extrusionOk="0">
                  <a:moveTo>
                    <a:pt x="151" y="0"/>
                  </a:moveTo>
                  <a:cubicBezTo>
                    <a:pt x="76" y="0"/>
                    <a:pt x="1" y="63"/>
                    <a:pt x="1" y="151"/>
                  </a:cubicBezTo>
                  <a:cubicBezTo>
                    <a:pt x="1" y="239"/>
                    <a:pt x="76" y="301"/>
                    <a:pt x="151" y="301"/>
                  </a:cubicBezTo>
                  <a:cubicBezTo>
                    <a:pt x="239" y="301"/>
                    <a:pt x="302" y="239"/>
                    <a:pt x="302" y="151"/>
                  </a:cubicBezTo>
                  <a:cubicBezTo>
                    <a:pt x="302" y="63"/>
                    <a:pt x="239" y="0"/>
                    <a:pt x="15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7" name="Google Shape;1937;p39"/>
            <p:cNvSpPr/>
            <p:nvPr/>
          </p:nvSpPr>
          <p:spPr>
            <a:xfrm>
              <a:off x="3453450" y="3137650"/>
              <a:ext cx="7550" cy="7550"/>
            </a:xfrm>
            <a:custGeom>
              <a:avLst/>
              <a:gdLst/>
              <a:ahLst/>
              <a:cxnLst/>
              <a:rect l="l" t="t" r="r" b="b"/>
              <a:pathLst>
                <a:path w="302" h="302" extrusionOk="0">
                  <a:moveTo>
                    <a:pt x="151" y="0"/>
                  </a:moveTo>
                  <a:cubicBezTo>
                    <a:pt x="63" y="0"/>
                    <a:pt x="0" y="63"/>
                    <a:pt x="0" y="151"/>
                  </a:cubicBezTo>
                  <a:cubicBezTo>
                    <a:pt x="0" y="239"/>
                    <a:pt x="63" y="301"/>
                    <a:pt x="151" y="301"/>
                  </a:cubicBezTo>
                  <a:cubicBezTo>
                    <a:pt x="239" y="301"/>
                    <a:pt x="301" y="239"/>
                    <a:pt x="301" y="151"/>
                  </a:cubicBezTo>
                  <a:cubicBezTo>
                    <a:pt x="301" y="63"/>
                    <a:pt x="239" y="0"/>
                    <a:pt x="15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8" name="Google Shape;1938;p39"/>
            <p:cNvSpPr/>
            <p:nvPr/>
          </p:nvSpPr>
          <p:spPr>
            <a:xfrm>
              <a:off x="3537525" y="3214500"/>
              <a:ext cx="7550" cy="7550"/>
            </a:xfrm>
            <a:custGeom>
              <a:avLst/>
              <a:gdLst/>
              <a:ahLst/>
              <a:cxnLst/>
              <a:rect l="l" t="t" r="r" b="b"/>
              <a:pathLst>
                <a:path w="302" h="302" extrusionOk="0">
                  <a:moveTo>
                    <a:pt x="151" y="1"/>
                  </a:moveTo>
                  <a:cubicBezTo>
                    <a:pt x="63" y="1"/>
                    <a:pt x="0" y="63"/>
                    <a:pt x="0" y="151"/>
                  </a:cubicBezTo>
                  <a:cubicBezTo>
                    <a:pt x="0" y="239"/>
                    <a:pt x="63" y="302"/>
                    <a:pt x="151" y="302"/>
                  </a:cubicBezTo>
                  <a:cubicBezTo>
                    <a:pt x="239" y="302"/>
                    <a:pt x="301" y="239"/>
                    <a:pt x="301" y="151"/>
                  </a:cubicBezTo>
                  <a:cubicBezTo>
                    <a:pt x="301" y="63"/>
                    <a:pt x="239" y="1"/>
                    <a:pt x="15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9" name="Google Shape;1939;p39"/>
            <p:cNvSpPr/>
            <p:nvPr/>
          </p:nvSpPr>
          <p:spPr>
            <a:xfrm>
              <a:off x="3391325" y="3223925"/>
              <a:ext cx="7550" cy="7550"/>
            </a:xfrm>
            <a:custGeom>
              <a:avLst/>
              <a:gdLst/>
              <a:ahLst/>
              <a:cxnLst/>
              <a:rect l="l" t="t" r="r" b="b"/>
              <a:pathLst>
                <a:path w="302" h="302" extrusionOk="0">
                  <a:moveTo>
                    <a:pt x="151" y="0"/>
                  </a:moveTo>
                  <a:cubicBezTo>
                    <a:pt x="63" y="0"/>
                    <a:pt x="1" y="75"/>
                    <a:pt x="1" y="151"/>
                  </a:cubicBezTo>
                  <a:cubicBezTo>
                    <a:pt x="1" y="238"/>
                    <a:pt x="63" y="301"/>
                    <a:pt x="151" y="301"/>
                  </a:cubicBezTo>
                  <a:cubicBezTo>
                    <a:pt x="239" y="301"/>
                    <a:pt x="302" y="238"/>
                    <a:pt x="302" y="151"/>
                  </a:cubicBezTo>
                  <a:cubicBezTo>
                    <a:pt x="302" y="75"/>
                    <a:pt x="239" y="0"/>
                    <a:pt x="15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0" name="Google Shape;1940;p39"/>
            <p:cNvSpPr/>
            <p:nvPr/>
          </p:nvSpPr>
          <p:spPr>
            <a:xfrm>
              <a:off x="3476025" y="2656700"/>
              <a:ext cx="9750" cy="9450"/>
            </a:xfrm>
            <a:custGeom>
              <a:avLst/>
              <a:gdLst/>
              <a:ahLst/>
              <a:cxnLst/>
              <a:rect l="l" t="t" r="r" b="b"/>
              <a:pathLst>
                <a:path w="390" h="378" extrusionOk="0">
                  <a:moveTo>
                    <a:pt x="189" y="1"/>
                  </a:moveTo>
                  <a:cubicBezTo>
                    <a:pt x="89" y="1"/>
                    <a:pt x="1" y="76"/>
                    <a:pt x="1" y="189"/>
                  </a:cubicBezTo>
                  <a:cubicBezTo>
                    <a:pt x="1" y="289"/>
                    <a:pt x="89" y="377"/>
                    <a:pt x="189" y="377"/>
                  </a:cubicBezTo>
                  <a:cubicBezTo>
                    <a:pt x="302" y="377"/>
                    <a:pt x="390" y="289"/>
                    <a:pt x="390" y="189"/>
                  </a:cubicBezTo>
                  <a:cubicBezTo>
                    <a:pt x="390" y="76"/>
                    <a:pt x="302" y="1"/>
                    <a:pt x="18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1" name="Google Shape;1941;p39"/>
            <p:cNvSpPr/>
            <p:nvPr/>
          </p:nvSpPr>
          <p:spPr>
            <a:xfrm>
              <a:off x="3489525" y="2928400"/>
              <a:ext cx="9750" cy="9750"/>
            </a:xfrm>
            <a:custGeom>
              <a:avLst/>
              <a:gdLst/>
              <a:ahLst/>
              <a:cxnLst/>
              <a:rect l="l" t="t" r="r" b="b"/>
              <a:pathLst>
                <a:path w="390" h="390" extrusionOk="0">
                  <a:moveTo>
                    <a:pt x="189" y="0"/>
                  </a:moveTo>
                  <a:cubicBezTo>
                    <a:pt x="88" y="0"/>
                    <a:pt x="0" y="88"/>
                    <a:pt x="0" y="201"/>
                  </a:cubicBezTo>
                  <a:cubicBezTo>
                    <a:pt x="0" y="301"/>
                    <a:pt x="88" y="389"/>
                    <a:pt x="189" y="389"/>
                  </a:cubicBezTo>
                  <a:cubicBezTo>
                    <a:pt x="302" y="389"/>
                    <a:pt x="389" y="301"/>
                    <a:pt x="389" y="201"/>
                  </a:cubicBezTo>
                  <a:cubicBezTo>
                    <a:pt x="389" y="88"/>
                    <a:pt x="302" y="0"/>
                    <a:pt x="18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2" name="Google Shape;1942;p39"/>
            <p:cNvSpPr/>
            <p:nvPr/>
          </p:nvSpPr>
          <p:spPr>
            <a:xfrm>
              <a:off x="3385375" y="2475700"/>
              <a:ext cx="9750" cy="9750"/>
            </a:xfrm>
            <a:custGeom>
              <a:avLst/>
              <a:gdLst/>
              <a:ahLst/>
              <a:cxnLst/>
              <a:rect l="l" t="t" r="r" b="b"/>
              <a:pathLst>
                <a:path w="390" h="390" extrusionOk="0">
                  <a:moveTo>
                    <a:pt x="201" y="0"/>
                  </a:moveTo>
                  <a:cubicBezTo>
                    <a:pt x="88" y="0"/>
                    <a:pt x="0" y="88"/>
                    <a:pt x="0" y="201"/>
                  </a:cubicBezTo>
                  <a:cubicBezTo>
                    <a:pt x="0" y="301"/>
                    <a:pt x="88" y="389"/>
                    <a:pt x="201" y="389"/>
                  </a:cubicBezTo>
                  <a:cubicBezTo>
                    <a:pt x="301" y="389"/>
                    <a:pt x="389" y="301"/>
                    <a:pt x="389" y="201"/>
                  </a:cubicBezTo>
                  <a:cubicBezTo>
                    <a:pt x="389" y="88"/>
                    <a:pt x="301" y="0"/>
                    <a:pt x="20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3" name="Google Shape;1943;p39"/>
            <p:cNvSpPr/>
            <p:nvPr/>
          </p:nvSpPr>
          <p:spPr>
            <a:xfrm>
              <a:off x="3964175" y="3087750"/>
              <a:ext cx="9750" cy="9450"/>
            </a:xfrm>
            <a:custGeom>
              <a:avLst/>
              <a:gdLst/>
              <a:ahLst/>
              <a:cxnLst/>
              <a:rect l="l" t="t" r="r" b="b"/>
              <a:pathLst>
                <a:path w="390" h="378" extrusionOk="0">
                  <a:moveTo>
                    <a:pt x="189" y="1"/>
                  </a:moveTo>
                  <a:cubicBezTo>
                    <a:pt x="89" y="1"/>
                    <a:pt x="1" y="76"/>
                    <a:pt x="1" y="189"/>
                  </a:cubicBezTo>
                  <a:cubicBezTo>
                    <a:pt x="1" y="289"/>
                    <a:pt x="89" y="377"/>
                    <a:pt x="189" y="377"/>
                  </a:cubicBezTo>
                  <a:cubicBezTo>
                    <a:pt x="302" y="377"/>
                    <a:pt x="390" y="289"/>
                    <a:pt x="390" y="189"/>
                  </a:cubicBezTo>
                  <a:cubicBezTo>
                    <a:pt x="390" y="76"/>
                    <a:pt x="302" y="1"/>
                    <a:pt x="18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4" name="Google Shape;1944;p39"/>
            <p:cNvSpPr/>
            <p:nvPr/>
          </p:nvSpPr>
          <p:spPr>
            <a:xfrm>
              <a:off x="3767175" y="2817650"/>
              <a:ext cx="9750" cy="9750"/>
            </a:xfrm>
            <a:custGeom>
              <a:avLst/>
              <a:gdLst/>
              <a:ahLst/>
              <a:cxnLst/>
              <a:rect l="l" t="t" r="r" b="b"/>
              <a:pathLst>
                <a:path w="390" h="390" extrusionOk="0">
                  <a:moveTo>
                    <a:pt x="188" y="0"/>
                  </a:moveTo>
                  <a:cubicBezTo>
                    <a:pt x="88" y="0"/>
                    <a:pt x="0" y="88"/>
                    <a:pt x="0" y="201"/>
                  </a:cubicBezTo>
                  <a:cubicBezTo>
                    <a:pt x="0" y="301"/>
                    <a:pt x="88" y="389"/>
                    <a:pt x="188" y="389"/>
                  </a:cubicBezTo>
                  <a:cubicBezTo>
                    <a:pt x="301" y="389"/>
                    <a:pt x="389" y="301"/>
                    <a:pt x="389" y="201"/>
                  </a:cubicBezTo>
                  <a:cubicBezTo>
                    <a:pt x="389" y="88"/>
                    <a:pt x="301" y="0"/>
                    <a:pt x="18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5" name="Google Shape;1945;p39"/>
            <p:cNvSpPr/>
            <p:nvPr/>
          </p:nvSpPr>
          <p:spPr>
            <a:xfrm>
              <a:off x="4299875" y="3137325"/>
              <a:ext cx="9750" cy="9750"/>
            </a:xfrm>
            <a:custGeom>
              <a:avLst/>
              <a:gdLst/>
              <a:ahLst/>
              <a:cxnLst/>
              <a:rect l="l" t="t" r="r" b="b"/>
              <a:pathLst>
                <a:path w="390" h="390" extrusionOk="0">
                  <a:moveTo>
                    <a:pt x="188" y="1"/>
                  </a:moveTo>
                  <a:cubicBezTo>
                    <a:pt x="88" y="1"/>
                    <a:pt x="0" y="88"/>
                    <a:pt x="0" y="201"/>
                  </a:cubicBezTo>
                  <a:cubicBezTo>
                    <a:pt x="0" y="302"/>
                    <a:pt x="88" y="390"/>
                    <a:pt x="188" y="390"/>
                  </a:cubicBezTo>
                  <a:cubicBezTo>
                    <a:pt x="301" y="390"/>
                    <a:pt x="389" y="302"/>
                    <a:pt x="389" y="201"/>
                  </a:cubicBezTo>
                  <a:cubicBezTo>
                    <a:pt x="389" y="88"/>
                    <a:pt x="301" y="1"/>
                    <a:pt x="18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6" name="Google Shape;1946;p39"/>
            <p:cNvSpPr/>
            <p:nvPr/>
          </p:nvSpPr>
          <p:spPr>
            <a:xfrm>
              <a:off x="3707550" y="3149250"/>
              <a:ext cx="9750" cy="9425"/>
            </a:xfrm>
            <a:custGeom>
              <a:avLst/>
              <a:gdLst/>
              <a:ahLst/>
              <a:cxnLst/>
              <a:rect l="l" t="t" r="r" b="b"/>
              <a:pathLst>
                <a:path w="390" h="377" extrusionOk="0">
                  <a:moveTo>
                    <a:pt x="202" y="0"/>
                  </a:moveTo>
                  <a:cubicBezTo>
                    <a:pt x="89" y="0"/>
                    <a:pt x="1" y="76"/>
                    <a:pt x="1" y="189"/>
                  </a:cubicBezTo>
                  <a:cubicBezTo>
                    <a:pt x="1" y="289"/>
                    <a:pt x="89" y="377"/>
                    <a:pt x="202" y="377"/>
                  </a:cubicBezTo>
                  <a:cubicBezTo>
                    <a:pt x="302" y="377"/>
                    <a:pt x="390" y="289"/>
                    <a:pt x="390" y="189"/>
                  </a:cubicBezTo>
                  <a:cubicBezTo>
                    <a:pt x="390" y="76"/>
                    <a:pt x="302" y="0"/>
                    <a:pt x="20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7" name="Google Shape;1947;p39"/>
            <p:cNvSpPr/>
            <p:nvPr/>
          </p:nvSpPr>
          <p:spPr>
            <a:xfrm>
              <a:off x="4200100" y="2984850"/>
              <a:ext cx="9750" cy="9750"/>
            </a:xfrm>
            <a:custGeom>
              <a:avLst/>
              <a:gdLst/>
              <a:ahLst/>
              <a:cxnLst/>
              <a:rect l="l" t="t" r="r" b="b"/>
              <a:pathLst>
                <a:path w="390" h="390" extrusionOk="0">
                  <a:moveTo>
                    <a:pt x="189" y="1"/>
                  </a:moveTo>
                  <a:cubicBezTo>
                    <a:pt x="88" y="1"/>
                    <a:pt x="1" y="89"/>
                    <a:pt x="1" y="202"/>
                  </a:cubicBezTo>
                  <a:cubicBezTo>
                    <a:pt x="1" y="302"/>
                    <a:pt x="88" y="390"/>
                    <a:pt x="189" y="390"/>
                  </a:cubicBezTo>
                  <a:cubicBezTo>
                    <a:pt x="302" y="390"/>
                    <a:pt x="390" y="302"/>
                    <a:pt x="390" y="202"/>
                  </a:cubicBezTo>
                  <a:cubicBezTo>
                    <a:pt x="390" y="89"/>
                    <a:pt x="302" y="1"/>
                    <a:pt x="18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8" name="Google Shape;1948;p39"/>
            <p:cNvSpPr/>
            <p:nvPr/>
          </p:nvSpPr>
          <p:spPr>
            <a:xfrm>
              <a:off x="3928425" y="2855300"/>
              <a:ext cx="9750" cy="9750"/>
            </a:xfrm>
            <a:custGeom>
              <a:avLst/>
              <a:gdLst/>
              <a:ahLst/>
              <a:cxnLst/>
              <a:rect l="l" t="t" r="r" b="b"/>
              <a:pathLst>
                <a:path w="390" h="390" extrusionOk="0">
                  <a:moveTo>
                    <a:pt x="201" y="0"/>
                  </a:moveTo>
                  <a:cubicBezTo>
                    <a:pt x="88" y="0"/>
                    <a:pt x="0" y="88"/>
                    <a:pt x="0" y="188"/>
                  </a:cubicBezTo>
                  <a:cubicBezTo>
                    <a:pt x="0" y="301"/>
                    <a:pt x="88" y="389"/>
                    <a:pt x="201" y="389"/>
                  </a:cubicBezTo>
                  <a:cubicBezTo>
                    <a:pt x="301" y="389"/>
                    <a:pt x="389" y="301"/>
                    <a:pt x="389" y="188"/>
                  </a:cubicBezTo>
                  <a:cubicBezTo>
                    <a:pt x="389" y="88"/>
                    <a:pt x="301" y="0"/>
                    <a:pt x="20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9" name="Google Shape;1949;p39"/>
            <p:cNvSpPr/>
            <p:nvPr/>
          </p:nvSpPr>
          <p:spPr>
            <a:xfrm>
              <a:off x="4047950" y="2931850"/>
              <a:ext cx="9750" cy="9750"/>
            </a:xfrm>
            <a:custGeom>
              <a:avLst/>
              <a:gdLst/>
              <a:ahLst/>
              <a:cxnLst/>
              <a:rect l="l" t="t" r="r" b="b"/>
              <a:pathLst>
                <a:path w="390" h="390" extrusionOk="0">
                  <a:moveTo>
                    <a:pt x="201" y="0"/>
                  </a:moveTo>
                  <a:cubicBezTo>
                    <a:pt x="88" y="0"/>
                    <a:pt x="0" y="88"/>
                    <a:pt x="0" y="201"/>
                  </a:cubicBezTo>
                  <a:cubicBezTo>
                    <a:pt x="0" y="301"/>
                    <a:pt x="88" y="389"/>
                    <a:pt x="201" y="389"/>
                  </a:cubicBezTo>
                  <a:cubicBezTo>
                    <a:pt x="301" y="389"/>
                    <a:pt x="389" y="301"/>
                    <a:pt x="389" y="201"/>
                  </a:cubicBezTo>
                  <a:cubicBezTo>
                    <a:pt x="389" y="88"/>
                    <a:pt x="301" y="0"/>
                    <a:pt x="20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15" name="Google Shape;6911;p57"/>
          <p:cNvGrpSpPr/>
          <p:nvPr/>
        </p:nvGrpSpPr>
        <p:grpSpPr>
          <a:xfrm>
            <a:off x="1230783" y="1465296"/>
            <a:ext cx="538639" cy="541644"/>
            <a:chOff x="2151450" y="2075650"/>
            <a:chExt cx="460575" cy="460375"/>
          </a:xfrm>
        </p:grpSpPr>
        <p:sp>
          <p:nvSpPr>
            <p:cNvPr id="516" name="Google Shape;6912;p57"/>
            <p:cNvSpPr/>
            <p:nvPr/>
          </p:nvSpPr>
          <p:spPr>
            <a:xfrm>
              <a:off x="2151450" y="2144550"/>
              <a:ext cx="188925" cy="174900"/>
            </a:xfrm>
            <a:custGeom>
              <a:avLst/>
              <a:gdLst/>
              <a:ahLst/>
              <a:cxnLst/>
              <a:rect l="l" t="t" r="r" b="b"/>
              <a:pathLst>
                <a:path w="7557" h="6996" extrusionOk="0">
                  <a:moveTo>
                    <a:pt x="2822" y="1"/>
                  </a:moveTo>
                  <a:cubicBezTo>
                    <a:pt x="2371" y="1"/>
                    <a:pt x="1917" y="182"/>
                    <a:pt x="1482" y="635"/>
                  </a:cubicBezTo>
                  <a:cubicBezTo>
                    <a:pt x="661" y="1482"/>
                    <a:pt x="259" y="2812"/>
                    <a:pt x="117" y="3945"/>
                  </a:cubicBezTo>
                  <a:cubicBezTo>
                    <a:pt x="1" y="4872"/>
                    <a:pt x="259" y="5889"/>
                    <a:pt x="1000" y="6451"/>
                  </a:cubicBezTo>
                  <a:cubicBezTo>
                    <a:pt x="1559" y="6882"/>
                    <a:pt x="2286" y="6987"/>
                    <a:pt x="3005" y="6987"/>
                  </a:cubicBezTo>
                  <a:cubicBezTo>
                    <a:pt x="3134" y="6987"/>
                    <a:pt x="3263" y="6983"/>
                    <a:pt x="3391" y="6978"/>
                  </a:cubicBezTo>
                  <a:cubicBezTo>
                    <a:pt x="4577" y="6924"/>
                    <a:pt x="6245" y="6996"/>
                    <a:pt x="7004" y="5872"/>
                  </a:cubicBezTo>
                  <a:cubicBezTo>
                    <a:pt x="7557" y="5051"/>
                    <a:pt x="7307" y="3954"/>
                    <a:pt x="6807" y="3168"/>
                  </a:cubicBezTo>
                  <a:cubicBezTo>
                    <a:pt x="6415" y="2553"/>
                    <a:pt x="5897" y="2018"/>
                    <a:pt x="5380" y="1500"/>
                  </a:cubicBezTo>
                  <a:cubicBezTo>
                    <a:pt x="4660" y="763"/>
                    <a:pt x="3747" y="1"/>
                    <a:pt x="2822" y="1"/>
                  </a:cubicBezTo>
                  <a:close/>
                </a:path>
              </a:pathLst>
            </a:custGeom>
            <a:solidFill>
              <a:srgbClr val="0A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6913;p57"/>
            <p:cNvSpPr/>
            <p:nvPr/>
          </p:nvSpPr>
          <p:spPr>
            <a:xfrm>
              <a:off x="2169750" y="2211350"/>
              <a:ext cx="141350" cy="61025"/>
            </a:xfrm>
            <a:custGeom>
              <a:avLst/>
              <a:gdLst/>
              <a:ahLst/>
              <a:cxnLst/>
              <a:rect l="l" t="t" r="r" b="b"/>
              <a:pathLst>
                <a:path w="5654" h="2441" extrusionOk="0">
                  <a:moveTo>
                    <a:pt x="1919" y="1"/>
                  </a:moveTo>
                  <a:cubicBezTo>
                    <a:pt x="1771" y="1"/>
                    <a:pt x="1625" y="18"/>
                    <a:pt x="1481" y="59"/>
                  </a:cubicBezTo>
                  <a:cubicBezTo>
                    <a:pt x="1347" y="104"/>
                    <a:pt x="1222" y="157"/>
                    <a:pt x="1124" y="265"/>
                  </a:cubicBezTo>
                  <a:cubicBezTo>
                    <a:pt x="0" y="1424"/>
                    <a:pt x="3497" y="2361"/>
                    <a:pt x="4122" y="2397"/>
                  </a:cubicBezTo>
                  <a:cubicBezTo>
                    <a:pt x="4243" y="2404"/>
                    <a:pt x="4539" y="2441"/>
                    <a:pt x="4837" y="2441"/>
                  </a:cubicBezTo>
                  <a:cubicBezTo>
                    <a:pt x="5243" y="2441"/>
                    <a:pt x="5654" y="2373"/>
                    <a:pt x="5638" y="2076"/>
                  </a:cubicBezTo>
                  <a:cubicBezTo>
                    <a:pt x="5638" y="2022"/>
                    <a:pt x="5612" y="1960"/>
                    <a:pt x="5576" y="1915"/>
                  </a:cubicBezTo>
                  <a:cubicBezTo>
                    <a:pt x="5014" y="1032"/>
                    <a:pt x="3997" y="559"/>
                    <a:pt x="3015" y="229"/>
                  </a:cubicBezTo>
                  <a:cubicBezTo>
                    <a:pt x="2660" y="108"/>
                    <a:pt x="2285" y="1"/>
                    <a:pt x="1919" y="1"/>
                  </a:cubicBezTo>
                  <a:close/>
                </a:path>
              </a:pathLst>
            </a:custGeom>
            <a:solidFill>
              <a:srgbClr val="2EA1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6914;p57"/>
            <p:cNvSpPr/>
            <p:nvPr/>
          </p:nvSpPr>
          <p:spPr>
            <a:xfrm>
              <a:off x="2272550" y="2169100"/>
              <a:ext cx="67825" cy="146350"/>
            </a:xfrm>
            <a:custGeom>
              <a:avLst/>
              <a:gdLst/>
              <a:ahLst/>
              <a:cxnLst/>
              <a:rect l="l" t="t" r="r" b="b"/>
              <a:pathLst>
                <a:path w="2713" h="5854" extrusionOk="0">
                  <a:moveTo>
                    <a:pt x="1" y="1"/>
                  </a:moveTo>
                  <a:cubicBezTo>
                    <a:pt x="420" y="768"/>
                    <a:pt x="1000" y="1919"/>
                    <a:pt x="1116" y="2508"/>
                  </a:cubicBezTo>
                  <a:cubicBezTo>
                    <a:pt x="1366" y="3792"/>
                    <a:pt x="795" y="5202"/>
                    <a:pt x="483" y="5853"/>
                  </a:cubicBezTo>
                  <a:cubicBezTo>
                    <a:pt x="1152" y="5728"/>
                    <a:pt x="1776" y="5461"/>
                    <a:pt x="2160" y="4890"/>
                  </a:cubicBezTo>
                  <a:cubicBezTo>
                    <a:pt x="2713" y="4069"/>
                    <a:pt x="2463" y="2972"/>
                    <a:pt x="1963" y="2186"/>
                  </a:cubicBezTo>
                  <a:cubicBezTo>
                    <a:pt x="1571" y="1571"/>
                    <a:pt x="1053" y="1036"/>
                    <a:pt x="536" y="518"/>
                  </a:cubicBezTo>
                  <a:cubicBezTo>
                    <a:pt x="375" y="340"/>
                    <a:pt x="188" y="170"/>
                    <a:pt x="1" y="1"/>
                  </a:cubicBezTo>
                  <a:close/>
                </a:path>
              </a:pathLst>
            </a:custGeom>
            <a:solidFill>
              <a:srgbClr val="095E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6915;p57"/>
            <p:cNvSpPr/>
            <p:nvPr/>
          </p:nvSpPr>
          <p:spPr>
            <a:xfrm>
              <a:off x="2151900" y="2322475"/>
              <a:ext cx="214800" cy="178275"/>
            </a:xfrm>
            <a:custGeom>
              <a:avLst/>
              <a:gdLst/>
              <a:ahLst/>
              <a:cxnLst/>
              <a:rect l="l" t="t" r="r" b="b"/>
              <a:pathLst>
                <a:path w="8592" h="7131" extrusionOk="0">
                  <a:moveTo>
                    <a:pt x="5903" y="0"/>
                  </a:moveTo>
                  <a:cubicBezTo>
                    <a:pt x="5630" y="0"/>
                    <a:pt x="5358" y="33"/>
                    <a:pt x="5103" y="93"/>
                  </a:cubicBezTo>
                  <a:cubicBezTo>
                    <a:pt x="4381" y="262"/>
                    <a:pt x="3694" y="583"/>
                    <a:pt x="3025" y="905"/>
                  </a:cubicBezTo>
                  <a:cubicBezTo>
                    <a:pt x="1615" y="1565"/>
                    <a:pt x="0" y="2626"/>
                    <a:pt x="893" y="4366"/>
                  </a:cubicBezTo>
                  <a:cubicBezTo>
                    <a:pt x="1437" y="5436"/>
                    <a:pt x="2570" y="6266"/>
                    <a:pt x="3622" y="6783"/>
                  </a:cubicBezTo>
                  <a:cubicBezTo>
                    <a:pt x="4060" y="7002"/>
                    <a:pt x="4560" y="7131"/>
                    <a:pt x="5051" y="7131"/>
                  </a:cubicBezTo>
                  <a:cubicBezTo>
                    <a:pt x="5502" y="7131"/>
                    <a:pt x="5945" y="7022"/>
                    <a:pt x="6326" y="6775"/>
                  </a:cubicBezTo>
                  <a:cubicBezTo>
                    <a:pt x="7030" y="6311"/>
                    <a:pt x="7378" y="5463"/>
                    <a:pt x="7619" y="4651"/>
                  </a:cubicBezTo>
                  <a:cubicBezTo>
                    <a:pt x="7967" y="3492"/>
                    <a:pt x="8591" y="1913"/>
                    <a:pt x="7771" y="806"/>
                  </a:cubicBezTo>
                  <a:cubicBezTo>
                    <a:pt x="7332" y="226"/>
                    <a:pt x="6614" y="0"/>
                    <a:pt x="5903" y="0"/>
                  </a:cubicBezTo>
                  <a:close/>
                </a:path>
              </a:pathLst>
            </a:custGeom>
            <a:solidFill>
              <a:srgbClr val="0A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6916;p57"/>
            <p:cNvSpPr/>
            <p:nvPr/>
          </p:nvSpPr>
          <p:spPr>
            <a:xfrm>
              <a:off x="2237100" y="2348425"/>
              <a:ext cx="86325" cy="90125"/>
            </a:xfrm>
            <a:custGeom>
              <a:avLst/>
              <a:gdLst/>
              <a:ahLst/>
              <a:cxnLst/>
              <a:rect l="l" t="t" r="r" b="b"/>
              <a:pathLst>
                <a:path w="3453" h="3605" extrusionOk="0">
                  <a:moveTo>
                    <a:pt x="3060" y="0"/>
                  </a:moveTo>
                  <a:cubicBezTo>
                    <a:pt x="2830" y="0"/>
                    <a:pt x="2508" y="197"/>
                    <a:pt x="2355" y="277"/>
                  </a:cubicBezTo>
                  <a:cubicBezTo>
                    <a:pt x="1695" y="625"/>
                    <a:pt x="1142" y="1133"/>
                    <a:pt x="589" y="1633"/>
                  </a:cubicBezTo>
                  <a:cubicBezTo>
                    <a:pt x="384" y="1820"/>
                    <a:pt x="170" y="2025"/>
                    <a:pt x="72" y="2284"/>
                  </a:cubicBezTo>
                  <a:cubicBezTo>
                    <a:pt x="18" y="2436"/>
                    <a:pt x="9" y="2605"/>
                    <a:pt x="9" y="2766"/>
                  </a:cubicBezTo>
                  <a:cubicBezTo>
                    <a:pt x="0" y="2971"/>
                    <a:pt x="18" y="3203"/>
                    <a:pt x="152" y="3372"/>
                  </a:cubicBezTo>
                  <a:cubicBezTo>
                    <a:pt x="270" y="3531"/>
                    <a:pt x="473" y="3605"/>
                    <a:pt x="675" y="3605"/>
                  </a:cubicBezTo>
                  <a:cubicBezTo>
                    <a:pt x="733" y="3605"/>
                    <a:pt x="792" y="3599"/>
                    <a:pt x="848" y="3587"/>
                  </a:cubicBezTo>
                  <a:cubicBezTo>
                    <a:pt x="1098" y="3533"/>
                    <a:pt x="1312" y="3381"/>
                    <a:pt x="1517" y="3221"/>
                  </a:cubicBezTo>
                  <a:cubicBezTo>
                    <a:pt x="2266" y="2623"/>
                    <a:pt x="2855" y="1820"/>
                    <a:pt x="3212" y="919"/>
                  </a:cubicBezTo>
                  <a:cubicBezTo>
                    <a:pt x="3292" y="714"/>
                    <a:pt x="3453" y="197"/>
                    <a:pt x="3203" y="36"/>
                  </a:cubicBezTo>
                  <a:cubicBezTo>
                    <a:pt x="3163" y="11"/>
                    <a:pt x="3114" y="0"/>
                    <a:pt x="3060" y="0"/>
                  </a:cubicBezTo>
                  <a:close/>
                </a:path>
              </a:pathLst>
            </a:custGeom>
            <a:solidFill>
              <a:srgbClr val="2EA1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6917;p57"/>
            <p:cNvSpPr/>
            <p:nvPr/>
          </p:nvSpPr>
          <p:spPr>
            <a:xfrm>
              <a:off x="2201625" y="2322475"/>
              <a:ext cx="156150" cy="68125"/>
            </a:xfrm>
            <a:custGeom>
              <a:avLst/>
              <a:gdLst/>
              <a:ahLst/>
              <a:cxnLst/>
              <a:rect l="l" t="t" r="r" b="b"/>
              <a:pathLst>
                <a:path w="6246" h="2725" extrusionOk="0">
                  <a:moveTo>
                    <a:pt x="3914" y="0"/>
                  </a:moveTo>
                  <a:cubicBezTo>
                    <a:pt x="3641" y="0"/>
                    <a:pt x="3369" y="33"/>
                    <a:pt x="3114" y="93"/>
                  </a:cubicBezTo>
                  <a:cubicBezTo>
                    <a:pt x="2392" y="262"/>
                    <a:pt x="1705" y="583"/>
                    <a:pt x="1036" y="905"/>
                  </a:cubicBezTo>
                  <a:cubicBezTo>
                    <a:pt x="688" y="1065"/>
                    <a:pt x="331" y="1252"/>
                    <a:pt x="1" y="1467"/>
                  </a:cubicBezTo>
                  <a:cubicBezTo>
                    <a:pt x="1" y="1467"/>
                    <a:pt x="1289" y="997"/>
                    <a:pt x="2712" y="997"/>
                  </a:cubicBezTo>
                  <a:cubicBezTo>
                    <a:pt x="2942" y="997"/>
                    <a:pt x="3176" y="1010"/>
                    <a:pt x="3409" y="1038"/>
                  </a:cubicBezTo>
                  <a:cubicBezTo>
                    <a:pt x="4658" y="1199"/>
                    <a:pt x="5693" y="2225"/>
                    <a:pt x="6139" y="2724"/>
                  </a:cubicBezTo>
                  <a:cubicBezTo>
                    <a:pt x="6246" y="2037"/>
                    <a:pt x="6201" y="1359"/>
                    <a:pt x="5782" y="806"/>
                  </a:cubicBezTo>
                  <a:cubicBezTo>
                    <a:pt x="5343" y="226"/>
                    <a:pt x="4625" y="0"/>
                    <a:pt x="3914" y="0"/>
                  </a:cubicBezTo>
                  <a:close/>
                </a:path>
              </a:pathLst>
            </a:custGeom>
            <a:solidFill>
              <a:srgbClr val="095E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6918;p57"/>
            <p:cNvSpPr/>
            <p:nvPr/>
          </p:nvSpPr>
          <p:spPr>
            <a:xfrm>
              <a:off x="2359525" y="2344825"/>
              <a:ext cx="172650" cy="191200"/>
            </a:xfrm>
            <a:custGeom>
              <a:avLst/>
              <a:gdLst/>
              <a:ahLst/>
              <a:cxnLst/>
              <a:rect l="l" t="t" r="r" b="b"/>
              <a:pathLst>
                <a:path w="6906" h="7648" extrusionOk="0">
                  <a:moveTo>
                    <a:pt x="2179" y="1"/>
                  </a:moveTo>
                  <a:cubicBezTo>
                    <a:pt x="1987" y="1"/>
                    <a:pt x="1792" y="29"/>
                    <a:pt x="1598" y="91"/>
                  </a:cubicBezTo>
                  <a:cubicBezTo>
                    <a:pt x="652" y="394"/>
                    <a:pt x="170" y="1420"/>
                    <a:pt x="81" y="2339"/>
                  </a:cubicBezTo>
                  <a:cubicBezTo>
                    <a:pt x="1" y="3070"/>
                    <a:pt x="81" y="3811"/>
                    <a:pt x="162" y="4533"/>
                  </a:cubicBezTo>
                  <a:cubicBezTo>
                    <a:pt x="328" y="5955"/>
                    <a:pt x="742" y="7648"/>
                    <a:pt x="2336" y="7648"/>
                  </a:cubicBezTo>
                  <a:cubicBezTo>
                    <a:pt x="2452" y="7648"/>
                    <a:pt x="2575" y="7639"/>
                    <a:pt x="2704" y="7620"/>
                  </a:cubicBezTo>
                  <a:cubicBezTo>
                    <a:pt x="3873" y="7460"/>
                    <a:pt x="5015" y="6666"/>
                    <a:pt x="5826" y="5863"/>
                  </a:cubicBezTo>
                  <a:cubicBezTo>
                    <a:pt x="6478" y="5203"/>
                    <a:pt x="6906" y="4239"/>
                    <a:pt x="6674" y="3338"/>
                  </a:cubicBezTo>
                  <a:cubicBezTo>
                    <a:pt x="6469" y="2535"/>
                    <a:pt x="5800" y="1946"/>
                    <a:pt x="5122" y="1456"/>
                  </a:cubicBezTo>
                  <a:cubicBezTo>
                    <a:pt x="4297" y="873"/>
                    <a:pt x="3259" y="1"/>
                    <a:pt x="2179" y="1"/>
                  </a:cubicBezTo>
                  <a:close/>
                </a:path>
              </a:pathLst>
            </a:custGeom>
            <a:solidFill>
              <a:srgbClr val="0A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6919;p57"/>
            <p:cNvSpPr/>
            <p:nvPr/>
          </p:nvSpPr>
          <p:spPr>
            <a:xfrm>
              <a:off x="2394325" y="2371725"/>
              <a:ext cx="87225" cy="104175"/>
            </a:xfrm>
            <a:custGeom>
              <a:avLst/>
              <a:gdLst/>
              <a:ahLst/>
              <a:cxnLst/>
              <a:rect l="l" t="t" r="r" b="b"/>
              <a:pathLst>
                <a:path w="3489" h="4167" extrusionOk="0">
                  <a:moveTo>
                    <a:pt x="497" y="1"/>
                  </a:moveTo>
                  <a:cubicBezTo>
                    <a:pt x="382" y="1"/>
                    <a:pt x="285" y="50"/>
                    <a:pt x="215" y="166"/>
                  </a:cubicBezTo>
                  <a:cubicBezTo>
                    <a:pt x="1" y="531"/>
                    <a:pt x="313" y="1218"/>
                    <a:pt x="447" y="1575"/>
                  </a:cubicBezTo>
                  <a:cubicBezTo>
                    <a:pt x="607" y="2030"/>
                    <a:pt x="821" y="2476"/>
                    <a:pt x="1053" y="2904"/>
                  </a:cubicBezTo>
                  <a:cubicBezTo>
                    <a:pt x="1276" y="3333"/>
                    <a:pt x="1544" y="3779"/>
                    <a:pt x="1963" y="4019"/>
                  </a:cubicBezTo>
                  <a:cubicBezTo>
                    <a:pt x="2134" y="4116"/>
                    <a:pt x="2337" y="4166"/>
                    <a:pt x="2535" y="4166"/>
                  </a:cubicBezTo>
                  <a:cubicBezTo>
                    <a:pt x="2832" y="4166"/>
                    <a:pt x="3119" y="4052"/>
                    <a:pt x="3275" y="3805"/>
                  </a:cubicBezTo>
                  <a:cubicBezTo>
                    <a:pt x="3489" y="3466"/>
                    <a:pt x="3391" y="3011"/>
                    <a:pt x="3212" y="2646"/>
                  </a:cubicBezTo>
                  <a:cubicBezTo>
                    <a:pt x="2980" y="2182"/>
                    <a:pt x="2632" y="1780"/>
                    <a:pt x="2276" y="1406"/>
                  </a:cubicBezTo>
                  <a:cubicBezTo>
                    <a:pt x="2024" y="1154"/>
                    <a:pt x="1055" y="1"/>
                    <a:pt x="497" y="1"/>
                  </a:cubicBezTo>
                  <a:close/>
                </a:path>
              </a:pathLst>
            </a:custGeom>
            <a:solidFill>
              <a:srgbClr val="2EA1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6920;p57"/>
            <p:cNvSpPr/>
            <p:nvPr/>
          </p:nvSpPr>
          <p:spPr>
            <a:xfrm>
              <a:off x="2359525" y="2344800"/>
              <a:ext cx="87900" cy="116275"/>
            </a:xfrm>
            <a:custGeom>
              <a:avLst/>
              <a:gdLst/>
              <a:ahLst/>
              <a:cxnLst/>
              <a:rect l="l" t="t" r="r" b="b"/>
              <a:pathLst>
                <a:path w="3516" h="4651" extrusionOk="0">
                  <a:moveTo>
                    <a:pt x="2177" y="0"/>
                  </a:moveTo>
                  <a:cubicBezTo>
                    <a:pt x="1985" y="0"/>
                    <a:pt x="1791" y="28"/>
                    <a:pt x="1598" y="92"/>
                  </a:cubicBezTo>
                  <a:cubicBezTo>
                    <a:pt x="652" y="395"/>
                    <a:pt x="170" y="1421"/>
                    <a:pt x="81" y="2340"/>
                  </a:cubicBezTo>
                  <a:cubicBezTo>
                    <a:pt x="1" y="3071"/>
                    <a:pt x="81" y="3812"/>
                    <a:pt x="162" y="4534"/>
                  </a:cubicBezTo>
                  <a:cubicBezTo>
                    <a:pt x="170" y="4579"/>
                    <a:pt x="170" y="4615"/>
                    <a:pt x="179" y="4650"/>
                  </a:cubicBezTo>
                  <a:cubicBezTo>
                    <a:pt x="733" y="2161"/>
                    <a:pt x="2731" y="823"/>
                    <a:pt x="3516" y="377"/>
                  </a:cubicBezTo>
                  <a:cubicBezTo>
                    <a:pt x="3083" y="158"/>
                    <a:pt x="2633" y="0"/>
                    <a:pt x="2177" y="0"/>
                  </a:cubicBezTo>
                  <a:close/>
                </a:path>
              </a:pathLst>
            </a:custGeom>
            <a:solidFill>
              <a:srgbClr val="095E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6921;p57"/>
            <p:cNvSpPr/>
            <p:nvPr/>
          </p:nvSpPr>
          <p:spPr>
            <a:xfrm>
              <a:off x="2300875" y="2075650"/>
              <a:ext cx="199875" cy="191525"/>
            </a:xfrm>
            <a:custGeom>
              <a:avLst/>
              <a:gdLst/>
              <a:ahLst/>
              <a:cxnLst/>
              <a:rect l="l" t="t" r="r" b="b"/>
              <a:pathLst>
                <a:path w="7995" h="7661" extrusionOk="0">
                  <a:moveTo>
                    <a:pt x="4061" y="0"/>
                  </a:moveTo>
                  <a:cubicBezTo>
                    <a:pt x="3515" y="0"/>
                    <a:pt x="2972" y="63"/>
                    <a:pt x="2481" y="162"/>
                  </a:cubicBezTo>
                  <a:cubicBezTo>
                    <a:pt x="1526" y="349"/>
                    <a:pt x="607" y="938"/>
                    <a:pt x="286" y="1848"/>
                  </a:cubicBezTo>
                  <a:cubicBezTo>
                    <a:pt x="1" y="2668"/>
                    <a:pt x="251" y="3569"/>
                    <a:pt x="554" y="4381"/>
                  </a:cubicBezTo>
                  <a:cubicBezTo>
                    <a:pt x="1000" y="5532"/>
                    <a:pt x="1473" y="7209"/>
                    <a:pt x="2829" y="7593"/>
                  </a:cubicBezTo>
                  <a:cubicBezTo>
                    <a:pt x="2994" y="7639"/>
                    <a:pt x="3160" y="7660"/>
                    <a:pt x="3324" y="7660"/>
                  </a:cubicBezTo>
                  <a:cubicBezTo>
                    <a:pt x="4142" y="7660"/>
                    <a:pt x="4921" y="7130"/>
                    <a:pt x="5434" y="6513"/>
                  </a:cubicBezTo>
                  <a:cubicBezTo>
                    <a:pt x="5915" y="5924"/>
                    <a:pt x="6272" y="5238"/>
                    <a:pt x="6620" y="4560"/>
                  </a:cubicBezTo>
                  <a:cubicBezTo>
                    <a:pt x="7343" y="3141"/>
                    <a:pt x="7994" y="1286"/>
                    <a:pt x="6192" y="420"/>
                  </a:cubicBezTo>
                  <a:cubicBezTo>
                    <a:pt x="5554" y="117"/>
                    <a:pt x="4804" y="0"/>
                    <a:pt x="4061" y="0"/>
                  </a:cubicBezTo>
                  <a:close/>
                </a:path>
              </a:pathLst>
            </a:custGeom>
            <a:solidFill>
              <a:srgbClr val="0A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6922;p57"/>
            <p:cNvSpPr/>
            <p:nvPr/>
          </p:nvSpPr>
          <p:spPr>
            <a:xfrm>
              <a:off x="2367350" y="2105125"/>
              <a:ext cx="49075" cy="133550"/>
            </a:xfrm>
            <a:custGeom>
              <a:avLst/>
              <a:gdLst/>
              <a:ahLst/>
              <a:cxnLst/>
              <a:rect l="l" t="t" r="r" b="b"/>
              <a:pathLst>
                <a:path w="1963" h="5342" extrusionOk="0">
                  <a:moveTo>
                    <a:pt x="1110" y="0"/>
                  </a:moveTo>
                  <a:cubicBezTo>
                    <a:pt x="1076" y="0"/>
                    <a:pt x="1042" y="3"/>
                    <a:pt x="1008" y="8"/>
                  </a:cubicBezTo>
                  <a:cubicBezTo>
                    <a:pt x="785" y="44"/>
                    <a:pt x="589" y="178"/>
                    <a:pt x="446" y="339"/>
                  </a:cubicBezTo>
                  <a:cubicBezTo>
                    <a:pt x="18" y="820"/>
                    <a:pt x="0" y="1525"/>
                    <a:pt x="27" y="2167"/>
                  </a:cubicBezTo>
                  <a:cubicBezTo>
                    <a:pt x="63" y="2961"/>
                    <a:pt x="152" y="3755"/>
                    <a:pt x="286" y="4540"/>
                  </a:cubicBezTo>
                  <a:cubicBezTo>
                    <a:pt x="328" y="4775"/>
                    <a:pt x="322" y="5341"/>
                    <a:pt x="603" y="5341"/>
                  </a:cubicBezTo>
                  <a:cubicBezTo>
                    <a:pt x="621" y="5341"/>
                    <a:pt x="640" y="5339"/>
                    <a:pt x="660" y="5334"/>
                  </a:cubicBezTo>
                  <a:cubicBezTo>
                    <a:pt x="892" y="5272"/>
                    <a:pt x="1044" y="4808"/>
                    <a:pt x="1115" y="4621"/>
                  </a:cubicBezTo>
                  <a:cubicBezTo>
                    <a:pt x="1561" y="3363"/>
                    <a:pt x="1963" y="2025"/>
                    <a:pt x="1776" y="704"/>
                  </a:cubicBezTo>
                  <a:cubicBezTo>
                    <a:pt x="1749" y="535"/>
                    <a:pt x="1713" y="356"/>
                    <a:pt x="1606" y="223"/>
                  </a:cubicBezTo>
                  <a:cubicBezTo>
                    <a:pt x="1486" y="80"/>
                    <a:pt x="1295" y="0"/>
                    <a:pt x="1110" y="0"/>
                  </a:cubicBezTo>
                  <a:close/>
                </a:path>
              </a:pathLst>
            </a:custGeom>
            <a:solidFill>
              <a:srgbClr val="2EA1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6923;p57"/>
            <p:cNvSpPr/>
            <p:nvPr/>
          </p:nvSpPr>
          <p:spPr>
            <a:xfrm>
              <a:off x="2331225" y="2150150"/>
              <a:ext cx="150775" cy="117025"/>
            </a:xfrm>
            <a:custGeom>
              <a:avLst/>
              <a:gdLst/>
              <a:ahLst/>
              <a:cxnLst/>
              <a:rect l="l" t="t" r="r" b="b"/>
              <a:pathLst>
                <a:path w="6031" h="4681" extrusionOk="0">
                  <a:moveTo>
                    <a:pt x="6031" y="1"/>
                  </a:moveTo>
                  <a:lnTo>
                    <a:pt x="6031" y="1"/>
                  </a:lnTo>
                  <a:cubicBezTo>
                    <a:pt x="4232" y="2630"/>
                    <a:pt x="2192" y="3128"/>
                    <a:pt x="904" y="3128"/>
                  </a:cubicBezTo>
                  <a:cubicBezTo>
                    <a:pt x="532" y="3128"/>
                    <a:pt x="222" y="3087"/>
                    <a:pt x="0" y="3043"/>
                  </a:cubicBezTo>
                  <a:lnTo>
                    <a:pt x="0" y="3043"/>
                  </a:lnTo>
                  <a:cubicBezTo>
                    <a:pt x="357" y="3765"/>
                    <a:pt x="848" y="4390"/>
                    <a:pt x="1615" y="4613"/>
                  </a:cubicBezTo>
                  <a:cubicBezTo>
                    <a:pt x="1780" y="4659"/>
                    <a:pt x="1946" y="4680"/>
                    <a:pt x="2110" y="4680"/>
                  </a:cubicBezTo>
                  <a:cubicBezTo>
                    <a:pt x="2928" y="4680"/>
                    <a:pt x="3707" y="4150"/>
                    <a:pt x="4220" y="3533"/>
                  </a:cubicBezTo>
                  <a:cubicBezTo>
                    <a:pt x="4701" y="2944"/>
                    <a:pt x="5058" y="2258"/>
                    <a:pt x="5406" y="1580"/>
                  </a:cubicBezTo>
                  <a:cubicBezTo>
                    <a:pt x="5656" y="1089"/>
                    <a:pt x="5897" y="545"/>
                    <a:pt x="6031" y="1"/>
                  </a:cubicBezTo>
                  <a:close/>
                </a:path>
              </a:pathLst>
            </a:custGeom>
            <a:solidFill>
              <a:srgbClr val="095E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6924;p57"/>
            <p:cNvSpPr/>
            <p:nvPr/>
          </p:nvSpPr>
          <p:spPr>
            <a:xfrm>
              <a:off x="2412625" y="2197025"/>
              <a:ext cx="199400" cy="174400"/>
            </a:xfrm>
            <a:custGeom>
              <a:avLst/>
              <a:gdLst/>
              <a:ahLst/>
              <a:cxnLst/>
              <a:rect l="l" t="t" r="r" b="b"/>
              <a:pathLst>
                <a:path w="7976" h="6976" extrusionOk="0">
                  <a:moveTo>
                    <a:pt x="4704" y="1"/>
                  </a:moveTo>
                  <a:cubicBezTo>
                    <a:pt x="3913" y="1"/>
                    <a:pt x="3173" y="435"/>
                    <a:pt x="2525" y="900"/>
                  </a:cubicBezTo>
                  <a:cubicBezTo>
                    <a:pt x="1517" y="1614"/>
                    <a:pt x="36" y="2497"/>
                    <a:pt x="9" y="3897"/>
                  </a:cubicBezTo>
                  <a:cubicBezTo>
                    <a:pt x="0" y="4914"/>
                    <a:pt x="839" y="5726"/>
                    <a:pt x="1704" y="6128"/>
                  </a:cubicBezTo>
                  <a:cubicBezTo>
                    <a:pt x="2391" y="6440"/>
                    <a:pt x="3140" y="6609"/>
                    <a:pt x="3881" y="6770"/>
                  </a:cubicBezTo>
                  <a:cubicBezTo>
                    <a:pt x="4400" y="6883"/>
                    <a:pt x="4963" y="6976"/>
                    <a:pt x="5497" y="6976"/>
                  </a:cubicBezTo>
                  <a:cubicBezTo>
                    <a:pt x="6559" y="6976"/>
                    <a:pt x="7503" y="6610"/>
                    <a:pt x="7753" y="5316"/>
                  </a:cubicBezTo>
                  <a:cubicBezTo>
                    <a:pt x="7976" y="4120"/>
                    <a:pt x="7583" y="2738"/>
                    <a:pt x="7057" y="1676"/>
                  </a:cubicBezTo>
                  <a:cubicBezTo>
                    <a:pt x="6637" y="820"/>
                    <a:pt x="5835" y="79"/>
                    <a:pt x="4880" y="8"/>
                  </a:cubicBezTo>
                  <a:cubicBezTo>
                    <a:pt x="4821" y="3"/>
                    <a:pt x="4762" y="1"/>
                    <a:pt x="4704" y="1"/>
                  </a:cubicBezTo>
                  <a:close/>
                </a:path>
              </a:pathLst>
            </a:custGeom>
            <a:solidFill>
              <a:srgbClr val="0A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6925;p57"/>
            <p:cNvSpPr/>
            <p:nvPr/>
          </p:nvSpPr>
          <p:spPr>
            <a:xfrm>
              <a:off x="2448550" y="2255850"/>
              <a:ext cx="128450" cy="52075"/>
            </a:xfrm>
            <a:custGeom>
              <a:avLst/>
              <a:gdLst/>
              <a:ahLst/>
              <a:cxnLst/>
              <a:rect l="l" t="t" r="r" b="b"/>
              <a:pathLst>
                <a:path w="5138" h="2083" extrusionOk="0">
                  <a:moveTo>
                    <a:pt x="4118" y="0"/>
                  </a:moveTo>
                  <a:cubicBezTo>
                    <a:pt x="3928" y="0"/>
                    <a:pt x="3737" y="33"/>
                    <a:pt x="3550" y="72"/>
                  </a:cubicBezTo>
                  <a:cubicBezTo>
                    <a:pt x="2711" y="242"/>
                    <a:pt x="1909" y="536"/>
                    <a:pt x="1168" y="938"/>
                  </a:cubicBezTo>
                  <a:cubicBezTo>
                    <a:pt x="901" y="1081"/>
                    <a:pt x="267" y="1339"/>
                    <a:pt x="151" y="1625"/>
                  </a:cubicBezTo>
                  <a:cubicBezTo>
                    <a:pt x="0" y="2005"/>
                    <a:pt x="484" y="2083"/>
                    <a:pt x="794" y="2083"/>
                  </a:cubicBezTo>
                  <a:cubicBezTo>
                    <a:pt x="833" y="2083"/>
                    <a:pt x="869" y="2082"/>
                    <a:pt x="901" y="2080"/>
                  </a:cubicBezTo>
                  <a:cubicBezTo>
                    <a:pt x="1935" y="2017"/>
                    <a:pt x="2979" y="1946"/>
                    <a:pt x="3978" y="1687"/>
                  </a:cubicBezTo>
                  <a:cubicBezTo>
                    <a:pt x="4255" y="1616"/>
                    <a:pt x="4540" y="1518"/>
                    <a:pt x="4763" y="1339"/>
                  </a:cubicBezTo>
                  <a:cubicBezTo>
                    <a:pt x="4986" y="1152"/>
                    <a:pt x="5138" y="866"/>
                    <a:pt x="5076" y="590"/>
                  </a:cubicBezTo>
                  <a:cubicBezTo>
                    <a:pt x="5004" y="304"/>
                    <a:pt x="4737" y="108"/>
                    <a:pt x="4442" y="37"/>
                  </a:cubicBezTo>
                  <a:cubicBezTo>
                    <a:pt x="4335" y="11"/>
                    <a:pt x="4227" y="0"/>
                    <a:pt x="4118" y="0"/>
                  </a:cubicBezTo>
                  <a:close/>
                </a:path>
              </a:pathLst>
            </a:custGeom>
            <a:solidFill>
              <a:srgbClr val="2EA1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6926;p57"/>
            <p:cNvSpPr/>
            <p:nvPr/>
          </p:nvSpPr>
          <p:spPr>
            <a:xfrm>
              <a:off x="2412625" y="2238925"/>
              <a:ext cx="163725" cy="132575"/>
            </a:xfrm>
            <a:custGeom>
              <a:avLst/>
              <a:gdLst/>
              <a:ahLst/>
              <a:cxnLst/>
              <a:rect l="l" t="t" r="r" b="b"/>
              <a:pathLst>
                <a:path w="6549" h="5303" extrusionOk="0">
                  <a:moveTo>
                    <a:pt x="1436" y="0"/>
                  </a:moveTo>
                  <a:cubicBezTo>
                    <a:pt x="696" y="580"/>
                    <a:pt x="27" y="1285"/>
                    <a:pt x="9" y="2221"/>
                  </a:cubicBezTo>
                  <a:cubicBezTo>
                    <a:pt x="0" y="3238"/>
                    <a:pt x="839" y="4050"/>
                    <a:pt x="1704" y="4452"/>
                  </a:cubicBezTo>
                  <a:cubicBezTo>
                    <a:pt x="2391" y="4764"/>
                    <a:pt x="3140" y="4933"/>
                    <a:pt x="3881" y="5094"/>
                  </a:cubicBezTo>
                  <a:cubicBezTo>
                    <a:pt x="4399" y="5209"/>
                    <a:pt x="4961" y="5303"/>
                    <a:pt x="5493" y="5303"/>
                  </a:cubicBezTo>
                  <a:cubicBezTo>
                    <a:pt x="5868" y="5303"/>
                    <a:pt x="6228" y="5257"/>
                    <a:pt x="6548" y="5139"/>
                  </a:cubicBezTo>
                  <a:cubicBezTo>
                    <a:pt x="5540" y="5049"/>
                    <a:pt x="4291" y="4621"/>
                    <a:pt x="3176" y="3979"/>
                  </a:cubicBezTo>
                  <a:cubicBezTo>
                    <a:pt x="1802" y="3203"/>
                    <a:pt x="1508" y="821"/>
                    <a:pt x="1436" y="0"/>
                  </a:cubicBezTo>
                  <a:close/>
                </a:path>
              </a:pathLst>
            </a:custGeom>
            <a:solidFill>
              <a:srgbClr val="095E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6927;p57"/>
            <p:cNvSpPr/>
            <p:nvPr/>
          </p:nvSpPr>
          <p:spPr>
            <a:xfrm>
              <a:off x="2302675" y="2237700"/>
              <a:ext cx="150775" cy="134100"/>
            </a:xfrm>
            <a:custGeom>
              <a:avLst/>
              <a:gdLst/>
              <a:ahLst/>
              <a:cxnLst/>
              <a:rect l="l" t="t" r="r" b="b"/>
              <a:pathLst>
                <a:path w="6031" h="5364" extrusionOk="0">
                  <a:moveTo>
                    <a:pt x="2733" y="0"/>
                  </a:moveTo>
                  <a:cubicBezTo>
                    <a:pt x="2234" y="0"/>
                    <a:pt x="1740" y="108"/>
                    <a:pt x="1320" y="326"/>
                  </a:cubicBezTo>
                  <a:cubicBezTo>
                    <a:pt x="0" y="1013"/>
                    <a:pt x="45" y="3011"/>
                    <a:pt x="821" y="4287"/>
                  </a:cubicBezTo>
                  <a:cubicBezTo>
                    <a:pt x="1282" y="5043"/>
                    <a:pt x="2027" y="5363"/>
                    <a:pt x="2803" y="5363"/>
                  </a:cubicBezTo>
                  <a:cubicBezTo>
                    <a:pt x="3693" y="5363"/>
                    <a:pt x="4624" y="4941"/>
                    <a:pt x="5210" y="4269"/>
                  </a:cubicBezTo>
                  <a:cubicBezTo>
                    <a:pt x="6031" y="3323"/>
                    <a:pt x="5754" y="1869"/>
                    <a:pt x="5014" y="968"/>
                  </a:cubicBezTo>
                  <a:cubicBezTo>
                    <a:pt x="4487" y="327"/>
                    <a:pt x="3603" y="0"/>
                    <a:pt x="2733" y="0"/>
                  </a:cubicBezTo>
                  <a:close/>
                </a:path>
              </a:pathLst>
            </a:custGeom>
            <a:solidFill>
              <a:srgbClr val="FFA4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6928;p57"/>
            <p:cNvSpPr/>
            <p:nvPr/>
          </p:nvSpPr>
          <p:spPr>
            <a:xfrm>
              <a:off x="2476400" y="2142300"/>
              <a:ext cx="59350" cy="51750"/>
            </a:xfrm>
            <a:custGeom>
              <a:avLst/>
              <a:gdLst/>
              <a:ahLst/>
              <a:cxnLst/>
              <a:rect l="l" t="t" r="r" b="b"/>
              <a:pathLst>
                <a:path w="2374" h="2070" extrusionOk="0">
                  <a:moveTo>
                    <a:pt x="1626" y="0"/>
                  </a:moveTo>
                  <a:cubicBezTo>
                    <a:pt x="1532" y="0"/>
                    <a:pt x="1437" y="16"/>
                    <a:pt x="1348" y="47"/>
                  </a:cubicBezTo>
                  <a:cubicBezTo>
                    <a:pt x="1071" y="145"/>
                    <a:pt x="848" y="368"/>
                    <a:pt x="670" y="609"/>
                  </a:cubicBezTo>
                  <a:cubicBezTo>
                    <a:pt x="482" y="859"/>
                    <a:pt x="1" y="1555"/>
                    <a:pt x="143" y="1894"/>
                  </a:cubicBezTo>
                  <a:cubicBezTo>
                    <a:pt x="196" y="2022"/>
                    <a:pt x="307" y="2069"/>
                    <a:pt x="443" y="2069"/>
                  </a:cubicBezTo>
                  <a:cubicBezTo>
                    <a:pt x="739" y="2069"/>
                    <a:pt x="1152" y="1843"/>
                    <a:pt x="1330" y="1751"/>
                  </a:cubicBezTo>
                  <a:cubicBezTo>
                    <a:pt x="1624" y="1590"/>
                    <a:pt x="1928" y="1430"/>
                    <a:pt x="2115" y="1162"/>
                  </a:cubicBezTo>
                  <a:cubicBezTo>
                    <a:pt x="2311" y="894"/>
                    <a:pt x="2374" y="502"/>
                    <a:pt x="2168" y="243"/>
                  </a:cubicBezTo>
                  <a:cubicBezTo>
                    <a:pt x="2040" y="77"/>
                    <a:pt x="1835" y="0"/>
                    <a:pt x="1626" y="0"/>
                  </a:cubicBezTo>
                  <a:close/>
                </a:path>
              </a:pathLst>
            </a:custGeom>
            <a:solidFill>
              <a:srgbClr val="FFA4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6929;p57"/>
            <p:cNvSpPr/>
            <p:nvPr/>
          </p:nvSpPr>
          <p:spPr>
            <a:xfrm>
              <a:off x="2476400" y="2145925"/>
              <a:ext cx="53325" cy="48125"/>
            </a:xfrm>
            <a:custGeom>
              <a:avLst/>
              <a:gdLst/>
              <a:ahLst/>
              <a:cxnLst/>
              <a:rect l="l" t="t" r="r" b="b"/>
              <a:pathLst>
                <a:path w="2133" h="1925" extrusionOk="0">
                  <a:moveTo>
                    <a:pt x="1143" y="0"/>
                  </a:moveTo>
                  <a:cubicBezTo>
                    <a:pt x="955" y="116"/>
                    <a:pt x="804" y="286"/>
                    <a:pt x="670" y="464"/>
                  </a:cubicBezTo>
                  <a:cubicBezTo>
                    <a:pt x="482" y="714"/>
                    <a:pt x="1" y="1410"/>
                    <a:pt x="143" y="1749"/>
                  </a:cubicBezTo>
                  <a:cubicBezTo>
                    <a:pt x="196" y="1877"/>
                    <a:pt x="307" y="1924"/>
                    <a:pt x="443" y="1924"/>
                  </a:cubicBezTo>
                  <a:cubicBezTo>
                    <a:pt x="739" y="1924"/>
                    <a:pt x="1152" y="1698"/>
                    <a:pt x="1330" y="1606"/>
                  </a:cubicBezTo>
                  <a:cubicBezTo>
                    <a:pt x="1624" y="1445"/>
                    <a:pt x="1928" y="1285"/>
                    <a:pt x="2115" y="1017"/>
                  </a:cubicBezTo>
                  <a:cubicBezTo>
                    <a:pt x="2124" y="1008"/>
                    <a:pt x="2133" y="999"/>
                    <a:pt x="2133" y="990"/>
                  </a:cubicBezTo>
                  <a:lnTo>
                    <a:pt x="2133" y="990"/>
                  </a:lnTo>
                  <a:cubicBezTo>
                    <a:pt x="2017" y="1071"/>
                    <a:pt x="1883" y="1142"/>
                    <a:pt x="1758" y="1204"/>
                  </a:cubicBezTo>
                  <a:cubicBezTo>
                    <a:pt x="1579" y="1297"/>
                    <a:pt x="1162" y="1530"/>
                    <a:pt x="863" y="1530"/>
                  </a:cubicBezTo>
                  <a:cubicBezTo>
                    <a:pt x="728" y="1530"/>
                    <a:pt x="618" y="1483"/>
                    <a:pt x="563" y="1356"/>
                  </a:cubicBezTo>
                  <a:cubicBezTo>
                    <a:pt x="420" y="1017"/>
                    <a:pt x="911" y="321"/>
                    <a:pt x="1089" y="63"/>
                  </a:cubicBezTo>
                  <a:cubicBezTo>
                    <a:pt x="1107" y="45"/>
                    <a:pt x="1125" y="27"/>
                    <a:pt x="1143" y="0"/>
                  </a:cubicBezTo>
                  <a:close/>
                </a:path>
              </a:pathLst>
            </a:custGeom>
            <a:solidFill>
              <a:srgbClr val="FFA4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6930;p57"/>
            <p:cNvSpPr/>
            <p:nvPr/>
          </p:nvSpPr>
          <p:spPr>
            <a:xfrm>
              <a:off x="2257825" y="2110775"/>
              <a:ext cx="39300" cy="52250"/>
            </a:xfrm>
            <a:custGeom>
              <a:avLst/>
              <a:gdLst/>
              <a:ahLst/>
              <a:cxnLst/>
              <a:rect l="l" t="t" r="r" b="b"/>
              <a:pathLst>
                <a:path w="1572" h="2090" extrusionOk="0">
                  <a:moveTo>
                    <a:pt x="533" y="0"/>
                  </a:moveTo>
                  <a:cubicBezTo>
                    <a:pt x="489" y="0"/>
                    <a:pt x="445" y="7"/>
                    <a:pt x="402" y="23"/>
                  </a:cubicBezTo>
                  <a:cubicBezTo>
                    <a:pt x="269" y="59"/>
                    <a:pt x="170" y="175"/>
                    <a:pt x="117" y="300"/>
                  </a:cubicBezTo>
                  <a:cubicBezTo>
                    <a:pt x="1" y="559"/>
                    <a:pt x="55" y="871"/>
                    <a:pt x="170" y="1121"/>
                  </a:cubicBezTo>
                  <a:cubicBezTo>
                    <a:pt x="295" y="1379"/>
                    <a:pt x="492" y="1584"/>
                    <a:pt x="679" y="1799"/>
                  </a:cubicBezTo>
                  <a:cubicBezTo>
                    <a:pt x="828" y="1957"/>
                    <a:pt x="1041" y="2089"/>
                    <a:pt x="1217" y="2089"/>
                  </a:cubicBezTo>
                  <a:cubicBezTo>
                    <a:pt x="1369" y="2089"/>
                    <a:pt x="1493" y="1991"/>
                    <a:pt x="1526" y="1727"/>
                  </a:cubicBezTo>
                  <a:cubicBezTo>
                    <a:pt x="1571" y="1344"/>
                    <a:pt x="1286" y="773"/>
                    <a:pt x="1107" y="452"/>
                  </a:cubicBezTo>
                  <a:cubicBezTo>
                    <a:pt x="1027" y="327"/>
                    <a:pt x="947" y="193"/>
                    <a:pt x="822" y="104"/>
                  </a:cubicBezTo>
                  <a:cubicBezTo>
                    <a:pt x="740" y="41"/>
                    <a:pt x="637" y="0"/>
                    <a:pt x="533" y="0"/>
                  </a:cubicBezTo>
                  <a:close/>
                </a:path>
              </a:pathLst>
            </a:custGeom>
            <a:solidFill>
              <a:srgbClr val="FFA4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6931;p57"/>
            <p:cNvSpPr/>
            <p:nvPr/>
          </p:nvSpPr>
          <p:spPr>
            <a:xfrm>
              <a:off x="2260525" y="2123175"/>
              <a:ext cx="36600" cy="39850"/>
            </a:xfrm>
            <a:custGeom>
              <a:avLst/>
              <a:gdLst/>
              <a:ahLst/>
              <a:cxnLst/>
              <a:rect l="l" t="t" r="r" b="b"/>
              <a:pathLst>
                <a:path w="1464" h="1594" extrusionOk="0">
                  <a:moveTo>
                    <a:pt x="1026" y="0"/>
                  </a:moveTo>
                  <a:lnTo>
                    <a:pt x="1026" y="0"/>
                  </a:lnTo>
                  <a:cubicBezTo>
                    <a:pt x="1151" y="277"/>
                    <a:pt x="1249" y="598"/>
                    <a:pt x="1222" y="839"/>
                  </a:cubicBezTo>
                  <a:cubicBezTo>
                    <a:pt x="1189" y="1102"/>
                    <a:pt x="1064" y="1200"/>
                    <a:pt x="912" y="1200"/>
                  </a:cubicBezTo>
                  <a:cubicBezTo>
                    <a:pt x="734" y="1200"/>
                    <a:pt x="519" y="1065"/>
                    <a:pt x="375" y="901"/>
                  </a:cubicBezTo>
                  <a:cubicBezTo>
                    <a:pt x="241" y="758"/>
                    <a:pt x="107" y="616"/>
                    <a:pt x="0" y="455"/>
                  </a:cubicBezTo>
                  <a:lnTo>
                    <a:pt x="0" y="455"/>
                  </a:lnTo>
                  <a:cubicBezTo>
                    <a:pt x="18" y="518"/>
                    <a:pt x="36" y="571"/>
                    <a:pt x="62" y="625"/>
                  </a:cubicBezTo>
                  <a:cubicBezTo>
                    <a:pt x="187" y="883"/>
                    <a:pt x="384" y="1088"/>
                    <a:pt x="571" y="1303"/>
                  </a:cubicBezTo>
                  <a:cubicBezTo>
                    <a:pt x="720" y="1461"/>
                    <a:pt x="933" y="1593"/>
                    <a:pt x="1109" y="1593"/>
                  </a:cubicBezTo>
                  <a:cubicBezTo>
                    <a:pt x="1261" y="1593"/>
                    <a:pt x="1385" y="1495"/>
                    <a:pt x="1418" y="1231"/>
                  </a:cubicBezTo>
                  <a:cubicBezTo>
                    <a:pt x="1463" y="865"/>
                    <a:pt x="1204" y="330"/>
                    <a:pt x="1026" y="0"/>
                  </a:cubicBezTo>
                  <a:close/>
                </a:path>
              </a:pathLst>
            </a:custGeom>
            <a:solidFill>
              <a:srgbClr val="FFA4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6932;p57"/>
            <p:cNvSpPr/>
            <p:nvPr/>
          </p:nvSpPr>
          <p:spPr>
            <a:xfrm>
              <a:off x="2151900" y="2330050"/>
              <a:ext cx="72225" cy="34325"/>
            </a:xfrm>
            <a:custGeom>
              <a:avLst/>
              <a:gdLst/>
              <a:ahLst/>
              <a:cxnLst/>
              <a:rect l="l" t="t" r="r" b="b"/>
              <a:pathLst>
                <a:path w="2889" h="1373" extrusionOk="0">
                  <a:moveTo>
                    <a:pt x="1768" y="1"/>
                  </a:moveTo>
                  <a:cubicBezTo>
                    <a:pt x="1542" y="1"/>
                    <a:pt x="1331" y="20"/>
                    <a:pt x="1223" y="31"/>
                  </a:cubicBezTo>
                  <a:cubicBezTo>
                    <a:pt x="902" y="57"/>
                    <a:pt x="571" y="120"/>
                    <a:pt x="331" y="334"/>
                  </a:cubicBezTo>
                  <a:cubicBezTo>
                    <a:pt x="99" y="539"/>
                    <a:pt x="0" y="941"/>
                    <a:pt x="215" y="1181"/>
                  </a:cubicBezTo>
                  <a:cubicBezTo>
                    <a:pt x="286" y="1253"/>
                    <a:pt x="384" y="1306"/>
                    <a:pt x="482" y="1342"/>
                  </a:cubicBezTo>
                  <a:cubicBezTo>
                    <a:pt x="558" y="1363"/>
                    <a:pt x="634" y="1372"/>
                    <a:pt x="712" y="1372"/>
                  </a:cubicBezTo>
                  <a:cubicBezTo>
                    <a:pt x="965" y="1372"/>
                    <a:pt x="1225" y="1275"/>
                    <a:pt x="1464" y="1172"/>
                  </a:cubicBezTo>
                  <a:cubicBezTo>
                    <a:pt x="1615" y="1110"/>
                    <a:pt x="1767" y="1048"/>
                    <a:pt x="1910" y="985"/>
                  </a:cubicBezTo>
                  <a:cubicBezTo>
                    <a:pt x="2115" y="905"/>
                    <a:pt x="2329" y="816"/>
                    <a:pt x="2472" y="637"/>
                  </a:cubicBezTo>
                  <a:cubicBezTo>
                    <a:pt x="2889" y="102"/>
                    <a:pt x="2289" y="1"/>
                    <a:pt x="1768" y="1"/>
                  </a:cubicBezTo>
                  <a:close/>
                </a:path>
              </a:pathLst>
            </a:custGeom>
            <a:solidFill>
              <a:srgbClr val="FFA4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6933;p57"/>
            <p:cNvSpPr/>
            <p:nvPr/>
          </p:nvSpPr>
          <p:spPr>
            <a:xfrm>
              <a:off x="2165500" y="2330050"/>
              <a:ext cx="58625" cy="34225"/>
            </a:xfrm>
            <a:custGeom>
              <a:avLst/>
              <a:gdLst/>
              <a:ahLst/>
              <a:cxnLst/>
              <a:rect l="l" t="t" r="r" b="b"/>
              <a:pathLst>
                <a:path w="2345" h="1369" extrusionOk="0">
                  <a:moveTo>
                    <a:pt x="1224" y="1"/>
                  </a:moveTo>
                  <a:cubicBezTo>
                    <a:pt x="998" y="1"/>
                    <a:pt x="787" y="20"/>
                    <a:pt x="679" y="31"/>
                  </a:cubicBezTo>
                  <a:cubicBezTo>
                    <a:pt x="607" y="31"/>
                    <a:pt x="536" y="39"/>
                    <a:pt x="465" y="57"/>
                  </a:cubicBezTo>
                  <a:cubicBezTo>
                    <a:pt x="528" y="54"/>
                    <a:pt x="595" y="52"/>
                    <a:pt x="662" y="52"/>
                  </a:cubicBezTo>
                  <a:cubicBezTo>
                    <a:pt x="1178" y="52"/>
                    <a:pt x="1758" y="162"/>
                    <a:pt x="1348" y="691"/>
                  </a:cubicBezTo>
                  <a:cubicBezTo>
                    <a:pt x="1214" y="869"/>
                    <a:pt x="1000" y="958"/>
                    <a:pt x="795" y="1039"/>
                  </a:cubicBezTo>
                  <a:lnTo>
                    <a:pt x="340" y="1226"/>
                  </a:lnTo>
                  <a:cubicBezTo>
                    <a:pt x="233" y="1271"/>
                    <a:pt x="117" y="1315"/>
                    <a:pt x="1" y="1351"/>
                  </a:cubicBezTo>
                  <a:cubicBezTo>
                    <a:pt x="59" y="1363"/>
                    <a:pt x="118" y="1368"/>
                    <a:pt x="178" y="1368"/>
                  </a:cubicBezTo>
                  <a:cubicBezTo>
                    <a:pt x="427" y="1368"/>
                    <a:pt x="682" y="1273"/>
                    <a:pt x="920" y="1172"/>
                  </a:cubicBezTo>
                  <a:cubicBezTo>
                    <a:pt x="1071" y="1110"/>
                    <a:pt x="1223" y="1048"/>
                    <a:pt x="1366" y="985"/>
                  </a:cubicBezTo>
                  <a:cubicBezTo>
                    <a:pt x="1571" y="905"/>
                    <a:pt x="1785" y="816"/>
                    <a:pt x="1928" y="637"/>
                  </a:cubicBezTo>
                  <a:cubicBezTo>
                    <a:pt x="2345" y="102"/>
                    <a:pt x="1745" y="1"/>
                    <a:pt x="1224" y="1"/>
                  </a:cubicBezTo>
                  <a:close/>
                </a:path>
              </a:pathLst>
            </a:custGeom>
            <a:solidFill>
              <a:srgbClr val="FFA4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6934;p57"/>
            <p:cNvSpPr/>
            <p:nvPr/>
          </p:nvSpPr>
          <p:spPr>
            <a:xfrm>
              <a:off x="2511425" y="2377525"/>
              <a:ext cx="55450" cy="40300"/>
            </a:xfrm>
            <a:custGeom>
              <a:avLst/>
              <a:gdLst/>
              <a:ahLst/>
              <a:cxnLst/>
              <a:rect l="l" t="t" r="r" b="b"/>
              <a:pathLst>
                <a:path w="2218" h="1612" extrusionOk="0">
                  <a:moveTo>
                    <a:pt x="443" y="0"/>
                  </a:moveTo>
                  <a:cubicBezTo>
                    <a:pt x="269" y="0"/>
                    <a:pt x="133" y="57"/>
                    <a:pt x="98" y="219"/>
                  </a:cubicBezTo>
                  <a:cubicBezTo>
                    <a:pt x="0" y="674"/>
                    <a:pt x="1098" y="1486"/>
                    <a:pt x="1472" y="1593"/>
                  </a:cubicBezTo>
                  <a:cubicBezTo>
                    <a:pt x="1522" y="1606"/>
                    <a:pt x="1570" y="1612"/>
                    <a:pt x="1615" y="1612"/>
                  </a:cubicBezTo>
                  <a:cubicBezTo>
                    <a:pt x="2040" y="1612"/>
                    <a:pt x="2217" y="1074"/>
                    <a:pt x="2007" y="719"/>
                  </a:cubicBezTo>
                  <a:cubicBezTo>
                    <a:pt x="1874" y="496"/>
                    <a:pt x="1642" y="353"/>
                    <a:pt x="1401" y="264"/>
                  </a:cubicBezTo>
                  <a:cubicBezTo>
                    <a:pt x="1221" y="194"/>
                    <a:pt x="766" y="0"/>
                    <a:pt x="443" y="0"/>
                  </a:cubicBezTo>
                  <a:close/>
                </a:path>
              </a:pathLst>
            </a:custGeom>
            <a:solidFill>
              <a:srgbClr val="FFA4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6935;p57"/>
            <p:cNvSpPr/>
            <p:nvPr/>
          </p:nvSpPr>
          <p:spPr>
            <a:xfrm>
              <a:off x="2511425" y="2377525"/>
              <a:ext cx="44175" cy="39600"/>
            </a:xfrm>
            <a:custGeom>
              <a:avLst/>
              <a:gdLst/>
              <a:ahLst/>
              <a:cxnLst/>
              <a:rect l="l" t="t" r="r" b="b"/>
              <a:pathLst>
                <a:path w="1767" h="1584" extrusionOk="0">
                  <a:moveTo>
                    <a:pt x="443" y="0"/>
                  </a:moveTo>
                  <a:cubicBezTo>
                    <a:pt x="269" y="0"/>
                    <a:pt x="133" y="57"/>
                    <a:pt x="98" y="219"/>
                  </a:cubicBezTo>
                  <a:cubicBezTo>
                    <a:pt x="0" y="665"/>
                    <a:pt x="1053" y="1459"/>
                    <a:pt x="1454" y="1584"/>
                  </a:cubicBezTo>
                  <a:cubicBezTo>
                    <a:pt x="999" y="1281"/>
                    <a:pt x="437" y="763"/>
                    <a:pt x="500" y="433"/>
                  </a:cubicBezTo>
                  <a:cubicBezTo>
                    <a:pt x="536" y="269"/>
                    <a:pt x="674" y="213"/>
                    <a:pt x="850" y="213"/>
                  </a:cubicBezTo>
                  <a:cubicBezTo>
                    <a:pt x="1154" y="213"/>
                    <a:pt x="1569" y="381"/>
                    <a:pt x="1767" y="460"/>
                  </a:cubicBezTo>
                  <a:cubicBezTo>
                    <a:pt x="1660" y="380"/>
                    <a:pt x="1526" y="308"/>
                    <a:pt x="1401" y="264"/>
                  </a:cubicBezTo>
                  <a:cubicBezTo>
                    <a:pt x="1221" y="194"/>
                    <a:pt x="766" y="0"/>
                    <a:pt x="443" y="0"/>
                  </a:cubicBezTo>
                  <a:close/>
                </a:path>
              </a:pathLst>
            </a:custGeom>
            <a:solidFill>
              <a:srgbClr val="FFA4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6936;p57"/>
            <p:cNvSpPr/>
            <p:nvPr/>
          </p:nvSpPr>
          <p:spPr>
            <a:xfrm>
              <a:off x="2327200" y="2460025"/>
              <a:ext cx="31025" cy="65800"/>
            </a:xfrm>
            <a:custGeom>
              <a:avLst/>
              <a:gdLst/>
              <a:ahLst/>
              <a:cxnLst/>
              <a:rect l="l" t="t" r="r" b="b"/>
              <a:pathLst>
                <a:path w="1241" h="2632" extrusionOk="0">
                  <a:moveTo>
                    <a:pt x="714" y="0"/>
                  </a:moveTo>
                  <a:cubicBezTo>
                    <a:pt x="647" y="0"/>
                    <a:pt x="573" y="42"/>
                    <a:pt x="491" y="140"/>
                  </a:cubicBezTo>
                  <a:cubicBezTo>
                    <a:pt x="429" y="220"/>
                    <a:pt x="402" y="309"/>
                    <a:pt x="366" y="398"/>
                  </a:cubicBezTo>
                  <a:cubicBezTo>
                    <a:pt x="188" y="942"/>
                    <a:pt x="0" y="1504"/>
                    <a:pt x="63" y="2075"/>
                  </a:cubicBezTo>
                  <a:cubicBezTo>
                    <a:pt x="81" y="2245"/>
                    <a:pt x="125" y="2423"/>
                    <a:pt x="259" y="2530"/>
                  </a:cubicBezTo>
                  <a:cubicBezTo>
                    <a:pt x="339" y="2601"/>
                    <a:pt x="440" y="2632"/>
                    <a:pt x="543" y="2632"/>
                  </a:cubicBezTo>
                  <a:cubicBezTo>
                    <a:pt x="716" y="2632"/>
                    <a:pt x="897" y="2545"/>
                    <a:pt x="1009" y="2405"/>
                  </a:cubicBezTo>
                  <a:cubicBezTo>
                    <a:pt x="1187" y="2182"/>
                    <a:pt x="1232" y="1888"/>
                    <a:pt x="1240" y="1603"/>
                  </a:cubicBezTo>
                  <a:cubicBezTo>
                    <a:pt x="1240" y="1443"/>
                    <a:pt x="1104" y="0"/>
                    <a:pt x="714" y="0"/>
                  </a:cubicBezTo>
                  <a:close/>
                </a:path>
              </a:pathLst>
            </a:custGeom>
            <a:solidFill>
              <a:srgbClr val="FFA4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6937;p57"/>
            <p:cNvSpPr/>
            <p:nvPr/>
          </p:nvSpPr>
          <p:spPr>
            <a:xfrm>
              <a:off x="2327200" y="2460025"/>
              <a:ext cx="31025" cy="52350"/>
            </a:xfrm>
            <a:custGeom>
              <a:avLst/>
              <a:gdLst/>
              <a:ahLst/>
              <a:cxnLst/>
              <a:rect l="l" t="t" r="r" b="b"/>
              <a:pathLst>
                <a:path w="1241" h="2094" extrusionOk="0">
                  <a:moveTo>
                    <a:pt x="714" y="0"/>
                  </a:moveTo>
                  <a:cubicBezTo>
                    <a:pt x="647" y="0"/>
                    <a:pt x="573" y="42"/>
                    <a:pt x="491" y="140"/>
                  </a:cubicBezTo>
                  <a:cubicBezTo>
                    <a:pt x="429" y="211"/>
                    <a:pt x="402" y="309"/>
                    <a:pt x="366" y="398"/>
                  </a:cubicBezTo>
                  <a:cubicBezTo>
                    <a:pt x="188" y="942"/>
                    <a:pt x="0" y="1504"/>
                    <a:pt x="63" y="2075"/>
                  </a:cubicBezTo>
                  <a:cubicBezTo>
                    <a:pt x="63" y="2084"/>
                    <a:pt x="63" y="2093"/>
                    <a:pt x="63" y="2093"/>
                  </a:cubicBezTo>
                  <a:cubicBezTo>
                    <a:pt x="107" y="1701"/>
                    <a:pt x="241" y="1308"/>
                    <a:pt x="366" y="934"/>
                  </a:cubicBezTo>
                  <a:cubicBezTo>
                    <a:pt x="402" y="844"/>
                    <a:pt x="429" y="755"/>
                    <a:pt x="491" y="684"/>
                  </a:cubicBezTo>
                  <a:cubicBezTo>
                    <a:pt x="574" y="583"/>
                    <a:pt x="649" y="540"/>
                    <a:pt x="716" y="540"/>
                  </a:cubicBezTo>
                  <a:cubicBezTo>
                    <a:pt x="1019" y="540"/>
                    <a:pt x="1172" y="1411"/>
                    <a:pt x="1223" y="1870"/>
                  </a:cubicBezTo>
                  <a:cubicBezTo>
                    <a:pt x="1232" y="1781"/>
                    <a:pt x="1240" y="1692"/>
                    <a:pt x="1240" y="1603"/>
                  </a:cubicBezTo>
                  <a:cubicBezTo>
                    <a:pt x="1240" y="1443"/>
                    <a:pt x="1104" y="0"/>
                    <a:pt x="714" y="0"/>
                  </a:cubicBezTo>
                  <a:close/>
                </a:path>
              </a:pathLst>
            </a:custGeom>
            <a:solidFill>
              <a:srgbClr val="FFA4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6938;p57"/>
            <p:cNvSpPr/>
            <p:nvPr/>
          </p:nvSpPr>
          <p:spPr>
            <a:xfrm>
              <a:off x="2331900" y="2258750"/>
              <a:ext cx="32350" cy="27300"/>
            </a:xfrm>
            <a:custGeom>
              <a:avLst/>
              <a:gdLst/>
              <a:ahLst/>
              <a:cxnLst/>
              <a:rect l="l" t="t" r="r" b="b"/>
              <a:pathLst>
                <a:path w="1294" h="1092" extrusionOk="0">
                  <a:moveTo>
                    <a:pt x="615" y="1"/>
                  </a:moveTo>
                  <a:cubicBezTo>
                    <a:pt x="271" y="1"/>
                    <a:pt x="1" y="494"/>
                    <a:pt x="134" y="795"/>
                  </a:cubicBezTo>
                  <a:cubicBezTo>
                    <a:pt x="205" y="938"/>
                    <a:pt x="366" y="1036"/>
                    <a:pt x="526" y="1072"/>
                  </a:cubicBezTo>
                  <a:cubicBezTo>
                    <a:pt x="576" y="1085"/>
                    <a:pt x="629" y="1092"/>
                    <a:pt x="683" y="1092"/>
                  </a:cubicBezTo>
                  <a:cubicBezTo>
                    <a:pt x="773" y="1092"/>
                    <a:pt x="864" y="1072"/>
                    <a:pt x="936" y="1027"/>
                  </a:cubicBezTo>
                  <a:cubicBezTo>
                    <a:pt x="1008" y="982"/>
                    <a:pt x="1061" y="920"/>
                    <a:pt x="1097" y="858"/>
                  </a:cubicBezTo>
                  <a:cubicBezTo>
                    <a:pt x="1293" y="501"/>
                    <a:pt x="1035" y="10"/>
                    <a:pt x="624" y="1"/>
                  </a:cubicBezTo>
                  <a:cubicBezTo>
                    <a:pt x="621" y="1"/>
                    <a:pt x="618" y="1"/>
                    <a:pt x="615" y="1"/>
                  </a:cubicBez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6939;p57"/>
            <p:cNvSpPr/>
            <p:nvPr/>
          </p:nvSpPr>
          <p:spPr>
            <a:xfrm>
              <a:off x="2356450" y="2284175"/>
              <a:ext cx="43025" cy="36225"/>
            </a:xfrm>
            <a:custGeom>
              <a:avLst/>
              <a:gdLst/>
              <a:ahLst/>
              <a:cxnLst/>
              <a:rect l="l" t="t" r="r" b="b"/>
              <a:pathLst>
                <a:path w="1721" h="1449" extrusionOk="0">
                  <a:moveTo>
                    <a:pt x="819" y="1"/>
                  </a:moveTo>
                  <a:cubicBezTo>
                    <a:pt x="360" y="1"/>
                    <a:pt x="0" y="646"/>
                    <a:pt x="186" y="1045"/>
                  </a:cubicBezTo>
                  <a:cubicBezTo>
                    <a:pt x="276" y="1250"/>
                    <a:pt x="490" y="1366"/>
                    <a:pt x="704" y="1420"/>
                  </a:cubicBezTo>
                  <a:cubicBezTo>
                    <a:pt x="776" y="1437"/>
                    <a:pt x="852" y="1448"/>
                    <a:pt x="928" y="1448"/>
                  </a:cubicBezTo>
                  <a:cubicBezTo>
                    <a:pt x="1042" y="1448"/>
                    <a:pt x="1156" y="1425"/>
                    <a:pt x="1257" y="1366"/>
                  </a:cubicBezTo>
                  <a:cubicBezTo>
                    <a:pt x="1346" y="1304"/>
                    <a:pt x="1418" y="1223"/>
                    <a:pt x="1462" y="1134"/>
                  </a:cubicBezTo>
                  <a:cubicBezTo>
                    <a:pt x="1721" y="661"/>
                    <a:pt x="1382" y="19"/>
                    <a:pt x="829" y="1"/>
                  </a:cubicBezTo>
                  <a:cubicBezTo>
                    <a:pt x="826" y="1"/>
                    <a:pt x="822" y="1"/>
                    <a:pt x="819" y="1"/>
                  </a:cubicBez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6940;p57"/>
            <p:cNvSpPr/>
            <p:nvPr/>
          </p:nvSpPr>
          <p:spPr>
            <a:xfrm>
              <a:off x="2393700" y="2315850"/>
              <a:ext cx="32325" cy="27200"/>
            </a:xfrm>
            <a:custGeom>
              <a:avLst/>
              <a:gdLst/>
              <a:ahLst/>
              <a:cxnLst/>
              <a:rect l="l" t="t" r="r" b="b"/>
              <a:pathLst>
                <a:path w="1293" h="1088" extrusionOk="0">
                  <a:moveTo>
                    <a:pt x="614" y="1"/>
                  </a:moveTo>
                  <a:cubicBezTo>
                    <a:pt x="271" y="1"/>
                    <a:pt x="0" y="485"/>
                    <a:pt x="133" y="786"/>
                  </a:cubicBezTo>
                  <a:cubicBezTo>
                    <a:pt x="204" y="938"/>
                    <a:pt x="365" y="1027"/>
                    <a:pt x="525" y="1071"/>
                  </a:cubicBezTo>
                  <a:cubicBezTo>
                    <a:pt x="576" y="1082"/>
                    <a:pt x="631" y="1088"/>
                    <a:pt x="685" y="1088"/>
                  </a:cubicBezTo>
                  <a:cubicBezTo>
                    <a:pt x="775" y="1088"/>
                    <a:pt x="864" y="1071"/>
                    <a:pt x="936" y="1027"/>
                  </a:cubicBezTo>
                  <a:cubicBezTo>
                    <a:pt x="1007" y="982"/>
                    <a:pt x="1061" y="920"/>
                    <a:pt x="1096" y="848"/>
                  </a:cubicBezTo>
                  <a:cubicBezTo>
                    <a:pt x="1292" y="500"/>
                    <a:pt x="1034" y="10"/>
                    <a:pt x="623" y="1"/>
                  </a:cubicBezTo>
                  <a:cubicBezTo>
                    <a:pt x="620" y="1"/>
                    <a:pt x="617" y="1"/>
                    <a:pt x="614" y="1"/>
                  </a:cubicBez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6941;p57"/>
            <p:cNvSpPr/>
            <p:nvPr/>
          </p:nvSpPr>
          <p:spPr>
            <a:xfrm>
              <a:off x="2395225" y="2262475"/>
              <a:ext cx="28575" cy="31025"/>
            </a:xfrm>
            <a:custGeom>
              <a:avLst/>
              <a:gdLst/>
              <a:ahLst/>
              <a:cxnLst/>
              <a:rect l="l" t="t" r="r" b="b"/>
              <a:pathLst>
                <a:path w="1143" h="1241" extrusionOk="0">
                  <a:moveTo>
                    <a:pt x="584" y="0"/>
                  </a:moveTo>
                  <a:cubicBezTo>
                    <a:pt x="340" y="0"/>
                    <a:pt x="98" y="183"/>
                    <a:pt x="36" y="459"/>
                  </a:cubicBezTo>
                  <a:cubicBezTo>
                    <a:pt x="0" y="628"/>
                    <a:pt x="45" y="816"/>
                    <a:pt x="143" y="958"/>
                  </a:cubicBezTo>
                  <a:cubicBezTo>
                    <a:pt x="223" y="1083"/>
                    <a:pt x="348" y="1181"/>
                    <a:pt x="482" y="1217"/>
                  </a:cubicBezTo>
                  <a:cubicBezTo>
                    <a:pt x="531" y="1232"/>
                    <a:pt x="581" y="1240"/>
                    <a:pt x="632" y="1240"/>
                  </a:cubicBezTo>
                  <a:cubicBezTo>
                    <a:pt x="729" y="1240"/>
                    <a:pt x="825" y="1210"/>
                    <a:pt x="901" y="1146"/>
                  </a:cubicBezTo>
                  <a:cubicBezTo>
                    <a:pt x="1008" y="1065"/>
                    <a:pt x="1062" y="940"/>
                    <a:pt x="1089" y="816"/>
                  </a:cubicBezTo>
                  <a:cubicBezTo>
                    <a:pt x="1142" y="601"/>
                    <a:pt x="1115" y="378"/>
                    <a:pt x="982" y="209"/>
                  </a:cubicBezTo>
                  <a:cubicBezTo>
                    <a:pt x="873" y="64"/>
                    <a:pt x="728" y="0"/>
                    <a:pt x="584" y="0"/>
                  </a:cubicBez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6942;p57"/>
            <p:cNvSpPr/>
            <p:nvPr/>
          </p:nvSpPr>
          <p:spPr>
            <a:xfrm>
              <a:off x="2335125" y="2318175"/>
              <a:ext cx="31800" cy="28925"/>
            </a:xfrm>
            <a:custGeom>
              <a:avLst/>
              <a:gdLst/>
              <a:ahLst/>
              <a:cxnLst/>
              <a:rect l="l" t="t" r="r" b="b"/>
              <a:pathLst>
                <a:path w="1272" h="1157" extrusionOk="0">
                  <a:moveTo>
                    <a:pt x="605" y="1"/>
                  </a:moveTo>
                  <a:cubicBezTo>
                    <a:pt x="288" y="1"/>
                    <a:pt x="0" y="262"/>
                    <a:pt x="49" y="666"/>
                  </a:cubicBezTo>
                  <a:cubicBezTo>
                    <a:pt x="58" y="755"/>
                    <a:pt x="85" y="845"/>
                    <a:pt x="129" y="916"/>
                  </a:cubicBezTo>
                  <a:cubicBezTo>
                    <a:pt x="228" y="1068"/>
                    <a:pt x="406" y="1157"/>
                    <a:pt x="593" y="1157"/>
                  </a:cubicBezTo>
                  <a:cubicBezTo>
                    <a:pt x="772" y="1157"/>
                    <a:pt x="950" y="1068"/>
                    <a:pt x="1075" y="943"/>
                  </a:cubicBezTo>
                  <a:cubicBezTo>
                    <a:pt x="1191" y="836"/>
                    <a:pt x="1271" y="675"/>
                    <a:pt x="1254" y="523"/>
                  </a:cubicBezTo>
                  <a:cubicBezTo>
                    <a:pt x="1236" y="381"/>
                    <a:pt x="1138" y="265"/>
                    <a:pt x="1031" y="175"/>
                  </a:cubicBezTo>
                  <a:cubicBezTo>
                    <a:pt x="902" y="55"/>
                    <a:pt x="750" y="1"/>
                    <a:pt x="605" y="1"/>
                  </a:cubicBez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6943;p57"/>
            <p:cNvSpPr/>
            <p:nvPr/>
          </p:nvSpPr>
          <p:spPr>
            <a:xfrm>
              <a:off x="2309575" y="2278825"/>
              <a:ext cx="139200" cy="92975"/>
            </a:xfrm>
            <a:custGeom>
              <a:avLst/>
              <a:gdLst/>
              <a:ahLst/>
              <a:cxnLst/>
              <a:rect l="l" t="t" r="r" b="b"/>
              <a:pathLst>
                <a:path w="5568" h="3719" extrusionOk="0">
                  <a:moveTo>
                    <a:pt x="5157" y="1"/>
                  </a:moveTo>
                  <a:cubicBezTo>
                    <a:pt x="5148" y="483"/>
                    <a:pt x="4996" y="947"/>
                    <a:pt x="4657" y="1330"/>
                  </a:cubicBezTo>
                  <a:cubicBezTo>
                    <a:pt x="4071" y="2002"/>
                    <a:pt x="3141" y="2425"/>
                    <a:pt x="2252" y="2425"/>
                  </a:cubicBezTo>
                  <a:cubicBezTo>
                    <a:pt x="1477" y="2425"/>
                    <a:pt x="734" y="2104"/>
                    <a:pt x="277" y="1348"/>
                  </a:cubicBezTo>
                  <a:cubicBezTo>
                    <a:pt x="170" y="1179"/>
                    <a:pt x="81" y="1000"/>
                    <a:pt x="1" y="804"/>
                  </a:cubicBezTo>
                  <a:lnTo>
                    <a:pt x="1" y="804"/>
                  </a:lnTo>
                  <a:cubicBezTo>
                    <a:pt x="27" y="1446"/>
                    <a:pt x="224" y="2106"/>
                    <a:pt x="545" y="2642"/>
                  </a:cubicBezTo>
                  <a:cubicBezTo>
                    <a:pt x="1006" y="3398"/>
                    <a:pt x="1751" y="3718"/>
                    <a:pt x="2527" y="3718"/>
                  </a:cubicBezTo>
                  <a:cubicBezTo>
                    <a:pt x="3417" y="3718"/>
                    <a:pt x="4348" y="3296"/>
                    <a:pt x="4934" y="2624"/>
                  </a:cubicBezTo>
                  <a:cubicBezTo>
                    <a:pt x="5567" y="1892"/>
                    <a:pt x="5550" y="857"/>
                    <a:pt x="5157" y="1"/>
                  </a:cubicBezTo>
                  <a:close/>
                </a:path>
              </a:pathLst>
            </a:custGeom>
            <a:solidFill>
              <a:srgbClr val="FFA4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48" name="TextBox 547"/>
          <p:cNvSpPr txBox="1"/>
          <p:nvPr/>
        </p:nvSpPr>
        <p:spPr>
          <a:xfrm>
            <a:off x="1923803" y="1555678"/>
            <a:ext cx="3372592" cy="400110"/>
          </a:xfrm>
          <a:prstGeom prst="rect">
            <a:avLst/>
          </a:prstGeom>
          <a:noFill/>
        </p:spPr>
        <p:txBody>
          <a:bodyPr wrap="square" rtlCol="0">
            <a:spAutoFit/>
          </a:bodyPr>
          <a:lstStyle/>
          <a:p>
            <a:r>
              <a:rPr lang="id-ID" sz="2000" dirty="0" smtClean="0">
                <a:latin typeface="Aguardiente" pitchFamily="50" charset="0"/>
              </a:rPr>
              <a:t>Langkah Perencanaan</a:t>
            </a:r>
            <a:endParaRPr lang="id-ID" sz="2000" dirty="0">
              <a:latin typeface="Aguardiente" pitchFamily="50" charset="0"/>
            </a:endParaRPr>
          </a:p>
        </p:txBody>
      </p:sp>
      <p:grpSp>
        <p:nvGrpSpPr>
          <p:cNvPr id="549" name="Google Shape;6866;p57"/>
          <p:cNvGrpSpPr/>
          <p:nvPr/>
        </p:nvGrpSpPr>
        <p:grpSpPr>
          <a:xfrm>
            <a:off x="1984853" y="2663924"/>
            <a:ext cx="544604" cy="518670"/>
            <a:chOff x="6792500" y="1963257"/>
            <a:chExt cx="595841" cy="573916"/>
          </a:xfrm>
        </p:grpSpPr>
        <p:sp>
          <p:nvSpPr>
            <p:cNvPr id="550" name="Google Shape;6867;p57"/>
            <p:cNvSpPr/>
            <p:nvPr/>
          </p:nvSpPr>
          <p:spPr>
            <a:xfrm>
              <a:off x="6859195" y="2291551"/>
              <a:ext cx="245182" cy="236496"/>
            </a:xfrm>
            <a:custGeom>
              <a:avLst/>
              <a:gdLst/>
              <a:ahLst/>
              <a:cxnLst/>
              <a:rect l="l" t="t" r="r" b="b"/>
              <a:pathLst>
                <a:path w="7904" h="7624" extrusionOk="0">
                  <a:moveTo>
                    <a:pt x="6044" y="0"/>
                  </a:moveTo>
                  <a:cubicBezTo>
                    <a:pt x="5897" y="0"/>
                    <a:pt x="5738" y="13"/>
                    <a:pt x="5567" y="38"/>
                  </a:cubicBezTo>
                  <a:cubicBezTo>
                    <a:pt x="4639" y="172"/>
                    <a:pt x="3720" y="654"/>
                    <a:pt x="2891" y="1073"/>
                  </a:cubicBezTo>
                  <a:cubicBezTo>
                    <a:pt x="1856" y="1599"/>
                    <a:pt x="910" y="2420"/>
                    <a:pt x="455" y="3491"/>
                  </a:cubicBezTo>
                  <a:cubicBezTo>
                    <a:pt x="0" y="4570"/>
                    <a:pt x="116" y="5926"/>
                    <a:pt x="919" y="6774"/>
                  </a:cubicBezTo>
                  <a:cubicBezTo>
                    <a:pt x="1472" y="7353"/>
                    <a:pt x="2278" y="7624"/>
                    <a:pt x="3088" y="7624"/>
                  </a:cubicBezTo>
                  <a:cubicBezTo>
                    <a:pt x="3389" y="7624"/>
                    <a:pt x="3690" y="7586"/>
                    <a:pt x="3979" y="7514"/>
                  </a:cubicBezTo>
                  <a:cubicBezTo>
                    <a:pt x="6004" y="7006"/>
                    <a:pt x="7351" y="5516"/>
                    <a:pt x="7663" y="3509"/>
                  </a:cubicBezTo>
                  <a:cubicBezTo>
                    <a:pt x="7903" y="1938"/>
                    <a:pt x="7898" y="0"/>
                    <a:pt x="6044" y="0"/>
                  </a:cubicBezTo>
                  <a:close/>
                </a:path>
              </a:pathLst>
            </a:custGeom>
            <a:solidFill>
              <a:srgbClr val="EA3F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6868;p57"/>
            <p:cNvSpPr/>
            <p:nvPr/>
          </p:nvSpPr>
          <p:spPr>
            <a:xfrm>
              <a:off x="6926169" y="2331568"/>
              <a:ext cx="123429" cy="134658"/>
            </a:xfrm>
            <a:custGeom>
              <a:avLst/>
              <a:gdLst/>
              <a:ahLst/>
              <a:cxnLst/>
              <a:rect l="l" t="t" r="r" b="b"/>
              <a:pathLst>
                <a:path w="3979" h="4341" extrusionOk="0">
                  <a:moveTo>
                    <a:pt x="3940" y="0"/>
                  </a:moveTo>
                  <a:cubicBezTo>
                    <a:pt x="3930" y="0"/>
                    <a:pt x="3922" y="5"/>
                    <a:pt x="3917" y="15"/>
                  </a:cubicBezTo>
                  <a:cubicBezTo>
                    <a:pt x="3346" y="755"/>
                    <a:pt x="2766" y="1496"/>
                    <a:pt x="2150" y="2192"/>
                  </a:cubicBezTo>
                  <a:cubicBezTo>
                    <a:pt x="1526" y="2888"/>
                    <a:pt x="848" y="3539"/>
                    <a:pt x="89" y="4065"/>
                  </a:cubicBezTo>
                  <a:lnTo>
                    <a:pt x="81" y="4065"/>
                  </a:lnTo>
                  <a:cubicBezTo>
                    <a:pt x="18" y="4119"/>
                    <a:pt x="0" y="4217"/>
                    <a:pt x="54" y="4279"/>
                  </a:cubicBezTo>
                  <a:cubicBezTo>
                    <a:pt x="84" y="4320"/>
                    <a:pt x="129" y="4340"/>
                    <a:pt x="174" y="4340"/>
                  </a:cubicBezTo>
                  <a:cubicBezTo>
                    <a:pt x="208" y="4340"/>
                    <a:pt x="241" y="4329"/>
                    <a:pt x="268" y="4306"/>
                  </a:cubicBezTo>
                  <a:cubicBezTo>
                    <a:pt x="1026" y="3735"/>
                    <a:pt x="1686" y="3039"/>
                    <a:pt x="2284" y="2317"/>
                  </a:cubicBezTo>
                  <a:cubicBezTo>
                    <a:pt x="2882" y="1585"/>
                    <a:pt x="3426" y="818"/>
                    <a:pt x="3970" y="51"/>
                  </a:cubicBezTo>
                  <a:cubicBezTo>
                    <a:pt x="3979" y="33"/>
                    <a:pt x="3970" y="15"/>
                    <a:pt x="3961" y="6"/>
                  </a:cubicBezTo>
                  <a:cubicBezTo>
                    <a:pt x="3954" y="2"/>
                    <a:pt x="3946" y="0"/>
                    <a:pt x="3940" y="0"/>
                  </a:cubicBezTo>
                  <a:close/>
                </a:path>
              </a:pathLst>
            </a:custGeom>
            <a:solidFill>
              <a:srgbClr val="FC7A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6869;p57"/>
            <p:cNvSpPr/>
            <p:nvPr/>
          </p:nvSpPr>
          <p:spPr>
            <a:xfrm>
              <a:off x="7001705" y="2342798"/>
              <a:ext cx="60086" cy="116263"/>
            </a:xfrm>
            <a:custGeom>
              <a:avLst/>
              <a:gdLst/>
              <a:ahLst/>
              <a:cxnLst/>
              <a:rect l="l" t="t" r="r" b="b"/>
              <a:pathLst>
                <a:path w="1937" h="3748" extrusionOk="0">
                  <a:moveTo>
                    <a:pt x="1910" y="1"/>
                  </a:moveTo>
                  <a:cubicBezTo>
                    <a:pt x="1892" y="1"/>
                    <a:pt x="1874" y="10"/>
                    <a:pt x="1874" y="28"/>
                  </a:cubicBezTo>
                  <a:cubicBezTo>
                    <a:pt x="1705" y="1393"/>
                    <a:pt x="1044" y="2677"/>
                    <a:pt x="45" y="3587"/>
                  </a:cubicBezTo>
                  <a:cubicBezTo>
                    <a:pt x="1" y="3623"/>
                    <a:pt x="1" y="3685"/>
                    <a:pt x="36" y="3721"/>
                  </a:cubicBezTo>
                  <a:cubicBezTo>
                    <a:pt x="54" y="3739"/>
                    <a:pt x="79" y="3748"/>
                    <a:pt x="103" y="3748"/>
                  </a:cubicBezTo>
                  <a:cubicBezTo>
                    <a:pt x="128" y="3748"/>
                    <a:pt x="152" y="3739"/>
                    <a:pt x="170" y="3721"/>
                  </a:cubicBezTo>
                  <a:cubicBezTo>
                    <a:pt x="1169" y="2749"/>
                    <a:pt x="1803" y="1419"/>
                    <a:pt x="1937" y="37"/>
                  </a:cubicBezTo>
                  <a:cubicBezTo>
                    <a:pt x="1937" y="19"/>
                    <a:pt x="1928" y="1"/>
                    <a:pt x="1910" y="1"/>
                  </a:cubicBezTo>
                  <a:close/>
                </a:path>
              </a:pathLst>
            </a:custGeom>
            <a:solidFill>
              <a:srgbClr val="FC7A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6870;p57"/>
            <p:cNvSpPr/>
            <p:nvPr/>
          </p:nvSpPr>
          <p:spPr>
            <a:xfrm>
              <a:off x="6927534" y="2330358"/>
              <a:ext cx="101870" cy="72649"/>
            </a:xfrm>
            <a:custGeom>
              <a:avLst/>
              <a:gdLst/>
              <a:ahLst/>
              <a:cxnLst/>
              <a:rect l="l" t="t" r="r" b="b"/>
              <a:pathLst>
                <a:path w="3284" h="2342" extrusionOk="0">
                  <a:moveTo>
                    <a:pt x="3239" y="1"/>
                  </a:moveTo>
                  <a:cubicBezTo>
                    <a:pt x="2008" y="393"/>
                    <a:pt x="893" y="1142"/>
                    <a:pt x="45" y="2142"/>
                  </a:cubicBezTo>
                  <a:cubicBezTo>
                    <a:pt x="45" y="2142"/>
                    <a:pt x="45" y="2150"/>
                    <a:pt x="45" y="2150"/>
                  </a:cubicBezTo>
                  <a:cubicBezTo>
                    <a:pt x="1" y="2204"/>
                    <a:pt x="10" y="2275"/>
                    <a:pt x="63" y="2320"/>
                  </a:cubicBezTo>
                  <a:cubicBezTo>
                    <a:pt x="85" y="2334"/>
                    <a:pt x="110" y="2341"/>
                    <a:pt x="136" y="2341"/>
                  </a:cubicBezTo>
                  <a:cubicBezTo>
                    <a:pt x="174" y="2341"/>
                    <a:pt x="211" y="2325"/>
                    <a:pt x="233" y="2293"/>
                  </a:cubicBezTo>
                  <a:cubicBezTo>
                    <a:pt x="1000" y="1294"/>
                    <a:pt x="2062" y="509"/>
                    <a:pt x="3266" y="63"/>
                  </a:cubicBezTo>
                  <a:cubicBezTo>
                    <a:pt x="3275" y="54"/>
                    <a:pt x="3284" y="36"/>
                    <a:pt x="3284" y="27"/>
                  </a:cubicBezTo>
                  <a:cubicBezTo>
                    <a:pt x="3275" y="9"/>
                    <a:pt x="3257" y="1"/>
                    <a:pt x="3239" y="1"/>
                  </a:cubicBezTo>
                  <a:close/>
                </a:path>
              </a:pathLst>
            </a:custGeom>
            <a:solidFill>
              <a:srgbClr val="FC7A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6871;p57"/>
            <p:cNvSpPr/>
            <p:nvPr/>
          </p:nvSpPr>
          <p:spPr>
            <a:xfrm>
              <a:off x="6941369" y="2291551"/>
              <a:ext cx="163010" cy="144274"/>
            </a:xfrm>
            <a:custGeom>
              <a:avLst/>
              <a:gdLst/>
              <a:ahLst/>
              <a:cxnLst/>
              <a:rect l="l" t="t" r="r" b="b"/>
              <a:pathLst>
                <a:path w="5255" h="4651" extrusionOk="0">
                  <a:moveTo>
                    <a:pt x="3395" y="0"/>
                  </a:moveTo>
                  <a:cubicBezTo>
                    <a:pt x="3248" y="0"/>
                    <a:pt x="3089" y="13"/>
                    <a:pt x="2918" y="38"/>
                  </a:cubicBezTo>
                  <a:cubicBezTo>
                    <a:pt x="1990" y="172"/>
                    <a:pt x="1071" y="654"/>
                    <a:pt x="242" y="1073"/>
                  </a:cubicBezTo>
                  <a:cubicBezTo>
                    <a:pt x="161" y="1118"/>
                    <a:pt x="81" y="1162"/>
                    <a:pt x="1" y="1207"/>
                  </a:cubicBezTo>
                  <a:cubicBezTo>
                    <a:pt x="22" y="1207"/>
                    <a:pt x="43" y="1207"/>
                    <a:pt x="64" y="1207"/>
                  </a:cubicBezTo>
                  <a:cubicBezTo>
                    <a:pt x="766" y="1207"/>
                    <a:pt x="1897" y="1355"/>
                    <a:pt x="2918" y="2126"/>
                  </a:cubicBezTo>
                  <a:cubicBezTo>
                    <a:pt x="4060" y="2982"/>
                    <a:pt x="4524" y="4062"/>
                    <a:pt x="4702" y="4650"/>
                  </a:cubicBezTo>
                  <a:cubicBezTo>
                    <a:pt x="4845" y="4294"/>
                    <a:pt x="4952" y="3910"/>
                    <a:pt x="5014" y="3509"/>
                  </a:cubicBezTo>
                  <a:cubicBezTo>
                    <a:pt x="5254" y="1938"/>
                    <a:pt x="5249" y="0"/>
                    <a:pt x="3395" y="0"/>
                  </a:cubicBezTo>
                  <a:close/>
                </a:path>
              </a:pathLst>
            </a:custGeom>
            <a:solidFill>
              <a:srgbClr val="EA3F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6872;p57"/>
            <p:cNvSpPr/>
            <p:nvPr/>
          </p:nvSpPr>
          <p:spPr>
            <a:xfrm>
              <a:off x="6792500" y="2117834"/>
              <a:ext cx="280359" cy="198001"/>
            </a:xfrm>
            <a:custGeom>
              <a:avLst/>
              <a:gdLst/>
              <a:ahLst/>
              <a:cxnLst/>
              <a:rect l="l" t="t" r="r" b="b"/>
              <a:pathLst>
                <a:path w="9038" h="6383" extrusionOk="0">
                  <a:moveTo>
                    <a:pt x="3108" y="0"/>
                  </a:moveTo>
                  <a:cubicBezTo>
                    <a:pt x="2109" y="0"/>
                    <a:pt x="1171" y="358"/>
                    <a:pt x="634" y="1303"/>
                  </a:cubicBezTo>
                  <a:cubicBezTo>
                    <a:pt x="0" y="2418"/>
                    <a:pt x="9" y="4015"/>
                    <a:pt x="839" y="5023"/>
                  </a:cubicBezTo>
                  <a:cubicBezTo>
                    <a:pt x="1732" y="6090"/>
                    <a:pt x="3318" y="6383"/>
                    <a:pt x="4757" y="6383"/>
                  </a:cubicBezTo>
                  <a:cubicBezTo>
                    <a:pt x="5157" y="6383"/>
                    <a:pt x="5547" y="6360"/>
                    <a:pt x="5906" y="6325"/>
                  </a:cubicBezTo>
                  <a:cubicBezTo>
                    <a:pt x="5986" y="6316"/>
                    <a:pt x="6067" y="6307"/>
                    <a:pt x="6147" y="6298"/>
                  </a:cubicBezTo>
                  <a:cubicBezTo>
                    <a:pt x="7485" y="6120"/>
                    <a:pt x="9037" y="5487"/>
                    <a:pt x="8600" y="3845"/>
                  </a:cubicBezTo>
                  <a:cubicBezTo>
                    <a:pt x="8422" y="3158"/>
                    <a:pt x="7940" y="2605"/>
                    <a:pt x="7440" y="2097"/>
                  </a:cubicBezTo>
                  <a:cubicBezTo>
                    <a:pt x="7021" y="1668"/>
                    <a:pt x="6584" y="1258"/>
                    <a:pt x="6085" y="928"/>
                  </a:cubicBezTo>
                  <a:cubicBezTo>
                    <a:pt x="5291" y="401"/>
                    <a:pt x="4165" y="0"/>
                    <a:pt x="3108" y="0"/>
                  </a:cubicBezTo>
                  <a:close/>
                </a:path>
              </a:pathLst>
            </a:custGeom>
            <a:solidFill>
              <a:srgbClr val="EA3F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6873;p57"/>
            <p:cNvSpPr/>
            <p:nvPr/>
          </p:nvSpPr>
          <p:spPr>
            <a:xfrm>
              <a:off x="6832889" y="2200226"/>
              <a:ext cx="192634" cy="46034"/>
            </a:xfrm>
            <a:custGeom>
              <a:avLst/>
              <a:gdLst/>
              <a:ahLst/>
              <a:cxnLst/>
              <a:rect l="l" t="t" r="r" b="b"/>
              <a:pathLst>
                <a:path w="6210" h="1484" extrusionOk="0">
                  <a:moveTo>
                    <a:pt x="214" y="1"/>
                  </a:moveTo>
                  <a:cubicBezTo>
                    <a:pt x="134" y="1"/>
                    <a:pt x="56" y="52"/>
                    <a:pt x="28" y="136"/>
                  </a:cubicBezTo>
                  <a:cubicBezTo>
                    <a:pt x="1" y="235"/>
                    <a:pt x="54" y="351"/>
                    <a:pt x="152" y="377"/>
                  </a:cubicBezTo>
                  <a:cubicBezTo>
                    <a:pt x="2106" y="1020"/>
                    <a:pt x="4140" y="1385"/>
                    <a:pt x="6174" y="1484"/>
                  </a:cubicBezTo>
                  <a:cubicBezTo>
                    <a:pt x="6192" y="1484"/>
                    <a:pt x="6210" y="1475"/>
                    <a:pt x="6210" y="1457"/>
                  </a:cubicBezTo>
                  <a:cubicBezTo>
                    <a:pt x="6210" y="1439"/>
                    <a:pt x="6201" y="1421"/>
                    <a:pt x="6183" y="1421"/>
                  </a:cubicBezTo>
                  <a:cubicBezTo>
                    <a:pt x="4158" y="1216"/>
                    <a:pt x="2169" y="743"/>
                    <a:pt x="286" y="12"/>
                  </a:cubicBezTo>
                  <a:lnTo>
                    <a:pt x="277" y="12"/>
                  </a:lnTo>
                  <a:cubicBezTo>
                    <a:pt x="257" y="4"/>
                    <a:pt x="236" y="1"/>
                    <a:pt x="214" y="1"/>
                  </a:cubicBezTo>
                  <a:close/>
                </a:path>
              </a:pathLst>
            </a:custGeom>
            <a:solidFill>
              <a:srgbClr val="FC7A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6874;p57"/>
            <p:cNvSpPr/>
            <p:nvPr/>
          </p:nvSpPr>
          <p:spPr>
            <a:xfrm>
              <a:off x="6872472" y="2250821"/>
              <a:ext cx="142816" cy="16937"/>
            </a:xfrm>
            <a:custGeom>
              <a:avLst/>
              <a:gdLst/>
              <a:ahLst/>
              <a:cxnLst/>
              <a:rect l="l" t="t" r="r" b="b"/>
              <a:pathLst>
                <a:path w="4604" h="546" extrusionOk="0">
                  <a:moveTo>
                    <a:pt x="172" y="1"/>
                  </a:moveTo>
                  <a:cubicBezTo>
                    <a:pt x="97" y="1"/>
                    <a:pt x="34" y="51"/>
                    <a:pt x="18" y="129"/>
                  </a:cubicBezTo>
                  <a:cubicBezTo>
                    <a:pt x="1" y="209"/>
                    <a:pt x="54" y="299"/>
                    <a:pt x="143" y="307"/>
                  </a:cubicBezTo>
                  <a:cubicBezTo>
                    <a:pt x="936" y="467"/>
                    <a:pt x="1744" y="545"/>
                    <a:pt x="2550" y="545"/>
                  </a:cubicBezTo>
                  <a:cubicBezTo>
                    <a:pt x="3231" y="545"/>
                    <a:pt x="3911" y="489"/>
                    <a:pt x="4577" y="379"/>
                  </a:cubicBezTo>
                  <a:cubicBezTo>
                    <a:pt x="4595" y="379"/>
                    <a:pt x="4604" y="361"/>
                    <a:pt x="4604" y="343"/>
                  </a:cubicBezTo>
                  <a:cubicBezTo>
                    <a:pt x="4604" y="329"/>
                    <a:pt x="4592" y="314"/>
                    <a:pt x="4578" y="314"/>
                  </a:cubicBezTo>
                  <a:cubicBezTo>
                    <a:pt x="4575" y="314"/>
                    <a:pt x="4571" y="315"/>
                    <a:pt x="4568" y="316"/>
                  </a:cubicBezTo>
                  <a:cubicBezTo>
                    <a:pt x="4127" y="365"/>
                    <a:pt x="3684" y="389"/>
                    <a:pt x="3242" y="389"/>
                  </a:cubicBezTo>
                  <a:cubicBezTo>
                    <a:pt x="2219" y="389"/>
                    <a:pt x="1199" y="260"/>
                    <a:pt x="215" y="4"/>
                  </a:cubicBezTo>
                  <a:lnTo>
                    <a:pt x="206" y="4"/>
                  </a:lnTo>
                  <a:cubicBezTo>
                    <a:pt x="194" y="2"/>
                    <a:pt x="183" y="1"/>
                    <a:pt x="172" y="1"/>
                  </a:cubicBezTo>
                  <a:close/>
                </a:path>
              </a:pathLst>
            </a:custGeom>
            <a:solidFill>
              <a:srgbClr val="FC7A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6875;p57"/>
            <p:cNvSpPr/>
            <p:nvPr/>
          </p:nvSpPr>
          <p:spPr>
            <a:xfrm>
              <a:off x="6892387" y="2169732"/>
              <a:ext cx="134255" cy="60923"/>
            </a:xfrm>
            <a:custGeom>
              <a:avLst/>
              <a:gdLst/>
              <a:ahLst/>
              <a:cxnLst/>
              <a:rect l="l" t="t" r="r" b="b"/>
              <a:pathLst>
                <a:path w="4328" h="1964" extrusionOk="0">
                  <a:moveTo>
                    <a:pt x="157" y="1"/>
                  </a:moveTo>
                  <a:cubicBezTo>
                    <a:pt x="90" y="1"/>
                    <a:pt x="34" y="50"/>
                    <a:pt x="19" y="120"/>
                  </a:cubicBezTo>
                  <a:cubicBezTo>
                    <a:pt x="1" y="201"/>
                    <a:pt x="54" y="272"/>
                    <a:pt x="135" y="290"/>
                  </a:cubicBezTo>
                  <a:cubicBezTo>
                    <a:pt x="492" y="361"/>
                    <a:pt x="839" y="477"/>
                    <a:pt x="1196" y="602"/>
                  </a:cubicBezTo>
                  <a:cubicBezTo>
                    <a:pt x="1544" y="736"/>
                    <a:pt x="1892" y="870"/>
                    <a:pt x="2240" y="1003"/>
                  </a:cubicBezTo>
                  <a:cubicBezTo>
                    <a:pt x="2588" y="1137"/>
                    <a:pt x="2936" y="1280"/>
                    <a:pt x="3275" y="1441"/>
                  </a:cubicBezTo>
                  <a:cubicBezTo>
                    <a:pt x="3614" y="1601"/>
                    <a:pt x="3944" y="1771"/>
                    <a:pt x="4265" y="1958"/>
                  </a:cubicBezTo>
                  <a:cubicBezTo>
                    <a:pt x="4272" y="1962"/>
                    <a:pt x="4280" y="1964"/>
                    <a:pt x="4287" y="1964"/>
                  </a:cubicBezTo>
                  <a:cubicBezTo>
                    <a:pt x="4296" y="1964"/>
                    <a:pt x="4304" y="1960"/>
                    <a:pt x="4310" y="1949"/>
                  </a:cubicBezTo>
                  <a:cubicBezTo>
                    <a:pt x="4328" y="1931"/>
                    <a:pt x="4319" y="1913"/>
                    <a:pt x="4301" y="1905"/>
                  </a:cubicBezTo>
                  <a:cubicBezTo>
                    <a:pt x="3989" y="1699"/>
                    <a:pt x="3667" y="1503"/>
                    <a:pt x="3328" y="1334"/>
                  </a:cubicBezTo>
                  <a:cubicBezTo>
                    <a:pt x="2998" y="1155"/>
                    <a:pt x="2659" y="995"/>
                    <a:pt x="2311" y="843"/>
                  </a:cubicBezTo>
                  <a:cubicBezTo>
                    <a:pt x="1972" y="682"/>
                    <a:pt x="1624" y="531"/>
                    <a:pt x="1277" y="379"/>
                  </a:cubicBezTo>
                  <a:cubicBezTo>
                    <a:pt x="929" y="236"/>
                    <a:pt x="572" y="94"/>
                    <a:pt x="197" y="4"/>
                  </a:cubicBezTo>
                  <a:lnTo>
                    <a:pt x="188" y="4"/>
                  </a:lnTo>
                  <a:cubicBezTo>
                    <a:pt x="178" y="2"/>
                    <a:pt x="167" y="1"/>
                    <a:pt x="157" y="1"/>
                  </a:cubicBezTo>
                  <a:close/>
                </a:path>
              </a:pathLst>
            </a:custGeom>
            <a:solidFill>
              <a:srgbClr val="FC7A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6876;p57"/>
            <p:cNvSpPr/>
            <p:nvPr/>
          </p:nvSpPr>
          <p:spPr>
            <a:xfrm>
              <a:off x="6955484" y="2149662"/>
              <a:ext cx="117380" cy="165771"/>
            </a:xfrm>
            <a:custGeom>
              <a:avLst/>
              <a:gdLst/>
              <a:ahLst/>
              <a:cxnLst/>
              <a:rect l="l" t="t" r="r" b="b"/>
              <a:pathLst>
                <a:path w="3784" h="5344" extrusionOk="0">
                  <a:moveTo>
                    <a:pt x="973" y="0"/>
                  </a:moveTo>
                  <a:lnTo>
                    <a:pt x="973" y="0"/>
                  </a:lnTo>
                  <a:cubicBezTo>
                    <a:pt x="1285" y="616"/>
                    <a:pt x="1901" y="2025"/>
                    <a:pt x="1500" y="3069"/>
                  </a:cubicBezTo>
                  <a:cubicBezTo>
                    <a:pt x="1152" y="3988"/>
                    <a:pt x="438" y="4862"/>
                    <a:pt x="1" y="5344"/>
                  </a:cubicBezTo>
                  <a:cubicBezTo>
                    <a:pt x="224" y="5335"/>
                    <a:pt x="447" y="5317"/>
                    <a:pt x="652" y="5299"/>
                  </a:cubicBezTo>
                  <a:cubicBezTo>
                    <a:pt x="732" y="5290"/>
                    <a:pt x="813" y="5281"/>
                    <a:pt x="893" y="5272"/>
                  </a:cubicBezTo>
                  <a:cubicBezTo>
                    <a:pt x="2231" y="5094"/>
                    <a:pt x="3783" y="4461"/>
                    <a:pt x="3346" y="2819"/>
                  </a:cubicBezTo>
                  <a:cubicBezTo>
                    <a:pt x="3168" y="2132"/>
                    <a:pt x="2686" y="1579"/>
                    <a:pt x="2186" y="1071"/>
                  </a:cubicBezTo>
                  <a:cubicBezTo>
                    <a:pt x="1812" y="687"/>
                    <a:pt x="1410" y="312"/>
                    <a:pt x="973" y="0"/>
                  </a:cubicBezTo>
                  <a:close/>
                </a:path>
              </a:pathLst>
            </a:custGeom>
            <a:solidFill>
              <a:srgbClr val="EA3F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6877;p57"/>
            <p:cNvSpPr/>
            <p:nvPr/>
          </p:nvSpPr>
          <p:spPr>
            <a:xfrm>
              <a:off x="6975151" y="1963257"/>
              <a:ext cx="216706" cy="278777"/>
            </a:xfrm>
            <a:custGeom>
              <a:avLst/>
              <a:gdLst/>
              <a:ahLst/>
              <a:cxnLst/>
              <a:rect l="l" t="t" r="r" b="b"/>
              <a:pathLst>
                <a:path w="6986" h="8987" extrusionOk="0">
                  <a:moveTo>
                    <a:pt x="3997" y="1"/>
                  </a:moveTo>
                  <a:cubicBezTo>
                    <a:pt x="3305" y="1"/>
                    <a:pt x="2610" y="223"/>
                    <a:pt x="1999" y="585"/>
                  </a:cubicBezTo>
                  <a:cubicBezTo>
                    <a:pt x="1374" y="960"/>
                    <a:pt x="812" y="1495"/>
                    <a:pt x="491" y="2173"/>
                  </a:cubicBezTo>
                  <a:cubicBezTo>
                    <a:pt x="0" y="3208"/>
                    <a:pt x="107" y="4466"/>
                    <a:pt x="527" y="5527"/>
                  </a:cubicBezTo>
                  <a:cubicBezTo>
                    <a:pt x="1070" y="6940"/>
                    <a:pt x="2189" y="8987"/>
                    <a:pt x="3732" y="8987"/>
                  </a:cubicBezTo>
                  <a:cubicBezTo>
                    <a:pt x="4089" y="8987"/>
                    <a:pt x="4470" y="8877"/>
                    <a:pt x="4871" y="8623"/>
                  </a:cubicBezTo>
                  <a:cubicBezTo>
                    <a:pt x="5576" y="8177"/>
                    <a:pt x="6040" y="7419"/>
                    <a:pt x="6352" y="6634"/>
                  </a:cubicBezTo>
                  <a:cubicBezTo>
                    <a:pt x="6789" y="5545"/>
                    <a:pt x="6985" y="4350"/>
                    <a:pt x="6923" y="3163"/>
                  </a:cubicBezTo>
                  <a:cubicBezTo>
                    <a:pt x="6887" y="2521"/>
                    <a:pt x="6771" y="1852"/>
                    <a:pt x="6432" y="1299"/>
                  </a:cubicBezTo>
                  <a:cubicBezTo>
                    <a:pt x="5986" y="576"/>
                    <a:pt x="5192" y="121"/>
                    <a:pt x="4372" y="23"/>
                  </a:cubicBezTo>
                  <a:cubicBezTo>
                    <a:pt x="4247" y="8"/>
                    <a:pt x="4122" y="1"/>
                    <a:pt x="3997" y="1"/>
                  </a:cubicBezTo>
                  <a:close/>
                </a:path>
              </a:pathLst>
            </a:custGeom>
            <a:solidFill>
              <a:srgbClr val="EA3F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6878;p57"/>
            <p:cNvSpPr/>
            <p:nvPr/>
          </p:nvSpPr>
          <p:spPr>
            <a:xfrm>
              <a:off x="7075597" y="2021979"/>
              <a:ext cx="24382" cy="186927"/>
            </a:xfrm>
            <a:custGeom>
              <a:avLst/>
              <a:gdLst/>
              <a:ahLst/>
              <a:cxnLst/>
              <a:rect l="l" t="t" r="r" b="b"/>
              <a:pathLst>
                <a:path w="786" h="6026" extrusionOk="0">
                  <a:moveTo>
                    <a:pt x="198" y="0"/>
                  </a:moveTo>
                  <a:cubicBezTo>
                    <a:pt x="177" y="0"/>
                    <a:pt x="155" y="4"/>
                    <a:pt x="134" y="12"/>
                  </a:cubicBezTo>
                  <a:cubicBezTo>
                    <a:pt x="45" y="48"/>
                    <a:pt x="1" y="146"/>
                    <a:pt x="36" y="235"/>
                  </a:cubicBezTo>
                  <a:cubicBezTo>
                    <a:pt x="215" y="682"/>
                    <a:pt x="340" y="1145"/>
                    <a:pt x="429" y="1618"/>
                  </a:cubicBezTo>
                  <a:cubicBezTo>
                    <a:pt x="518" y="2091"/>
                    <a:pt x="563" y="2582"/>
                    <a:pt x="580" y="3063"/>
                  </a:cubicBezTo>
                  <a:cubicBezTo>
                    <a:pt x="616" y="4036"/>
                    <a:pt x="554" y="5008"/>
                    <a:pt x="482" y="5990"/>
                  </a:cubicBezTo>
                  <a:cubicBezTo>
                    <a:pt x="482" y="6007"/>
                    <a:pt x="500" y="6016"/>
                    <a:pt x="518" y="6025"/>
                  </a:cubicBezTo>
                  <a:cubicBezTo>
                    <a:pt x="536" y="6025"/>
                    <a:pt x="545" y="6007"/>
                    <a:pt x="554" y="5990"/>
                  </a:cubicBezTo>
                  <a:cubicBezTo>
                    <a:pt x="670" y="5026"/>
                    <a:pt x="777" y="4045"/>
                    <a:pt x="786" y="3063"/>
                  </a:cubicBezTo>
                  <a:cubicBezTo>
                    <a:pt x="786" y="2564"/>
                    <a:pt x="768" y="2073"/>
                    <a:pt x="696" y="1574"/>
                  </a:cubicBezTo>
                  <a:cubicBezTo>
                    <a:pt x="634" y="1083"/>
                    <a:pt x="527" y="592"/>
                    <a:pt x="366" y="119"/>
                  </a:cubicBezTo>
                  <a:cubicBezTo>
                    <a:pt x="366" y="119"/>
                    <a:pt x="357" y="111"/>
                    <a:pt x="357" y="111"/>
                  </a:cubicBezTo>
                  <a:cubicBezTo>
                    <a:pt x="330" y="42"/>
                    <a:pt x="266" y="0"/>
                    <a:pt x="198" y="0"/>
                  </a:cubicBezTo>
                  <a:close/>
                </a:path>
              </a:pathLst>
            </a:custGeom>
            <a:solidFill>
              <a:srgbClr val="FC7A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6879;p57"/>
            <p:cNvSpPr/>
            <p:nvPr/>
          </p:nvSpPr>
          <p:spPr>
            <a:xfrm>
              <a:off x="7103268" y="2049154"/>
              <a:ext cx="42652" cy="155782"/>
            </a:xfrm>
            <a:custGeom>
              <a:avLst/>
              <a:gdLst/>
              <a:ahLst/>
              <a:cxnLst/>
              <a:rect l="l" t="t" r="r" b="b"/>
              <a:pathLst>
                <a:path w="1375" h="5022" extrusionOk="0">
                  <a:moveTo>
                    <a:pt x="1082" y="1"/>
                  </a:moveTo>
                  <a:cubicBezTo>
                    <a:pt x="1076" y="1"/>
                    <a:pt x="1069" y="1"/>
                    <a:pt x="1062" y="2"/>
                  </a:cubicBezTo>
                  <a:cubicBezTo>
                    <a:pt x="991" y="20"/>
                    <a:pt x="937" y="100"/>
                    <a:pt x="955" y="171"/>
                  </a:cubicBezTo>
                  <a:cubicBezTo>
                    <a:pt x="1125" y="1001"/>
                    <a:pt x="1151" y="1848"/>
                    <a:pt x="1062" y="2696"/>
                  </a:cubicBezTo>
                  <a:cubicBezTo>
                    <a:pt x="1027" y="3115"/>
                    <a:pt x="884" y="3508"/>
                    <a:pt x="688" y="3891"/>
                  </a:cubicBezTo>
                  <a:cubicBezTo>
                    <a:pt x="500" y="4266"/>
                    <a:pt x="259" y="4623"/>
                    <a:pt x="10" y="4971"/>
                  </a:cubicBezTo>
                  <a:cubicBezTo>
                    <a:pt x="1" y="4980"/>
                    <a:pt x="1" y="5006"/>
                    <a:pt x="19" y="5015"/>
                  </a:cubicBezTo>
                  <a:cubicBezTo>
                    <a:pt x="26" y="5019"/>
                    <a:pt x="33" y="5021"/>
                    <a:pt x="40" y="5021"/>
                  </a:cubicBezTo>
                  <a:cubicBezTo>
                    <a:pt x="50" y="5021"/>
                    <a:pt x="58" y="5017"/>
                    <a:pt x="63" y="5006"/>
                  </a:cubicBezTo>
                  <a:cubicBezTo>
                    <a:pt x="331" y="4667"/>
                    <a:pt x="581" y="4320"/>
                    <a:pt x="795" y="3945"/>
                  </a:cubicBezTo>
                  <a:cubicBezTo>
                    <a:pt x="902" y="3758"/>
                    <a:pt x="1000" y="3561"/>
                    <a:pt x="1071" y="3356"/>
                  </a:cubicBezTo>
                  <a:cubicBezTo>
                    <a:pt x="1116" y="3249"/>
                    <a:pt x="1143" y="3151"/>
                    <a:pt x="1178" y="3044"/>
                  </a:cubicBezTo>
                  <a:cubicBezTo>
                    <a:pt x="1205" y="2937"/>
                    <a:pt x="1223" y="2821"/>
                    <a:pt x="1232" y="2714"/>
                  </a:cubicBezTo>
                  <a:cubicBezTo>
                    <a:pt x="1366" y="1866"/>
                    <a:pt x="1375" y="983"/>
                    <a:pt x="1232" y="118"/>
                  </a:cubicBezTo>
                  <a:cubicBezTo>
                    <a:pt x="1215" y="44"/>
                    <a:pt x="1154" y="1"/>
                    <a:pt x="1082" y="1"/>
                  </a:cubicBezTo>
                  <a:close/>
                </a:path>
              </a:pathLst>
            </a:custGeom>
            <a:solidFill>
              <a:srgbClr val="FC7A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6880;p57"/>
            <p:cNvSpPr/>
            <p:nvPr/>
          </p:nvSpPr>
          <p:spPr>
            <a:xfrm>
              <a:off x="7032137" y="2058057"/>
              <a:ext cx="44886" cy="151781"/>
            </a:xfrm>
            <a:custGeom>
              <a:avLst/>
              <a:gdLst/>
              <a:ahLst/>
              <a:cxnLst/>
              <a:rect l="l" t="t" r="r" b="b"/>
              <a:pathLst>
                <a:path w="1447" h="4893" extrusionOk="0">
                  <a:moveTo>
                    <a:pt x="144" y="0"/>
                  </a:moveTo>
                  <a:cubicBezTo>
                    <a:pt x="63" y="9"/>
                    <a:pt x="1" y="72"/>
                    <a:pt x="10" y="152"/>
                  </a:cubicBezTo>
                  <a:cubicBezTo>
                    <a:pt x="19" y="562"/>
                    <a:pt x="46" y="982"/>
                    <a:pt x="99" y="1392"/>
                  </a:cubicBezTo>
                  <a:cubicBezTo>
                    <a:pt x="153" y="1811"/>
                    <a:pt x="242" y="2222"/>
                    <a:pt x="367" y="2614"/>
                  </a:cubicBezTo>
                  <a:cubicBezTo>
                    <a:pt x="617" y="3408"/>
                    <a:pt x="956" y="4166"/>
                    <a:pt x="1384" y="4880"/>
                  </a:cubicBezTo>
                  <a:cubicBezTo>
                    <a:pt x="1390" y="4886"/>
                    <a:pt x="1401" y="4893"/>
                    <a:pt x="1413" y="4893"/>
                  </a:cubicBezTo>
                  <a:cubicBezTo>
                    <a:pt x="1418" y="4893"/>
                    <a:pt x="1423" y="4892"/>
                    <a:pt x="1428" y="4889"/>
                  </a:cubicBezTo>
                  <a:cubicBezTo>
                    <a:pt x="1446" y="4880"/>
                    <a:pt x="1446" y="4862"/>
                    <a:pt x="1437" y="4844"/>
                  </a:cubicBezTo>
                  <a:cubicBezTo>
                    <a:pt x="1045" y="4122"/>
                    <a:pt x="741" y="3355"/>
                    <a:pt x="536" y="2569"/>
                  </a:cubicBezTo>
                  <a:cubicBezTo>
                    <a:pt x="438" y="2177"/>
                    <a:pt x="367" y="1776"/>
                    <a:pt x="331" y="1365"/>
                  </a:cubicBezTo>
                  <a:cubicBezTo>
                    <a:pt x="295" y="964"/>
                    <a:pt x="295" y="562"/>
                    <a:pt x="295" y="152"/>
                  </a:cubicBezTo>
                  <a:lnTo>
                    <a:pt x="295" y="143"/>
                  </a:lnTo>
                  <a:cubicBezTo>
                    <a:pt x="295" y="63"/>
                    <a:pt x="224" y="0"/>
                    <a:pt x="144" y="0"/>
                  </a:cubicBezTo>
                  <a:close/>
                </a:path>
              </a:pathLst>
            </a:custGeom>
            <a:solidFill>
              <a:srgbClr val="FC7A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6881;p57"/>
            <p:cNvSpPr/>
            <p:nvPr/>
          </p:nvSpPr>
          <p:spPr>
            <a:xfrm>
              <a:off x="6995067" y="2130553"/>
              <a:ext cx="189036" cy="111455"/>
            </a:xfrm>
            <a:custGeom>
              <a:avLst/>
              <a:gdLst/>
              <a:ahLst/>
              <a:cxnLst/>
              <a:rect l="l" t="t" r="r" b="b"/>
              <a:pathLst>
                <a:path w="6094" h="3593" extrusionOk="0">
                  <a:moveTo>
                    <a:pt x="6094" y="1"/>
                  </a:moveTo>
                  <a:lnTo>
                    <a:pt x="6094" y="1"/>
                  </a:lnTo>
                  <a:cubicBezTo>
                    <a:pt x="5603" y="563"/>
                    <a:pt x="4604" y="1419"/>
                    <a:pt x="3078" y="1419"/>
                  </a:cubicBezTo>
                  <a:cubicBezTo>
                    <a:pt x="1571" y="1419"/>
                    <a:pt x="527" y="830"/>
                    <a:pt x="1" y="438"/>
                  </a:cubicBezTo>
                  <a:lnTo>
                    <a:pt x="1" y="438"/>
                  </a:lnTo>
                  <a:cubicBezTo>
                    <a:pt x="586" y="1823"/>
                    <a:pt x="1658" y="3592"/>
                    <a:pt x="3092" y="3592"/>
                  </a:cubicBezTo>
                  <a:cubicBezTo>
                    <a:pt x="3449" y="3592"/>
                    <a:pt x="3829" y="3482"/>
                    <a:pt x="4229" y="3230"/>
                  </a:cubicBezTo>
                  <a:cubicBezTo>
                    <a:pt x="4934" y="2784"/>
                    <a:pt x="5398" y="2026"/>
                    <a:pt x="5710" y="1241"/>
                  </a:cubicBezTo>
                  <a:cubicBezTo>
                    <a:pt x="5871" y="839"/>
                    <a:pt x="5995" y="420"/>
                    <a:pt x="6094" y="1"/>
                  </a:cubicBezTo>
                  <a:close/>
                </a:path>
              </a:pathLst>
            </a:custGeom>
            <a:solidFill>
              <a:srgbClr val="EA3F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6882;p57"/>
            <p:cNvSpPr/>
            <p:nvPr/>
          </p:nvSpPr>
          <p:spPr>
            <a:xfrm>
              <a:off x="7084996" y="2281221"/>
              <a:ext cx="228617" cy="249153"/>
            </a:xfrm>
            <a:custGeom>
              <a:avLst/>
              <a:gdLst/>
              <a:ahLst/>
              <a:cxnLst/>
              <a:rect l="l" t="t" r="r" b="b"/>
              <a:pathLst>
                <a:path w="7370" h="8032" extrusionOk="0">
                  <a:moveTo>
                    <a:pt x="2119" y="0"/>
                  </a:moveTo>
                  <a:cubicBezTo>
                    <a:pt x="1363" y="0"/>
                    <a:pt x="696" y="323"/>
                    <a:pt x="313" y="1219"/>
                  </a:cubicBezTo>
                  <a:cubicBezTo>
                    <a:pt x="1" y="1941"/>
                    <a:pt x="45" y="2789"/>
                    <a:pt x="224" y="3583"/>
                  </a:cubicBezTo>
                  <a:cubicBezTo>
                    <a:pt x="474" y="4680"/>
                    <a:pt x="973" y="5724"/>
                    <a:pt x="1660" y="6616"/>
                  </a:cubicBezTo>
                  <a:cubicBezTo>
                    <a:pt x="2044" y="7107"/>
                    <a:pt x="2499" y="7562"/>
                    <a:pt x="3061" y="7820"/>
                  </a:cubicBezTo>
                  <a:cubicBezTo>
                    <a:pt x="3382" y="7964"/>
                    <a:pt x="3729" y="8031"/>
                    <a:pt x="4075" y="8031"/>
                  </a:cubicBezTo>
                  <a:cubicBezTo>
                    <a:pt x="4527" y="8031"/>
                    <a:pt x="4978" y="7916"/>
                    <a:pt x="5371" y="7704"/>
                  </a:cubicBezTo>
                  <a:cubicBezTo>
                    <a:pt x="6067" y="7339"/>
                    <a:pt x="6594" y="6705"/>
                    <a:pt x="6924" y="5974"/>
                  </a:cubicBezTo>
                  <a:cubicBezTo>
                    <a:pt x="7218" y="5340"/>
                    <a:pt x="7370" y="4618"/>
                    <a:pt x="7254" y="3904"/>
                  </a:cubicBezTo>
                  <a:cubicBezTo>
                    <a:pt x="7075" y="2825"/>
                    <a:pt x="6308" y="1906"/>
                    <a:pt x="5407" y="1290"/>
                  </a:cubicBezTo>
                  <a:cubicBezTo>
                    <a:pt x="4531" y="696"/>
                    <a:pt x="3229" y="0"/>
                    <a:pt x="2119" y="0"/>
                  </a:cubicBezTo>
                  <a:close/>
                </a:path>
              </a:pathLst>
            </a:custGeom>
            <a:solidFill>
              <a:srgbClr val="EA3F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6883;p57"/>
            <p:cNvSpPr/>
            <p:nvPr/>
          </p:nvSpPr>
          <p:spPr>
            <a:xfrm>
              <a:off x="7135095" y="2328590"/>
              <a:ext cx="121257" cy="125786"/>
            </a:xfrm>
            <a:custGeom>
              <a:avLst/>
              <a:gdLst/>
              <a:ahLst/>
              <a:cxnLst/>
              <a:rect l="l" t="t" r="r" b="b"/>
              <a:pathLst>
                <a:path w="3909" h="4055" extrusionOk="0">
                  <a:moveTo>
                    <a:pt x="34" y="0"/>
                  </a:moveTo>
                  <a:cubicBezTo>
                    <a:pt x="29" y="0"/>
                    <a:pt x="24" y="1"/>
                    <a:pt x="18" y="4"/>
                  </a:cubicBezTo>
                  <a:cubicBezTo>
                    <a:pt x="1" y="13"/>
                    <a:pt x="1" y="31"/>
                    <a:pt x="10" y="49"/>
                  </a:cubicBezTo>
                  <a:cubicBezTo>
                    <a:pt x="911" y="1583"/>
                    <a:pt x="2133" y="2948"/>
                    <a:pt x="3587" y="4018"/>
                  </a:cubicBezTo>
                  <a:cubicBezTo>
                    <a:pt x="3587" y="4018"/>
                    <a:pt x="3587" y="4018"/>
                    <a:pt x="3596" y="4027"/>
                  </a:cubicBezTo>
                  <a:cubicBezTo>
                    <a:pt x="3627" y="4046"/>
                    <a:pt x="3661" y="4055"/>
                    <a:pt x="3694" y="4055"/>
                  </a:cubicBezTo>
                  <a:cubicBezTo>
                    <a:pt x="3758" y="4055"/>
                    <a:pt x="3820" y="4023"/>
                    <a:pt x="3854" y="3965"/>
                  </a:cubicBezTo>
                  <a:cubicBezTo>
                    <a:pt x="3908" y="3885"/>
                    <a:pt x="3890" y="3769"/>
                    <a:pt x="3801" y="3706"/>
                  </a:cubicBezTo>
                  <a:cubicBezTo>
                    <a:pt x="2329" y="2752"/>
                    <a:pt x="1044" y="1485"/>
                    <a:pt x="63" y="13"/>
                  </a:cubicBezTo>
                  <a:cubicBezTo>
                    <a:pt x="57" y="7"/>
                    <a:pt x="46" y="0"/>
                    <a:pt x="34" y="0"/>
                  </a:cubicBezTo>
                  <a:close/>
                </a:path>
              </a:pathLst>
            </a:custGeom>
            <a:solidFill>
              <a:srgbClr val="FC7A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6884;p57"/>
            <p:cNvSpPr/>
            <p:nvPr/>
          </p:nvSpPr>
          <p:spPr>
            <a:xfrm>
              <a:off x="7125417" y="2338269"/>
              <a:ext cx="74758" cy="133138"/>
            </a:xfrm>
            <a:custGeom>
              <a:avLst/>
              <a:gdLst/>
              <a:ahLst/>
              <a:cxnLst/>
              <a:rect l="l" t="t" r="r" b="b"/>
              <a:pathLst>
                <a:path w="2410" h="4292" extrusionOk="0">
                  <a:moveTo>
                    <a:pt x="45" y="1"/>
                  </a:moveTo>
                  <a:cubicBezTo>
                    <a:pt x="41" y="1"/>
                    <a:pt x="38" y="2"/>
                    <a:pt x="36" y="4"/>
                  </a:cubicBezTo>
                  <a:cubicBezTo>
                    <a:pt x="18" y="4"/>
                    <a:pt x="0" y="22"/>
                    <a:pt x="9" y="40"/>
                  </a:cubicBezTo>
                  <a:cubicBezTo>
                    <a:pt x="161" y="825"/>
                    <a:pt x="437" y="1583"/>
                    <a:pt x="812" y="2288"/>
                  </a:cubicBezTo>
                  <a:cubicBezTo>
                    <a:pt x="1187" y="2993"/>
                    <a:pt x="1651" y="3653"/>
                    <a:pt x="2195" y="4251"/>
                  </a:cubicBezTo>
                  <a:cubicBezTo>
                    <a:pt x="2218" y="4279"/>
                    <a:pt x="2251" y="4292"/>
                    <a:pt x="2284" y="4292"/>
                  </a:cubicBezTo>
                  <a:cubicBezTo>
                    <a:pt x="2314" y="4292"/>
                    <a:pt x="2343" y="4281"/>
                    <a:pt x="2364" y="4260"/>
                  </a:cubicBezTo>
                  <a:cubicBezTo>
                    <a:pt x="2409" y="4215"/>
                    <a:pt x="2409" y="4135"/>
                    <a:pt x="2364" y="4090"/>
                  </a:cubicBezTo>
                  <a:cubicBezTo>
                    <a:pt x="1820" y="3528"/>
                    <a:pt x="1339" y="2895"/>
                    <a:pt x="946" y="2217"/>
                  </a:cubicBezTo>
                  <a:cubicBezTo>
                    <a:pt x="553" y="1530"/>
                    <a:pt x="259" y="798"/>
                    <a:pt x="72" y="22"/>
                  </a:cubicBezTo>
                  <a:cubicBezTo>
                    <a:pt x="65" y="9"/>
                    <a:pt x="54" y="1"/>
                    <a:pt x="45" y="1"/>
                  </a:cubicBezTo>
                  <a:close/>
                </a:path>
              </a:pathLst>
            </a:custGeom>
            <a:solidFill>
              <a:srgbClr val="FC7A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6885;p57"/>
            <p:cNvSpPr/>
            <p:nvPr/>
          </p:nvSpPr>
          <p:spPr>
            <a:xfrm>
              <a:off x="7151412" y="2321114"/>
              <a:ext cx="103266" cy="78729"/>
            </a:xfrm>
            <a:custGeom>
              <a:avLst/>
              <a:gdLst/>
              <a:ahLst/>
              <a:cxnLst/>
              <a:rect l="l" t="t" r="r" b="b"/>
              <a:pathLst>
                <a:path w="3329" h="2538" extrusionOk="0">
                  <a:moveTo>
                    <a:pt x="31" y="1"/>
                  </a:moveTo>
                  <a:cubicBezTo>
                    <a:pt x="19" y="1"/>
                    <a:pt x="7" y="9"/>
                    <a:pt x="1" y="22"/>
                  </a:cubicBezTo>
                  <a:cubicBezTo>
                    <a:pt x="1" y="31"/>
                    <a:pt x="10" y="58"/>
                    <a:pt x="19" y="58"/>
                  </a:cubicBezTo>
                  <a:cubicBezTo>
                    <a:pt x="1223" y="584"/>
                    <a:pt x="2267" y="1431"/>
                    <a:pt x="3025" y="2475"/>
                  </a:cubicBezTo>
                  <a:cubicBezTo>
                    <a:pt x="3025" y="2475"/>
                    <a:pt x="3025" y="2475"/>
                    <a:pt x="3034" y="2484"/>
                  </a:cubicBezTo>
                  <a:cubicBezTo>
                    <a:pt x="3064" y="2519"/>
                    <a:pt x="3108" y="2537"/>
                    <a:pt x="3151" y="2537"/>
                  </a:cubicBezTo>
                  <a:cubicBezTo>
                    <a:pt x="3186" y="2537"/>
                    <a:pt x="3221" y="2526"/>
                    <a:pt x="3248" y="2502"/>
                  </a:cubicBezTo>
                  <a:cubicBezTo>
                    <a:pt x="3320" y="2448"/>
                    <a:pt x="3328" y="2350"/>
                    <a:pt x="3275" y="2279"/>
                  </a:cubicBezTo>
                  <a:cubicBezTo>
                    <a:pt x="2419" y="1244"/>
                    <a:pt x="1286" y="450"/>
                    <a:pt x="46" y="4"/>
                  </a:cubicBezTo>
                  <a:cubicBezTo>
                    <a:pt x="41" y="2"/>
                    <a:pt x="36" y="1"/>
                    <a:pt x="31" y="1"/>
                  </a:cubicBezTo>
                  <a:close/>
                </a:path>
              </a:pathLst>
            </a:custGeom>
            <a:solidFill>
              <a:srgbClr val="FC7A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6886;p57"/>
            <p:cNvSpPr/>
            <p:nvPr/>
          </p:nvSpPr>
          <p:spPr>
            <a:xfrm>
              <a:off x="7084996" y="2281190"/>
              <a:ext cx="158884" cy="155193"/>
            </a:xfrm>
            <a:custGeom>
              <a:avLst/>
              <a:gdLst/>
              <a:ahLst/>
              <a:cxnLst/>
              <a:rect l="l" t="t" r="r" b="b"/>
              <a:pathLst>
                <a:path w="5122" h="5003" extrusionOk="0">
                  <a:moveTo>
                    <a:pt x="2116" y="1"/>
                  </a:moveTo>
                  <a:cubicBezTo>
                    <a:pt x="1361" y="1"/>
                    <a:pt x="694" y="323"/>
                    <a:pt x="313" y="1220"/>
                  </a:cubicBezTo>
                  <a:cubicBezTo>
                    <a:pt x="1" y="1942"/>
                    <a:pt x="45" y="2790"/>
                    <a:pt x="224" y="3584"/>
                  </a:cubicBezTo>
                  <a:cubicBezTo>
                    <a:pt x="340" y="4066"/>
                    <a:pt x="500" y="4547"/>
                    <a:pt x="697" y="5002"/>
                  </a:cubicBezTo>
                  <a:cubicBezTo>
                    <a:pt x="875" y="4387"/>
                    <a:pt x="1312" y="3191"/>
                    <a:pt x="2169" y="2219"/>
                  </a:cubicBezTo>
                  <a:cubicBezTo>
                    <a:pt x="3025" y="1250"/>
                    <a:pt x="4367" y="1103"/>
                    <a:pt x="5058" y="1103"/>
                  </a:cubicBezTo>
                  <a:cubicBezTo>
                    <a:pt x="5080" y="1103"/>
                    <a:pt x="5101" y="1104"/>
                    <a:pt x="5122" y="1104"/>
                  </a:cubicBezTo>
                  <a:cubicBezTo>
                    <a:pt x="4264" y="561"/>
                    <a:pt x="3113" y="1"/>
                    <a:pt x="2116" y="1"/>
                  </a:cubicBezTo>
                  <a:close/>
                </a:path>
              </a:pathLst>
            </a:custGeom>
            <a:solidFill>
              <a:srgbClr val="EA3F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6887;p57"/>
            <p:cNvSpPr/>
            <p:nvPr/>
          </p:nvSpPr>
          <p:spPr>
            <a:xfrm>
              <a:off x="7094706" y="2089915"/>
              <a:ext cx="293635" cy="214565"/>
            </a:xfrm>
            <a:custGeom>
              <a:avLst/>
              <a:gdLst/>
              <a:ahLst/>
              <a:cxnLst/>
              <a:rect l="l" t="t" r="r" b="b"/>
              <a:pathLst>
                <a:path w="9466" h="6917" extrusionOk="0">
                  <a:moveTo>
                    <a:pt x="6223" y="0"/>
                  </a:moveTo>
                  <a:cubicBezTo>
                    <a:pt x="6147" y="0"/>
                    <a:pt x="6071" y="3"/>
                    <a:pt x="5995" y="8"/>
                  </a:cubicBezTo>
                  <a:cubicBezTo>
                    <a:pt x="4835" y="88"/>
                    <a:pt x="3756" y="722"/>
                    <a:pt x="2917" y="1534"/>
                  </a:cubicBezTo>
                  <a:cubicBezTo>
                    <a:pt x="2248" y="2185"/>
                    <a:pt x="1508" y="2898"/>
                    <a:pt x="1080" y="3728"/>
                  </a:cubicBezTo>
                  <a:cubicBezTo>
                    <a:pt x="0" y="5825"/>
                    <a:pt x="1998" y="6538"/>
                    <a:pt x="3685" y="6833"/>
                  </a:cubicBezTo>
                  <a:cubicBezTo>
                    <a:pt x="3998" y="6889"/>
                    <a:pt x="4309" y="6916"/>
                    <a:pt x="4613" y="6916"/>
                  </a:cubicBezTo>
                  <a:cubicBezTo>
                    <a:pt x="6248" y="6916"/>
                    <a:pt x="7716" y="6120"/>
                    <a:pt x="8671" y="4638"/>
                  </a:cubicBezTo>
                  <a:cubicBezTo>
                    <a:pt x="9269" y="3719"/>
                    <a:pt x="9465" y="2479"/>
                    <a:pt x="8957" y="1507"/>
                  </a:cubicBezTo>
                  <a:cubicBezTo>
                    <a:pt x="8448" y="539"/>
                    <a:pt x="7322" y="0"/>
                    <a:pt x="6223" y="0"/>
                  </a:cubicBezTo>
                  <a:close/>
                </a:path>
              </a:pathLst>
            </a:custGeom>
            <a:solidFill>
              <a:srgbClr val="EA3F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6888;p57"/>
            <p:cNvSpPr/>
            <p:nvPr/>
          </p:nvSpPr>
          <p:spPr>
            <a:xfrm>
              <a:off x="7168039" y="2163218"/>
              <a:ext cx="155255" cy="78326"/>
            </a:xfrm>
            <a:custGeom>
              <a:avLst/>
              <a:gdLst/>
              <a:ahLst/>
              <a:cxnLst/>
              <a:rect l="l" t="t" r="r" b="b"/>
              <a:pathLst>
                <a:path w="5005" h="2525" extrusionOk="0">
                  <a:moveTo>
                    <a:pt x="4839" y="1"/>
                  </a:moveTo>
                  <a:cubicBezTo>
                    <a:pt x="4807" y="1"/>
                    <a:pt x="4774" y="12"/>
                    <a:pt x="4746" y="36"/>
                  </a:cubicBezTo>
                  <a:cubicBezTo>
                    <a:pt x="3381" y="1169"/>
                    <a:pt x="1758" y="2007"/>
                    <a:pt x="27" y="2462"/>
                  </a:cubicBezTo>
                  <a:cubicBezTo>
                    <a:pt x="9" y="2462"/>
                    <a:pt x="0" y="2480"/>
                    <a:pt x="0" y="2498"/>
                  </a:cubicBezTo>
                  <a:cubicBezTo>
                    <a:pt x="9" y="2516"/>
                    <a:pt x="27" y="2525"/>
                    <a:pt x="45" y="2525"/>
                  </a:cubicBezTo>
                  <a:cubicBezTo>
                    <a:pt x="1802" y="2141"/>
                    <a:pt x="3479" y="1365"/>
                    <a:pt x="4925" y="259"/>
                  </a:cubicBezTo>
                  <a:lnTo>
                    <a:pt x="4934" y="259"/>
                  </a:lnTo>
                  <a:cubicBezTo>
                    <a:pt x="4996" y="205"/>
                    <a:pt x="5005" y="116"/>
                    <a:pt x="4951" y="54"/>
                  </a:cubicBezTo>
                  <a:cubicBezTo>
                    <a:pt x="4922" y="19"/>
                    <a:pt x="4881" y="1"/>
                    <a:pt x="4839" y="1"/>
                  </a:cubicBezTo>
                  <a:close/>
                </a:path>
              </a:pathLst>
            </a:custGeom>
            <a:solidFill>
              <a:srgbClr val="FC7A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6889;p57"/>
            <p:cNvSpPr/>
            <p:nvPr/>
          </p:nvSpPr>
          <p:spPr>
            <a:xfrm>
              <a:off x="7170521" y="2215209"/>
              <a:ext cx="152774" cy="50439"/>
            </a:xfrm>
            <a:custGeom>
              <a:avLst/>
              <a:gdLst/>
              <a:ahLst/>
              <a:cxnLst/>
              <a:rect l="l" t="t" r="r" b="b"/>
              <a:pathLst>
                <a:path w="4925" h="1626" extrusionOk="0">
                  <a:moveTo>
                    <a:pt x="4786" y="0"/>
                  </a:moveTo>
                  <a:cubicBezTo>
                    <a:pt x="4754" y="0"/>
                    <a:pt x="4721" y="14"/>
                    <a:pt x="4693" y="37"/>
                  </a:cubicBezTo>
                  <a:cubicBezTo>
                    <a:pt x="4407" y="349"/>
                    <a:pt x="4086" y="608"/>
                    <a:pt x="3721" y="831"/>
                  </a:cubicBezTo>
                  <a:cubicBezTo>
                    <a:pt x="3364" y="1045"/>
                    <a:pt x="2971" y="1215"/>
                    <a:pt x="2561" y="1322"/>
                  </a:cubicBezTo>
                  <a:cubicBezTo>
                    <a:pt x="2116" y="1449"/>
                    <a:pt x="1652" y="1512"/>
                    <a:pt x="1188" y="1512"/>
                  </a:cubicBezTo>
                  <a:cubicBezTo>
                    <a:pt x="804" y="1512"/>
                    <a:pt x="420" y="1469"/>
                    <a:pt x="45" y="1384"/>
                  </a:cubicBezTo>
                  <a:cubicBezTo>
                    <a:pt x="42" y="1382"/>
                    <a:pt x="39" y="1382"/>
                    <a:pt x="35" y="1382"/>
                  </a:cubicBezTo>
                  <a:cubicBezTo>
                    <a:pt x="21" y="1382"/>
                    <a:pt x="8" y="1396"/>
                    <a:pt x="0" y="1411"/>
                  </a:cubicBezTo>
                  <a:cubicBezTo>
                    <a:pt x="0" y="1420"/>
                    <a:pt x="9" y="1447"/>
                    <a:pt x="27" y="1447"/>
                  </a:cubicBezTo>
                  <a:cubicBezTo>
                    <a:pt x="473" y="1565"/>
                    <a:pt x="933" y="1626"/>
                    <a:pt x="1394" y="1626"/>
                  </a:cubicBezTo>
                  <a:cubicBezTo>
                    <a:pt x="1801" y="1626"/>
                    <a:pt x="2208" y="1578"/>
                    <a:pt x="2605" y="1482"/>
                  </a:cubicBezTo>
                  <a:cubicBezTo>
                    <a:pt x="3025" y="1375"/>
                    <a:pt x="3444" y="1215"/>
                    <a:pt x="3828" y="1001"/>
                  </a:cubicBezTo>
                  <a:cubicBezTo>
                    <a:pt x="4211" y="795"/>
                    <a:pt x="4559" y="528"/>
                    <a:pt x="4871" y="215"/>
                  </a:cubicBezTo>
                  <a:cubicBezTo>
                    <a:pt x="4880" y="215"/>
                    <a:pt x="4880" y="207"/>
                    <a:pt x="4880" y="207"/>
                  </a:cubicBezTo>
                  <a:cubicBezTo>
                    <a:pt x="4925" y="162"/>
                    <a:pt x="4925" y="82"/>
                    <a:pt x="4871" y="37"/>
                  </a:cubicBezTo>
                  <a:cubicBezTo>
                    <a:pt x="4846" y="12"/>
                    <a:pt x="4816" y="0"/>
                    <a:pt x="4786" y="0"/>
                  </a:cubicBezTo>
                  <a:close/>
                </a:path>
              </a:pathLst>
            </a:custGeom>
            <a:solidFill>
              <a:srgbClr val="FC7A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6890;p57"/>
            <p:cNvSpPr/>
            <p:nvPr/>
          </p:nvSpPr>
          <p:spPr>
            <a:xfrm>
              <a:off x="7163883" y="2140014"/>
              <a:ext cx="122901" cy="79442"/>
            </a:xfrm>
            <a:custGeom>
              <a:avLst/>
              <a:gdLst/>
              <a:ahLst/>
              <a:cxnLst/>
              <a:rect l="l" t="t" r="r" b="b"/>
              <a:pathLst>
                <a:path w="3962" h="2561" extrusionOk="0">
                  <a:moveTo>
                    <a:pt x="3807" y="1"/>
                  </a:moveTo>
                  <a:cubicBezTo>
                    <a:pt x="3793" y="1"/>
                    <a:pt x="3779" y="3"/>
                    <a:pt x="3765" y="8"/>
                  </a:cubicBezTo>
                  <a:cubicBezTo>
                    <a:pt x="3007" y="177"/>
                    <a:pt x="2275" y="472"/>
                    <a:pt x="1633" y="900"/>
                  </a:cubicBezTo>
                  <a:cubicBezTo>
                    <a:pt x="991" y="1328"/>
                    <a:pt x="446" y="1881"/>
                    <a:pt x="9" y="2506"/>
                  </a:cubicBezTo>
                  <a:cubicBezTo>
                    <a:pt x="0" y="2524"/>
                    <a:pt x="0" y="2541"/>
                    <a:pt x="18" y="2550"/>
                  </a:cubicBezTo>
                  <a:cubicBezTo>
                    <a:pt x="22" y="2558"/>
                    <a:pt x="27" y="2561"/>
                    <a:pt x="34" y="2561"/>
                  </a:cubicBezTo>
                  <a:cubicBezTo>
                    <a:pt x="42" y="2561"/>
                    <a:pt x="53" y="2555"/>
                    <a:pt x="63" y="2550"/>
                  </a:cubicBezTo>
                  <a:cubicBezTo>
                    <a:pt x="527" y="1953"/>
                    <a:pt x="1089" y="1435"/>
                    <a:pt x="1731" y="1060"/>
                  </a:cubicBezTo>
                  <a:cubicBezTo>
                    <a:pt x="2373" y="677"/>
                    <a:pt x="3087" y="427"/>
                    <a:pt x="3819" y="302"/>
                  </a:cubicBezTo>
                  <a:lnTo>
                    <a:pt x="3828" y="302"/>
                  </a:lnTo>
                  <a:cubicBezTo>
                    <a:pt x="3917" y="284"/>
                    <a:pt x="3961" y="204"/>
                    <a:pt x="3943" y="124"/>
                  </a:cubicBezTo>
                  <a:cubicBezTo>
                    <a:pt x="3929" y="50"/>
                    <a:pt x="3872" y="1"/>
                    <a:pt x="3807" y="1"/>
                  </a:cubicBezTo>
                  <a:close/>
                </a:path>
              </a:pathLst>
            </a:custGeom>
            <a:solidFill>
              <a:srgbClr val="FC7A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6891;p57"/>
            <p:cNvSpPr/>
            <p:nvPr/>
          </p:nvSpPr>
          <p:spPr>
            <a:xfrm>
              <a:off x="7094706" y="2133314"/>
              <a:ext cx="179606" cy="171199"/>
            </a:xfrm>
            <a:custGeom>
              <a:avLst/>
              <a:gdLst/>
              <a:ahLst/>
              <a:cxnLst/>
              <a:rect l="l" t="t" r="r" b="b"/>
              <a:pathLst>
                <a:path w="5790" h="5519" extrusionOk="0">
                  <a:moveTo>
                    <a:pt x="3060" y="1"/>
                  </a:moveTo>
                  <a:cubicBezTo>
                    <a:pt x="3015" y="45"/>
                    <a:pt x="2962" y="90"/>
                    <a:pt x="2917" y="135"/>
                  </a:cubicBezTo>
                  <a:cubicBezTo>
                    <a:pt x="2248" y="786"/>
                    <a:pt x="1508" y="1499"/>
                    <a:pt x="1080" y="2329"/>
                  </a:cubicBezTo>
                  <a:cubicBezTo>
                    <a:pt x="0" y="4426"/>
                    <a:pt x="1998" y="5139"/>
                    <a:pt x="3685" y="5434"/>
                  </a:cubicBezTo>
                  <a:cubicBezTo>
                    <a:pt x="3997" y="5491"/>
                    <a:pt x="4306" y="5519"/>
                    <a:pt x="4609" y="5519"/>
                  </a:cubicBezTo>
                  <a:cubicBezTo>
                    <a:pt x="5015" y="5519"/>
                    <a:pt x="5411" y="5468"/>
                    <a:pt x="5790" y="5371"/>
                  </a:cubicBezTo>
                  <a:cubicBezTo>
                    <a:pt x="5094" y="5095"/>
                    <a:pt x="3658" y="4399"/>
                    <a:pt x="3078" y="3319"/>
                  </a:cubicBezTo>
                  <a:cubicBezTo>
                    <a:pt x="2543" y="2302"/>
                    <a:pt x="2837" y="813"/>
                    <a:pt x="3060" y="1"/>
                  </a:cubicBezTo>
                  <a:close/>
                </a:path>
              </a:pathLst>
            </a:custGeom>
            <a:solidFill>
              <a:srgbClr val="EA3F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6892;p57"/>
            <p:cNvSpPr/>
            <p:nvPr/>
          </p:nvSpPr>
          <p:spPr>
            <a:xfrm>
              <a:off x="7202069" y="2020552"/>
              <a:ext cx="58690" cy="68275"/>
            </a:xfrm>
            <a:custGeom>
              <a:avLst/>
              <a:gdLst/>
              <a:ahLst/>
              <a:cxnLst/>
              <a:rect l="l" t="t" r="r" b="b"/>
              <a:pathLst>
                <a:path w="1892" h="2201" extrusionOk="0">
                  <a:moveTo>
                    <a:pt x="654" y="1"/>
                  </a:moveTo>
                  <a:cubicBezTo>
                    <a:pt x="610" y="1"/>
                    <a:pt x="563" y="17"/>
                    <a:pt x="527" y="41"/>
                  </a:cubicBezTo>
                  <a:cubicBezTo>
                    <a:pt x="268" y="183"/>
                    <a:pt x="215" y="531"/>
                    <a:pt x="206" y="826"/>
                  </a:cubicBezTo>
                  <a:cubicBezTo>
                    <a:pt x="188" y="1174"/>
                    <a:pt x="0" y="2039"/>
                    <a:pt x="402" y="2182"/>
                  </a:cubicBezTo>
                  <a:cubicBezTo>
                    <a:pt x="439" y="2195"/>
                    <a:pt x="478" y="2201"/>
                    <a:pt x="519" y="2201"/>
                  </a:cubicBezTo>
                  <a:cubicBezTo>
                    <a:pt x="870" y="2201"/>
                    <a:pt x="1361" y="1767"/>
                    <a:pt x="1553" y="1575"/>
                  </a:cubicBezTo>
                  <a:cubicBezTo>
                    <a:pt x="1731" y="1397"/>
                    <a:pt x="1892" y="1165"/>
                    <a:pt x="1856" y="915"/>
                  </a:cubicBezTo>
                  <a:cubicBezTo>
                    <a:pt x="1847" y="852"/>
                    <a:pt x="1829" y="799"/>
                    <a:pt x="1785" y="772"/>
                  </a:cubicBezTo>
                  <a:cubicBezTo>
                    <a:pt x="1760" y="752"/>
                    <a:pt x="1730" y="746"/>
                    <a:pt x="1699" y="746"/>
                  </a:cubicBezTo>
                  <a:cubicBezTo>
                    <a:pt x="1674" y="746"/>
                    <a:pt x="1648" y="750"/>
                    <a:pt x="1624" y="754"/>
                  </a:cubicBezTo>
                  <a:cubicBezTo>
                    <a:pt x="1303" y="799"/>
                    <a:pt x="1009" y="1004"/>
                    <a:pt x="839" y="1281"/>
                  </a:cubicBezTo>
                  <a:cubicBezTo>
                    <a:pt x="910" y="906"/>
                    <a:pt x="982" y="496"/>
                    <a:pt x="821" y="148"/>
                  </a:cubicBezTo>
                  <a:cubicBezTo>
                    <a:pt x="803" y="94"/>
                    <a:pt x="768" y="41"/>
                    <a:pt x="714" y="14"/>
                  </a:cubicBezTo>
                  <a:cubicBezTo>
                    <a:pt x="696" y="5"/>
                    <a:pt x="676" y="1"/>
                    <a:pt x="654" y="1"/>
                  </a:cubicBezTo>
                  <a:close/>
                </a:path>
              </a:pathLst>
            </a:custGeom>
            <a:solidFill>
              <a:srgbClr val="EA3F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6893;p57"/>
            <p:cNvSpPr/>
            <p:nvPr/>
          </p:nvSpPr>
          <p:spPr>
            <a:xfrm>
              <a:off x="7004745" y="2200877"/>
              <a:ext cx="181498" cy="149330"/>
            </a:xfrm>
            <a:custGeom>
              <a:avLst/>
              <a:gdLst/>
              <a:ahLst/>
              <a:cxnLst/>
              <a:rect l="l" t="t" r="r" b="b"/>
              <a:pathLst>
                <a:path w="5851" h="4814" extrusionOk="0">
                  <a:moveTo>
                    <a:pt x="2767" y="0"/>
                  </a:moveTo>
                  <a:cubicBezTo>
                    <a:pt x="1858" y="0"/>
                    <a:pt x="946" y="349"/>
                    <a:pt x="474" y="1106"/>
                  </a:cubicBezTo>
                  <a:cubicBezTo>
                    <a:pt x="1" y="1846"/>
                    <a:pt x="117" y="2845"/>
                    <a:pt x="634" y="3728"/>
                  </a:cubicBezTo>
                  <a:cubicBezTo>
                    <a:pt x="1081" y="4495"/>
                    <a:pt x="1731" y="4814"/>
                    <a:pt x="2407" y="4814"/>
                  </a:cubicBezTo>
                  <a:cubicBezTo>
                    <a:pt x="3540" y="4814"/>
                    <a:pt x="4746" y="3920"/>
                    <a:pt x="5193" y="2747"/>
                  </a:cubicBezTo>
                  <a:cubicBezTo>
                    <a:pt x="5850" y="1011"/>
                    <a:pt x="4314" y="0"/>
                    <a:pt x="2767" y="0"/>
                  </a:cubicBezTo>
                  <a:close/>
                </a:path>
              </a:pathLst>
            </a:custGeom>
            <a:solidFill>
              <a:srgbClr val="5615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6894;p57"/>
            <p:cNvSpPr/>
            <p:nvPr/>
          </p:nvSpPr>
          <p:spPr>
            <a:xfrm>
              <a:off x="7026057" y="2219366"/>
              <a:ext cx="136302" cy="112261"/>
            </a:xfrm>
            <a:custGeom>
              <a:avLst/>
              <a:gdLst/>
              <a:ahLst/>
              <a:cxnLst/>
              <a:rect l="l" t="t" r="r" b="b"/>
              <a:pathLst>
                <a:path w="4394" h="3619" extrusionOk="0">
                  <a:moveTo>
                    <a:pt x="2075" y="1"/>
                  </a:moveTo>
                  <a:cubicBezTo>
                    <a:pt x="1391" y="1"/>
                    <a:pt x="705" y="263"/>
                    <a:pt x="349" y="831"/>
                  </a:cubicBezTo>
                  <a:cubicBezTo>
                    <a:pt x="1" y="1393"/>
                    <a:pt x="81" y="2142"/>
                    <a:pt x="474" y="2802"/>
                  </a:cubicBezTo>
                  <a:cubicBezTo>
                    <a:pt x="810" y="3379"/>
                    <a:pt x="1301" y="3618"/>
                    <a:pt x="1810" y="3618"/>
                  </a:cubicBezTo>
                  <a:cubicBezTo>
                    <a:pt x="2663" y="3618"/>
                    <a:pt x="3570" y="2948"/>
                    <a:pt x="3899" y="2071"/>
                  </a:cubicBezTo>
                  <a:cubicBezTo>
                    <a:pt x="4394" y="761"/>
                    <a:pt x="3238" y="1"/>
                    <a:pt x="2075" y="1"/>
                  </a:cubicBezTo>
                  <a:close/>
                </a:path>
              </a:pathLst>
            </a:custGeom>
            <a:solidFill>
              <a:srgbClr val="5615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6895;p57"/>
            <p:cNvSpPr/>
            <p:nvPr/>
          </p:nvSpPr>
          <p:spPr>
            <a:xfrm>
              <a:off x="7044886" y="2238412"/>
              <a:ext cx="21342" cy="24475"/>
            </a:xfrm>
            <a:custGeom>
              <a:avLst/>
              <a:gdLst/>
              <a:ahLst/>
              <a:cxnLst/>
              <a:rect l="l" t="t" r="r" b="b"/>
              <a:pathLst>
                <a:path w="688" h="789" extrusionOk="0">
                  <a:moveTo>
                    <a:pt x="356" y="1"/>
                  </a:moveTo>
                  <a:cubicBezTo>
                    <a:pt x="126" y="1"/>
                    <a:pt x="0" y="422"/>
                    <a:pt x="116" y="618"/>
                  </a:cubicBezTo>
                  <a:cubicBezTo>
                    <a:pt x="170" y="716"/>
                    <a:pt x="277" y="779"/>
                    <a:pt x="384" y="788"/>
                  </a:cubicBezTo>
                  <a:cubicBezTo>
                    <a:pt x="391" y="788"/>
                    <a:pt x="398" y="789"/>
                    <a:pt x="404" y="789"/>
                  </a:cubicBezTo>
                  <a:cubicBezTo>
                    <a:pt x="504" y="789"/>
                    <a:pt x="601" y="729"/>
                    <a:pt x="643" y="645"/>
                  </a:cubicBezTo>
                  <a:cubicBezTo>
                    <a:pt x="669" y="592"/>
                    <a:pt x="678" y="538"/>
                    <a:pt x="678" y="493"/>
                  </a:cubicBezTo>
                  <a:cubicBezTo>
                    <a:pt x="687" y="342"/>
                    <a:pt x="643" y="172"/>
                    <a:pt x="527" y="74"/>
                  </a:cubicBezTo>
                  <a:cubicBezTo>
                    <a:pt x="465" y="23"/>
                    <a:pt x="408" y="1"/>
                    <a:pt x="356" y="1"/>
                  </a:cubicBezTo>
                  <a:close/>
                </a:path>
              </a:pathLst>
            </a:custGeom>
            <a:solidFill>
              <a:srgbClr val="7A27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6896;p57"/>
            <p:cNvSpPr/>
            <p:nvPr/>
          </p:nvSpPr>
          <p:spPr>
            <a:xfrm>
              <a:off x="7078637" y="2228176"/>
              <a:ext cx="21342" cy="24475"/>
            </a:xfrm>
            <a:custGeom>
              <a:avLst/>
              <a:gdLst/>
              <a:ahLst/>
              <a:cxnLst/>
              <a:rect l="l" t="t" r="r" b="b"/>
              <a:pathLst>
                <a:path w="688" h="789" extrusionOk="0">
                  <a:moveTo>
                    <a:pt x="354" y="0"/>
                  </a:moveTo>
                  <a:cubicBezTo>
                    <a:pt x="126" y="0"/>
                    <a:pt x="1" y="415"/>
                    <a:pt x="117" y="618"/>
                  </a:cubicBezTo>
                  <a:cubicBezTo>
                    <a:pt x="179" y="707"/>
                    <a:pt x="277" y="779"/>
                    <a:pt x="384" y="788"/>
                  </a:cubicBezTo>
                  <a:cubicBezTo>
                    <a:pt x="391" y="788"/>
                    <a:pt x="398" y="789"/>
                    <a:pt x="405" y="789"/>
                  </a:cubicBezTo>
                  <a:cubicBezTo>
                    <a:pt x="505" y="789"/>
                    <a:pt x="601" y="728"/>
                    <a:pt x="643" y="636"/>
                  </a:cubicBezTo>
                  <a:cubicBezTo>
                    <a:pt x="670" y="591"/>
                    <a:pt x="679" y="538"/>
                    <a:pt x="679" y="484"/>
                  </a:cubicBezTo>
                  <a:cubicBezTo>
                    <a:pt x="688" y="333"/>
                    <a:pt x="643" y="172"/>
                    <a:pt x="527" y="74"/>
                  </a:cubicBezTo>
                  <a:cubicBezTo>
                    <a:pt x="465" y="22"/>
                    <a:pt x="407" y="0"/>
                    <a:pt x="354" y="0"/>
                  </a:cubicBezTo>
                  <a:close/>
                </a:path>
              </a:pathLst>
            </a:custGeom>
            <a:solidFill>
              <a:srgbClr val="7A27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6897;p57"/>
            <p:cNvSpPr/>
            <p:nvPr/>
          </p:nvSpPr>
          <p:spPr>
            <a:xfrm>
              <a:off x="7071316" y="2258669"/>
              <a:ext cx="32261" cy="24940"/>
            </a:xfrm>
            <a:custGeom>
              <a:avLst/>
              <a:gdLst/>
              <a:ahLst/>
              <a:cxnLst/>
              <a:rect l="l" t="t" r="r" b="b"/>
              <a:pathLst>
                <a:path w="1040" h="804" extrusionOk="0">
                  <a:moveTo>
                    <a:pt x="645" y="1"/>
                  </a:moveTo>
                  <a:cubicBezTo>
                    <a:pt x="562" y="1"/>
                    <a:pt x="477" y="25"/>
                    <a:pt x="397" y="81"/>
                  </a:cubicBezTo>
                  <a:cubicBezTo>
                    <a:pt x="0" y="354"/>
                    <a:pt x="332" y="804"/>
                    <a:pt x="617" y="804"/>
                  </a:cubicBezTo>
                  <a:cubicBezTo>
                    <a:pt x="639" y="804"/>
                    <a:pt x="661" y="801"/>
                    <a:pt x="683" y="795"/>
                  </a:cubicBezTo>
                  <a:cubicBezTo>
                    <a:pt x="799" y="759"/>
                    <a:pt x="915" y="670"/>
                    <a:pt x="977" y="536"/>
                  </a:cubicBezTo>
                  <a:cubicBezTo>
                    <a:pt x="1040" y="411"/>
                    <a:pt x="1040" y="251"/>
                    <a:pt x="977" y="153"/>
                  </a:cubicBezTo>
                  <a:cubicBezTo>
                    <a:pt x="950" y="108"/>
                    <a:pt x="906" y="81"/>
                    <a:pt x="861" y="54"/>
                  </a:cubicBezTo>
                  <a:cubicBezTo>
                    <a:pt x="793" y="21"/>
                    <a:pt x="720" y="1"/>
                    <a:pt x="645" y="1"/>
                  </a:cubicBezTo>
                  <a:close/>
                </a:path>
              </a:pathLst>
            </a:custGeom>
            <a:solidFill>
              <a:srgbClr val="7A27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6898;p57"/>
            <p:cNvSpPr/>
            <p:nvPr/>
          </p:nvSpPr>
          <p:spPr>
            <a:xfrm>
              <a:off x="7111302" y="2241670"/>
              <a:ext cx="29376" cy="25064"/>
            </a:xfrm>
            <a:custGeom>
              <a:avLst/>
              <a:gdLst/>
              <a:ahLst/>
              <a:cxnLst/>
              <a:rect l="l" t="t" r="r" b="b"/>
              <a:pathLst>
                <a:path w="947" h="808" extrusionOk="0">
                  <a:moveTo>
                    <a:pt x="440" y="0"/>
                  </a:moveTo>
                  <a:cubicBezTo>
                    <a:pt x="151" y="0"/>
                    <a:pt x="0" y="419"/>
                    <a:pt x="152" y="647"/>
                  </a:cubicBezTo>
                  <a:cubicBezTo>
                    <a:pt x="188" y="701"/>
                    <a:pt x="241" y="736"/>
                    <a:pt x="304" y="772"/>
                  </a:cubicBezTo>
                  <a:cubicBezTo>
                    <a:pt x="358" y="796"/>
                    <a:pt x="418" y="808"/>
                    <a:pt x="476" y="808"/>
                  </a:cubicBezTo>
                  <a:cubicBezTo>
                    <a:pt x="572" y="808"/>
                    <a:pt x="666" y="776"/>
                    <a:pt x="732" y="710"/>
                  </a:cubicBezTo>
                  <a:cubicBezTo>
                    <a:pt x="946" y="495"/>
                    <a:pt x="785" y="49"/>
                    <a:pt x="491" y="5"/>
                  </a:cubicBezTo>
                  <a:cubicBezTo>
                    <a:pt x="473" y="2"/>
                    <a:pt x="456" y="0"/>
                    <a:pt x="440" y="0"/>
                  </a:cubicBezTo>
                  <a:close/>
                </a:path>
              </a:pathLst>
            </a:custGeom>
            <a:solidFill>
              <a:srgbClr val="7A27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6899;p57"/>
            <p:cNvSpPr/>
            <p:nvPr/>
          </p:nvSpPr>
          <p:spPr>
            <a:xfrm>
              <a:off x="7109658" y="2279019"/>
              <a:ext cx="29345" cy="25188"/>
            </a:xfrm>
            <a:custGeom>
              <a:avLst/>
              <a:gdLst/>
              <a:ahLst/>
              <a:cxnLst/>
              <a:rect l="l" t="t" r="r" b="b"/>
              <a:pathLst>
                <a:path w="946" h="812" extrusionOk="0">
                  <a:moveTo>
                    <a:pt x="440" y="1"/>
                  </a:moveTo>
                  <a:cubicBezTo>
                    <a:pt x="151" y="1"/>
                    <a:pt x="0" y="428"/>
                    <a:pt x="160" y="647"/>
                  </a:cubicBezTo>
                  <a:cubicBezTo>
                    <a:pt x="196" y="701"/>
                    <a:pt x="250" y="746"/>
                    <a:pt x="312" y="772"/>
                  </a:cubicBezTo>
                  <a:cubicBezTo>
                    <a:pt x="366" y="798"/>
                    <a:pt x="428" y="811"/>
                    <a:pt x="490" y="811"/>
                  </a:cubicBezTo>
                  <a:cubicBezTo>
                    <a:pt x="579" y="811"/>
                    <a:pt x="668" y="782"/>
                    <a:pt x="731" y="719"/>
                  </a:cubicBezTo>
                  <a:cubicBezTo>
                    <a:pt x="945" y="496"/>
                    <a:pt x="794" y="50"/>
                    <a:pt x="491" y="5"/>
                  </a:cubicBezTo>
                  <a:cubicBezTo>
                    <a:pt x="473" y="2"/>
                    <a:pt x="456" y="1"/>
                    <a:pt x="440" y="1"/>
                  </a:cubicBezTo>
                  <a:close/>
                </a:path>
              </a:pathLst>
            </a:custGeom>
            <a:solidFill>
              <a:srgbClr val="7A27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6900;p57"/>
            <p:cNvSpPr/>
            <p:nvPr/>
          </p:nvSpPr>
          <p:spPr>
            <a:xfrm>
              <a:off x="7040171" y="2279019"/>
              <a:ext cx="29655" cy="25188"/>
            </a:xfrm>
            <a:custGeom>
              <a:avLst/>
              <a:gdLst/>
              <a:ahLst/>
              <a:cxnLst/>
              <a:rect l="l" t="t" r="r" b="b"/>
              <a:pathLst>
                <a:path w="956" h="812" extrusionOk="0">
                  <a:moveTo>
                    <a:pt x="450" y="1"/>
                  </a:moveTo>
                  <a:cubicBezTo>
                    <a:pt x="160" y="1"/>
                    <a:pt x="1" y="428"/>
                    <a:pt x="161" y="647"/>
                  </a:cubicBezTo>
                  <a:cubicBezTo>
                    <a:pt x="197" y="701"/>
                    <a:pt x="250" y="746"/>
                    <a:pt x="313" y="772"/>
                  </a:cubicBezTo>
                  <a:cubicBezTo>
                    <a:pt x="367" y="798"/>
                    <a:pt x="429" y="811"/>
                    <a:pt x="490" y="811"/>
                  </a:cubicBezTo>
                  <a:cubicBezTo>
                    <a:pt x="580" y="811"/>
                    <a:pt x="669" y="782"/>
                    <a:pt x="732" y="719"/>
                  </a:cubicBezTo>
                  <a:cubicBezTo>
                    <a:pt x="955" y="496"/>
                    <a:pt x="795" y="50"/>
                    <a:pt x="500" y="5"/>
                  </a:cubicBezTo>
                  <a:cubicBezTo>
                    <a:pt x="483" y="2"/>
                    <a:pt x="466" y="1"/>
                    <a:pt x="450" y="1"/>
                  </a:cubicBezTo>
                  <a:close/>
                </a:path>
              </a:pathLst>
            </a:custGeom>
            <a:solidFill>
              <a:srgbClr val="7A27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6901;p57"/>
            <p:cNvSpPr/>
            <p:nvPr/>
          </p:nvSpPr>
          <p:spPr>
            <a:xfrm>
              <a:off x="7073395" y="2288883"/>
              <a:ext cx="26646" cy="24971"/>
            </a:xfrm>
            <a:custGeom>
              <a:avLst/>
              <a:gdLst/>
              <a:ahLst/>
              <a:cxnLst/>
              <a:rect l="l" t="t" r="r" b="b"/>
              <a:pathLst>
                <a:path w="859" h="805" extrusionOk="0">
                  <a:moveTo>
                    <a:pt x="412" y="1"/>
                  </a:moveTo>
                  <a:cubicBezTo>
                    <a:pt x="361" y="1"/>
                    <a:pt x="309" y="14"/>
                    <a:pt x="259" y="44"/>
                  </a:cubicBezTo>
                  <a:cubicBezTo>
                    <a:pt x="0" y="196"/>
                    <a:pt x="36" y="597"/>
                    <a:pt x="268" y="749"/>
                  </a:cubicBezTo>
                  <a:cubicBezTo>
                    <a:pt x="304" y="775"/>
                    <a:pt x="339" y="793"/>
                    <a:pt x="384" y="802"/>
                  </a:cubicBezTo>
                  <a:cubicBezTo>
                    <a:pt x="394" y="804"/>
                    <a:pt x="403" y="805"/>
                    <a:pt x="413" y="805"/>
                  </a:cubicBezTo>
                  <a:cubicBezTo>
                    <a:pt x="457" y="805"/>
                    <a:pt x="499" y="790"/>
                    <a:pt x="535" y="775"/>
                  </a:cubicBezTo>
                  <a:cubicBezTo>
                    <a:pt x="651" y="731"/>
                    <a:pt x="741" y="633"/>
                    <a:pt x="785" y="517"/>
                  </a:cubicBezTo>
                  <a:cubicBezTo>
                    <a:pt x="859" y="289"/>
                    <a:pt x="648" y="1"/>
                    <a:pt x="412" y="1"/>
                  </a:cubicBezTo>
                  <a:close/>
                </a:path>
              </a:pathLst>
            </a:custGeom>
            <a:solidFill>
              <a:srgbClr val="7A27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6902;p57"/>
            <p:cNvSpPr/>
            <p:nvPr/>
          </p:nvSpPr>
          <p:spPr>
            <a:xfrm>
              <a:off x="7289207" y="2313762"/>
              <a:ext cx="73952" cy="62660"/>
            </a:xfrm>
            <a:custGeom>
              <a:avLst/>
              <a:gdLst/>
              <a:ahLst/>
              <a:cxnLst/>
              <a:rect l="l" t="t" r="r" b="b"/>
              <a:pathLst>
                <a:path w="2384" h="2020" extrusionOk="0">
                  <a:moveTo>
                    <a:pt x="1111" y="0"/>
                  </a:moveTo>
                  <a:cubicBezTo>
                    <a:pt x="900" y="0"/>
                    <a:pt x="695" y="40"/>
                    <a:pt x="519" y="143"/>
                  </a:cubicBezTo>
                  <a:cubicBezTo>
                    <a:pt x="0" y="457"/>
                    <a:pt x="929" y="2019"/>
                    <a:pt x="1536" y="2019"/>
                  </a:cubicBezTo>
                  <a:cubicBezTo>
                    <a:pt x="1618" y="2019"/>
                    <a:pt x="1693" y="1991"/>
                    <a:pt x="1759" y="1927"/>
                  </a:cubicBezTo>
                  <a:cubicBezTo>
                    <a:pt x="2018" y="1686"/>
                    <a:pt x="1447" y="1106"/>
                    <a:pt x="1277" y="964"/>
                  </a:cubicBezTo>
                  <a:lnTo>
                    <a:pt x="1277" y="964"/>
                  </a:lnTo>
                  <a:cubicBezTo>
                    <a:pt x="1417" y="1015"/>
                    <a:pt x="1576" y="1049"/>
                    <a:pt x="1732" y="1049"/>
                  </a:cubicBezTo>
                  <a:cubicBezTo>
                    <a:pt x="1765" y="1049"/>
                    <a:pt x="1798" y="1047"/>
                    <a:pt x="1830" y="1044"/>
                  </a:cubicBezTo>
                  <a:cubicBezTo>
                    <a:pt x="2080" y="1026"/>
                    <a:pt x="2366" y="883"/>
                    <a:pt x="2375" y="634"/>
                  </a:cubicBezTo>
                  <a:cubicBezTo>
                    <a:pt x="2384" y="393"/>
                    <a:pt x="2143" y="232"/>
                    <a:pt x="1920" y="152"/>
                  </a:cubicBezTo>
                  <a:cubicBezTo>
                    <a:pt x="1680" y="70"/>
                    <a:pt x="1391" y="0"/>
                    <a:pt x="1111" y="0"/>
                  </a:cubicBezTo>
                  <a:close/>
                </a:path>
              </a:pathLst>
            </a:custGeom>
            <a:solidFill>
              <a:srgbClr val="EA3F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6903;p57"/>
            <p:cNvSpPr/>
            <p:nvPr/>
          </p:nvSpPr>
          <p:spPr>
            <a:xfrm>
              <a:off x="7056240" y="2476312"/>
              <a:ext cx="61171" cy="60861"/>
            </a:xfrm>
            <a:custGeom>
              <a:avLst/>
              <a:gdLst/>
              <a:ahLst/>
              <a:cxnLst/>
              <a:rect l="l" t="t" r="r" b="b"/>
              <a:pathLst>
                <a:path w="1972" h="1962" extrusionOk="0">
                  <a:moveTo>
                    <a:pt x="1217" y="1"/>
                  </a:moveTo>
                  <a:cubicBezTo>
                    <a:pt x="1187" y="1"/>
                    <a:pt x="1156" y="5"/>
                    <a:pt x="1124" y="15"/>
                  </a:cubicBezTo>
                  <a:cubicBezTo>
                    <a:pt x="687" y="149"/>
                    <a:pt x="179" y="943"/>
                    <a:pt x="45" y="1344"/>
                  </a:cubicBezTo>
                  <a:cubicBezTo>
                    <a:pt x="18" y="1415"/>
                    <a:pt x="0" y="1487"/>
                    <a:pt x="18" y="1558"/>
                  </a:cubicBezTo>
                  <a:cubicBezTo>
                    <a:pt x="36" y="1656"/>
                    <a:pt x="107" y="1736"/>
                    <a:pt x="187" y="1790"/>
                  </a:cubicBezTo>
                  <a:cubicBezTo>
                    <a:pt x="281" y="1844"/>
                    <a:pt x="374" y="1867"/>
                    <a:pt x="464" y="1867"/>
                  </a:cubicBezTo>
                  <a:cubicBezTo>
                    <a:pt x="840" y="1867"/>
                    <a:pt x="1146" y="1444"/>
                    <a:pt x="1126" y="1059"/>
                  </a:cubicBezTo>
                  <a:lnTo>
                    <a:pt x="1126" y="1059"/>
                  </a:lnTo>
                  <a:cubicBezTo>
                    <a:pt x="1136" y="1183"/>
                    <a:pt x="1153" y="1300"/>
                    <a:pt x="1178" y="1424"/>
                  </a:cubicBezTo>
                  <a:cubicBezTo>
                    <a:pt x="1213" y="1656"/>
                    <a:pt x="1311" y="1933"/>
                    <a:pt x="1543" y="1959"/>
                  </a:cubicBezTo>
                  <a:cubicBezTo>
                    <a:pt x="1555" y="1961"/>
                    <a:pt x="1566" y="1962"/>
                    <a:pt x="1578" y="1962"/>
                  </a:cubicBezTo>
                  <a:cubicBezTo>
                    <a:pt x="1700" y="1962"/>
                    <a:pt x="1817" y="1878"/>
                    <a:pt x="1882" y="1772"/>
                  </a:cubicBezTo>
                  <a:cubicBezTo>
                    <a:pt x="1954" y="1656"/>
                    <a:pt x="1972" y="1513"/>
                    <a:pt x="1972" y="1380"/>
                  </a:cubicBezTo>
                  <a:cubicBezTo>
                    <a:pt x="1955" y="1012"/>
                    <a:pt x="1672" y="1"/>
                    <a:pt x="1217" y="1"/>
                  </a:cubicBezTo>
                  <a:close/>
                </a:path>
              </a:pathLst>
            </a:custGeom>
            <a:solidFill>
              <a:srgbClr val="EA3F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6904;p57"/>
            <p:cNvSpPr/>
            <p:nvPr/>
          </p:nvSpPr>
          <p:spPr>
            <a:xfrm>
              <a:off x="6812509" y="2322076"/>
              <a:ext cx="78574" cy="53261"/>
            </a:xfrm>
            <a:custGeom>
              <a:avLst/>
              <a:gdLst/>
              <a:ahLst/>
              <a:cxnLst/>
              <a:rect l="l" t="t" r="r" b="b"/>
              <a:pathLst>
                <a:path w="2533" h="1717" extrusionOk="0">
                  <a:moveTo>
                    <a:pt x="1186" y="0"/>
                  </a:moveTo>
                  <a:cubicBezTo>
                    <a:pt x="969" y="0"/>
                    <a:pt x="778" y="18"/>
                    <a:pt x="667" y="44"/>
                  </a:cubicBezTo>
                  <a:cubicBezTo>
                    <a:pt x="649" y="53"/>
                    <a:pt x="631" y="53"/>
                    <a:pt x="613" y="62"/>
                  </a:cubicBezTo>
                  <a:cubicBezTo>
                    <a:pt x="0" y="303"/>
                    <a:pt x="690" y="996"/>
                    <a:pt x="1091" y="996"/>
                  </a:cubicBezTo>
                  <a:cubicBezTo>
                    <a:pt x="1151" y="996"/>
                    <a:pt x="1205" y="980"/>
                    <a:pt x="1247" y="946"/>
                  </a:cubicBezTo>
                  <a:lnTo>
                    <a:pt x="1247" y="946"/>
                  </a:lnTo>
                  <a:cubicBezTo>
                    <a:pt x="1077" y="1088"/>
                    <a:pt x="854" y="1311"/>
                    <a:pt x="961" y="1561"/>
                  </a:cubicBezTo>
                  <a:cubicBezTo>
                    <a:pt x="1010" y="1671"/>
                    <a:pt x="1089" y="1717"/>
                    <a:pt x="1185" y="1717"/>
                  </a:cubicBezTo>
                  <a:cubicBezTo>
                    <a:pt x="1612" y="1717"/>
                    <a:pt x="2384" y="805"/>
                    <a:pt x="2442" y="535"/>
                  </a:cubicBezTo>
                  <a:cubicBezTo>
                    <a:pt x="2533" y="126"/>
                    <a:pt x="1767" y="0"/>
                    <a:pt x="1186" y="0"/>
                  </a:cubicBezTo>
                  <a:close/>
                </a:path>
              </a:pathLst>
            </a:custGeom>
            <a:solidFill>
              <a:srgbClr val="EA3F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6905;p57"/>
            <p:cNvSpPr/>
            <p:nvPr/>
          </p:nvSpPr>
          <p:spPr>
            <a:xfrm>
              <a:off x="6903462" y="2050022"/>
              <a:ext cx="57046" cy="53758"/>
            </a:xfrm>
            <a:custGeom>
              <a:avLst/>
              <a:gdLst/>
              <a:ahLst/>
              <a:cxnLst/>
              <a:rect l="l" t="t" r="r" b="b"/>
              <a:pathLst>
                <a:path w="1839" h="1733" extrusionOk="0">
                  <a:moveTo>
                    <a:pt x="1060" y="0"/>
                  </a:moveTo>
                  <a:cubicBezTo>
                    <a:pt x="887" y="0"/>
                    <a:pt x="750" y="201"/>
                    <a:pt x="759" y="384"/>
                  </a:cubicBezTo>
                  <a:cubicBezTo>
                    <a:pt x="777" y="571"/>
                    <a:pt x="893" y="732"/>
                    <a:pt x="1000" y="884"/>
                  </a:cubicBezTo>
                  <a:cubicBezTo>
                    <a:pt x="879" y="716"/>
                    <a:pt x="668" y="619"/>
                    <a:pt x="460" y="619"/>
                  </a:cubicBezTo>
                  <a:cubicBezTo>
                    <a:pt x="392" y="619"/>
                    <a:pt x="324" y="630"/>
                    <a:pt x="259" y="652"/>
                  </a:cubicBezTo>
                  <a:cubicBezTo>
                    <a:pt x="161" y="687"/>
                    <a:pt x="54" y="759"/>
                    <a:pt x="27" y="857"/>
                  </a:cubicBezTo>
                  <a:cubicBezTo>
                    <a:pt x="1" y="955"/>
                    <a:pt x="36" y="1062"/>
                    <a:pt x="99" y="1134"/>
                  </a:cubicBezTo>
                  <a:cubicBezTo>
                    <a:pt x="161" y="1205"/>
                    <a:pt x="250" y="1258"/>
                    <a:pt x="340" y="1303"/>
                  </a:cubicBezTo>
                  <a:cubicBezTo>
                    <a:pt x="554" y="1410"/>
                    <a:pt x="777" y="1481"/>
                    <a:pt x="1009" y="1562"/>
                  </a:cubicBezTo>
                  <a:cubicBezTo>
                    <a:pt x="1169" y="1615"/>
                    <a:pt x="1375" y="1731"/>
                    <a:pt x="1544" y="1731"/>
                  </a:cubicBezTo>
                  <a:cubicBezTo>
                    <a:pt x="1551" y="1732"/>
                    <a:pt x="1558" y="1732"/>
                    <a:pt x="1566" y="1732"/>
                  </a:cubicBezTo>
                  <a:cubicBezTo>
                    <a:pt x="1659" y="1732"/>
                    <a:pt x="1761" y="1680"/>
                    <a:pt x="1803" y="1597"/>
                  </a:cubicBezTo>
                  <a:cubicBezTo>
                    <a:pt x="1838" y="1526"/>
                    <a:pt x="1821" y="1437"/>
                    <a:pt x="1812" y="1357"/>
                  </a:cubicBezTo>
                  <a:cubicBezTo>
                    <a:pt x="1740" y="973"/>
                    <a:pt x="1598" y="607"/>
                    <a:pt x="1401" y="268"/>
                  </a:cubicBezTo>
                  <a:cubicBezTo>
                    <a:pt x="1321" y="143"/>
                    <a:pt x="1223" y="9"/>
                    <a:pt x="1071" y="1"/>
                  </a:cubicBezTo>
                  <a:cubicBezTo>
                    <a:pt x="1067" y="0"/>
                    <a:pt x="1064" y="0"/>
                    <a:pt x="1060" y="0"/>
                  </a:cubicBezTo>
                  <a:close/>
                </a:path>
              </a:pathLst>
            </a:custGeom>
            <a:solidFill>
              <a:srgbClr val="EA3F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6906;p57"/>
            <p:cNvSpPr/>
            <p:nvPr/>
          </p:nvSpPr>
          <p:spPr>
            <a:xfrm>
              <a:off x="7205947" y="2060259"/>
              <a:ext cx="38496" cy="28569"/>
            </a:xfrm>
            <a:custGeom>
              <a:avLst/>
              <a:gdLst/>
              <a:ahLst/>
              <a:cxnLst/>
              <a:rect l="l" t="t" r="r" b="b"/>
              <a:pathLst>
                <a:path w="1241" h="921" extrusionOk="0">
                  <a:moveTo>
                    <a:pt x="36" y="1"/>
                  </a:moveTo>
                  <a:cubicBezTo>
                    <a:pt x="0" y="375"/>
                    <a:pt x="0" y="804"/>
                    <a:pt x="277" y="902"/>
                  </a:cubicBezTo>
                  <a:cubicBezTo>
                    <a:pt x="312" y="915"/>
                    <a:pt x="351" y="921"/>
                    <a:pt x="391" y="921"/>
                  </a:cubicBezTo>
                  <a:cubicBezTo>
                    <a:pt x="655" y="921"/>
                    <a:pt x="1008" y="666"/>
                    <a:pt x="1240" y="465"/>
                  </a:cubicBezTo>
                  <a:lnTo>
                    <a:pt x="1240" y="465"/>
                  </a:lnTo>
                  <a:cubicBezTo>
                    <a:pt x="1093" y="508"/>
                    <a:pt x="962" y="527"/>
                    <a:pt x="846" y="527"/>
                  </a:cubicBezTo>
                  <a:cubicBezTo>
                    <a:pt x="409" y="527"/>
                    <a:pt x="170" y="261"/>
                    <a:pt x="36" y="1"/>
                  </a:cubicBezTo>
                  <a:close/>
                </a:path>
              </a:pathLst>
            </a:custGeom>
            <a:solidFill>
              <a:srgbClr val="D33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6907;p57"/>
            <p:cNvSpPr/>
            <p:nvPr/>
          </p:nvSpPr>
          <p:spPr>
            <a:xfrm>
              <a:off x="7289052" y="2313762"/>
              <a:ext cx="49198" cy="62629"/>
            </a:xfrm>
            <a:custGeom>
              <a:avLst/>
              <a:gdLst/>
              <a:ahLst/>
              <a:cxnLst/>
              <a:rect l="l" t="t" r="r" b="b"/>
              <a:pathLst>
                <a:path w="1586" h="2019" extrusionOk="0">
                  <a:moveTo>
                    <a:pt x="1113" y="0"/>
                  </a:moveTo>
                  <a:cubicBezTo>
                    <a:pt x="908" y="0"/>
                    <a:pt x="702" y="36"/>
                    <a:pt x="524" y="143"/>
                  </a:cubicBezTo>
                  <a:cubicBezTo>
                    <a:pt x="0" y="457"/>
                    <a:pt x="929" y="2019"/>
                    <a:pt x="1546" y="2019"/>
                  </a:cubicBezTo>
                  <a:cubicBezTo>
                    <a:pt x="1559" y="2019"/>
                    <a:pt x="1572" y="2018"/>
                    <a:pt x="1586" y="2016"/>
                  </a:cubicBezTo>
                  <a:cubicBezTo>
                    <a:pt x="1389" y="1874"/>
                    <a:pt x="1140" y="1642"/>
                    <a:pt x="934" y="1285"/>
                  </a:cubicBezTo>
                  <a:cubicBezTo>
                    <a:pt x="658" y="812"/>
                    <a:pt x="934" y="277"/>
                    <a:pt x="1113" y="0"/>
                  </a:cubicBezTo>
                  <a:close/>
                </a:path>
              </a:pathLst>
            </a:custGeom>
            <a:solidFill>
              <a:srgbClr val="D33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6908;p57"/>
            <p:cNvSpPr/>
            <p:nvPr/>
          </p:nvSpPr>
          <p:spPr>
            <a:xfrm>
              <a:off x="7067283" y="2476343"/>
              <a:ext cx="45413" cy="23141"/>
            </a:xfrm>
            <a:custGeom>
              <a:avLst/>
              <a:gdLst/>
              <a:ahLst/>
              <a:cxnLst/>
              <a:rect l="l" t="t" r="r" b="b"/>
              <a:pathLst>
                <a:path w="1464" h="746" extrusionOk="0">
                  <a:moveTo>
                    <a:pt x="860" y="0"/>
                  </a:moveTo>
                  <a:cubicBezTo>
                    <a:pt x="830" y="0"/>
                    <a:pt x="800" y="5"/>
                    <a:pt x="768" y="14"/>
                  </a:cubicBezTo>
                  <a:cubicBezTo>
                    <a:pt x="501" y="94"/>
                    <a:pt x="215" y="415"/>
                    <a:pt x="1" y="745"/>
                  </a:cubicBezTo>
                  <a:cubicBezTo>
                    <a:pt x="311" y="566"/>
                    <a:pt x="582" y="503"/>
                    <a:pt x="811" y="503"/>
                  </a:cubicBezTo>
                  <a:cubicBezTo>
                    <a:pt x="1096" y="503"/>
                    <a:pt x="1316" y="602"/>
                    <a:pt x="1464" y="701"/>
                  </a:cubicBezTo>
                  <a:cubicBezTo>
                    <a:pt x="1328" y="340"/>
                    <a:pt x="1126" y="0"/>
                    <a:pt x="860" y="0"/>
                  </a:cubicBezTo>
                  <a:close/>
                </a:path>
              </a:pathLst>
            </a:custGeom>
            <a:solidFill>
              <a:srgbClr val="D33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6909;p57"/>
            <p:cNvSpPr/>
            <p:nvPr/>
          </p:nvSpPr>
          <p:spPr>
            <a:xfrm>
              <a:off x="6913699" y="2082967"/>
              <a:ext cx="46809" cy="20814"/>
            </a:xfrm>
            <a:custGeom>
              <a:avLst/>
              <a:gdLst/>
              <a:ahLst/>
              <a:cxnLst/>
              <a:rect l="l" t="t" r="r" b="b"/>
              <a:pathLst>
                <a:path w="1509" h="671" extrusionOk="0">
                  <a:moveTo>
                    <a:pt x="1" y="241"/>
                  </a:moveTo>
                  <a:cubicBezTo>
                    <a:pt x="6" y="242"/>
                    <a:pt x="11" y="243"/>
                    <a:pt x="16" y="244"/>
                  </a:cubicBezTo>
                  <a:lnTo>
                    <a:pt x="16" y="244"/>
                  </a:lnTo>
                  <a:cubicBezTo>
                    <a:pt x="14" y="243"/>
                    <a:pt x="12" y="242"/>
                    <a:pt x="10" y="241"/>
                  </a:cubicBezTo>
                  <a:close/>
                  <a:moveTo>
                    <a:pt x="1410" y="0"/>
                  </a:moveTo>
                  <a:cubicBezTo>
                    <a:pt x="1357" y="125"/>
                    <a:pt x="1268" y="232"/>
                    <a:pt x="1107" y="286"/>
                  </a:cubicBezTo>
                  <a:cubicBezTo>
                    <a:pt x="1013" y="317"/>
                    <a:pt x="890" y="330"/>
                    <a:pt x="757" y="330"/>
                  </a:cubicBezTo>
                  <a:cubicBezTo>
                    <a:pt x="516" y="330"/>
                    <a:pt x="239" y="289"/>
                    <a:pt x="16" y="244"/>
                  </a:cubicBezTo>
                  <a:lnTo>
                    <a:pt x="16" y="244"/>
                  </a:lnTo>
                  <a:cubicBezTo>
                    <a:pt x="228" y="349"/>
                    <a:pt x="449" y="420"/>
                    <a:pt x="679" y="500"/>
                  </a:cubicBezTo>
                  <a:cubicBezTo>
                    <a:pt x="839" y="553"/>
                    <a:pt x="1045" y="669"/>
                    <a:pt x="1214" y="669"/>
                  </a:cubicBezTo>
                  <a:cubicBezTo>
                    <a:pt x="1221" y="670"/>
                    <a:pt x="1228" y="670"/>
                    <a:pt x="1236" y="670"/>
                  </a:cubicBezTo>
                  <a:cubicBezTo>
                    <a:pt x="1329" y="670"/>
                    <a:pt x="1431" y="618"/>
                    <a:pt x="1473" y="535"/>
                  </a:cubicBezTo>
                  <a:cubicBezTo>
                    <a:pt x="1508" y="464"/>
                    <a:pt x="1491" y="375"/>
                    <a:pt x="1482" y="295"/>
                  </a:cubicBezTo>
                  <a:cubicBezTo>
                    <a:pt x="1464" y="196"/>
                    <a:pt x="1437" y="98"/>
                    <a:pt x="1410" y="0"/>
                  </a:cubicBezTo>
                  <a:close/>
                </a:path>
              </a:pathLst>
            </a:custGeom>
            <a:solidFill>
              <a:srgbClr val="D33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6910;p57"/>
            <p:cNvSpPr/>
            <p:nvPr/>
          </p:nvSpPr>
          <p:spPr>
            <a:xfrm>
              <a:off x="6862235" y="2322603"/>
              <a:ext cx="28259" cy="39054"/>
            </a:xfrm>
            <a:custGeom>
              <a:avLst/>
              <a:gdLst/>
              <a:ahLst/>
              <a:cxnLst/>
              <a:rect l="l" t="t" r="r" b="b"/>
              <a:pathLst>
                <a:path w="911" h="1259" extrusionOk="0">
                  <a:moveTo>
                    <a:pt x="0" y="1"/>
                  </a:moveTo>
                  <a:lnTo>
                    <a:pt x="0" y="1"/>
                  </a:lnTo>
                  <a:cubicBezTo>
                    <a:pt x="134" y="117"/>
                    <a:pt x="277" y="277"/>
                    <a:pt x="348" y="509"/>
                  </a:cubicBezTo>
                  <a:cubicBezTo>
                    <a:pt x="420" y="750"/>
                    <a:pt x="375" y="1027"/>
                    <a:pt x="304" y="1259"/>
                  </a:cubicBezTo>
                  <a:cubicBezTo>
                    <a:pt x="580" y="982"/>
                    <a:pt x="812" y="661"/>
                    <a:pt x="839" y="518"/>
                  </a:cubicBezTo>
                  <a:cubicBezTo>
                    <a:pt x="910" y="197"/>
                    <a:pt x="473" y="54"/>
                    <a:pt x="0" y="1"/>
                  </a:cubicBezTo>
                  <a:close/>
                </a:path>
              </a:pathLst>
            </a:custGeom>
            <a:solidFill>
              <a:srgbClr val="D33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94" name="TextBox 593"/>
          <p:cNvSpPr txBox="1"/>
          <p:nvPr/>
        </p:nvSpPr>
        <p:spPr>
          <a:xfrm>
            <a:off x="2660092" y="2707580"/>
            <a:ext cx="3491345" cy="400110"/>
          </a:xfrm>
          <a:prstGeom prst="rect">
            <a:avLst/>
          </a:prstGeom>
          <a:noFill/>
        </p:spPr>
        <p:txBody>
          <a:bodyPr wrap="square" rtlCol="0">
            <a:spAutoFit/>
          </a:bodyPr>
          <a:lstStyle/>
          <a:p>
            <a:r>
              <a:rPr lang="id-ID" sz="2000" dirty="0" smtClean="0">
                <a:latin typeface="Aguardiente" pitchFamily="50" charset="0"/>
              </a:rPr>
              <a:t>Langkah Pelaksanaan</a:t>
            </a:r>
            <a:endParaRPr lang="id-ID" sz="2000" dirty="0">
              <a:latin typeface="Aguardiente" pitchFamily="50" charset="0"/>
            </a:endParaRPr>
          </a:p>
        </p:txBody>
      </p:sp>
      <p:grpSp>
        <p:nvGrpSpPr>
          <p:cNvPr id="595" name="Google Shape;6944;p57"/>
          <p:cNvGrpSpPr/>
          <p:nvPr/>
        </p:nvGrpSpPr>
        <p:grpSpPr>
          <a:xfrm>
            <a:off x="2682781" y="3616652"/>
            <a:ext cx="571057" cy="563466"/>
            <a:chOff x="4496350" y="1927049"/>
            <a:chExt cx="595845" cy="616001"/>
          </a:xfrm>
        </p:grpSpPr>
        <p:sp>
          <p:nvSpPr>
            <p:cNvPr id="596" name="Google Shape;6945;p57"/>
            <p:cNvSpPr/>
            <p:nvPr/>
          </p:nvSpPr>
          <p:spPr>
            <a:xfrm>
              <a:off x="4678234" y="1927049"/>
              <a:ext cx="202208" cy="305617"/>
            </a:xfrm>
            <a:custGeom>
              <a:avLst/>
              <a:gdLst/>
              <a:ahLst/>
              <a:cxnLst/>
              <a:rect l="l" t="t" r="r" b="b"/>
              <a:pathLst>
                <a:path w="6228" h="9413" extrusionOk="0">
                  <a:moveTo>
                    <a:pt x="2944" y="0"/>
                  </a:moveTo>
                  <a:cubicBezTo>
                    <a:pt x="2791" y="0"/>
                    <a:pt x="2640" y="42"/>
                    <a:pt x="2508" y="135"/>
                  </a:cubicBezTo>
                  <a:cubicBezTo>
                    <a:pt x="2160" y="376"/>
                    <a:pt x="2080" y="858"/>
                    <a:pt x="2097" y="1286"/>
                  </a:cubicBezTo>
                  <a:cubicBezTo>
                    <a:pt x="2124" y="1714"/>
                    <a:pt x="2204" y="2160"/>
                    <a:pt x="2053" y="2562"/>
                  </a:cubicBezTo>
                  <a:cubicBezTo>
                    <a:pt x="1919" y="2196"/>
                    <a:pt x="1776" y="1821"/>
                    <a:pt x="1491" y="1563"/>
                  </a:cubicBezTo>
                  <a:cubicBezTo>
                    <a:pt x="1320" y="1408"/>
                    <a:pt x="1083" y="1311"/>
                    <a:pt x="857" y="1311"/>
                  </a:cubicBezTo>
                  <a:cubicBezTo>
                    <a:pt x="704" y="1311"/>
                    <a:pt x="557" y="1355"/>
                    <a:pt x="438" y="1456"/>
                  </a:cubicBezTo>
                  <a:cubicBezTo>
                    <a:pt x="215" y="1652"/>
                    <a:pt x="162" y="1973"/>
                    <a:pt x="144" y="2276"/>
                  </a:cubicBezTo>
                  <a:cubicBezTo>
                    <a:pt x="1" y="4453"/>
                    <a:pt x="652" y="6835"/>
                    <a:pt x="2026" y="8557"/>
                  </a:cubicBezTo>
                  <a:cubicBezTo>
                    <a:pt x="2502" y="9153"/>
                    <a:pt x="3037" y="9412"/>
                    <a:pt x="3551" y="9412"/>
                  </a:cubicBezTo>
                  <a:cubicBezTo>
                    <a:pt x="4444" y="9412"/>
                    <a:pt x="5273" y="8629"/>
                    <a:pt x="5612" y="7468"/>
                  </a:cubicBezTo>
                  <a:cubicBezTo>
                    <a:pt x="6085" y="5836"/>
                    <a:pt x="6228" y="4105"/>
                    <a:pt x="6014" y="2410"/>
                  </a:cubicBezTo>
                  <a:cubicBezTo>
                    <a:pt x="5951" y="1928"/>
                    <a:pt x="5773" y="1348"/>
                    <a:pt x="5291" y="1259"/>
                  </a:cubicBezTo>
                  <a:cubicBezTo>
                    <a:pt x="5251" y="1252"/>
                    <a:pt x="5212" y="1248"/>
                    <a:pt x="5173" y="1248"/>
                  </a:cubicBezTo>
                  <a:cubicBezTo>
                    <a:pt x="4716" y="1248"/>
                    <a:pt x="4381" y="1760"/>
                    <a:pt x="4167" y="2196"/>
                  </a:cubicBezTo>
                  <a:cubicBezTo>
                    <a:pt x="4185" y="1643"/>
                    <a:pt x="4185" y="1063"/>
                    <a:pt x="3908" y="581"/>
                  </a:cubicBezTo>
                  <a:cubicBezTo>
                    <a:pt x="3712" y="246"/>
                    <a:pt x="3319" y="0"/>
                    <a:pt x="2944" y="0"/>
                  </a:cubicBezTo>
                  <a:close/>
                </a:path>
              </a:pathLst>
            </a:custGeom>
            <a:solidFill>
              <a:srgbClr val="FFA4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6946;p57"/>
            <p:cNvSpPr/>
            <p:nvPr/>
          </p:nvSpPr>
          <p:spPr>
            <a:xfrm>
              <a:off x="4773266" y="1956886"/>
              <a:ext cx="19123" cy="246623"/>
            </a:xfrm>
            <a:custGeom>
              <a:avLst/>
              <a:gdLst/>
              <a:ahLst/>
              <a:cxnLst/>
              <a:rect l="l" t="t" r="r" b="b"/>
              <a:pathLst>
                <a:path w="589" h="7596" extrusionOk="0">
                  <a:moveTo>
                    <a:pt x="179" y="0"/>
                  </a:moveTo>
                  <a:cubicBezTo>
                    <a:pt x="173" y="0"/>
                    <a:pt x="167" y="1"/>
                    <a:pt x="161" y="1"/>
                  </a:cubicBezTo>
                  <a:cubicBezTo>
                    <a:pt x="62" y="19"/>
                    <a:pt x="0" y="108"/>
                    <a:pt x="9" y="206"/>
                  </a:cubicBezTo>
                  <a:cubicBezTo>
                    <a:pt x="187" y="1420"/>
                    <a:pt x="294" y="2642"/>
                    <a:pt x="348" y="3864"/>
                  </a:cubicBezTo>
                  <a:cubicBezTo>
                    <a:pt x="410" y="5095"/>
                    <a:pt x="410" y="6326"/>
                    <a:pt x="393" y="7557"/>
                  </a:cubicBezTo>
                  <a:cubicBezTo>
                    <a:pt x="393" y="7575"/>
                    <a:pt x="410" y="7593"/>
                    <a:pt x="428" y="7593"/>
                  </a:cubicBezTo>
                  <a:cubicBezTo>
                    <a:pt x="433" y="7595"/>
                    <a:pt x="437" y="7595"/>
                    <a:pt x="442" y="7595"/>
                  </a:cubicBezTo>
                  <a:cubicBezTo>
                    <a:pt x="461" y="7595"/>
                    <a:pt x="473" y="7579"/>
                    <a:pt x="473" y="7557"/>
                  </a:cubicBezTo>
                  <a:cubicBezTo>
                    <a:pt x="544" y="6326"/>
                    <a:pt x="589" y="5095"/>
                    <a:pt x="571" y="3864"/>
                  </a:cubicBezTo>
                  <a:cubicBezTo>
                    <a:pt x="562" y="2624"/>
                    <a:pt x="500" y="1393"/>
                    <a:pt x="366" y="162"/>
                  </a:cubicBezTo>
                  <a:cubicBezTo>
                    <a:pt x="366" y="162"/>
                    <a:pt x="366" y="162"/>
                    <a:pt x="366" y="153"/>
                  </a:cubicBezTo>
                  <a:cubicBezTo>
                    <a:pt x="349" y="61"/>
                    <a:pt x="270" y="0"/>
                    <a:pt x="179" y="0"/>
                  </a:cubicBezTo>
                  <a:close/>
                </a:path>
              </a:pathLst>
            </a:custGeom>
            <a:solidFill>
              <a:srgbClr val="FFD6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6947;p57"/>
            <p:cNvSpPr/>
            <p:nvPr/>
          </p:nvSpPr>
          <p:spPr>
            <a:xfrm>
              <a:off x="4824793" y="1987308"/>
              <a:ext cx="32792" cy="215909"/>
            </a:xfrm>
            <a:custGeom>
              <a:avLst/>
              <a:gdLst/>
              <a:ahLst/>
              <a:cxnLst/>
              <a:rect l="l" t="t" r="r" b="b"/>
              <a:pathLst>
                <a:path w="1010" h="6650" extrusionOk="0">
                  <a:moveTo>
                    <a:pt x="748" y="0"/>
                  </a:moveTo>
                  <a:cubicBezTo>
                    <a:pt x="743" y="0"/>
                    <a:pt x="738" y="1"/>
                    <a:pt x="733" y="1"/>
                  </a:cubicBezTo>
                  <a:cubicBezTo>
                    <a:pt x="625" y="10"/>
                    <a:pt x="545" y="108"/>
                    <a:pt x="545" y="215"/>
                  </a:cubicBezTo>
                  <a:cubicBezTo>
                    <a:pt x="706" y="2347"/>
                    <a:pt x="527" y="4506"/>
                    <a:pt x="1" y="6594"/>
                  </a:cubicBezTo>
                  <a:cubicBezTo>
                    <a:pt x="1" y="6620"/>
                    <a:pt x="10" y="6638"/>
                    <a:pt x="37" y="6647"/>
                  </a:cubicBezTo>
                  <a:cubicBezTo>
                    <a:pt x="40" y="6649"/>
                    <a:pt x="44" y="6649"/>
                    <a:pt x="47" y="6649"/>
                  </a:cubicBezTo>
                  <a:cubicBezTo>
                    <a:pt x="63" y="6649"/>
                    <a:pt x="81" y="6635"/>
                    <a:pt x="81" y="6620"/>
                  </a:cubicBezTo>
                  <a:cubicBezTo>
                    <a:pt x="706" y="4551"/>
                    <a:pt x="1009" y="2374"/>
                    <a:pt x="947" y="197"/>
                  </a:cubicBezTo>
                  <a:cubicBezTo>
                    <a:pt x="947" y="197"/>
                    <a:pt x="947" y="188"/>
                    <a:pt x="947" y="188"/>
                  </a:cubicBezTo>
                  <a:cubicBezTo>
                    <a:pt x="938" y="86"/>
                    <a:pt x="857" y="0"/>
                    <a:pt x="748" y="0"/>
                  </a:cubicBezTo>
                  <a:close/>
                </a:path>
              </a:pathLst>
            </a:custGeom>
            <a:solidFill>
              <a:srgbClr val="FFD6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6948;p57"/>
            <p:cNvSpPr/>
            <p:nvPr/>
          </p:nvSpPr>
          <p:spPr>
            <a:xfrm>
              <a:off x="4702292" y="1993704"/>
              <a:ext cx="63766" cy="205195"/>
            </a:xfrm>
            <a:custGeom>
              <a:avLst/>
              <a:gdLst/>
              <a:ahLst/>
              <a:cxnLst/>
              <a:rect l="l" t="t" r="r" b="b"/>
              <a:pathLst>
                <a:path w="1964" h="6320" extrusionOk="0">
                  <a:moveTo>
                    <a:pt x="170" y="0"/>
                  </a:moveTo>
                  <a:cubicBezTo>
                    <a:pt x="72" y="0"/>
                    <a:pt x="0" y="81"/>
                    <a:pt x="0" y="179"/>
                  </a:cubicBezTo>
                  <a:cubicBezTo>
                    <a:pt x="9" y="473"/>
                    <a:pt x="81" y="741"/>
                    <a:pt x="152" y="999"/>
                  </a:cubicBezTo>
                  <a:lnTo>
                    <a:pt x="393" y="1758"/>
                  </a:lnTo>
                  <a:lnTo>
                    <a:pt x="875" y="3274"/>
                  </a:lnTo>
                  <a:lnTo>
                    <a:pt x="1356" y="4791"/>
                  </a:lnTo>
                  <a:cubicBezTo>
                    <a:pt x="1517" y="5290"/>
                    <a:pt x="1669" y="5799"/>
                    <a:pt x="1883" y="6290"/>
                  </a:cubicBezTo>
                  <a:cubicBezTo>
                    <a:pt x="1889" y="6310"/>
                    <a:pt x="1901" y="6320"/>
                    <a:pt x="1918" y="6320"/>
                  </a:cubicBezTo>
                  <a:cubicBezTo>
                    <a:pt x="1923" y="6320"/>
                    <a:pt x="1930" y="6319"/>
                    <a:pt x="1936" y="6316"/>
                  </a:cubicBezTo>
                  <a:cubicBezTo>
                    <a:pt x="1954" y="6307"/>
                    <a:pt x="1963" y="6281"/>
                    <a:pt x="1954" y="6263"/>
                  </a:cubicBezTo>
                  <a:cubicBezTo>
                    <a:pt x="1767" y="5772"/>
                    <a:pt x="1642" y="5255"/>
                    <a:pt x="1499" y="4746"/>
                  </a:cubicBezTo>
                  <a:lnTo>
                    <a:pt x="1080" y="3212"/>
                  </a:lnTo>
                  <a:lnTo>
                    <a:pt x="669" y="1677"/>
                  </a:lnTo>
                  <a:lnTo>
                    <a:pt x="455" y="919"/>
                  </a:lnTo>
                  <a:cubicBezTo>
                    <a:pt x="393" y="660"/>
                    <a:pt x="339" y="420"/>
                    <a:pt x="348" y="179"/>
                  </a:cubicBezTo>
                  <a:cubicBezTo>
                    <a:pt x="348" y="179"/>
                    <a:pt x="348" y="170"/>
                    <a:pt x="348" y="170"/>
                  </a:cubicBezTo>
                  <a:cubicBezTo>
                    <a:pt x="348" y="72"/>
                    <a:pt x="268" y="0"/>
                    <a:pt x="170" y="0"/>
                  </a:cubicBezTo>
                  <a:close/>
                </a:path>
              </a:pathLst>
            </a:custGeom>
            <a:solidFill>
              <a:srgbClr val="FFD6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949;p57"/>
            <p:cNvSpPr/>
            <p:nvPr/>
          </p:nvSpPr>
          <p:spPr>
            <a:xfrm>
              <a:off x="4708656" y="2136786"/>
              <a:ext cx="159935" cy="95877"/>
            </a:xfrm>
            <a:custGeom>
              <a:avLst/>
              <a:gdLst/>
              <a:ahLst/>
              <a:cxnLst/>
              <a:rect l="l" t="t" r="r" b="b"/>
              <a:pathLst>
                <a:path w="4926" h="2953" extrusionOk="0">
                  <a:moveTo>
                    <a:pt x="4925" y="0"/>
                  </a:moveTo>
                  <a:lnTo>
                    <a:pt x="4925" y="0"/>
                  </a:lnTo>
                  <a:cubicBezTo>
                    <a:pt x="4482" y="520"/>
                    <a:pt x="3969" y="699"/>
                    <a:pt x="3624" y="699"/>
                  </a:cubicBezTo>
                  <a:cubicBezTo>
                    <a:pt x="3447" y="699"/>
                    <a:pt x="3314" y="652"/>
                    <a:pt x="3257" y="580"/>
                  </a:cubicBezTo>
                  <a:cubicBezTo>
                    <a:pt x="2996" y="892"/>
                    <a:pt x="2749" y="1007"/>
                    <a:pt x="2528" y="1007"/>
                  </a:cubicBezTo>
                  <a:cubicBezTo>
                    <a:pt x="2100" y="1007"/>
                    <a:pt x="1772" y="575"/>
                    <a:pt x="1642" y="321"/>
                  </a:cubicBezTo>
                  <a:cubicBezTo>
                    <a:pt x="1381" y="622"/>
                    <a:pt x="1119" y="729"/>
                    <a:pt x="879" y="729"/>
                  </a:cubicBezTo>
                  <a:cubicBezTo>
                    <a:pt x="512" y="729"/>
                    <a:pt x="195" y="480"/>
                    <a:pt x="1" y="286"/>
                  </a:cubicBezTo>
                  <a:lnTo>
                    <a:pt x="1" y="286"/>
                  </a:lnTo>
                  <a:cubicBezTo>
                    <a:pt x="286" y="937"/>
                    <a:pt x="652" y="1544"/>
                    <a:pt x="1089" y="2097"/>
                  </a:cubicBezTo>
                  <a:cubicBezTo>
                    <a:pt x="1565" y="2693"/>
                    <a:pt x="2100" y="2952"/>
                    <a:pt x="2614" y="2952"/>
                  </a:cubicBezTo>
                  <a:cubicBezTo>
                    <a:pt x="3507" y="2952"/>
                    <a:pt x="4336" y="2169"/>
                    <a:pt x="4675" y="1008"/>
                  </a:cubicBezTo>
                  <a:cubicBezTo>
                    <a:pt x="4773" y="678"/>
                    <a:pt x="4854" y="339"/>
                    <a:pt x="4925" y="0"/>
                  </a:cubicBezTo>
                  <a:close/>
                </a:path>
              </a:pathLst>
            </a:custGeom>
            <a:solidFill>
              <a:srgbClr val="FFA4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950;p57"/>
            <p:cNvSpPr/>
            <p:nvPr/>
          </p:nvSpPr>
          <p:spPr>
            <a:xfrm>
              <a:off x="4496350" y="2070553"/>
              <a:ext cx="284578" cy="217922"/>
            </a:xfrm>
            <a:custGeom>
              <a:avLst/>
              <a:gdLst/>
              <a:ahLst/>
              <a:cxnLst/>
              <a:rect l="l" t="t" r="r" b="b"/>
              <a:pathLst>
                <a:path w="8765" h="6712" extrusionOk="0">
                  <a:moveTo>
                    <a:pt x="2664" y="1"/>
                  </a:moveTo>
                  <a:cubicBezTo>
                    <a:pt x="2552" y="1"/>
                    <a:pt x="2445" y="24"/>
                    <a:pt x="2347" y="78"/>
                  </a:cubicBezTo>
                  <a:cubicBezTo>
                    <a:pt x="2017" y="265"/>
                    <a:pt x="1954" y="729"/>
                    <a:pt x="2106" y="1086"/>
                  </a:cubicBezTo>
                  <a:cubicBezTo>
                    <a:pt x="2249" y="1442"/>
                    <a:pt x="2543" y="1719"/>
                    <a:pt x="2837" y="1987"/>
                  </a:cubicBezTo>
                  <a:cubicBezTo>
                    <a:pt x="2293" y="1781"/>
                    <a:pt x="1731" y="1594"/>
                    <a:pt x="1178" y="1434"/>
                  </a:cubicBezTo>
                  <a:cubicBezTo>
                    <a:pt x="1045" y="1399"/>
                    <a:pt x="901" y="1365"/>
                    <a:pt x="768" y="1365"/>
                  </a:cubicBezTo>
                  <a:cubicBezTo>
                    <a:pt x="659" y="1365"/>
                    <a:pt x="557" y="1387"/>
                    <a:pt x="473" y="1451"/>
                  </a:cubicBezTo>
                  <a:cubicBezTo>
                    <a:pt x="161" y="1683"/>
                    <a:pt x="357" y="2192"/>
                    <a:pt x="616" y="2504"/>
                  </a:cubicBezTo>
                  <a:cubicBezTo>
                    <a:pt x="1053" y="3039"/>
                    <a:pt x="1615" y="3485"/>
                    <a:pt x="2231" y="3780"/>
                  </a:cubicBezTo>
                  <a:cubicBezTo>
                    <a:pt x="1749" y="3789"/>
                    <a:pt x="1267" y="3833"/>
                    <a:pt x="794" y="3914"/>
                  </a:cubicBezTo>
                  <a:cubicBezTo>
                    <a:pt x="563" y="3958"/>
                    <a:pt x="304" y="4030"/>
                    <a:pt x="197" y="4235"/>
                  </a:cubicBezTo>
                  <a:cubicBezTo>
                    <a:pt x="1" y="4583"/>
                    <a:pt x="375" y="5002"/>
                    <a:pt x="723" y="5243"/>
                  </a:cubicBezTo>
                  <a:cubicBezTo>
                    <a:pt x="1945" y="6072"/>
                    <a:pt x="3533" y="6572"/>
                    <a:pt x="4978" y="6697"/>
                  </a:cubicBezTo>
                  <a:cubicBezTo>
                    <a:pt x="5099" y="6707"/>
                    <a:pt x="5226" y="6712"/>
                    <a:pt x="5358" y="6712"/>
                  </a:cubicBezTo>
                  <a:cubicBezTo>
                    <a:pt x="6798" y="6712"/>
                    <a:pt x="8764" y="6106"/>
                    <a:pt x="8021" y="4333"/>
                  </a:cubicBezTo>
                  <a:cubicBezTo>
                    <a:pt x="7298" y="2638"/>
                    <a:pt x="5068" y="1264"/>
                    <a:pt x="3551" y="327"/>
                  </a:cubicBezTo>
                  <a:cubicBezTo>
                    <a:pt x="3280" y="159"/>
                    <a:pt x="2957" y="1"/>
                    <a:pt x="2664" y="1"/>
                  </a:cubicBezTo>
                  <a:close/>
                </a:path>
              </a:pathLst>
            </a:custGeom>
            <a:solidFill>
              <a:srgbClr val="FFA4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951;p57"/>
            <p:cNvSpPr/>
            <p:nvPr/>
          </p:nvSpPr>
          <p:spPr>
            <a:xfrm>
              <a:off x="4534012" y="2141884"/>
              <a:ext cx="214058" cy="102987"/>
            </a:xfrm>
            <a:custGeom>
              <a:avLst/>
              <a:gdLst/>
              <a:ahLst/>
              <a:cxnLst/>
              <a:rect l="l" t="t" r="r" b="b"/>
              <a:pathLst>
                <a:path w="6593" h="3172" extrusionOk="0">
                  <a:moveTo>
                    <a:pt x="175" y="1"/>
                  </a:moveTo>
                  <a:cubicBezTo>
                    <a:pt x="97" y="1"/>
                    <a:pt x="26" y="59"/>
                    <a:pt x="18" y="138"/>
                  </a:cubicBezTo>
                  <a:cubicBezTo>
                    <a:pt x="0" y="227"/>
                    <a:pt x="54" y="307"/>
                    <a:pt x="143" y="325"/>
                  </a:cubicBezTo>
                  <a:cubicBezTo>
                    <a:pt x="2445" y="744"/>
                    <a:pt x="4648" y="1726"/>
                    <a:pt x="6522" y="3162"/>
                  </a:cubicBezTo>
                  <a:cubicBezTo>
                    <a:pt x="6528" y="3169"/>
                    <a:pt x="6535" y="3172"/>
                    <a:pt x="6542" y="3172"/>
                  </a:cubicBezTo>
                  <a:cubicBezTo>
                    <a:pt x="6553" y="3172"/>
                    <a:pt x="6564" y="3164"/>
                    <a:pt x="6575" y="3153"/>
                  </a:cubicBezTo>
                  <a:cubicBezTo>
                    <a:pt x="6593" y="3135"/>
                    <a:pt x="6593" y="3108"/>
                    <a:pt x="6566" y="3099"/>
                  </a:cubicBezTo>
                  <a:cubicBezTo>
                    <a:pt x="4737" y="1592"/>
                    <a:pt x="2543" y="521"/>
                    <a:pt x="205" y="4"/>
                  </a:cubicBezTo>
                  <a:cubicBezTo>
                    <a:pt x="195" y="2"/>
                    <a:pt x="185" y="1"/>
                    <a:pt x="175" y="1"/>
                  </a:cubicBezTo>
                  <a:close/>
                </a:path>
              </a:pathLst>
            </a:custGeom>
            <a:solidFill>
              <a:srgbClr val="FFD6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952;p57"/>
            <p:cNvSpPr/>
            <p:nvPr/>
          </p:nvSpPr>
          <p:spPr>
            <a:xfrm>
              <a:off x="4583233" y="2088540"/>
              <a:ext cx="159935" cy="134026"/>
            </a:xfrm>
            <a:custGeom>
              <a:avLst/>
              <a:gdLst/>
              <a:ahLst/>
              <a:cxnLst/>
              <a:rect l="l" t="t" r="r" b="b"/>
              <a:pathLst>
                <a:path w="4926" h="4128" extrusionOk="0">
                  <a:moveTo>
                    <a:pt x="194" y="0"/>
                  </a:moveTo>
                  <a:cubicBezTo>
                    <a:pt x="132" y="0"/>
                    <a:pt x="72" y="35"/>
                    <a:pt x="45" y="95"/>
                  </a:cubicBezTo>
                  <a:cubicBezTo>
                    <a:pt x="1" y="175"/>
                    <a:pt x="45" y="273"/>
                    <a:pt x="126" y="318"/>
                  </a:cubicBezTo>
                  <a:cubicBezTo>
                    <a:pt x="1963" y="1165"/>
                    <a:pt x="3605" y="2476"/>
                    <a:pt x="4845" y="4109"/>
                  </a:cubicBezTo>
                  <a:cubicBezTo>
                    <a:pt x="4850" y="4120"/>
                    <a:pt x="4863" y="4128"/>
                    <a:pt x="4876" y="4128"/>
                  </a:cubicBezTo>
                  <a:cubicBezTo>
                    <a:pt x="4884" y="4128"/>
                    <a:pt x="4892" y="4125"/>
                    <a:pt x="4898" y="4118"/>
                  </a:cubicBezTo>
                  <a:cubicBezTo>
                    <a:pt x="4916" y="4109"/>
                    <a:pt x="4925" y="4082"/>
                    <a:pt x="4907" y="4064"/>
                  </a:cubicBezTo>
                  <a:cubicBezTo>
                    <a:pt x="3730" y="2369"/>
                    <a:pt x="2124" y="969"/>
                    <a:pt x="268" y="23"/>
                  </a:cubicBezTo>
                  <a:lnTo>
                    <a:pt x="260" y="14"/>
                  </a:lnTo>
                  <a:cubicBezTo>
                    <a:pt x="238" y="5"/>
                    <a:pt x="216" y="0"/>
                    <a:pt x="194" y="0"/>
                  </a:cubicBezTo>
                  <a:close/>
                </a:path>
              </a:pathLst>
            </a:custGeom>
            <a:solidFill>
              <a:srgbClr val="FFD6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953;p57"/>
            <p:cNvSpPr/>
            <p:nvPr/>
          </p:nvSpPr>
          <p:spPr>
            <a:xfrm>
              <a:off x="4530246" y="2218084"/>
              <a:ext cx="199578" cy="36331"/>
            </a:xfrm>
            <a:custGeom>
              <a:avLst/>
              <a:gdLst/>
              <a:ahLst/>
              <a:cxnLst/>
              <a:rect l="l" t="t" r="r" b="b"/>
              <a:pathLst>
                <a:path w="6147" h="1119" extrusionOk="0">
                  <a:moveTo>
                    <a:pt x="217" y="0"/>
                  </a:moveTo>
                  <a:cubicBezTo>
                    <a:pt x="122" y="0"/>
                    <a:pt x="34" y="68"/>
                    <a:pt x="18" y="164"/>
                  </a:cubicBezTo>
                  <a:cubicBezTo>
                    <a:pt x="0" y="271"/>
                    <a:pt x="72" y="378"/>
                    <a:pt x="179" y="396"/>
                  </a:cubicBezTo>
                  <a:cubicBezTo>
                    <a:pt x="2141" y="743"/>
                    <a:pt x="4113" y="984"/>
                    <a:pt x="6093" y="1118"/>
                  </a:cubicBezTo>
                  <a:cubicBezTo>
                    <a:pt x="6120" y="1118"/>
                    <a:pt x="6138" y="1100"/>
                    <a:pt x="6138" y="1082"/>
                  </a:cubicBezTo>
                  <a:cubicBezTo>
                    <a:pt x="6147" y="1056"/>
                    <a:pt x="6129" y="1038"/>
                    <a:pt x="6102" y="1029"/>
                  </a:cubicBezTo>
                  <a:cubicBezTo>
                    <a:pt x="4140" y="797"/>
                    <a:pt x="2186" y="458"/>
                    <a:pt x="259" y="12"/>
                  </a:cubicBezTo>
                  <a:cubicBezTo>
                    <a:pt x="259" y="3"/>
                    <a:pt x="250" y="3"/>
                    <a:pt x="250" y="3"/>
                  </a:cubicBezTo>
                  <a:cubicBezTo>
                    <a:pt x="239" y="1"/>
                    <a:pt x="228" y="0"/>
                    <a:pt x="217" y="0"/>
                  </a:cubicBezTo>
                  <a:close/>
                </a:path>
              </a:pathLst>
            </a:custGeom>
            <a:solidFill>
              <a:srgbClr val="FFD6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954;p57"/>
            <p:cNvSpPr/>
            <p:nvPr/>
          </p:nvSpPr>
          <p:spPr>
            <a:xfrm>
              <a:off x="4660571" y="2144027"/>
              <a:ext cx="120227" cy="144253"/>
            </a:xfrm>
            <a:custGeom>
              <a:avLst/>
              <a:gdLst/>
              <a:ahLst/>
              <a:cxnLst/>
              <a:rect l="l" t="t" r="r" b="b"/>
              <a:pathLst>
                <a:path w="3703" h="4443" extrusionOk="0">
                  <a:moveTo>
                    <a:pt x="1285" y="0"/>
                  </a:moveTo>
                  <a:cubicBezTo>
                    <a:pt x="1455" y="473"/>
                    <a:pt x="1517" y="1115"/>
                    <a:pt x="741" y="1276"/>
                  </a:cubicBezTo>
                  <a:cubicBezTo>
                    <a:pt x="884" y="1767"/>
                    <a:pt x="1276" y="2614"/>
                    <a:pt x="1" y="2837"/>
                  </a:cubicBezTo>
                  <a:cubicBezTo>
                    <a:pt x="161" y="3283"/>
                    <a:pt x="750" y="3890"/>
                    <a:pt x="340" y="4443"/>
                  </a:cubicBezTo>
                  <a:cubicBezTo>
                    <a:pt x="1776" y="4434"/>
                    <a:pt x="3703" y="3827"/>
                    <a:pt x="2963" y="2070"/>
                  </a:cubicBezTo>
                  <a:cubicBezTo>
                    <a:pt x="2632" y="1312"/>
                    <a:pt x="2017" y="625"/>
                    <a:pt x="1285" y="0"/>
                  </a:cubicBezTo>
                  <a:close/>
                </a:path>
              </a:pathLst>
            </a:custGeom>
            <a:solidFill>
              <a:srgbClr val="FFA4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955;p57"/>
            <p:cNvSpPr/>
            <p:nvPr/>
          </p:nvSpPr>
          <p:spPr>
            <a:xfrm>
              <a:off x="4578915" y="2262499"/>
              <a:ext cx="230000" cy="270519"/>
            </a:xfrm>
            <a:custGeom>
              <a:avLst/>
              <a:gdLst/>
              <a:ahLst/>
              <a:cxnLst/>
              <a:rect l="l" t="t" r="r" b="b"/>
              <a:pathLst>
                <a:path w="7084" h="8332" extrusionOk="0">
                  <a:moveTo>
                    <a:pt x="5099" y="0"/>
                  </a:moveTo>
                  <a:cubicBezTo>
                    <a:pt x="4591" y="0"/>
                    <a:pt x="4051" y="186"/>
                    <a:pt x="3604" y="526"/>
                  </a:cubicBezTo>
                  <a:cubicBezTo>
                    <a:pt x="2070" y="1695"/>
                    <a:pt x="883" y="3310"/>
                    <a:pt x="223" y="5129"/>
                  </a:cubicBezTo>
                  <a:cubicBezTo>
                    <a:pt x="98" y="5477"/>
                    <a:pt x="0" y="5897"/>
                    <a:pt x="214" y="6200"/>
                  </a:cubicBezTo>
                  <a:cubicBezTo>
                    <a:pt x="352" y="6404"/>
                    <a:pt x="598" y="6495"/>
                    <a:pt x="848" y="6495"/>
                  </a:cubicBezTo>
                  <a:cubicBezTo>
                    <a:pt x="970" y="6495"/>
                    <a:pt x="1093" y="6473"/>
                    <a:pt x="1204" y="6432"/>
                  </a:cubicBezTo>
                  <a:cubicBezTo>
                    <a:pt x="1543" y="6298"/>
                    <a:pt x="1811" y="6031"/>
                    <a:pt x="2070" y="5772"/>
                  </a:cubicBezTo>
                  <a:lnTo>
                    <a:pt x="2070" y="5772"/>
                  </a:lnTo>
                  <a:cubicBezTo>
                    <a:pt x="1829" y="6191"/>
                    <a:pt x="1579" y="6637"/>
                    <a:pt x="1543" y="7128"/>
                  </a:cubicBezTo>
                  <a:cubicBezTo>
                    <a:pt x="1517" y="7610"/>
                    <a:pt x="1766" y="8154"/>
                    <a:pt x="2230" y="8296"/>
                  </a:cubicBezTo>
                  <a:cubicBezTo>
                    <a:pt x="2310" y="8320"/>
                    <a:pt x="2390" y="8332"/>
                    <a:pt x="2470" y="8332"/>
                  </a:cubicBezTo>
                  <a:cubicBezTo>
                    <a:pt x="2865" y="8332"/>
                    <a:pt x="3249" y="8058"/>
                    <a:pt x="3479" y="7717"/>
                  </a:cubicBezTo>
                  <a:cubicBezTo>
                    <a:pt x="3765" y="7315"/>
                    <a:pt x="3890" y="6824"/>
                    <a:pt x="4095" y="6378"/>
                  </a:cubicBezTo>
                  <a:cubicBezTo>
                    <a:pt x="4211" y="6726"/>
                    <a:pt x="4184" y="7092"/>
                    <a:pt x="4255" y="7449"/>
                  </a:cubicBezTo>
                  <a:cubicBezTo>
                    <a:pt x="4327" y="7797"/>
                    <a:pt x="4550" y="8172"/>
                    <a:pt x="4898" y="8225"/>
                  </a:cubicBezTo>
                  <a:cubicBezTo>
                    <a:pt x="4925" y="8229"/>
                    <a:pt x="4951" y="8230"/>
                    <a:pt x="4977" y="8230"/>
                  </a:cubicBezTo>
                  <a:cubicBezTo>
                    <a:pt x="5461" y="8230"/>
                    <a:pt x="5798" y="7621"/>
                    <a:pt x="5959" y="7172"/>
                  </a:cubicBezTo>
                  <a:cubicBezTo>
                    <a:pt x="5986" y="7101"/>
                    <a:pt x="6004" y="7030"/>
                    <a:pt x="6022" y="6976"/>
                  </a:cubicBezTo>
                  <a:cubicBezTo>
                    <a:pt x="6495" y="5353"/>
                    <a:pt x="7083" y="3087"/>
                    <a:pt x="6753" y="1383"/>
                  </a:cubicBezTo>
                  <a:cubicBezTo>
                    <a:pt x="6565" y="426"/>
                    <a:pt x="5869" y="0"/>
                    <a:pt x="5099" y="0"/>
                  </a:cubicBezTo>
                  <a:close/>
                </a:path>
              </a:pathLst>
            </a:custGeom>
            <a:solidFill>
              <a:srgbClr val="FFA4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956;p57"/>
            <p:cNvSpPr/>
            <p:nvPr/>
          </p:nvSpPr>
          <p:spPr>
            <a:xfrm>
              <a:off x="4657389" y="2288343"/>
              <a:ext cx="93896" cy="214026"/>
            </a:xfrm>
            <a:custGeom>
              <a:avLst/>
              <a:gdLst/>
              <a:ahLst/>
              <a:cxnLst/>
              <a:rect l="l" t="t" r="r" b="b"/>
              <a:pathLst>
                <a:path w="2892" h="6592" extrusionOk="0">
                  <a:moveTo>
                    <a:pt x="2839" y="1"/>
                  </a:moveTo>
                  <a:cubicBezTo>
                    <a:pt x="2827" y="1"/>
                    <a:pt x="2816" y="5"/>
                    <a:pt x="2811" y="16"/>
                  </a:cubicBezTo>
                  <a:cubicBezTo>
                    <a:pt x="2142" y="961"/>
                    <a:pt x="1624" y="2005"/>
                    <a:pt x="1187" y="3067"/>
                  </a:cubicBezTo>
                  <a:cubicBezTo>
                    <a:pt x="750" y="4137"/>
                    <a:pt x="393" y="5235"/>
                    <a:pt x="36" y="6323"/>
                  </a:cubicBezTo>
                  <a:cubicBezTo>
                    <a:pt x="36" y="6323"/>
                    <a:pt x="36" y="6332"/>
                    <a:pt x="36" y="6332"/>
                  </a:cubicBezTo>
                  <a:cubicBezTo>
                    <a:pt x="1" y="6439"/>
                    <a:pt x="63" y="6555"/>
                    <a:pt x="179" y="6582"/>
                  </a:cubicBezTo>
                  <a:cubicBezTo>
                    <a:pt x="199" y="6588"/>
                    <a:pt x="220" y="6592"/>
                    <a:pt x="240" y="6592"/>
                  </a:cubicBezTo>
                  <a:cubicBezTo>
                    <a:pt x="327" y="6592"/>
                    <a:pt x="407" y="6533"/>
                    <a:pt x="429" y="6439"/>
                  </a:cubicBezTo>
                  <a:cubicBezTo>
                    <a:pt x="732" y="5333"/>
                    <a:pt x="1035" y="4235"/>
                    <a:pt x="1419" y="3156"/>
                  </a:cubicBezTo>
                  <a:cubicBezTo>
                    <a:pt x="1803" y="2085"/>
                    <a:pt x="2267" y="1033"/>
                    <a:pt x="2882" y="69"/>
                  </a:cubicBezTo>
                  <a:cubicBezTo>
                    <a:pt x="2891" y="51"/>
                    <a:pt x="2882" y="25"/>
                    <a:pt x="2864" y="7"/>
                  </a:cubicBezTo>
                  <a:cubicBezTo>
                    <a:pt x="2857" y="3"/>
                    <a:pt x="2848" y="1"/>
                    <a:pt x="2839" y="1"/>
                  </a:cubicBezTo>
                  <a:close/>
                </a:path>
              </a:pathLst>
            </a:custGeom>
            <a:solidFill>
              <a:srgbClr val="FFD6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957;p57"/>
            <p:cNvSpPr/>
            <p:nvPr/>
          </p:nvSpPr>
          <p:spPr>
            <a:xfrm>
              <a:off x="4739662" y="2291460"/>
              <a:ext cx="35065" cy="213961"/>
            </a:xfrm>
            <a:custGeom>
              <a:avLst/>
              <a:gdLst/>
              <a:ahLst/>
              <a:cxnLst/>
              <a:rect l="l" t="t" r="r" b="b"/>
              <a:pathLst>
                <a:path w="1080" h="6590" extrusionOk="0">
                  <a:moveTo>
                    <a:pt x="723" y="0"/>
                  </a:moveTo>
                  <a:cubicBezTo>
                    <a:pt x="705" y="0"/>
                    <a:pt x="687" y="27"/>
                    <a:pt x="687" y="45"/>
                  </a:cubicBezTo>
                  <a:cubicBezTo>
                    <a:pt x="892" y="2168"/>
                    <a:pt x="660" y="4318"/>
                    <a:pt x="36" y="6325"/>
                  </a:cubicBezTo>
                  <a:cubicBezTo>
                    <a:pt x="36" y="6334"/>
                    <a:pt x="27" y="6334"/>
                    <a:pt x="27" y="6334"/>
                  </a:cubicBezTo>
                  <a:cubicBezTo>
                    <a:pt x="0" y="6441"/>
                    <a:pt x="63" y="6557"/>
                    <a:pt x="170" y="6584"/>
                  </a:cubicBezTo>
                  <a:cubicBezTo>
                    <a:pt x="186" y="6588"/>
                    <a:pt x="203" y="6590"/>
                    <a:pt x="220" y="6590"/>
                  </a:cubicBezTo>
                  <a:cubicBezTo>
                    <a:pt x="308" y="6590"/>
                    <a:pt x="389" y="6531"/>
                    <a:pt x="419" y="6441"/>
                  </a:cubicBezTo>
                  <a:cubicBezTo>
                    <a:pt x="964" y="4345"/>
                    <a:pt x="1080" y="2159"/>
                    <a:pt x="776" y="36"/>
                  </a:cubicBezTo>
                  <a:cubicBezTo>
                    <a:pt x="767" y="18"/>
                    <a:pt x="750" y="0"/>
                    <a:pt x="723" y="0"/>
                  </a:cubicBezTo>
                  <a:close/>
                </a:path>
              </a:pathLst>
            </a:custGeom>
            <a:solidFill>
              <a:srgbClr val="FFD6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958;p57"/>
            <p:cNvSpPr/>
            <p:nvPr/>
          </p:nvSpPr>
          <p:spPr>
            <a:xfrm>
              <a:off x="4599759" y="2286070"/>
              <a:ext cx="127175" cy="165454"/>
            </a:xfrm>
            <a:custGeom>
              <a:avLst/>
              <a:gdLst/>
              <a:ahLst/>
              <a:cxnLst/>
              <a:rect l="l" t="t" r="r" b="b"/>
              <a:pathLst>
                <a:path w="3917" h="5096" extrusionOk="0">
                  <a:moveTo>
                    <a:pt x="3875" y="1"/>
                  </a:moveTo>
                  <a:cubicBezTo>
                    <a:pt x="3865" y="1"/>
                    <a:pt x="3854" y="5"/>
                    <a:pt x="3845" y="14"/>
                  </a:cubicBezTo>
                  <a:cubicBezTo>
                    <a:pt x="2320" y="1353"/>
                    <a:pt x="1026" y="2976"/>
                    <a:pt x="63" y="4778"/>
                  </a:cubicBezTo>
                  <a:cubicBezTo>
                    <a:pt x="63" y="4787"/>
                    <a:pt x="54" y="4787"/>
                    <a:pt x="54" y="4787"/>
                  </a:cubicBezTo>
                  <a:cubicBezTo>
                    <a:pt x="0" y="4894"/>
                    <a:pt x="54" y="5028"/>
                    <a:pt x="161" y="5073"/>
                  </a:cubicBezTo>
                  <a:cubicBezTo>
                    <a:pt x="192" y="5088"/>
                    <a:pt x="224" y="5095"/>
                    <a:pt x="256" y="5095"/>
                  </a:cubicBezTo>
                  <a:cubicBezTo>
                    <a:pt x="334" y="5095"/>
                    <a:pt x="408" y="5051"/>
                    <a:pt x="446" y="4974"/>
                  </a:cubicBezTo>
                  <a:cubicBezTo>
                    <a:pt x="1285" y="3163"/>
                    <a:pt x="2463" y="1495"/>
                    <a:pt x="3899" y="77"/>
                  </a:cubicBezTo>
                  <a:cubicBezTo>
                    <a:pt x="3917" y="59"/>
                    <a:pt x="3917" y="32"/>
                    <a:pt x="3899" y="14"/>
                  </a:cubicBezTo>
                  <a:cubicBezTo>
                    <a:pt x="3894" y="5"/>
                    <a:pt x="3885" y="1"/>
                    <a:pt x="3875" y="1"/>
                  </a:cubicBezTo>
                  <a:close/>
                </a:path>
              </a:pathLst>
            </a:custGeom>
            <a:solidFill>
              <a:srgbClr val="FFD6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959;p57"/>
            <p:cNvSpPr/>
            <p:nvPr/>
          </p:nvSpPr>
          <p:spPr>
            <a:xfrm>
              <a:off x="4662909" y="2262499"/>
              <a:ext cx="138474" cy="90682"/>
            </a:xfrm>
            <a:custGeom>
              <a:avLst/>
              <a:gdLst/>
              <a:ahLst/>
              <a:cxnLst/>
              <a:rect l="l" t="t" r="r" b="b"/>
              <a:pathLst>
                <a:path w="4265" h="2793" extrusionOk="0">
                  <a:moveTo>
                    <a:pt x="2512" y="0"/>
                  </a:moveTo>
                  <a:cubicBezTo>
                    <a:pt x="2004" y="0"/>
                    <a:pt x="1464" y="186"/>
                    <a:pt x="1017" y="526"/>
                  </a:cubicBezTo>
                  <a:cubicBezTo>
                    <a:pt x="660" y="794"/>
                    <a:pt x="321" y="1097"/>
                    <a:pt x="0" y="1418"/>
                  </a:cubicBezTo>
                  <a:cubicBezTo>
                    <a:pt x="437" y="1445"/>
                    <a:pt x="883" y="1615"/>
                    <a:pt x="1071" y="2132"/>
                  </a:cubicBezTo>
                  <a:cubicBezTo>
                    <a:pt x="1294" y="2194"/>
                    <a:pt x="2168" y="2016"/>
                    <a:pt x="2391" y="2792"/>
                  </a:cubicBezTo>
                  <a:cubicBezTo>
                    <a:pt x="2669" y="2585"/>
                    <a:pt x="3174" y="2296"/>
                    <a:pt x="3634" y="2296"/>
                  </a:cubicBezTo>
                  <a:cubicBezTo>
                    <a:pt x="3868" y="2296"/>
                    <a:pt x="4090" y="2371"/>
                    <a:pt x="4264" y="2569"/>
                  </a:cubicBezTo>
                  <a:cubicBezTo>
                    <a:pt x="4264" y="2159"/>
                    <a:pt x="4238" y="1757"/>
                    <a:pt x="4166" y="1383"/>
                  </a:cubicBezTo>
                  <a:cubicBezTo>
                    <a:pt x="3978" y="426"/>
                    <a:pt x="3282" y="0"/>
                    <a:pt x="2512" y="0"/>
                  </a:cubicBezTo>
                  <a:close/>
                </a:path>
              </a:pathLst>
            </a:custGeom>
            <a:solidFill>
              <a:srgbClr val="FFA4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960;p57"/>
            <p:cNvSpPr/>
            <p:nvPr/>
          </p:nvSpPr>
          <p:spPr>
            <a:xfrm>
              <a:off x="4772617" y="2261233"/>
              <a:ext cx="276104" cy="256039"/>
            </a:xfrm>
            <a:custGeom>
              <a:avLst/>
              <a:gdLst/>
              <a:ahLst/>
              <a:cxnLst/>
              <a:rect l="l" t="t" r="r" b="b"/>
              <a:pathLst>
                <a:path w="8504" h="7886" extrusionOk="0">
                  <a:moveTo>
                    <a:pt x="2145" y="0"/>
                  </a:moveTo>
                  <a:cubicBezTo>
                    <a:pt x="568" y="0"/>
                    <a:pt x="1" y="1595"/>
                    <a:pt x="645" y="3161"/>
                  </a:cubicBezTo>
                  <a:cubicBezTo>
                    <a:pt x="1296" y="4731"/>
                    <a:pt x="2277" y="6177"/>
                    <a:pt x="3499" y="7363"/>
                  </a:cubicBezTo>
                  <a:cubicBezTo>
                    <a:pt x="3767" y="7624"/>
                    <a:pt x="4125" y="7885"/>
                    <a:pt x="4472" y="7885"/>
                  </a:cubicBezTo>
                  <a:cubicBezTo>
                    <a:pt x="4575" y="7885"/>
                    <a:pt x="4677" y="7862"/>
                    <a:pt x="4775" y="7809"/>
                  </a:cubicBezTo>
                  <a:cubicBezTo>
                    <a:pt x="5239" y="7559"/>
                    <a:pt x="5194" y="6890"/>
                    <a:pt x="5069" y="6382"/>
                  </a:cubicBezTo>
                  <a:lnTo>
                    <a:pt x="5069" y="6382"/>
                  </a:lnTo>
                  <a:cubicBezTo>
                    <a:pt x="5408" y="6819"/>
                    <a:pt x="5765" y="7274"/>
                    <a:pt x="6283" y="7470"/>
                  </a:cubicBezTo>
                  <a:cubicBezTo>
                    <a:pt x="6418" y="7524"/>
                    <a:pt x="6566" y="7550"/>
                    <a:pt x="6714" y="7550"/>
                  </a:cubicBezTo>
                  <a:cubicBezTo>
                    <a:pt x="7131" y="7550"/>
                    <a:pt x="7544" y="7341"/>
                    <a:pt x="7656" y="6953"/>
                  </a:cubicBezTo>
                  <a:cubicBezTo>
                    <a:pt x="7781" y="6542"/>
                    <a:pt x="7532" y="6114"/>
                    <a:pt x="7255" y="5793"/>
                  </a:cubicBezTo>
                  <a:cubicBezTo>
                    <a:pt x="6970" y="5472"/>
                    <a:pt x="6631" y="5177"/>
                    <a:pt x="6497" y="4767"/>
                  </a:cubicBezTo>
                  <a:lnTo>
                    <a:pt x="6497" y="4767"/>
                  </a:lnTo>
                  <a:cubicBezTo>
                    <a:pt x="6827" y="4972"/>
                    <a:pt x="7175" y="5177"/>
                    <a:pt x="7558" y="5195"/>
                  </a:cubicBezTo>
                  <a:cubicBezTo>
                    <a:pt x="7579" y="5197"/>
                    <a:pt x="7600" y="5197"/>
                    <a:pt x="7621" y="5197"/>
                  </a:cubicBezTo>
                  <a:cubicBezTo>
                    <a:pt x="7987" y="5197"/>
                    <a:pt x="8374" y="4979"/>
                    <a:pt x="8442" y="4624"/>
                  </a:cubicBezTo>
                  <a:cubicBezTo>
                    <a:pt x="8504" y="4330"/>
                    <a:pt x="8334" y="4044"/>
                    <a:pt x="8165" y="3795"/>
                  </a:cubicBezTo>
                  <a:cubicBezTo>
                    <a:pt x="6916" y="2002"/>
                    <a:pt x="4918" y="565"/>
                    <a:pt x="2768" y="75"/>
                  </a:cubicBezTo>
                  <a:cubicBezTo>
                    <a:pt x="2546" y="24"/>
                    <a:pt x="2338" y="0"/>
                    <a:pt x="2145" y="0"/>
                  </a:cubicBezTo>
                  <a:close/>
                </a:path>
              </a:pathLst>
            </a:custGeom>
            <a:solidFill>
              <a:srgbClr val="FFA4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961;p57"/>
            <p:cNvSpPr/>
            <p:nvPr/>
          </p:nvSpPr>
          <p:spPr>
            <a:xfrm>
              <a:off x="4825085" y="2298570"/>
              <a:ext cx="178766" cy="185454"/>
            </a:xfrm>
            <a:custGeom>
              <a:avLst/>
              <a:gdLst/>
              <a:ahLst/>
              <a:cxnLst/>
              <a:rect l="l" t="t" r="r" b="b"/>
              <a:pathLst>
                <a:path w="5506" h="5712" extrusionOk="0">
                  <a:moveTo>
                    <a:pt x="57" y="1"/>
                  </a:moveTo>
                  <a:cubicBezTo>
                    <a:pt x="41" y="1"/>
                    <a:pt x="25" y="9"/>
                    <a:pt x="19" y="22"/>
                  </a:cubicBezTo>
                  <a:cubicBezTo>
                    <a:pt x="1" y="40"/>
                    <a:pt x="10" y="66"/>
                    <a:pt x="28" y="75"/>
                  </a:cubicBezTo>
                  <a:cubicBezTo>
                    <a:pt x="572" y="405"/>
                    <a:pt x="1071" y="789"/>
                    <a:pt x="1526" y="1217"/>
                  </a:cubicBezTo>
                  <a:cubicBezTo>
                    <a:pt x="1990" y="1646"/>
                    <a:pt x="2410" y="2109"/>
                    <a:pt x="2811" y="2591"/>
                  </a:cubicBezTo>
                  <a:cubicBezTo>
                    <a:pt x="3212" y="3082"/>
                    <a:pt x="3587" y="3581"/>
                    <a:pt x="3962" y="4090"/>
                  </a:cubicBezTo>
                  <a:lnTo>
                    <a:pt x="5086" y="5624"/>
                  </a:lnTo>
                  <a:cubicBezTo>
                    <a:pt x="5086" y="5624"/>
                    <a:pt x="5095" y="5624"/>
                    <a:pt x="5095" y="5633"/>
                  </a:cubicBezTo>
                  <a:cubicBezTo>
                    <a:pt x="5135" y="5684"/>
                    <a:pt x="5198" y="5711"/>
                    <a:pt x="5262" y="5711"/>
                  </a:cubicBezTo>
                  <a:cubicBezTo>
                    <a:pt x="5310" y="5711"/>
                    <a:pt x="5359" y="5695"/>
                    <a:pt x="5398" y="5660"/>
                  </a:cubicBezTo>
                  <a:cubicBezTo>
                    <a:pt x="5496" y="5589"/>
                    <a:pt x="5505" y="5446"/>
                    <a:pt x="5434" y="5357"/>
                  </a:cubicBezTo>
                  <a:lnTo>
                    <a:pt x="4238" y="3876"/>
                  </a:lnTo>
                  <a:cubicBezTo>
                    <a:pt x="3837" y="3385"/>
                    <a:pt x="3436" y="2894"/>
                    <a:pt x="3007" y="2422"/>
                  </a:cubicBezTo>
                  <a:cubicBezTo>
                    <a:pt x="2579" y="1958"/>
                    <a:pt x="2124" y="1503"/>
                    <a:pt x="1642" y="1083"/>
                  </a:cubicBezTo>
                  <a:cubicBezTo>
                    <a:pt x="1152" y="673"/>
                    <a:pt x="634" y="307"/>
                    <a:pt x="72" y="4"/>
                  </a:cubicBezTo>
                  <a:cubicBezTo>
                    <a:pt x="67" y="2"/>
                    <a:pt x="62" y="1"/>
                    <a:pt x="57" y="1"/>
                  </a:cubicBezTo>
                  <a:close/>
                </a:path>
              </a:pathLst>
            </a:custGeom>
            <a:solidFill>
              <a:srgbClr val="FFD6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962;p57"/>
            <p:cNvSpPr/>
            <p:nvPr/>
          </p:nvSpPr>
          <p:spPr>
            <a:xfrm>
              <a:off x="4851156" y="2291720"/>
              <a:ext cx="176721" cy="108344"/>
            </a:xfrm>
            <a:custGeom>
              <a:avLst/>
              <a:gdLst/>
              <a:ahLst/>
              <a:cxnLst/>
              <a:rect l="l" t="t" r="r" b="b"/>
              <a:pathLst>
                <a:path w="5443" h="3337" extrusionOk="0">
                  <a:moveTo>
                    <a:pt x="54" y="1"/>
                  </a:moveTo>
                  <a:cubicBezTo>
                    <a:pt x="28" y="1"/>
                    <a:pt x="10" y="10"/>
                    <a:pt x="1" y="37"/>
                  </a:cubicBezTo>
                  <a:cubicBezTo>
                    <a:pt x="1" y="54"/>
                    <a:pt x="10" y="81"/>
                    <a:pt x="36" y="81"/>
                  </a:cubicBezTo>
                  <a:cubicBezTo>
                    <a:pt x="1009" y="304"/>
                    <a:pt x="1937" y="706"/>
                    <a:pt x="2748" y="1268"/>
                  </a:cubicBezTo>
                  <a:cubicBezTo>
                    <a:pt x="3150" y="1544"/>
                    <a:pt x="3507" y="1883"/>
                    <a:pt x="3855" y="2240"/>
                  </a:cubicBezTo>
                  <a:cubicBezTo>
                    <a:pt x="4212" y="2597"/>
                    <a:pt x="4568" y="2963"/>
                    <a:pt x="4988" y="3284"/>
                  </a:cubicBezTo>
                  <a:cubicBezTo>
                    <a:pt x="4997" y="3293"/>
                    <a:pt x="5006" y="3293"/>
                    <a:pt x="5006" y="3293"/>
                  </a:cubicBezTo>
                  <a:cubicBezTo>
                    <a:pt x="5048" y="3322"/>
                    <a:pt x="5097" y="3336"/>
                    <a:pt x="5145" y="3336"/>
                  </a:cubicBezTo>
                  <a:cubicBezTo>
                    <a:pt x="5228" y="3336"/>
                    <a:pt x="5312" y="3295"/>
                    <a:pt x="5362" y="3221"/>
                  </a:cubicBezTo>
                  <a:cubicBezTo>
                    <a:pt x="5443" y="3105"/>
                    <a:pt x="5407" y="2945"/>
                    <a:pt x="5291" y="2865"/>
                  </a:cubicBezTo>
                  <a:cubicBezTo>
                    <a:pt x="4890" y="2597"/>
                    <a:pt x="4515" y="2276"/>
                    <a:pt x="4140" y="1946"/>
                  </a:cubicBezTo>
                  <a:cubicBezTo>
                    <a:pt x="3757" y="1616"/>
                    <a:pt x="3364" y="1277"/>
                    <a:pt x="2909" y="1009"/>
                  </a:cubicBezTo>
                  <a:cubicBezTo>
                    <a:pt x="2026" y="492"/>
                    <a:pt x="1053" y="144"/>
                    <a:pt x="54" y="1"/>
                  </a:cubicBezTo>
                  <a:close/>
                </a:path>
              </a:pathLst>
            </a:custGeom>
            <a:solidFill>
              <a:srgbClr val="FFD6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963;p57"/>
            <p:cNvSpPr/>
            <p:nvPr/>
          </p:nvSpPr>
          <p:spPr>
            <a:xfrm>
              <a:off x="4813526" y="2313083"/>
              <a:ext cx="109221" cy="180065"/>
            </a:xfrm>
            <a:custGeom>
              <a:avLst/>
              <a:gdLst/>
              <a:ahLst/>
              <a:cxnLst/>
              <a:rect l="l" t="t" r="r" b="b"/>
              <a:pathLst>
                <a:path w="3364" h="5546" extrusionOk="0">
                  <a:moveTo>
                    <a:pt x="50" y="1"/>
                  </a:moveTo>
                  <a:cubicBezTo>
                    <a:pt x="45" y="1"/>
                    <a:pt x="41" y="1"/>
                    <a:pt x="36" y="3"/>
                  </a:cubicBezTo>
                  <a:cubicBezTo>
                    <a:pt x="18" y="12"/>
                    <a:pt x="0" y="39"/>
                    <a:pt x="9" y="57"/>
                  </a:cubicBezTo>
                  <a:cubicBezTo>
                    <a:pt x="714" y="1992"/>
                    <a:pt x="1713" y="3821"/>
                    <a:pt x="2971" y="5463"/>
                  </a:cubicBezTo>
                  <a:cubicBezTo>
                    <a:pt x="2971" y="5472"/>
                    <a:pt x="2980" y="5472"/>
                    <a:pt x="2980" y="5472"/>
                  </a:cubicBezTo>
                  <a:cubicBezTo>
                    <a:pt x="3019" y="5521"/>
                    <a:pt x="3076" y="5546"/>
                    <a:pt x="3133" y="5546"/>
                  </a:cubicBezTo>
                  <a:cubicBezTo>
                    <a:pt x="3179" y="5546"/>
                    <a:pt x="3226" y="5530"/>
                    <a:pt x="3265" y="5498"/>
                  </a:cubicBezTo>
                  <a:cubicBezTo>
                    <a:pt x="3345" y="5427"/>
                    <a:pt x="3363" y="5293"/>
                    <a:pt x="3283" y="5213"/>
                  </a:cubicBezTo>
                  <a:cubicBezTo>
                    <a:pt x="1972" y="3670"/>
                    <a:pt x="892" y="1912"/>
                    <a:pt x="89" y="30"/>
                  </a:cubicBezTo>
                  <a:cubicBezTo>
                    <a:pt x="82" y="15"/>
                    <a:pt x="69" y="1"/>
                    <a:pt x="50" y="1"/>
                  </a:cubicBezTo>
                  <a:close/>
                </a:path>
              </a:pathLst>
            </a:custGeom>
            <a:solidFill>
              <a:srgbClr val="FFD6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964;p57"/>
            <p:cNvSpPr/>
            <p:nvPr/>
          </p:nvSpPr>
          <p:spPr>
            <a:xfrm>
              <a:off x="4772617" y="2261233"/>
              <a:ext cx="160844" cy="122338"/>
            </a:xfrm>
            <a:custGeom>
              <a:avLst/>
              <a:gdLst/>
              <a:ahLst/>
              <a:cxnLst/>
              <a:rect l="l" t="t" r="r" b="b"/>
              <a:pathLst>
                <a:path w="4954" h="3768" extrusionOk="0">
                  <a:moveTo>
                    <a:pt x="2145" y="0"/>
                  </a:moveTo>
                  <a:cubicBezTo>
                    <a:pt x="568" y="0"/>
                    <a:pt x="1" y="1595"/>
                    <a:pt x="645" y="3161"/>
                  </a:cubicBezTo>
                  <a:cubicBezTo>
                    <a:pt x="734" y="3366"/>
                    <a:pt x="823" y="3563"/>
                    <a:pt x="921" y="3768"/>
                  </a:cubicBezTo>
                  <a:cubicBezTo>
                    <a:pt x="1042" y="3010"/>
                    <a:pt x="1470" y="2816"/>
                    <a:pt x="1879" y="2816"/>
                  </a:cubicBezTo>
                  <a:cubicBezTo>
                    <a:pt x="2193" y="2816"/>
                    <a:pt x="2496" y="2930"/>
                    <a:pt x="2643" y="2992"/>
                  </a:cubicBezTo>
                  <a:cubicBezTo>
                    <a:pt x="2343" y="2176"/>
                    <a:pt x="2905" y="1959"/>
                    <a:pt x="3407" y="1959"/>
                  </a:cubicBezTo>
                  <a:cubicBezTo>
                    <a:pt x="3547" y="1959"/>
                    <a:pt x="3683" y="1976"/>
                    <a:pt x="3794" y="2002"/>
                  </a:cubicBezTo>
                  <a:cubicBezTo>
                    <a:pt x="3615" y="1047"/>
                    <a:pt x="4498" y="922"/>
                    <a:pt x="4953" y="922"/>
                  </a:cubicBezTo>
                  <a:cubicBezTo>
                    <a:pt x="4266" y="538"/>
                    <a:pt x="3526" y="244"/>
                    <a:pt x="2768" y="75"/>
                  </a:cubicBezTo>
                  <a:cubicBezTo>
                    <a:pt x="2546" y="24"/>
                    <a:pt x="2338" y="0"/>
                    <a:pt x="2145" y="0"/>
                  </a:cubicBezTo>
                  <a:close/>
                </a:path>
              </a:pathLst>
            </a:custGeom>
            <a:solidFill>
              <a:srgbClr val="FFA4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965;p57"/>
            <p:cNvSpPr/>
            <p:nvPr/>
          </p:nvSpPr>
          <p:spPr>
            <a:xfrm>
              <a:off x="4811903" y="2044969"/>
              <a:ext cx="280292" cy="240682"/>
            </a:xfrm>
            <a:custGeom>
              <a:avLst/>
              <a:gdLst/>
              <a:ahLst/>
              <a:cxnLst/>
              <a:rect l="l" t="t" r="r" b="b"/>
              <a:pathLst>
                <a:path w="8633" h="7413" extrusionOk="0">
                  <a:moveTo>
                    <a:pt x="5247" y="0"/>
                  </a:moveTo>
                  <a:cubicBezTo>
                    <a:pt x="4884" y="0"/>
                    <a:pt x="4470" y="260"/>
                    <a:pt x="4181" y="491"/>
                  </a:cubicBezTo>
                  <a:cubicBezTo>
                    <a:pt x="4127" y="536"/>
                    <a:pt x="4073" y="580"/>
                    <a:pt x="4029" y="625"/>
                  </a:cubicBezTo>
                  <a:cubicBezTo>
                    <a:pt x="2789" y="1776"/>
                    <a:pt x="1112" y="3408"/>
                    <a:pt x="523" y="5032"/>
                  </a:cubicBezTo>
                  <a:cubicBezTo>
                    <a:pt x="1" y="6457"/>
                    <a:pt x="1180" y="7413"/>
                    <a:pt x="2473" y="7413"/>
                  </a:cubicBezTo>
                  <a:cubicBezTo>
                    <a:pt x="2572" y="7413"/>
                    <a:pt x="2671" y="7407"/>
                    <a:pt x="2771" y="7396"/>
                  </a:cubicBezTo>
                  <a:cubicBezTo>
                    <a:pt x="4689" y="7191"/>
                    <a:pt x="6545" y="6414"/>
                    <a:pt x="8043" y="5192"/>
                  </a:cubicBezTo>
                  <a:cubicBezTo>
                    <a:pt x="8329" y="4960"/>
                    <a:pt x="8632" y="4657"/>
                    <a:pt x="8605" y="4282"/>
                  </a:cubicBezTo>
                  <a:cubicBezTo>
                    <a:pt x="8588" y="3917"/>
                    <a:pt x="8240" y="3640"/>
                    <a:pt x="7874" y="3578"/>
                  </a:cubicBezTo>
                  <a:cubicBezTo>
                    <a:pt x="7788" y="3560"/>
                    <a:pt x="7701" y="3553"/>
                    <a:pt x="7614" y="3553"/>
                  </a:cubicBezTo>
                  <a:cubicBezTo>
                    <a:pt x="7341" y="3553"/>
                    <a:pt x="7065" y="3626"/>
                    <a:pt x="6794" y="3694"/>
                  </a:cubicBezTo>
                  <a:cubicBezTo>
                    <a:pt x="7223" y="3462"/>
                    <a:pt x="7660" y="3203"/>
                    <a:pt x="7945" y="2801"/>
                  </a:cubicBezTo>
                  <a:cubicBezTo>
                    <a:pt x="8222" y="2400"/>
                    <a:pt x="8284" y="1811"/>
                    <a:pt x="7963" y="1445"/>
                  </a:cubicBezTo>
                  <a:cubicBezTo>
                    <a:pt x="7777" y="1239"/>
                    <a:pt x="7506" y="1152"/>
                    <a:pt x="7225" y="1152"/>
                  </a:cubicBezTo>
                  <a:cubicBezTo>
                    <a:pt x="7007" y="1152"/>
                    <a:pt x="6784" y="1204"/>
                    <a:pt x="6589" y="1294"/>
                  </a:cubicBezTo>
                  <a:cubicBezTo>
                    <a:pt x="6143" y="1499"/>
                    <a:pt x="5786" y="1856"/>
                    <a:pt x="5376" y="2123"/>
                  </a:cubicBezTo>
                  <a:cubicBezTo>
                    <a:pt x="5456" y="1776"/>
                    <a:pt x="5670" y="1472"/>
                    <a:pt x="5786" y="1133"/>
                  </a:cubicBezTo>
                  <a:cubicBezTo>
                    <a:pt x="5911" y="794"/>
                    <a:pt x="5911" y="357"/>
                    <a:pt x="5635" y="134"/>
                  </a:cubicBezTo>
                  <a:cubicBezTo>
                    <a:pt x="5520" y="39"/>
                    <a:pt x="5387" y="0"/>
                    <a:pt x="5247" y="0"/>
                  </a:cubicBezTo>
                  <a:close/>
                </a:path>
              </a:pathLst>
            </a:custGeom>
            <a:solidFill>
              <a:srgbClr val="FFA4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966;p57"/>
            <p:cNvSpPr/>
            <p:nvPr/>
          </p:nvSpPr>
          <p:spPr>
            <a:xfrm>
              <a:off x="4843916" y="2114222"/>
              <a:ext cx="204545" cy="127857"/>
            </a:xfrm>
            <a:custGeom>
              <a:avLst/>
              <a:gdLst/>
              <a:ahLst/>
              <a:cxnLst/>
              <a:rect l="l" t="t" r="r" b="b"/>
              <a:pathLst>
                <a:path w="6300" h="3938" extrusionOk="0">
                  <a:moveTo>
                    <a:pt x="6015" y="0"/>
                  </a:moveTo>
                  <a:cubicBezTo>
                    <a:pt x="5955" y="0"/>
                    <a:pt x="5894" y="20"/>
                    <a:pt x="5844" y="62"/>
                  </a:cubicBezTo>
                  <a:cubicBezTo>
                    <a:pt x="4131" y="1623"/>
                    <a:pt x="2160" y="2908"/>
                    <a:pt x="28" y="3862"/>
                  </a:cubicBezTo>
                  <a:cubicBezTo>
                    <a:pt x="10" y="3871"/>
                    <a:pt x="1" y="3889"/>
                    <a:pt x="10" y="3916"/>
                  </a:cubicBezTo>
                  <a:cubicBezTo>
                    <a:pt x="16" y="3929"/>
                    <a:pt x="28" y="3937"/>
                    <a:pt x="44" y="3937"/>
                  </a:cubicBezTo>
                  <a:cubicBezTo>
                    <a:pt x="50" y="3937"/>
                    <a:pt x="56" y="3936"/>
                    <a:pt x="63" y="3934"/>
                  </a:cubicBezTo>
                  <a:cubicBezTo>
                    <a:pt x="2258" y="3113"/>
                    <a:pt x="4327" y="1935"/>
                    <a:pt x="6174" y="454"/>
                  </a:cubicBezTo>
                  <a:cubicBezTo>
                    <a:pt x="6174" y="454"/>
                    <a:pt x="6183" y="445"/>
                    <a:pt x="6183" y="445"/>
                  </a:cubicBezTo>
                  <a:cubicBezTo>
                    <a:pt x="6290" y="347"/>
                    <a:pt x="6299" y="187"/>
                    <a:pt x="6201" y="80"/>
                  </a:cubicBezTo>
                  <a:cubicBezTo>
                    <a:pt x="6153" y="27"/>
                    <a:pt x="6085" y="0"/>
                    <a:pt x="6015" y="0"/>
                  </a:cubicBezTo>
                  <a:close/>
                </a:path>
              </a:pathLst>
            </a:custGeom>
            <a:solidFill>
              <a:srgbClr val="FFD6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967;p57"/>
            <p:cNvSpPr/>
            <p:nvPr/>
          </p:nvSpPr>
          <p:spPr>
            <a:xfrm>
              <a:off x="4862455" y="2185390"/>
              <a:ext cx="209156" cy="75974"/>
            </a:xfrm>
            <a:custGeom>
              <a:avLst/>
              <a:gdLst/>
              <a:ahLst/>
              <a:cxnLst/>
              <a:rect l="l" t="t" r="r" b="b"/>
              <a:pathLst>
                <a:path w="6442" h="2340" extrusionOk="0">
                  <a:moveTo>
                    <a:pt x="6178" y="0"/>
                  </a:moveTo>
                  <a:cubicBezTo>
                    <a:pt x="6141" y="0"/>
                    <a:pt x="6103" y="9"/>
                    <a:pt x="6067" y="29"/>
                  </a:cubicBezTo>
                  <a:cubicBezTo>
                    <a:pt x="4194" y="1064"/>
                    <a:pt x="2151" y="1813"/>
                    <a:pt x="36" y="2259"/>
                  </a:cubicBezTo>
                  <a:cubicBezTo>
                    <a:pt x="19" y="2259"/>
                    <a:pt x="1" y="2277"/>
                    <a:pt x="10" y="2304"/>
                  </a:cubicBezTo>
                  <a:cubicBezTo>
                    <a:pt x="10" y="2330"/>
                    <a:pt x="27" y="2339"/>
                    <a:pt x="54" y="2339"/>
                  </a:cubicBezTo>
                  <a:cubicBezTo>
                    <a:pt x="2195" y="2018"/>
                    <a:pt x="4301" y="1385"/>
                    <a:pt x="6281" y="439"/>
                  </a:cubicBezTo>
                  <a:cubicBezTo>
                    <a:pt x="6281" y="439"/>
                    <a:pt x="6290" y="430"/>
                    <a:pt x="6290" y="430"/>
                  </a:cubicBezTo>
                  <a:cubicBezTo>
                    <a:pt x="6406" y="368"/>
                    <a:pt x="6442" y="234"/>
                    <a:pt x="6379" y="118"/>
                  </a:cubicBezTo>
                  <a:cubicBezTo>
                    <a:pt x="6336" y="44"/>
                    <a:pt x="6260" y="0"/>
                    <a:pt x="6178" y="0"/>
                  </a:cubicBezTo>
                  <a:close/>
                </a:path>
              </a:pathLst>
            </a:custGeom>
            <a:solidFill>
              <a:srgbClr val="FFD6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968;p57"/>
            <p:cNvSpPr/>
            <p:nvPr/>
          </p:nvSpPr>
          <p:spPr>
            <a:xfrm>
              <a:off x="4843624" y="2063703"/>
              <a:ext cx="136753" cy="155389"/>
            </a:xfrm>
            <a:custGeom>
              <a:avLst/>
              <a:gdLst/>
              <a:ahLst/>
              <a:cxnLst/>
              <a:rect l="l" t="t" r="r" b="b"/>
              <a:pathLst>
                <a:path w="4212" h="4786" extrusionOk="0">
                  <a:moveTo>
                    <a:pt x="3936" y="1"/>
                  </a:moveTo>
                  <a:cubicBezTo>
                    <a:pt x="3873" y="1"/>
                    <a:pt x="3810" y="25"/>
                    <a:pt x="3766" y="74"/>
                  </a:cubicBezTo>
                  <a:cubicBezTo>
                    <a:pt x="2365" y="1502"/>
                    <a:pt x="1107" y="3063"/>
                    <a:pt x="10" y="4722"/>
                  </a:cubicBezTo>
                  <a:cubicBezTo>
                    <a:pt x="1" y="4740"/>
                    <a:pt x="1" y="4767"/>
                    <a:pt x="19" y="4776"/>
                  </a:cubicBezTo>
                  <a:cubicBezTo>
                    <a:pt x="26" y="4783"/>
                    <a:pt x="34" y="4786"/>
                    <a:pt x="42" y="4786"/>
                  </a:cubicBezTo>
                  <a:cubicBezTo>
                    <a:pt x="56" y="4786"/>
                    <a:pt x="70" y="4778"/>
                    <a:pt x="81" y="4767"/>
                  </a:cubicBezTo>
                  <a:cubicBezTo>
                    <a:pt x="1285" y="3197"/>
                    <a:pt x="2633" y="1743"/>
                    <a:pt x="4105" y="431"/>
                  </a:cubicBezTo>
                  <a:cubicBezTo>
                    <a:pt x="4105" y="431"/>
                    <a:pt x="4113" y="422"/>
                    <a:pt x="4113" y="422"/>
                  </a:cubicBezTo>
                  <a:cubicBezTo>
                    <a:pt x="4212" y="324"/>
                    <a:pt x="4212" y="164"/>
                    <a:pt x="4113" y="74"/>
                  </a:cubicBezTo>
                  <a:cubicBezTo>
                    <a:pt x="4064" y="25"/>
                    <a:pt x="4000" y="1"/>
                    <a:pt x="3936" y="1"/>
                  </a:cubicBezTo>
                  <a:close/>
                </a:path>
              </a:pathLst>
            </a:custGeom>
            <a:solidFill>
              <a:srgbClr val="FFD6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969;p57"/>
            <p:cNvSpPr/>
            <p:nvPr/>
          </p:nvSpPr>
          <p:spPr>
            <a:xfrm>
              <a:off x="4811903" y="2135325"/>
              <a:ext cx="138052" cy="150325"/>
            </a:xfrm>
            <a:custGeom>
              <a:avLst/>
              <a:gdLst/>
              <a:ahLst/>
              <a:cxnLst/>
              <a:rect l="l" t="t" r="r" b="b"/>
              <a:pathLst>
                <a:path w="4252" h="4630" extrusionOk="0">
                  <a:moveTo>
                    <a:pt x="1915" y="1"/>
                  </a:moveTo>
                  <a:lnTo>
                    <a:pt x="1915" y="1"/>
                  </a:lnTo>
                  <a:cubicBezTo>
                    <a:pt x="1317" y="723"/>
                    <a:pt x="799" y="1490"/>
                    <a:pt x="523" y="2249"/>
                  </a:cubicBezTo>
                  <a:cubicBezTo>
                    <a:pt x="1" y="3674"/>
                    <a:pt x="1180" y="4630"/>
                    <a:pt x="2473" y="4630"/>
                  </a:cubicBezTo>
                  <a:cubicBezTo>
                    <a:pt x="2572" y="4630"/>
                    <a:pt x="2671" y="4624"/>
                    <a:pt x="2771" y="4613"/>
                  </a:cubicBezTo>
                  <a:cubicBezTo>
                    <a:pt x="3271" y="4559"/>
                    <a:pt x="3770" y="4470"/>
                    <a:pt x="4252" y="4336"/>
                  </a:cubicBezTo>
                  <a:cubicBezTo>
                    <a:pt x="3012" y="4006"/>
                    <a:pt x="3235" y="3391"/>
                    <a:pt x="3387" y="3105"/>
                  </a:cubicBezTo>
                  <a:lnTo>
                    <a:pt x="3387" y="3105"/>
                  </a:lnTo>
                  <a:cubicBezTo>
                    <a:pt x="3135" y="3161"/>
                    <a:pt x="2917" y="3187"/>
                    <a:pt x="2731" y="3187"/>
                  </a:cubicBezTo>
                  <a:cubicBezTo>
                    <a:pt x="1584" y="3187"/>
                    <a:pt x="1643" y="2208"/>
                    <a:pt x="2441" y="1294"/>
                  </a:cubicBezTo>
                  <a:lnTo>
                    <a:pt x="2441" y="1294"/>
                  </a:lnTo>
                  <a:cubicBezTo>
                    <a:pt x="2316" y="1323"/>
                    <a:pt x="2208" y="1336"/>
                    <a:pt x="2116" y="1336"/>
                  </a:cubicBezTo>
                  <a:cubicBezTo>
                    <a:pt x="1413" y="1336"/>
                    <a:pt x="1646" y="553"/>
                    <a:pt x="1915" y="1"/>
                  </a:cubicBezTo>
                  <a:close/>
                </a:path>
              </a:pathLst>
            </a:custGeom>
            <a:solidFill>
              <a:srgbClr val="FFA4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970;p57"/>
            <p:cNvSpPr/>
            <p:nvPr/>
          </p:nvSpPr>
          <p:spPr>
            <a:xfrm>
              <a:off x="4706935" y="2172013"/>
              <a:ext cx="172078" cy="159643"/>
            </a:xfrm>
            <a:custGeom>
              <a:avLst/>
              <a:gdLst/>
              <a:ahLst/>
              <a:cxnLst/>
              <a:rect l="l" t="t" r="r" b="b"/>
              <a:pathLst>
                <a:path w="5300" h="4917" extrusionOk="0">
                  <a:moveTo>
                    <a:pt x="4263" y="1"/>
                  </a:moveTo>
                  <a:cubicBezTo>
                    <a:pt x="3880" y="1"/>
                    <a:pt x="3555" y="230"/>
                    <a:pt x="3292" y="521"/>
                  </a:cubicBezTo>
                  <a:cubicBezTo>
                    <a:pt x="3069" y="762"/>
                    <a:pt x="2810" y="1137"/>
                    <a:pt x="2444" y="1145"/>
                  </a:cubicBezTo>
                  <a:cubicBezTo>
                    <a:pt x="2177" y="1145"/>
                    <a:pt x="1900" y="931"/>
                    <a:pt x="1695" y="780"/>
                  </a:cubicBezTo>
                  <a:cubicBezTo>
                    <a:pt x="1372" y="554"/>
                    <a:pt x="1026" y="272"/>
                    <a:pt x="653" y="272"/>
                  </a:cubicBezTo>
                  <a:cubicBezTo>
                    <a:pt x="511" y="272"/>
                    <a:pt x="365" y="313"/>
                    <a:pt x="214" y="414"/>
                  </a:cubicBezTo>
                  <a:cubicBezTo>
                    <a:pt x="36" y="539"/>
                    <a:pt x="0" y="699"/>
                    <a:pt x="45" y="878"/>
                  </a:cubicBezTo>
                  <a:cubicBezTo>
                    <a:pt x="179" y="1484"/>
                    <a:pt x="981" y="1859"/>
                    <a:pt x="964" y="2519"/>
                  </a:cubicBezTo>
                  <a:cubicBezTo>
                    <a:pt x="955" y="2867"/>
                    <a:pt x="660" y="3117"/>
                    <a:pt x="500" y="3402"/>
                  </a:cubicBezTo>
                  <a:cubicBezTo>
                    <a:pt x="321" y="3715"/>
                    <a:pt x="250" y="4080"/>
                    <a:pt x="303" y="4437"/>
                  </a:cubicBezTo>
                  <a:cubicBezTo>
                    <a:pt x="359" y="4789"/>
                    <a:pt x="543" y="4916"/>
                    <a:pt x="774" y="4916"/>
                  </a:cubicBezTo>
                  <a:cubicBezTo>
                    <a:pt x="947" y="4916"/>
                    <a:pt x="1147" y="4844"/>
                    <a:pt x="1338" y="4741"/>
                  </a:cubicBezTo>
                  <a:cubicBezTo>
                    <a:pt x="1793" y="4482"/>
                    <a:pt x="2177" y="3991"/>
                    <a:pt x="2721" y="3893"/>
                  </a:cubicBezTo>
                  <a:cubicBezTo>
                    <a:pt x="2763" y="3885"/>
                    <a:pt x="2804" y="3881"/>
                    <a:pt x="2843" y="3881"/>
                  </a:cubicBezTo>
                  <a:cubicBezTo>
                    <a:pt x="3449" y="3881"/>
                    <a:pt x="3646" y="4805"/>
                    <a:pt x="4291" y="4830"/>
                  </a:cubicBezTo>
                  <a:cubicBezTo>
                    <a:pt x="4302" y="4830"/>
                    <a:pt x="4313" y="4831"/>
                    <a:pt x="4324" y="4831"/>
                  </a:cubicBezTo>
                  <a:cubicBezTo>
                    <a:pt x="4707" y="4831"/>
                    <a:pt x="5112" y="4533"/>
                    <a:pt x="5112" y="4125"/>
                  </a:cubicBezTo>
                  <a:cubicBezTo>
                    <a:pt x="5112" y="3634"/>
                    <a:pt x="4621" y="3349"/>
                    <a:pt x="4389" y="2965"/>
                  </a:cubicBezTo>
                  <a:cubicBezTo>
                    <a:pt x="4255" y="2751"/>
                    <a:pt x="4148" y="2493"/>
                    <a:pt x="4273" y="2252"/>
                  </a:cubicBezTo>
                  <a:cubicBezTo>
                    <a:pt x="4478" y="1859"/>
                    <a:pt x="4951" y="1707"/>
                    <a:pt x="5112" y="1288"/>
                  </a:cubicBezTo>
                  <a:cubicBezTo>
                    <a:pt x="5299" y="806"/>
                    <a:pt x="5076" y="209"/>
                    <a:pt x="4568" y="48"/>
                  </a:cubicBezTo>
                  <a:cubicBezTo>
                    <a:pt x="4462" y="16"/>
                    <a:pt x="4361" y="1"/>
                    <a:pt x="4263" y="1"/>
                  </a:cubicBezTo>
                  <a:close/>
                </a:path>
              </a:pathLst>
            </a:custGeom>
            <a:solidFill>
              <a:srgbClr val="EA8C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971;p57"/>
            <p:cNvSpPr/>
            <p:nvPr/>
          </p:nvSpPr>
          <p:spPr>
            <a:xfrm>
              <a:off x="4760214" y="2256071"/>
              <a:ext cx="28701" cy="22987"/>
            </a:xfrm>
            <a:custGeom>
              <a:avLst/>
              <a:gdLst/>
              <a:ahLst/>
              <a:cxnLst/>
              <a:rect l="l" t="t" r="r" b="b"/>
              <a:pathLst>
                <a:path w="884" h="708" extrusionOk="0">
                  <a:moveTo>
                    <a:pt x="416" y="0"/>
                  </a:moveTo>
                  <a:cubicBezTo>
                    <a:pt x="399" y="0"/>
                    <a:pt x="382" y="1"/>
                    <a:pt x="366" y="2"/>
                  </a:cubicBezTo>
                  <a:cubicBezTo>
                    <a:pt x="206" y="19"/>
                    <a:pt x="18" y="100"/>
                    <a:pt x="10" y="287"/>
                  </a:cubicBezTo>
                  <a:cubicBezTo>
                    <a:pt x="1" y="394"/>
                    <a:pt x="54" y="501"/>
                    <a:pt x="143" y="582"/>
                  </a:cubicBezTo>
                  <a:cubicBezTo>
                    <a:pt x="226" y="656"/>
                    <a:pt x="332" y="707"/>
                    <a:pt x="432" y="707"/>
                  </a:cubicBezTo>
                  <a:cubicBezTo>
                    <a:pt x="440" y="707"/>
                    <a:pt x="448" y="707"/>
                    <a:pt x="456" y="706"/>
                  </a:cubicBezTo>
                  <a:cubicBezTo>
                    <a:pt x="509" y="706"/>
                    <a:pt x="554" y="689"/>
                    <a:pt x="598" y="662"/>
                  </a:cubicBezTo>
                  <a:cubicBezTo>
                    <a:pt x="741" y="564"/>
                    <a:pt x="884" y="332"/>
                    <a:pt x="786" y="162"/>
                  </a:cubicBezTo>
                  <a:cubicBezTo>
                    <a:pt x="714" y="35"/>
                    <a:pt x="551" y="0"/>
                    <a:pt x="416" y="0"/>
                  </a:cubicBezTo>
                  <a:close/>
                </a:path>
              </a:pathLst>
            </a:custGeom>
            <a:solidFill>
              <a:srgbClr val="FFD6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972;p57"/>
            <p:cNvSpPr/>
            <p:nvPr/>
          </p:nvSpPr>
          <p:spPr>
            <a:xfrm>
              <a:off x="4776156" y="2221006"/>
              <a:ext cx="28701" cy="23279"/>
            </a:xfrm>
            <a:custGeom>
              <a:avLst/>
              <a:gdLst/>
              <a:ahLst/>
              <a:cxnLst/>
              <a:rect l="l" t="t" r="r" b="b"/>
              <a:pathLst>
                <a:path w="884" h="717" extrusionOk="0">
                  <a:moveTo>
                    <a:pt x="474" y="1"/>
                  </a:moveTo>
                  <a:cubicBezTo>
                    <a:pt x="330" y="1"/>
                    <a:pt x="163" y="42"/>
                    <a:pt x="98" y="172"/>
                  </a:cubicBezTo>
                  <a:cubicBezTo>
                    <a:pt x="0" y="332"/>
                    <a:pt x="143" y="573"/>
                    <a:pt x="286" y="662"/>
                  </a:cubicBezTo>
                  <a:cubicBezTo>
                    <a:pt x="330" y="698"/>
                    <a:pt x="375" y="707"/>
                    <a:pt x="420" y="716"/>
                  </a:cubicBezTo>
                  <a:cubicBezTo>
                    <a:pt x="427" y="716"/>
                    <a:pt x="434" y="717"/>
                    <a:pt x="442" y="717"/>
                  </a:cubicBezTo>
                  <a:cubicBezTo>
                    <a:pt x="550" y="717"/>
                    <a:pt x="657" y="657"/>
                    <a:pt x="741" y="582"/>
                  </a:cubicBezTo>
                  <a:cubicBezTo>
                    <a:pt x="821" y="511"/>
                    <a:pt x="883" y="395"/>
                    <a:pt x="875" y="288"/>
                  </a:cubicBezTo>
                  <a:cubicBezTo>
                    <a:pt x="866" y="100"/>
                    <a:pt x="678" y="20"/>
                    <a:pt x="518" y="2"/>
                  </a:cubicBezTo>
                  <a:cubicBezTo>
                    <a:pt x="503" y="1"/>
                    <a:pt x="489" y="1"/>
                    <a:pt x="474" y="1"/>
                  </a:cubicBezTo>
                  <a:close/>
                </a:path>
              </a:pathLst>
            </a:custGeom>
            <a:solidFill>
              <a:srgbClr val="FFD6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973;p57"/>
            <p:cNvSpPr/>
            <p:nvPr/>
          </p:nvSpPr>
          <p:spPr>
            <a:xfrm>
              <a:off x="4806546" y="2248733"/>
              <a:ext cx="27273" cy="20812"/>
            </a:xfrm>
            <a:custGeom>
              <a:avLst/>
              <a:gdLst/>
              <a:ahLst/>
              <a:cxnLst/>
              <a:rect l="l" t="t" r="r" b="b"/>
              <a:pathLst>
                <a:path w="840" h="641" extrusionOk="0">
                  <a:moveTo>
                    <a:pt x="368" y="0"/>
                  </a:moveTo>
                  <a:cubicBezTo>
                    <a:pt x="338" y="0"/>
                    <a:pt x="307" y="5"/>
                    <a:pt x="278" y="14"/>
                  </a:cubicBezTo>
                  <a:cubicBezTo>
                    <a:pt x="170" y="49"/>
                    <a:pt x="81" y="130"/>
                    <a:pt x="46" y="245"/>
                  </a:cubicBezTo>
                  <a:cubicBezTo>
                    <a:pt x="1" y="397"/>
                    <a:pt x="117" y="558"/>
                    <a:pt x="260" y="611"/>
                  </a:cubicBezTo>
                  <a:cubicBezTo>
                    <a:pt x="269" y="620"/>
                    <a:pt x="278" y="620"/>
                    <a:pt x="278" y="620"/>
                  </a:cubicBezTo>
                  <a:cubicBezTo>
                    <a:pt x="315" y="634"/>
                    <a:pt x="356" y="641"/>
                    <a:pt x="397" y="641"/>
                  </a:cubicBezTo>
                  <a:cubicBezTo>
                    <a:pt x="515" y="641"/>
                    <a:pt x="638" y="588"/>
                    <a:pt x="697" y="495"/>
                  </a:cubicBezTo>
                  <a:cubicBezTo>
                    <a:pt x="839" y="265"/>
                    <a:pt x="609" y="0"/>
                    <a:pt x="368" y="0"/>
                  </a:cubicBezTo>
                  <a:close/>
                </a:path>
              </a:pathLst>
            </a:custGeom>
            <a:solidFill>
              <a:srgbClr val="FFD6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974;p57"/>
            <p:cNvSpPr/>
            <p:nvPr/>
          </p:nvSpPr>
          <p:spPr>
            <a:xfrm>
              <a:off x="4827715" y="2285519"/>
              <a:ext cx="27240" cy="20974"/>
            </a:xfrm>
            <a:custGeom>
              <a:avLst/>
              <a:gdLst/>
              <a:ahLst/>
              <a:cxnLst/>
              <a:rect l="l" t="t" r="r" b="b"/>
              <a:pathLst>
                <a:path w="839" h="646" extrusionOk="0">
                  <a:moveTo>
                    <a:pt x="367" y="0"/>
                  </a:moveTo>
                  <a:cubicBezTo>
                    <a:pt x="337" y="0"/>
                    <a:pt x="307" y="5"/>
                    <a:pt x="277" y="14"/>
                  </a:cubicBezTo>
                  <a:cubicBezTo>
                    <a:pt x="170" y="49"/>
                    <a:pt x="80" y="138"/>
                    <a:pt x="54" y="245"/>
                  </a:cubicBezTo>
                  <a:cubicBezTo>
                    <a:pt x="0" y="397"/>
                    <a:pt x="125" y="558"/>
                    <a:pt x="259" y="620"/>
                  </a:cubicBezTo>
                  <a:cubicBezTo>
                    <a:pt x="268" y="620"/>
                    <a:pt x="277" y="620"/>
                    <a:pt x="286" y="629"/>
                  </a:cubicBezTo>
                  <a:cubicBezTo>
                    <a:pt x="319" y="640"/>
                    <a:pt x="356" y="646"/>
                    <a:pt x="395" y="646"/>
                  </a:cubicBezTo>
                  <a:cubicBezTo>
                    <a:pt x="510" y="646"/>
                    <a:pt x="636" y="596"/>
                    <a:pt x="696" y="495"/>
                  </a:cubicBezTo>
                  <a:cubicBezTo>
                    <a:pt x="839" y="265"/>
                    <a:pt x="608" y="0"/>
                    <a:pt x="367" y="0"/>
                  </a:cubicBezTo>
                  <a:close/>
                </a:path>
              </a:pathLst>
            </a:custGeom>
            <a:solidFill>
              <a:srgbClr val="FFD6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975;p57"/>
            <p:cNvSpPr/>
            <p:nvPr/>
          </p:nvSpPr>
          <p:spPr>
            <a:xfrm>
              <a:off x="4827358" y="2198896"/>
              <a:ext cx="29416" cy="20195"/>
            </a:xfrm>
            <a:custGeom>
              <a:avLst/>
              <a:gdLst/>
              <a:ahLst/>
              <a:cxnLst/>
              <a:rect l="l" t="t" r="r" b="b"/>
              <a:pathLst>
                <a:path w="906" h="622" extrusionOk="0">
                  <a:moveTo>
                    <a:pt x="352" y="1"/>
                  </a:moveTo>
                  <a:cubicBezTo>
                    <a:pt x="179" y="1"/>
                    <a:pt x="1" y="65"/>
                    <a:pt x="38" y="264"/>
                  </a:cubicBezTo>
                  <a:cubicBezTo>
                    <a:pt x="74" y="433"/>
                    <a:pt x="216" y="594"/>
                    <a:pt x="386" y="621"/>
                  </a:cubicBezTo>
                  <a:lnTo>
                    <a:pt x="413" y="621"/>
                  </a:lnTo>
                  <a:cubicBezTo>
                    <a:pt x="419" y="621"/>
                    <a:pt x="426" y="621"/>
                    <a:pt x="432" y="621"/>
                  </a:cubicBezTo>
                  <a:cubicBezTo>
                    <a:pt x="783" y="621"/>
                    <a:pt x="906" y="155"/>
                    <a:pt x="555" y="32"/>
                  </a:cubicBezTo>
                  <a:cubicBezTo>
                    <a:pt x="501" y="13"/>
                    <a:pt x="427" y="1"/>
                    <a:pt x="352" y="1"/>
                  </a:cubicBezTo>
                  <a:close/>
                </a:path>
              </a:pathLst>
            </a:custGeom>
            <a:solidFill>
              <a:srgbClr val="FFD6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976;p57"/>
            <p:cNvSpPr/>
            <p:nvPr/>
          </p:nvSpPr>
          <p:spPr>
            <a:xfrm>
              <a:off x="4729825" y="2291363"/>
              <a:ext cx="29643" cy="20390"/>
            </a:xfrm>
            <a:custGeom>
              <a:avLst/>
              <a:gdLst/>
              <a:ahLst/>
              <a:cxnLst/>
              <a:rect l="l" t="t" r="r" b="b"/>
              <a:pathLst>
                <a:path w="913" h="628" extrusionOk="0">
                  <a:moveTo>
                    <a:pt x="360" y="0"/>
                  </a:moveTo>
                  <a:cubicBezTo>
                    <a:pt x="185" y="0"/>
                    <a:pt x="0" y="68"/>
                    <a:pt x="44" y="271"/>
                  </a:cubicBezTo>
                  <a:cubicBezTo>
                    <a:pt x="80" y="440"/>
                    <a:pt x="214" y="601"/>
                    <a:pt x="383" y="627"/>
                  </a:cubicBezTo>
                  <a:lnTo>
                    <a:pt x="410" y="627"/>
                  </a:lnTo>
                  <a:cubicBezTo>
                    <a:pt x="417" y="628"/>
                    <a:pt x="424" y="628"/>
                    <a:pt x="430" y="628"/>
                  </a:cubicBezTo>
                  <a:cubicBezTo>
                    <a:pt x="790" y="628"/>
                    <a:pt x="912" y="152"/>
                    <a:pt x="553" y="30"/>
                  </a:cubicBezTo>
                  <a:cubicBezTo>
                    <a:pt x="501" y="12"/>
                    <a:pt x="431" y="0"/>
                    <a:pt x="360" y="0"/>
                  </a:cubicBezTo>
                  <a:close/>
                </a:path>
              </a:pathLst>
            </a:custGeom>
            <a:solidFill>
              <a:srgbClr val="FFD6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977;p57"/>
            <p:cNvSpPr/>
            <p:nvPr/>
          </p:nvSpPr>
          <p:spPr>
            <a:xfrm>
              <a:off x="4729857" y="2203117"/>
              <a:ext cx="29610" cy="20325"/>
            </a:xfrm>
            <a:custGeom>
              <a:avLst/>
              <a:gdLst/>
              <a:ahLst/>
              <a:cxnLst/>
              <a:rect l="l" t="t" r="r" b="b"/>
              <a:pathLst>
                <a:path w="912" h="626" extrusionOk="0">
                  <a:moveTo>
                    <a:pt x="347" y="0"/>
                  </a:moveTo>
                  <a:cubicBezTo>
                    <a:pt x="176" y="0"/>
                    <a:pt x="0" y="70"/>
                    <a:pt x="43" y="268"/>
                  </a:cubicBezTo>
                  <a:cubicBezTo>
                    <a:pt x="79" y="437"/>
                    <a:pt x="213" y="598"/>
                    <a:pt x="382" y="625"/>
                  </a:cubicBezTo>
                  <a:lnTo>
                    <a:pt x="409" y="625"/>
                  </a:lnTo>
                  <a:cubicBezTo>
                    <a:pt x="416" y="625"/>
                    <a:pt x="423" y="625"/>
                    <a:pt x="429" y="625"/>
                  </a:cubicBezTo>
                  <a:cubicBezTo>
                    <a:pt x="789" y="625"/>
                    <a:pt x="911" y="158"/>
                    <a:pt x="552" y="36"/>
                  </a:cubicBezTo>
                  <a:cubicBezTo>
                    <a:pt x="497" y="14"/>
                    <a:pt x="423" y="0"/>
                    <a:pt x="347" y="0"/>
                  </a:cubicBezTo>
                  <a:close/>
                </a:path>
              </a:pathLst>
            </a:custGeom>
            <a:solidFill>
              <a:srgbClr val="FFD6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978;p57"/>
            <p:cNvSpPr/>
            <p:nvPr/>
          </p:nvSpPr>
          <p:spPr>
            <a:xfrm>
              <a:off x="4893462" y="2118248"/>
              <a:ext cx="86331" cy="80844"/>
            </a:xfrm>
            <a:custGeom>
              <a:avLst/>
              <a:gdLst/>
              <a:ahLst/>
              <a:cxnLst/>
              <a:rect l="l" t="t" r="r" b="b"/>
              <a:pathLst>
                <a:path w="2659" h="2490" extrusionOk="0">
                  <a:moveTo>
                    <a:pt x="2650" y="0"/>
                  </a:moveTo>
                  <a:cubicBezTo>
                    <a:pt x="2186" y="393"/>
                    <a:pt x="1731" y="785"/>
                    <a:pt x="1276" y="1196"/>
                  </a:cubicBezTo>
                  <a:cubicBezTo>
                    <a:pt x="1053" y="1392"/>
                    <a:pt x="821" y="1597"/>
                    <a:pt x="616" y="1811"/>
                  </a:cubicBezTo>
                  <a:cubicBezTo>
                    <a:pt x="402" y="2025"/>
                    <a:pt x="188" y="2239"/>
                    <a:pt x="0" y="2480"/>
                  </a:cubicBezTo>
                  <a:cubicBezTo>
                    <a:pt x="0" y="2480"/>
                    <a:pt x="0" y="2480"/>
                    <a:pt x="0" y="2489"/>
                  </a:cubicBezTo>
                  <a:cubicBezTo>
                    <a:pt x="232" y="2284"/>
                    <a:pt x="446" y="2079"/>
                    <a:pt x="669" y="1874"/>
                  </a:cubicBezTo>
                  <a:cubicBezTo>
                    <a:pt x="892" y="1668"/>
                    <a:pt x="1106" y="1454"/>
                    <a:pt x="1321" y="1240"/>
                  </a:cubicBezTo>
                  <a:cubicBezTo>
                    <a:pt x="1758" y="830"/>
                    <a:pt x="2204" y="420"/>
                    <a:pt x="2650" y="9"/>
                  </a:cubicBezTo>
                  <a:cubicBezTo>
                    <a:pt x="2659" y="9"/>
                    <a:pt x="2659" y="0"/>
                    <a:pt x="2650" y="0"/>
                  </a:cubicBezTo>
                  <a:close/>
                </a:path>
              </a:pathLst>
            </a:custGeom>
            <a:solidFill>
              <a:srgbClr val="FFA4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979;p57"/>
            <p:cNvSpPr/>
            <p:nvPr/>
          </p:nvSpPr>
          <p:spPr>
            <a:xfrm>
              <a:off x="4906773" y="2168052"/>
              <a:ext cx="120227" cy="64773"/>
            </a:xfrm>
            <a:custGeom>
              <a:avLst/>
              <a:gdLst/>
              <a:ahLst/>
              <a:cxnLst/>
              <a:rect l="l" t="t" r="r" b="b"/>
              <a:pathLst>
                <a:path w="3703" h="1995" extrusionOk="0">
                  <a:moveTo>
                    <a:pt x="3694" y="1"/>
                  </a:moveTo>
                  <a:cubicBezTo>
                    <a:pt x="3391" y="188"/>
                    <a:pt x="3096" y="358"/>
                    <a:pt x="2793" y="536"/>
                  </a:cubicBezTo>
                  <a:cubicBezTo>
                    <a:pt x="2490" y="714"/>
                    <a:pt x="2186" y="884"/>
                    <a:pt x="1874" y="1044"/>
                  </a:cubicBezTo>
                  <a:cubicBezTo>
                    <a:pt x="1571" y="1214"/>
                    <a:pt x="1259" y="1366"/>
                    <a:pt x="946" y="1526"/>
                  </a:cubicBezTo>
                  <a:cubicBezTo>
                    <a:pt x="634" y="1687"/>
                    <a:pt x="322" y="1829"/>
                    <a:pt x="1" y="1990"/>
                  </a:cubicBezTo>
                  <a:cubicBezTo>
                    <a:pt x="1" y="1990"/>
                    <a:pt x="5" y="1994"/>
                    <a:pt x="7" y="1994"/>
                  </a:cubicBezTo>
                  <a:cubicBezTo>
                    <a:pt x="9" y="1994"/>
                    <a:pt x="10" y="1993"/>
                    <a:pt x="10" y="1990"/>
                  </a:cubicBezTo>
                  <a:cubicBezTo>
                    <a:pt x="340" y="1883"/>
                    <a:pt x="661" y="1749"/>
                    <a:pt x="982" y="1598"/>
                  </a:cubicBezTo>
                  <a:cubicBezTo>
                    <a:pt x="1294" y="1446"/>
                    <a:pt x="1606" y="1276"/>
                    <a:pt x="1910" y="1107"/>
                  </a:cubicBezTo>
                  <a:cubicBezTo>
                    <a:pt x="2516" y="759"/>
                    <a:pt x="3114" y="393"/>
                    <a:pt x="3694" y="10"/>
                  </a:cubicBezTo>
                  <a:cubicBezTo>
                    <a:pt x="3694" y="10"/>
                    <a:pt x="3703" y="1"/>
                    <a:pt x="3694" y="1"/>
                  </a:cubicBezTo>
                  <a:close/>
                </a:path>
              </a:pathLst>
            </a:custGeom>
            <a:solidFill>
              <a:srgbClr val="FFA4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980;p57"/>
            <p:cNvSpPr/>
            <p:nvPr/>
          </p:nvSpPr>
          <p:spPr>
            <a:xfrm>
              <a:off x="4901579" y="2331427"/>
              <a:ext cx="73571" cy="77922"/>
            </a:xfrm>
            <a:custGeom>
              <a:avLst/>
              <a:gdLst/>
              <a:ahLst/>
              <a:cxnLst/>
              <a:rect l="l" t="t" r="r" b="b"/>
              <a:pathLst>
                <a:path w="2266" h="2400" extrusionOk="0">
                  <a:moveTo>
                    <a:pt x="0" y="0"/>
                  </a:moveTo>
                  <a:cubicBezTo>
                    <a:pt x="0" y="9"/>
                    <a:pt x="0" y="9"/>
                    <a:pt x="0" y="9"/>
                  </a:cubicBezTo>
                  <a:cubicBezTo>
                    <a:pt x="178" y="214"/>
                    <a:pt x="375" y="410"/>
                    <a:pt x="562" y="607"/>
                  </a:cubicBezTo>
                  <a:cubicBezTo>
                    <a:pt x="749" y="803"/>
                    <a:pt x="946" y="999"/>
                    <a:pt x="1142" y="1196"/>
                  </a:cubicBezTo>
                  <a:cubicBezTo>
                    <a:pt x="1526" y="1588"/>
                    <a:pt x="1900" y="1989"/>
                    <a:pt x="2257" y="2400"/>
                  </a:cubicBezTo>
                  <a:lnTo>
                    <a:pt x="2266" y="2400"/>
                  </a:lnTo>
                  <a:cubicBezTo>
                    <a:pt x="2266" y="2400"/>
                    <a:pt x="2266" y="2400"/>
                    <a:pt x="2266" y="2391"/>
                  </a:cubicBezTo>
                  <a:cubicBezTo>
                    <a:pt x="1927" y="1963"/>
                    <a:pt x="1561" y="1552"/>
                    <a:pt x="1195" y="1142"/>
                  </a:cubicBezTo>
                  <a:cubicBezTo>
                    <a:pt x="1008" y="946"/>
                    <a:pt x="821" y="741"/>
                    <a:pt x="625" y="553"/>
                  </a:cubicBezTo>
                  <a:cubicBezTo>
                    <a:pt x="419" y="357"/>
                    <a:pt x="223" y="170"/>
                    <a:pt x="0" y="0"/>
                  </a:cubicBezTo>
                  <a:close/>
                </a:path>
              </a:pathLst>
            </a:custGeom>
            <a:solidFill>
              <a:srgbClr val="FFA4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981;p57"/>
            <p:cNvSpPr/>
            <p:nvPr/>
          </p:nvSpPr>
          <p:spPr>
            <a:xfrm>
              <a:off x="4862455" y="2363570"/>
              <a:ext cx="71299" cy="97630"/>
            </a:xfrm>
            <a:custGeom>
              <a:avLst/>
              <a:gdLst/>
              <a:ahLst/>
              <a:cxnLst/>
              <a:rect l="l" t="t" r="r" b="b"/>
              <a:pathLst>
                <a:path w="2196" h="3007" extrusionOk="0">
                  <a:moveTo>
                    <a:pt x="1" y="0"/>
                  </a:moveTo>
                  <a:cubicBezTo>
                    <a:pt x="1" y="0"/>
                    <a:pt x="1" y="0"/>
                    <a:pt x="1" y="9"/>
                  </a:cubicBezTo>
                  <a:cubicBezTo>
                    <a:pt x="197" y="250"/>
                    <a:pt x="393" y="491"/>
                    <a:pt x="581" y="732"/>
                  </a:cubicBezTo>
                  <a:cubicBezTo>
                    <a:pt x="768" y="982"/>
                    <a:pt x="964" y="1214"/>
                    <a:pt x="1152" y="1463"/>
                  </a:cubicBezTo>
                  <a:cubicBezTo>
                    <a:pt x="1330" y="1713"/>
                    <a:pt x="1517" y="1963"/>
                    <a:pt x="1687" y="2222"/>
                  </a:cubicBezTo>
                  <a:cubicBezTo>
                    <a:pt x="1856" y="2480"/>
                    <a:pt x="2026" y="2739"/>
                    <a:pt x="2186" y="3007"/>
                  </a:cubicBezTo>
                  <a:lnTo>
                    <a:pt x="2195" y="3007"/>
                  </a:lnTo>
                  <a:cubicBezTo>
                    <a:pt x="2195" y="3007"/>
                    <a:pt x="2195" y="2998"/>
                    <a:pt x="2195" y="2998"/>
                  </a:cubicBezTo>
                  <a:cubicBezTo>
                    <a:pt x="2044" y="2730"/>
                    <a:pt x="1883" y="2463"/>
                    <a:pt x="1722" y="2195"/>
                  </a:cubicBezTo>
                  <a:cubicBezTo>
                    <a:pt x="1553" y="1936"/>
                    <a:pt x="1383" y="1677"/>
                    <a:pt x="1205" y="1428"/>
                  </a:cubicBezTo>
                  <a:cubicBezTo>
                    <a:pt x="1027" y="1169"/>
                    <a:pt x="848" y="919"/>
                    <a:pt x="643" y="678"/>
                  </a:cubicBezTo>
                  <a:cubicBezTo>
                    <a:pt x="447" y="446"/>
                    <a:pt x="242" y="214"/>
                    <a:pt x="10" y="0"/>
                  </a:cubicBezTo>
                  <a:close/>
                </a:path>
              </a:pathLst>
            </a:custGeom>
            <a:solidFill>
              <a:srgbClr val="FFA4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982;p57"/>
            <p:cNvSpPr/>
            <p:nvPr/>
          </p:nvSpPr>
          <p:spPr>
            <a:xfrm>
              <a:off x="4713007" y="2360680"/>
              <a:ext cx="27532" cy="102565"/>
            </a:xfrm>
            <a:custGeom>
              <a:avLst/>
              <a:gdLst/>
              <a:ahLst/>
              <a:cxnLst/>
              <a:rect l="l" t="t" r="r" b="b"/>
              <a:pathLst>
                <a:path w="848" h="3159" extrusionOk="0">
                  <a:moveTo>
                    <a:pt x="839" y="0"/>
                  </a:moveTo>
                  <a:cubicBezTo>
                    <a:pt x="750" y="259"/>
                    <a:pt x="678" y="518"/>
                    <a:pt x="598" y="785"/>
                  </a:cubicBezTo>
                  <a:cubicBezTo>
                    <a:pt x="527" y="1044"/>
                    <a:pt x="473" y="1312"/>
                    <a:pt x="402" y="1570"/>
                  </a:cubicBezTo>
                  <a:cubicBezTo>
                    <a:pt x="268" y="2097"/>
                    <a:pt x="143" y="2632"/>
                    <a:pt x="0" y="3149"/>
                  </a:cubicBezTo>
                  <a:cubicBezTo>
                    <a:pt x="0" y="3158"/>
                    <a:pt x="0" y="3158"/>
                    <a:pt x="0" y="3158"/>
                  </a:cubicBezTo>
                  <a:lnTo>
                    <a:pt x="9" y="3158"/>
                  </a:lnTo>
                  <a:cubicBezTo>
                    <a:pt x="170" y="2641"/>
                    <a:pt x="322" y="2114"/>
                    <a:pt x="473" y="1588"/>
                  </a:cubicBezTo>
                  <a:cubicBezTo>
                    <a:pt x="545" y="1329"/>
                    <a:pt x="625" y="1071"/>
                    <a:pt x="687" y="803"/>
                  </a:cubicBezTo>
                  <a:cubicBezTo>
                    <a:pt x="741" y="535"/>
                    <a:pt x="803" y="268"/>
                    <a:pt x="848" y="0"/>
                  </a:cubicBezTo>
                  <a:close/>
                </a:path>
              </a:pathLst>
            </a:custGeom>
            <a:solidFill>
              <a:srgbClr val="FFA4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983;p57"/>
            <p:cNvSpPr/>
            <p:nvPr/>
          </p:nvSpPr>
          <p:spPr>
            <a:xfrm>
              <a:off x="4648980" y="2337498"/>
              <a:ext cx="45812" cy="102857"/>
            </a:xfrm>
            <a:custGeom>
              <a:avLst/>
              <a:gdLst/>
              <a:ahLst/>
              <a:cxnLst/>
              <a:rect l="l" t="t" r="r" b="b"/>
              <a:pathLst>
                <a:path w="1411" h="3168" extrusionOk="0">
                  <a:moveTo>
                    <a:pt x="1402" y="0"/>
                  </a:moveTo>
                  <a:cubicBezTo>
                    <a:pt x="1277" y="259"/>
                    <a:pt x="1161" y="527"/>
                    <a:pt x="1045" y="786"/>
                  </a:cubicBezTo>
                  <a:cubicBezTo>
                    <a:pt x="929" y="1053"/>
                    <a:pt x="822" y="1321"/>
                    <a:pt x="715" y="1588"/>
                  </a:cubicBezTo>
                  <a:cubicBezTo>
                    <a:pt x="599" y="1856"/>
                    <a:pt x="492" y="2124"/>
                    <a:pt x="367" y="2382"/>
                  </a:cubicBezTo>
                  <a:cubicBezTo>
                    <a:pt x="251" y="2650"/>
                    <a:pt x="135" y="2909"/>
                    <a:pt x="1" y="3167"/>
                  </a:cubicBezTo>
                  <a:lnTo>
                    <a:pt x="10" y="3167"/>
                  </a:lnTo>
                  <a:cubicBezTo>
                    <a:pt x="286" y="2668"/>
                    <a:pt x="536" y="2141"/>
                    <a:pt x="777" y="1615"/>
                  </a:cubicBezTo>
                  <a:cubicBezTo>
                    <a:pt x="893" y="1356"/>
                    <a:pt x="1018" y="1089"/>
                    <a:pt x="1125" y="821"/>
                  </a:cubicBezTo>
                  <a:cubicBezTo>
                    <a:pt x="1223" y="554"/>
                    <a:pt x="1330" y="286"/>
                    <a:pt x="1410" y="9"/>
                  </a:cubicBezTo>
                  <a:cubicBezTo>
                    <a:pt x="1410" y="0"/>
                    <a:pt x="1410" y="0"/>
                    <a:pt x="1410" y="0"/>
                  </a:cubicBezTo>
                  <a:close/>
                </a:path>
              </a:pathLst>
            </a:custGeom>
            <a:solidFill>
              <a:srgbClr val="FFA4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984;p57"/>
            <p:cNvSpPr/>
            <p:nvPr/>
          </p:nvSpPr>
          <p:spPr>
            <a:xfrm>
              <a:off x="4813786" y="2009613"/>
              <a:ext cx="3539" cy="139935"/>
            </a:xfrm>
            <a:custGeom>
              <a:avLst/>
              <a:gdLst/>
              <a:ahLst/>
              <a:cxnLst/>
              <a:rect l="l" t="t" r="r" b="b"/>
              <a:pathLst>
                <a:path w="109" h="4310" extrusionOk="0">
                  <a:moveTo>
                    <a:pt x="1" y="1"/>
                  </a:moveTo>
                  <a:cubicBezTo>
                    <a:pt x="10" y="358"/>
                    <a:pt x="19" y="723"/>
                    <a:pt x="19" y="1080"/>
                  </a:cubicBezTo>
                  <a:cubicBezTo>
                    <a:pt x="28" y="1437"/>
                    <a:pt x="28" y="1794"/>
                    <a:pt x="28" y="2151"/>
                  </a:cubicBezTo>
                  <a:lnTo>
                    <a:pt x="1" y="4301"/>
                  </a:lnTo>
                  <a:cubicBezTo>
                    <a:pt x="1" y="4310"/>
                    <a:pt x="1" y="4310"/>
                    <a:pt x="1" y="4310"/>
                  </a:cubicBezTo>
                  <a:cubicBezTo>
                    <a:pt x="1" y="4310"/>
                    <a:pt x="1" y="4310"/>
                    <a:pt x="10" y="4301"/>
                  </a:cubicBezTo>
                  <a:cubicBezTo>
                    <a:pt x="55" y="3953"/>
                    <a:pt x="81" y="3587"/>
                    <a:pt x="99" y="3230"/>
                  </a:cubicBezTo>
                  <a:cubicBezTo>
                    <a:pt x="108" y="2873"/>
                    <a:pt x="99" y="2517"/>
                    <a:pt x="90" y="2151"/>
                  </a:cubicBezTo>
                  <a:cubicBezTo>
                    <a:pt x="81" y="1437"/>
                    <a:pt x="55" y="715"/>
                    <a:pt x="10" y="1"/>
                  </a:cubicBezTo>
                  <a:close/>
                </a:path>
              </a:pathLst>
            </a:custGeom>
            <a:solidFill>
              <a:srgbClr val="FFA4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985;p57"/>
            <p:cNvSpPr/>
            <p:nvPr/>
          </p:nvSpPr>
          <p:spPr>
            <a:xfrm>
              <a:off x="4747747" y="2020327"/>
              <a:ext cx="14805" cy="116493"/>
            </a:xfrm>
            <a:custGeom>
              <a:avLst/>
              <a:gdLst/>
              <a:ahLst/>
              <a:cxnLst/>
              <a:rect l="l" t="t" r="r" b="b"/>
              <a:pathLst>
                <a:path w="456" h="3588" extrusionOk="0">
                  <a:moveTo>
                    <a:pt x="1" y="1"/>
                  </a:moveTo>
                  <a:cubicBezTo>
                    <a:pt x="1" y="10"/>
                    <a:pt x="1" y="10"/>
                    <a:pt x="1" y="10"/>
                  </a:cubicBezTo>
                  <a:cubicBezTo>
                    <a:pt x="46" y="304"/>
                    <a:pt x="81" y="608"/>
                    <a:pt x="126" y="902"/>
                  </a:cubicBezTo>
                  <a:cubicBezTo>
                    <a:pt x="162" y="1196"/>
                    <a:pt x="206" y="1500"/>
                    <a:pt x="242" y="1794"/>
                  </a:cubicBezTo>
                  <a:lnTo>
                    <a:pt x="331" y="2686"/>
                  </a:lnTo>
                  <a:cubicBezTo>
                    <a:pt x="367" y="2989"/>
                    <a:pt x="402" y="3284"/>
                    <a:pt x="438" y="3587"/>
                  </a:cubicBezTo>
                  <a:lnTo>
                    <a:pt x="447" y="3587"/>
                  </a:lnTo>
                  <a:cubicBezTo>
                    <a:pt x="456" y="3284"/>
                    <a:pt x="438" y="2981"/>
                    <a:pt x="420" y="2686"/>
                  </a:cubicBezTo>
                  <a:cubicBezTo>
                    <a:pt x="394" y="2383"/>
                    <a:pt x="349" y="2088"/>
                    <a:pt x="304" y="1785"/>
                  </a:cubicBezTo>
                  <a:cubicBezTo>
                    <a:pt x="224" y="1187"/>
                    <a:pt x="117" y="599"/>
                    <a:pt x="10" y="10"/>
                  </a:cubicBezTo>
                  <a:cubicBezTo>
                    <a:pt x="10" y="10"/>
                    <a:pt x="1" y="1"/>
                    <a:pt x="1" y="1"/>
                  </a:cubicBezTo>
                  <a:close/>
                </a:path>
              </a:pathLst>
            </a:custGeom>
            <a:solidFill>
              <a:srgbClr val="FFA4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986;p57"/>
            <p:cNvSpPr/>
            <p:nvPr/>
          </p:nvSpPr>
          <p:spPr>
            <a:xfrm>
              <a:off x="4592811" y="2136786"/>
              <a:ext cx="84903" cy="42890"/>
            </a:xfrm>
            <a:custGeom>
              <a:avLst/>
              <a:gdLst/>
              <a:ahLst/>
              <a:cxnLst/>
              <a:rect l="l" t="t" r="r" b="b"/>
              <a:pathLst>
                <a:path w="2615" h="1321" extrusionOk="0">
                  <a:moveTo>
                    <a:pt x="0" y="0"/>
                  </a:moveTo>
                  <a:cubicBezTo>
                    <a:pt x="0" y="0"/>
                    <a:pt x="0" y="0"/>
                    <a:pt x="0" y="9"/>
                  </a:cubicBezTo>
                  <a:cubicBezTo>
                    <a:pt x="420" y="250"/>
                    <a:pt x="848" y="491"/>
                    <a:pt x="1276" y="714"/>
                  </a:cubicBezTo>
                  <a:cubicBezTo>
                    <a:pt x="1490" y="830"/>
                    <a:pt x="1704" y="946"/>
                    <a:pt x="1927" y="1053"/>
                  </a:cubicBezTo>
                  <a:cubicBezTo>
                    <a:pt x="2150" y="1151"/>
                    <a:pt x="2373" y="1240"/>
                    <a:pt x="2614" y="1321"/>
                  </a:cubicBezTo>
                  <a:cubicBezTo>
                    <a:pt x="2614" y="1312"/>
                    <a:pt x="2614" y="1312"/>
                    <a:pt x="2614" y="1312"/>
                  </a:cubicBezTo>
                  <a:cubicBezTo>
                    <a:pt x="2400" y="1196"/>
                    <a:pt x="2186" y="1089"/>
                    <a:pt x="1963" y="973"/>
                  </a:cubicBezTo>
                  <a:cubicBezTo>
                    <a:pt x="1749" y="866"/>
                    <a:pt x="1526" y="767"/>
                    <a:pt x="1312" y="660"/>
                  </a:cubicBezTo>
                  <a:cubicBezTo>
                    <a:pt x="874" y="446"/>
                    <a:pt x="437" y="223"/>
                    <a:pt x="9" y="0"/>
                  </a:cubicBezTo>
                  <a:close/>
                </a:path>
              </a:pathLst>
            </a:custGeom>
            <a:solidFill>
              <a:srgbClr val="FFA4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6987;p57"/>
            <p:cNvSpPr/>
            <p:nvPr/>
          </p:nvSpPr>
          <p:spPr>
            <a:xfrm>
              <a:off x="4573103" y="2193247"/>
              <a:ext cx="81428" cy="35682"/>
            </a:xfrm>
            <a:custGeom>
              <a:avLst/>
              <a:gdLst/>
              <a:ahLst/>
              <a:cxnLst/>
              <a:rect l="l" t="t" r="r" b="b"/>
              <a:pathLst>
                <a:path w="2508" h="1099" extrusionOk="0">
                  <a:moveTo>
                    <a:pt x="1" y="1"/>
                  </a:moveTo>
                  <a:cubicBezTo>
                    <a:pt x="1" y="10"/>
                    <a:pt x="1" y="10"/>
                    <a:pt x="1" y="10"/>
                  </a:cubicBezTo>
                  <a:cubicBezTo>
                    <a:pt x="411" y="206"/>
                    <a:pt x="821" y="402"/>
                    <a:pt x="1232" y="590"/>
                  </a:cubicBezTo>
                  <a:cubicBezTo>
                    <a:pt x="1437" y="688"/>
                    <a:pt x="1642" y="786"/>
                    <a:pt x="1856" y="875"/>
                  </a:cubicBezTo>
                  <a:cubicBezTo>
                    <a:pt x="2070" y="955"/>
                    <a:pt x="2284" y="1036"/>
                    <a:pt x="2498" y="1098"/>
                  </a:cubicBezTo>
                  <a:lnTo>
                    <a:pt x="2507" y="1098"/>
                  </a:lnTo>
                  <a:cubicBezTo>
                    <a:pt x="2507" y="1098"/>
                    <a:pt x="2507" y="1089"/>
                    <a:pt x="2507" y="1089"/>
                  </a:cubicBezTo>
                  <a:cubicBezTo>
                    <a:pt x="2302" y="982"/>
                    <a:pt x="2097" y="893"/>
                    <a:pt x="1892" y="795"/>
                  </a:cubicBezTo>
                  <a:cubicBezTo>
                    <a:pt x="1687" y="706"/>
                    <a:pt x="1473" y="616"/>
                    <a:pt x="1258" y="536"/>
                  </a:cubicBezTo>
                  <a:lnTo>
                    <a:pt x="1" y="1"/>
                  </a:lnTo>
                  <a:close/>
                </a:path>
              </a:pathLst>
            </a:custGeom>
            <a:solidFill>
              <a:srgbClr val="FFA4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6988;p57"/>
            <p:cNvSpPr/>
            <p:nvPr/>
          </p:nvSpPr>
          <p:spPr>
            <a:xfrm>
              <a:off x="4885929" y="1996756"/>
              <a:ext cx="60260" cy="100812"/>
            </a:xfrm>
            <a:custGeom>
              <a:avLst/>
              <a:gdLst/>
              <a:ahLst/>
              <a:cxnLst/>
              <a:rect l="l" t="t" r="r" b="b"/>
              <a:pathLst>
                <a:path w="1856" h="3105" extrusionOk="0">
                  <a:moveTo>
                    <a:pt x="1485" y="1"/>
                  </a:moveTo>
                  <a:cubicBezTo>
                    <a:pt x="1309" y="1"/>
                    <a:pt x="1157" y="127"/>
                    <a:pt x="1124" y="299"/>
                  </a:cubicBezTo>
                  <a:lnTo>
                    <a:pt x="1124" y="308"/>
                  </a:lnTo>
                  <a:cubicBezTo>
                    <a:pt x="1089" y="540"/>
                    <a:pt x="1035" y="772"/>
                    <a:pt x="964" y="1004"/>
                  </a:cubicBezTo>
                  <a:cubicBezTo>
                    <a:pt x="892" y="1235"/>
                    <a:pt x="803" y="1467"/>
                    <a:pt x="705" y="1699"/>
                  </a:cubicBezTo>
                  <a:cubicBezTo>
                    <a:pt x="607" y="1931"/>
                    <a:pt x="500" y="2154"/>
                    <a:pt x="384" y="2377"/>
                  </a:cubicBezTo>
                  <a:cubicBezTo>
                    <a:pt x="268" y="2600"/>
                    <a:pt x="143" y="2823"/>
                    <a:pt x="9" y="3038"/>
                  </a:cubicBezTo>
                  <a:cubicBezTo>
                    <a:pt x="0" y="3055"/>
                    <a:pt x="0" y="3082"/>
                    <a:pt x="18" y="3091"/>
                  </a:cubicBezTo>
                  <a:cubicBezTo>
                    <a:pt x="27" y="3100"/>
                    <a:pt x="38" y="3104"/>
                    <a:pt x="49" y="3104"/>
                  </a:cubicBezTo>
                  <a:cubicBezTo>
                    <a:pt x="61" y="3104"/>
                    <a:pt x="72" y="3100"/>
                    <a:pt x="81" y="3091"/>
                  </a:cubicBezTo>
                  <a:cubicBezTo>
                    <a:pt x="259" y="2904"/>
                    <a:pt x="420" y="2707"/>
                    <a:pt x="589" y="2511"/>
                  </a:cubicBezTo>
                  <a:cubicBezTo>
                    <a:pt x="750" y="2306"/>
                    <a:pt x="901" y="2101"/>
                    <a:pt x="1053" y="1887"/>
                  </a:cubicBezTo>
                  <a:cubicBezTo>
                    <a:pt x="1196" y="1673"/>
                    <a:pt x="1338" y="1450"/>
                    <a:pt x="1463" y="1218"/>
                  </a:cubicBezTo>
                  <a:cubicBezTo>
                    <a:pt x="1597" y="986"/>
                    <a:pt x="1713" y="745"/>
                    <a:pt x="1802" y="486"/>
                  </a:cubicBezTo>
                  <a:cubicBezTo>
                    <a:pt x="1811" y="459"/>
                    <a:pt x="1820" y="433"/>
                    <a:pt x="1829" y="415"/>
                  </a:cubicBezTo>
                  <a:cubicBezTo>
                    <a:pt x="1856" y="218"/>
                    <a:pt x="1722" y="40"/>
                    <a:pt x="1535" y="4"/>
                  </a:cubicBezTo>
                  <a:cubicBezTo>
                    <a:pt x="1518" y="2"/>
                    <a:pt x="1501" y="1"/>
                    <a:pt x="1485" y="1"/>
                  </a:cubicBezTo>
                  <a:close/>
                </a:path>
              </a:pathLst>
            </a:custGeom>
            <a:solidFill>
              <a:srgbClr val="FFD6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989;p57"/>
            <p:cNvSpPr/>
            <p:nvPr/>
          </p:nvSpPr>
          <p:spPr>
            <a:xfrm>
              <a:off x="4595701" y="2030846"/>
              <a:ext cx="89545" cy="77922"/>
            </a:xfrm>
            <a:custGeom>
              <a:avLst/>
              <a:gdLst/>
              <a:ahLst/>
              <a:cxnLst/>
              <a:rect l="l" t="t" r="r" b="b"/>
              <a:pathLst>
                <a:path w="2758" h="2400" extrusionOk="0">
                  <a:moveTo>
                    <a:pt x="399" y="0"/>
                  </a:moveTo>
                  <a:cubicBezTo>
                    <a:pt x="260" y="0"/>
                    <a:pt x="126" y="85"/>
                    <a:pt x="72" y="221"/>
                  </a:cubicBezTo>
                  <a:cubicBezTo>
                    <a:pt x="0" y="408"/>
                    <a:pt x="81" y="614"/>
                    <a:pt x="268" y="685"/>
                  </a:cubicBezTo>
                  <a:cubicBezTo>
                    <a:pt x="482" y="774"/>
                    <a:pt x="696" y="881"/>
                    <a:pt x="910" y="997"/>
                  </a:cubicBezTo>
                  <a:cubicBezTo>
                    <a:pt x="1124" y="1122"/>
                    <a:pt x="1330" y="1265"/>
                    <a:pt x="1535" y="1408"/>
                  </a:cubicBezTo>
                  <a:cubicBezTo>
                    <a:pt x="1731" y="1559"/>
                    <a:pt x="1927" y="1711"/>
                    <a:pt x="2124" y="1872"/>
                  </a:cubicBezTo>
                  <a:cubicBezTo>
                    <a:pt x="2311" y="2041"/>
                    <a:pt x="2498" y="2211"/>
                    <a:pt x="2677" y="2389"/>
                  </a:cubicBezTo>
                  <a:cubicBezTo>
                    <a:pt x="2687" y="2394"/>
                    <a:pt x="2700" y="2399"/>
                    <a:pt x="2711" y="2399"/>
                  </a:cubicBezTo>
                  <a:cubicBezTo>
                    <a:pt x="2720" y="2399"/>
                    <a:pt x="2727" y="2396"/>
                    <a:pt x="2730" y="2389"/>
                  </a:cubicBezTo>
                  <a:cubicBezTo>
                    <a:pt x="2757" y="2380"/>
                    <a:pt x="2757" y="2353"/>
                    <a:pt x="2748" y="2335"/>
                  </a:cubicBezTo>
                  <a:cubicBezTo>
                    <a:pt x="2605" y="2121"/>
                    <a:pt x="2454" y="1916"/>
                    <a:pt x="2293" y="1711"/>
                  </a:cubicBezTo>
                  <a:cubicBezTo>
                    <a:pt x="2133" y="1506"/>
                    <a:pt x="1972" y="1310"/>
                    <a:pt x="1794" y="1113"/>
                  </a:cubicBezTo>
                  <a:cubicBezTo>
                    <a:pt x="1615" y="926"/>
                    <a:pt x="1437" y="739"/>
                    <a:pt x="1240" y="560"/>
                  </a:cubicBezTo>
                  <a:cubicBezTo>
                    <a:pt x="1035" y="382"/>
                    <a:pt x="821" y="212"/>
                    <a:pt x="598" y="61"/>
                  </a:cubicBezTo>
                  <a:cubicBezTo>
                    <a:pt x="571" y="52"/>
                    <a:pt x="554" y="34"/>
                    <a:pt x="527" y="25"/>
                  </a:cubicBezTo>
                  <a:cubicBezTo>
                    <a:pt x="485" y="8"/>
                    <a:pt x="442" y="0"/>
                    <a:pt x="399" y="0"/>
                  </a:cubicBezTo>
                  <a:close/>
                </a:path>
              </a:pathLst>
            </a:custGeom>
            <a:solidFill>
              <a:srgbClr val="FFD6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990;p57"/>
            <p:cNvSpPr/>
            <p:nvPr/>
          </p:nvSpPr>
          <p:spPr>
            <a:xfrm>
              <a:off x="4542974" y="2298700"/>
              <a:ext cx="107500" cy="47467"/>
            </a:xfrm>
            <a:custGeom>
              <a:avLst/>
              <a:gdLst/>
              <a:ahLst/>
              <a:cxnLst/>
              <a:rect l="l" t="t" r="r" b="b"/>
              <a:pathLst>
                <a:path w="3311" h="1462" extrusionOk="0">
                  <a:moveTo>
                    <a:pt x="3266" y="0"/>
                  </a:moveTo>
                  <a:cubicBezTo>
                    <a:pt x="3007" y="18"/>
                    <a:pt x="2757" y="54"/>
                    <a:pt x="2499" y="98"/>
                  </a:cubicBezTo>
                  <a:cubicBezTo>
                    <a:pt x="2249" y="134"/>
                    <a:pt x="1990" y="187"/>
                    <a:pt x="1740" y="250"/>
                  </a:cubicBezTo>
                  <a:cubicBezTo>
                    <a:pt x="1482" y="312"/>
                    <a:pt x="1232" y="384"/>
                    <a:pt x="982" y="473"/>
                  </a:cubicBezTo>
                  <a:cubicBezTo>
                    <a:pt x="732" y="562"/>
                    <a:pt x="483" y="660"/>
                    <a:pt x="242" y="794"/>
                  </a:cubicBezTo>
                  <a:cubicBezTo>
                    <a:pt x="215" y="803"/>
                    <a:pt x="197" y="821"/>
                    <a:pt x="179" y="830"/>
                  </a:cubicBezTo>
                  <a:cubicBezTo>
                    <a:pt x="28" y="955"/>
                    <a:pt x="1" y="1178"/>
                    <a:pt x="126" y="1329"/>
                  </a:cubicBezTo>
                  <a:cubicBezTo>
                    <a:pt x="197" y="1416"/>
                    <a:pt x="301" y="1462"/>
                    <a:pt x="405" y="1462"/>
                  </a:cubicBezTo>
                  <a:cubicBezTo>
                    <a:pt x="482" y="1462"/>
                    <a:pt x="560" y="1436"/>
                    <a:pt x="625" y="1383"/>
                  </a:cubicBezTo>
                  <a:lnTo>
                    <a:pt x="625" y="1374"/>
                  </a:lnTo>
                  <a:cubicBezTo>
                    <a:pt x="813" y="1231"/>
                    <a:pt x="1009" y="1097"/>
                    <a:pt x="1214" y="964"/>
                  </a:cubicBezTo>
                  <a:cubicBezTo>
                    <a:pt x="1428" y="839"/>
                    <a:pt x="1642" y="723"/>
                    <a:pt x="1865" y="616"/>
                  </a:cubicBezTo>
                  <a:cubicBezTo>
                    <a:pt x="2097" y="517"/>
                    <a:pt x="2329" y="419"/>
                    <a:pt x="2561" y="330"/>
                  </a:cubicBezTo>
                  <a:cubicBezTo>
                    <a:pt x="2802" y="241"/>
                    <a:pt x="3034" y="152"/>
                    <a:pt x="3284" y="80"/>
                  </a:cubicBezTo>
                  <a:cubicBezTo>
                    <a:pt x="3302" y="80"/>
                    <a:pt x="3311" y="62"/>
                    <a:pt x="3311" y="36"/>
                  </a:cubicBezTo>
                  <a:cubicBezTo>
                    <a:pt x="3311" y="18"/>
                    <a:pt x="3293" y="0"/>
                    <a:pt x="3266" y="0"/>
                  </a:cubicBezTo>
                  <a:close/>
                </a:path>
              </a:pathLst>
            </a:custGeom>
            <a:solidFill>
              <a:srgbClr val="FFD6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991;p57"/>
            <p:cNvSpPr/>
            <p:nvPr/>
          </p:nvSpPr>
          <p:spPr>
            <a:xfrm>
              <a:off x="4937488" y="2276395"/>
              <a:ext cx="152078" cy="25065"/>
            </a:xfrm>
            <a:custGeom>
              <a:avLst/>
              <a:gdLst/>
              <a:ahLst/>
              <a:cxnLst/>
              <a:rect l="l" t="t" r="r" b="b"/>
              <a:pathLst>
                <a:path w="4684" h="772" extrusionOk="0">
                  <a:moveTo>
                    <a:pt x="4289" y="1"/>
                  </a:moveTo>
                  <a:cubicBezTo>
                    <a:pt x="4254" y="1"/>
                    <a:pt x="4219" y="6"/>
                    <a:pt x="4184" y="18"/>
                  </a:cubicBezTo>
                  <a:cubicBezTo>
                    <a:pt x="3872" y="107"/>
                    <a:pt x="3533" y="161"/>
                    <a:pt x="3194" y="196"/>
                  </a:cubicBezTo>
                  <a:cubicBezTo>
                    <a:pt x="2855" y="241"/>
                    <a:pt x="2507" y="259"/>
                    <a:pt x="2159" y="277"/>
                  </a:cubicBezTo>
                  <a:cubicBezTo>
                    <a:pt x="1811" y="295"/>
                    <a:pt x="1454" y="295"/>
                    <a:pt x="1106" y="295"/>
                  </a:cubicBezTo>
                  <a:cubicBezTo>
                    <a:pt x="759" y="286"/>
                    <a:pt x="402" y="277"/>
                    <a:pt x="54" y="259"/>
                  </a:cubicBezTo>
                  <a:cubicBezTo>
                    <a:pt x="27" y="259"/>
                    <a:pt x="9" y="268"/>
                    <a:pt x="9" y="295"/>
                  </a:cubicBezTo>
                  <a:cubicBezTo>
                    <a:pt x="0" y="312"/>
                    <a:pt x="18" y="339"/>
                    <a:pt x="36" y="339"/>
                  </a:cubicBezTo>
                  <a:cubicBezTo>
                    <a:pt x="384" y="419"/>
                    <a:pt x="732" y="482"/>
                    <a:pt x="1089" y="535"/>
                  </a:cubicBezTo>
                  <a:cubicBezTo>
                    <a:pt x="1437" y="598"/>
                    <a:pt x="1784" y="642"/>
                    <a:pt x="2141" y="687"/>
                  </a:cubicBezTo>
                  <a:cubicBezTo>
                    <a:pt x="2498" y="723"/>
                    <a:pt x="2855" y="758"/>
                    <a:pt x="3221" y="767"/>
                  </a:cubicBezTo>
                  <a:cubicBezTo>
                    <a:pt x="3324" y="770"/>
                    <a:pt x="3428" y="772"/>
                    <a:pt x="3534" y="772"/>
                  </a:cubicBezTo>
                  <a:cubicBezTo>
                    <a:pt x="3791" y="772"/>
                    <a:pt x="4055" y="761"/>
                    <a:pt x="4327" y="723"/>
                  </a:cubicBezTo>
                  <a:cubicBezTo>
                    <a:pt x="4345" y="723"/>
                    <a:pt x="4363" y="723"/>
                    <a:pt x="4381" y="714"/>
                  </a:cubicBezTo>
                  <a:cubicBezTo>
                    <a:pt x="4577" y="660"/>
                    <a:pt x="4684" y="455"/>
                    <a:pt x="4630" y="259"/>
                  </a:cubicBezTo>
                  <a:cubicBezTo>
                    <a:pt x="4587" y="106"/>
                    <a:pt x="4442" y="1"/>
                    <a:pt x="4289" y="1"/>
                  </a:cubicBezTo>
                  <a:close/>
                </a:path>
              </a:pathLst>
            </a:custGeom>
            <a:solidFill>
              <a:srgbClr val="FFD6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992;p57"/>
            <p:cNvSpPr/>
            <p:nvPr/>
          </p:nvSpPr>
          <p:spPr>
            <a:xfrm>
              <a:off x="4802780" y="2410777"/>
              <a:ext cx="43506" cy="132273"/>
            </a:xfrm>
            <a:custGeom>
              <a:avLst/>
              <a:gdLst/>
              <a:ahLst/>
              <a:cxnLst/>
              <a:rect l="l" t="t" r="r" b="b"/>
              <a:pathLst>
                <a:path w="1340" h="4074" extrusionOk="0">
                  <a:moveTo>
                    <a:pt x="37" y="0"/>
                  </a:moveTo>
                  <a:cubicBezTo>
                    <a:pt x="10" y="0"/>
                    <a:pt x="1" y="18"/>
                    <a:pt x="1" y="45"/>
                  </a:cubicBezTo>
                  <a:cubicBezTo>
                    <a:pt x="19" y="357"/>
                    <a:pt x="37" y="678"/>
                    <a:pt x="72" y="1000"/>
                  </a:cubicBezTo>
                  <a:cubicBezTo>
                    <a:pt x="108" y="1312"/>
                    <a:pt x="144" y="1633"/>
                    <a:pt x="188" y="1954"/>
                  </a:cubicBezTo>
                  <a:cubicBezTo>
                    <a:pt x="242" y="2275"/>
                    <a:pt x="295" y="2588"/>
                    <a:pt x="367" y="2909"/>
                  </a:cubicBezTo>
                  <a:cubicBezTo>
                    <a:pt x="447" y="3230"/>
                    <a:pt x="527" y="3551"/>
                    <a:pt x="661" y="3872"/>
                  </a:cubicBezTo>
                  <a:cubicBezTo>
                    <a:pt x="670" y="3881"/>
                    <a:pt x="679" y="3899"/>
                    <a:pt x="688" y="3917"/>
                  </a:cubicBezTo>
                  <a:cubicBezTo>
                    <a:pt x="746" y="4016"/>
                    <a:pt x="855" y="4073"/>
                    <a:pt x="965" y="4073"/>
                  </a:cubicBezTo>
                  <a:cubicBezTo>
                    <a:pt x="1023" y="4073"/>
                    <a:pt x="1082" y="4058"/>
                    <a:pt x="1134" y="4024"/>
                  </a:cubicBezTo>
                  <a:cubicBezTo>
                    <a:pt x="1295" y="3935"/>
                    <a:pt x="1339" y="3729"/>
                    <a:pt x="1250" y="3578"/>
                  </a:cubicBezTo>
                  <a:cubicBezTo>
                    <a:pt x="1098" y="3328"/>
                    <a:pt x="973" y="3043"/>
                    <a:pt x="857" y="2757"/>
                  </a:cubicBezTo>
                  <a:cubicBezTo>
                    <a:pt x="741" y="2472"/>
                    <a:pt x="643" y="2168"/>
                    <a:pt x="545" y="1874"/>
                  </a:cubicBezTo>
                  <a:cubicBezTo>
                    <a:pt x="456" y="1571"/>
                    <a:pt x="367" y="1267"/>
                    <a:pt x="286" y="955"/>
                  </a:cubicBezTo>
                  <a:cubicBezTo>
                    <a:pt x="215" y="652"/>
                    <a:pt x="135" y="339"/>
                    <a:pt x="72" y="36"/>
                  </a:cubicBezTo>
                  <a:lnTo>
                    <a:pt x="72" y="27"/>
                  </a:lnTo>
                  <a:cubicBezTo>
                    <a:pt x="72" y="9"/>
                    <a:pt x="55" y="0"/>
                    <a:pt x="37" y="0"/>
                  </a:cubicBezTo>
                  <a:close/>
                </a:path>
              </a:pathLst>
            </a:custGeom>
            <a:solidFill>
              <a:srgbClr val="FFD6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44" name="TextBox 643"/>
          <p:cNvSpPr txBox="1"/>
          <p:nvPr/>
        </p:nvSpPr>
        <p:spPr>
          <a:xfrm>
            <a:off x="3372592" y="3693235"/>
            <a:ext cx="3847605" cy="400110"/>
          </a:xfrm>
          <a:prstGeom prst="rect">
            <a:avLst/>
          </a:prstGeom>
          <a:noFill/>
        </p:spPr>
        <p:txBody>
          <a:bodyPr wrap="square" rtlCol="0">
            <a:spAutoFit/>
          </a:bodyPr>
          <a:lstStyle/>
          <a:p>
            <a:r>
              <a:rPr lang="id-ID" sz="2000" dirty="0" smtClean="0">
                <a:latin typeface="Aguardiente" pitchFamily="50" charset="0"/>
              </a:rPr>
              <a:t>Langkah Tindak Lanjut</a:t>
            </a:r>
            <a:endParaRPr lang="id-ID" sz="2000" dirty="0">
              <a:latin typeface="Aguardiente" pitchFamily="50" charset="0"/>
            </a:endParaRPr>
          </a:p>
        </p:txBody>
      </p:sp>
      <p:sp>
        <p:nvSpPr>
          <p:cNvPr id="645" name="TextBox 644"/>
          <p:cNvSpPr txBox="1"/>
          <p:nvPr/>
        </p:nvSpPr>
        <p:spPr>
          <a:xfrm>
            <a:off x="1935681" y="1876307"/>
            <a:ext cx="5189514" cy="692497"/>
          </a:xfrm>
          <a:prstGeom prst="rect">
            <a:avLst/>
          </a:prstGeom>
          <a:noFill/>
        </p:spPr>
        <p:txBody>
          <a:bodyPr wrap="square" rtlCol="0">
            <a:spAutoFit/>
          </a:bodyPr>
          <a:lstStyle/>
          <a:p>
            <a:r>
              <a:rPr lang="en-US" sz="1300" dirty="0" err="1" smtClean="0">
                <a:latin typeface="Mallanna"/>
              </a:rPr>
              <a:t>Perencanaan</a:t>
            </a:r>
            <a:r>
              <a:rPr lang="en-US" sz="1300" dirty="0" smtClean="0">
                <a:latin typeface="Mallanna"/>
              </a:rPr>
              <a:t> </a:t>
            </a:r>
            <a:r>
              <a:rPr lang="en-US" sz="1300" dirty="0" err="1" smtClean="0">
                <a:latin typeface="Mallanna"/>
              </a:rPr>
              <a:t>adalah</a:t>
            </a:r>
            <a:r>
              <a:rPr lang="en-US" sz="1300" dirty="0" smtClean="0">
                <a:latin typeface="Mallanna"/>
              </a:rPr>
              <a:t> </a:t>
            </a:r>
            <a:r>
              <a:rPr lang="en-US" sz="1300" dirty="0" err="1" smtClean="0">
                <a:latin typeface="Mallanna"/>
              </a:rPr>
              <a:t>keseluruhan</a:t>
            </a:r>
            <a:r>
              <a:rPr lang="en-US" sz="1300" dirty="0" smtClean="0">
                <a:latin typeface="Mallanna"/>
              </a:rPr>
              <a:t> </a:t>
            </a:r>
            <a:r>
              <a:rPr lang="en-US" sz="1300" dirty="0" err="1" smtClean="0">
                <a:latin typeface="Mallanna"/>
              </a:rPr>
              <a:t>proses</a:t>
            </a:r>
            <a:r>
              <a:rPr lang="en-US" sz="1300" dirty="0" smtClean="0">
                <a:latin typeface="Mallanna"/>
              </a:rPr>
              <a:t> </a:t>
            </a:r>
            <a:r>
              <a:rPr lang="en-US" sz="1300" dirty="0" err="1" smtClean="0">
                <a:latin typeface="Mallanna"/>
              </a:rPr>
              <a:t>pemikiran</a:t>
            </a:r>
            <a:r>
              <a:rPr lang="en-US" sz="1300" dirty="0" smtClean="0">
                <a:latin typeface="Mallanna"/>
              </a:rPr>
              <a:t> </a:t>
            </a:r>
            <a:r>
              <a:rPr lang="en-US" sz="1300" dirty="0" err="1" smtClean="0">
                <a:latin typeface="Mallanna"/>
              </a:rPr>
              <a:t>dan</a:t>
            </a:r>
            <a:r>
              <a:rPr lang="en-US" sz="1300" dirty="0" smtClean="0">
                <a:latin typeface="Mallanna"/>
              </a:rPr>
              <a:t> </a:t>
            </a:r>
            <a:r>
              <a:rPr lang="en-US" sz="1300" dirty="0" err="1" smtClean="0">
                <a:latin typeface="Mallanna"/>
              </a:rPr>
              <a:t>penentuan</a:t>
            </a:r>
            <a:r>
              <a:rPr lang="en-US" sz="1300" dirty="0" smtClean="0">
                <a:latin typeface="Mallanna"/>
              </a:rPr>
              <a:t> </a:t>
            </a:r>
            <a:r>
              <a:rPr lang="en-US" sz="1300" dirty="0" err="1" smtClean="0">
                <a:latin typeface="Mallanna"/>
              </a:rPr>
              <a:t>secara</a:t>
            </a:r>
            <a:r>
              <a:rPr lang="en-US" sz="1300" dirty="0" smtClean="0">
                <a:latin typeface="Mallanna"/>
              </a:rPr>
              <a:t> </a:t>
            </a:r>
            <a:r>
              <a:rPr lang="en-US" sz="1300" dirty="0" err="1" smtClean="0">
                <a:latin typeface="Mallanna"/>
              </a:rPr>
              <a:t>matang</a:t>
            </a:r>
            <a:r>
              <a:rPr lang="en-US" sz="1300" dirty="0" smtClean="0">
                <a:latin typeface="Mallanna"/>
              </a:rPr>
              <a:t> </a:t>
            </a:r>
            <a:r>
              <a:rPr lang="en-US" sz="1300" dirty="0" err="1" smtClean="0">
                <a:latin typeface="Mallanna"/>
              </a:rPr>
              <a:t>daripada</a:t>
            </a:r>
            <a:r>
              <a:rPr lang="en-US" sz="1300" dirty="0" smtClean="0">
                <a:latin typeface="Mallanna"/>
              </a:rPr>
              <a:t> </a:t>
            </a:r>
            <a:r>
              <a:rPr lang="en-US" sz="1300" dirty="0" err="1" smtClean="0">
                <a:latin typeface="Mallanna"/>
              </a:rPr>
              <a:t>hal-hal</a:t>
            </a:r>
            <a:r>
              <a:rPr lang="en-US" sz="1300" dirty="0" smtClean="0">
                <a:latin typeface="Mallanna"/>
              </a:rPr>
              <a:t> yang </a:t>
            </a:r>
            <a:r>
              <a:rPr lang="en-US" sz="1300" dirty="0" err="1" smtClean="0">
                <a:latin typeface="Mallanna"/>
              </a:rPr>
              <a:t>dikerjakan</a:t>
            </a:r>
            <a:r>
              <a:rPr lang="en-US" sz="1300" dirty="0" smtClean="0">
                <a:latin typeface="Mallanna"/>
              </a:rPr>
              <a:t> </a:t>
            </a:r>
            <a:r>
              <a:rPr lang="en-US" sz="1300" dirty="0" err="1" smtClean="0">
                <a:latin typeface="Mallanna"/>
              </a:rPr>
              <a:t>dimasa</a:t>
            </a:r>
            <a:r>
              <a:rPr lang="en-US" sz="1300" dirty="0" smtClean="0">
                <a:latin typeface="Mallanna"/>
              </a:rPr>
              <a:t> yang </a:t>
            </a:r>
            <a:r>
              <a:rPr lang="en-US" sz="1300" dirty="0" err="1" smtClean="0">
                <a:latin typeface="Mallanna"/>
              </a:rPr>
              <a:t>akan</a:t>
            </a:r>
            <a:r>
              <a:rPr lang="en-US" sz="1300" dirty="0" smtClean="0">
                <a:latin typeface="Mallanna"/>
              </a:rPr>
              <a:t> </a:t>
            </a:r>
            <a:r>
              <a:rPr lang="en-US" sz="1300" dirty="0" err="1" smtClean="0">
                <a:latin typeface="Mallanna"/>
              </a:rPr>
              <a:t>datang</a:t>
            </a:r>
            <a:r>
              <a:rPr lang="en-US" sz="1300" dirty="0" smtClean="0">
                <a:latin typeface="Mallanna"/>
              </a:rPr>
              <a:t> </a:t>
            </a:r>
            <a:r>
              <a:rPr lang="en-US" sz="1300" dirty="0" err="1" smtClean="0">
                <a:latin typeface="Mallanna"/>
              </a:rPr>
              <a:t>dalam</a:t>
            </a:r>
            <a:r>
              <a:rPr lang="en-US" sz="1300" dirty="0" smtClean="0">
                <a:latin typeface="Mallanna"/>
              </a:rPr>
              <a:t> </a:t>
            </a:r>
            <a:r>
              <a:rPr lang="en-US" sz="1300" dirty="0" err="1" smtClean="0">
                <a:latin typeface="Mallanna"/>
              </a:rPr>
              <a:t>rangka</a:t>
            </a:r>
            <a:r>
              <a:rPr lang="en-US" sz="1300" dirty="0" smtClean="0">
                <a:latin typeface="Mallanna"/>
              </a:rPr>
              <a:t> </a:t>
            </a:r>
            <a:r>
              <a:rPr lang="en-US" sz="1300" dirty="0" err="1" smtClean="0">
                <a:latin typeface="Mallanna"/>
              </a:rPr>
              <a:t>mencapai</a:t>
            </a:r>
            <a:r>
              <a:rPr lang="en-US" sz="1300" dirty="0" smtClean="0">
                <a:latin typeface="Mallanna"/>
              </a:rPr>
              <a:t> </a:t>
            </a:r>
            <a:r>
              <a:rPr lang="en-US" sz="1300" dirty="0" err="1" smtClean="0">
                <a:latin typeface="Mallanna"/>
              </a:rPr>
              <a:t>tujuan</a:t>
            </a:r>
            <a:r>
              <a:rPr lang="en-US" sz="1300" dirty="0" smtClean="0">
                <a:latin typeface="Mallanna"/>
              </a:rPr>
              <a:t> yang </a:t>
            </a:r>
            <a:r>
              <a:rPr lang="en-US" sz="1300" dirty="0" err="1" smtClean="0">
                <a:latin typeface="Mallanna"/>
              </a:rPr>
              <a:t>telah</a:t>
            </a:r>
            <a:r>
              <a:rPr lang="en-US" sz="1300" dirty="0" smtClean="0">
                <a:latin typeface="Mallanna"/>
              </a:rPr>
              <a:t> </a:t>
            </a:r>
            <a:r>
              <a:rPr lang="en-US" sz="1300" dirty="0" err="1" smtClean="0">
                <a:latin typeface="Mallanna"/>
              </a:rPr>
              <a:t>ditentukan</a:t>
            </a:r>
            <a:r>
              <a:rPr lang="en-US" sz="1300" dirty="0" smtClean="0">
                <a:latin typeface="Mallanna"/>
              </a:rPr>
              <a:t>.</a:t>
            </a:r>
            <a:endParaRPr lang="id-ID" sz="1300" dirty="0">
              <a:latin typeface="Mallanna"/>
            </a:endParaRPr>
          </a:p>
        </p:txBody>
      </p:sp>
      <p:sp>
        <p:nvSpPr>
          <p:cNvPr id="646" name="TextBox 645"/>
          <p:cNvSpPr txBox="1"/>
          <p:nvPr/>
        </p:nvSpPr>
        <p:spPr>
          <a:xfrm>
            <a:off x="2683831" y="3028212"/>
            <a:ext cx="5296395" cy="492443"/>
          </a:xfrm>
          <a:prstGeom prst="rect">
            <a:avLst/>
          </a:prstGeom>
          <a:noFill/>
        </p:spPr>
        <p:txBody>
          <a:bodyPr wrap="square" rtlCol="0">
            <a:spAutoFit/>
          </a:bodyPr>
          <a:lstStyle/>
          <a:p>
            <a:r>
              <a:rPr lang="en-US" sz="1300" dirty="0" err="1" smtClean="0">
                <a:latin typeface="Mallanna"/>
              </a:rPr>
              <a:t>Langkah</a:t>
            </a:r>
            <a:r>
              <a:rPr lang="en-US" sz="1300" dirty="0" smtClean="0">
                <a:latin typeface="Mallanna"/>
              </a:rPr>
              <a:t> </a:t>
            </a:r>
            <a:r>
              <a:rPr lang="en-US" sz="1300" dirty="0" err="1" smtClean="0">
                <a:latin typeface="Mallanna"/>
              </a:rPr>
              <a:t>pelaksanaan</a:t>
            </a:r>
            <a:r>
              <a:rPr lang="en-US" sz="1300" dirty="0" smtClean="0">
                <a:latin typeface="Mallanna"/>
              </a:rPr>
              <a:t> </a:t>
            </a:r>
            <a:r>
              <a:rPr lang="en-US" sz="1300" dirty="0" err="1" smtClean="0">
                <a:latin typeface="Mallanna"/>
              </a:rPr>
              <a:t>yaitu</a:t>
            </a:r>
            <a:r>
              <a:rPr lang="en-US" sz="1300" dirty="0" smtClean="0">
                <a:latin typeface="Mallanna"/>
              </a:rPr>
              <a:t> </a:t>
            </a:r>
            <a:r>
              <a:rPr lang="en-US" sz="1300" dirty="0" err="1" smtClean="0">
                <a:latin typeface="Mallanna"/>
              </a:rPr>
              <a:t>melakukan</a:t>
            </a:r>
            <a:r>
              <a:rPr lang="en-US" sz="1300" dirty="0" smtClean="0">
                <a:latin typeface="Mallanna"/>
              </a:rPr>
              <a:t> </a:t>
            </a:r>
            <a:r>
              <a:rPr lang="en-US" sz="1300" dirty="0" err="1" smtClean="0">
                <a:latin typeface="Mallanna"/>
              </a:rPr>
              <a:t>kegiatan</a:t>
            </a:r>
            <a:r>
              <a:rPr lang="en-US" sz="1300" dirty="0" smtClean="0">
                <a:latin typeface="Mallanna"/>
              </a:rPr>
              <a:t> </a:t>
            </a:r>
            <a:r>
              <a:rPr lang="en-US" sz="1300" dirty="0" err="1" smtClean="0">
                <a:latin typeface="Mallanna"/>
              </a:rPr>
              <a:t>belajar</a:t>
            </a:r>
            <a:r>
              <a:rPr lang="en-US" sz="1300" dirty="0" smtClean="0">
                <a:latin typeface="Mallanna"/>
              </a:rPr>
              <a:t> </a:t>
            </a:r>
            <a:r>
              <a:rPr lang="en-US" sz="1300" dirty="0" err="1" smtClean="0">
                <a:latin typeface="Mallanna"/>
              </a:rPr>
              <a:t>ditempat</a:t>
            </a:r>
            <a:r>
              <a:rPr lang="en-US" sz="1300" dirty="0" smtClean="0">
                <a:latin typeface="Mallanna"/>
              </a:rPr>
              <a:t> </a:t>
            </a:r>
            <a:r>
              <a:rPr lang="en-US" sz="1300" dirty="0" err="1" smtClean="0">
                <a:latin typeface="Mallanna"/>
              </a:rPr>
              <a:t>tujuan</a:t>
            </a:r>
            <a:r>
              <a:rPr lang="en-US" sz="1300" dirty="0" smtClean="0">
                <a:latin typeface="Mallanna"/>
              </a:rPr>
              <a:t> </a:t>
            </a:r>
            <a:r>
              <a:rPr lang="en-US" sz="1300" dirty="0" err="1" smtClean="0">
                <a:latin typeface="Mallanna"/>
              </a:rPr>
              <a:t>sesuai</a:t>
            </a:r>
            <a:r>
              <a:rPr lang="en-US" sz="1300" dirty="0" smtClean="0">
                <a:latin typeface="Mallanna"/>
              </a:rPr>
              <a:t> </a:t>
            </a:r>
            <a:r>
              <a:rPr lang="en-US" sz="1300" dirty="0" err="1" smtClean="0">
                <a:latin typeface="Mallanna"/>
              </a:rPr>
              <a:t>dengan</a:t>
            </a:r>
            <a:r>
              <a:rPr lang="en-US" sz="1300" dirty="0" smtClean="0">
                <a:latin typeface="Mallanna"/>
              </a:rPr>
              <a:t> </a:t>
            </a:r>
            <a:r>
              <a:rPr lang="en-US" sz="1300" dirty="0" err="1" smtClean="0">
                <a:latin typeface="Mallanna"/>
              </a:rPr>
              <a:t>perencanaan</a:t>
            </a:r>
            <a:r>
              <a:rPr lang="en-US" sz="1300" dirty="0" smtClean="0">
                <a:latin typeface="Mallanna"/>
              </a:rPr>
              <a:t> yang </a:t>
            </a:r>
            <a:r>
              <a:rPr lang="en-US" sz="1300" dirty="0" err="1" smtClean="0">
                <a:latin typeface="Mallanna"/>
              </a:rPr>
              <a:t>telah</a:t>
            </a:r>
            <a:r>
              <a:rPr lang="en-US" sz="1300" dirty="0" smtClean="0">
                <a:latin typeface="Mallanna"/>
              </a:rPr>
              <a:t> </a:t>
            </a:r>
            <a:r>
              <a:rPr lang="en-US" sz="1300" dirty="0" err="1" smtClean="0">
                <a:latin typeface="Mallanna"/>
              </a:rPr>
              <a:t>ditetapkan</a:t>
            </a:r>
            <a:r>
              <a:rPr lang="en-US" sz="1300" dirty="0" smtClean="0">
                <a:latin typeface="Mallanna"/>
              </a:rPr>
              <a:t>.</a:t>
            </a:r>
            <a:endParaRPr lang="id-ID" sz="1300" dirty="0">
              <a:latin typeface="Mallanna"/>
            </a:endParaRPr>
          </a:p>
        </p:txBody>
      </p:sp>
      <p:sp>
        <p:nvSpPr>
          <p:cNvPr id="647" name="TextBox 646"/>
          <p:cNvSpPr txBox="1"/>
          <p:nvPr/>
        </p:nvSpPr>
        <p:spPr>
          <a:xfrm>
            <a:off x="3396343" y="4049067"/>
            <a:ext cx="5343896" cy="692497"/>
          </a:xfrm>
          <a:prstGeom prst="rect">
            <a:avLst/>
          </a:prstGeom>
          <a:noFill/>
        </p:spPr>
        <p:txBody>
          <a:bodyPr wrap="square" rtlCol="0">
            <a:spAutoFit/>
          </a:bodyPr>
          <a:lstStyle/>
          <a:p>
            <a:r>
              <a:rPr lang="en-US" sz="1300" dirty="0" err="1" smtClean="0">
                <a:latin typeface="Mallanna"/>
              </a:rPr>
              <a:t>Langkah</a:t>
            </a:r>
            <a:r>
              <a:rPr lang="en-US" sz="1300" dirty="0" smtClean="0">
                <a:latin typeface="Mallanna"/>
              </a:rPr>
              <a:t> </a:t>
            </a:r>
            <a:r>
              <a:rPr lang="en-US" sz="1300" dirty="0" err="1" smtClean="0">
                <a:latin typeface="Mallanna"/>
              </a:rPr>
              <a:t>terakhir</a:t>
            </a:r>
            <a:r>
              <a:rPr lang="en-US" sz="1300" dirty="0" smtClean="0">
                <a:latin typeface="Mallanna"/>
              </a:rPr>
              <a:t>, </a:t>
            </a:r>
            <a:r>
              <a:rPr lang="en-US" sz="1300" dirty="0" err="1" smtClean="0">
                <a:latin typeface="Mallanna"/>
              </a:rPr>
              <a:t>yaitu</a:t>
            </a:r>
            <a:r>
              <a:rPr lang="en-US" sz="1300" dirty="0" smtClean="0">
                <a:latin typeface="Mallanna"/>
              </a:rPr>
              <a:t> </a:t>
            </a:r>
            <a:r>
              <a:rPr lang="en-US" sz="1300" dirty="0" err="1" smtClean="0">
                <a:latin typeface="Mallanna"/>
              </a:rPr>
              <a:t>tindak</a:t>
            </a:r>
            <a:r>
              <a:rPr lang="en-US" sz="1300" dirty="0" smtClean="0">
                <a:latin typeface="Mallanna"/>
              </a:rPr>
              <a:t> </a:t>
            </a:r>
            <a:r>
              <a:rPr lang="en-US" sz="1300" dirty="0" err="1" smtClean="0">
                <a:latin typeface="Mallanna"/>
              </a:rPr>
              <a:t>lanjut</a:t>
            </a:r>
            <a:r>
              <a:rPr lang="en-US" sz="1300" dirty="0" smtClean="0">
                <a:latin typeface="Mallanna"/>
              </a:rPr>
              <a:t> </a:t>
            </a:r>
            <a:r>
              <a:rPr lang="en-US" sz="1300" dirty="0" err="1" smtClean="0">
                <a:latin typeface="Mallanna"/>
              </a:rPr>
              <a:t>dari</a:t>
            </a:r>
            <a:r>
              <a:rPr lang="en-US" sz="1300" dirty="0" smtClean="0">
                <a:latin typeface="Mallanna"/>
              </a:rPr>
              <a:t> </a:t>
            </a:r>
            <a:r>
              <a:rPr lang="en-US" sz="1300" dirty="0" err="1" smtClean="0">
                <a:latin typeface="Mallanna"/>
              </a:rPr>
              <a:t>semua</a:t>
            </a:r>
            <a:r>
              <a:rPr lang="en-US" sz="1300" dirty="0" smtClean="0">
                <a:latin typeface="Mallanna"/>
              </a:rPr>
              <a:t> </a:t>
            </a:r>
            <a:r>
              <a:rPr lang="en-US" sz="1300" dirty="0" err="1" smtClean="0">
                <a:latin typeface="Mallanna"/>
              </a:rPr>
              <a:t>kegiatan</a:t>
            </a:r>
            <a:r>
              <a:rPr lang="en-US" sz="1300" dirty="0" smtClean="0">
                <a:latin typeface="Mallanna"/>
              </a:rPr>
              <a:t> yang </a:t>
            </a:r>
            <a:r>
              <a:rPr lang="en-US" sz="1300" dirty="0" err="1" smtClean="0">
                <a:latin typeface="Mallanna"/>
              </a:rPr>
              <a:t>telah</a:t>
            </a:r>
            <a:r>
              <a:rPr lang="en-US" sz="1300" dirty="0" smtClean="0">
                <a:latin typeface="Mallanna"/>
              </a:rPr>
              <a:t> </a:t>
            </a:r>
            <a:r>
              <a:rPr lang="en-US" sz="1300" dirty="0" err="1" smtClean="0">
                <a:latin typeface="Mallanna"/>
              </a:rPr>
              <a:t>dilaksanakan.Langkah</a:t>
            </a:r>
            <a:r>
              <a:rPr lang="en-US" sz="1300" dirty="0" smtClean="0">
                <a:latin typeface="Mallanna"/>
              </a:rPr>
              <a:t> </a:t>
            </a:r>
            <a:r>
              <a:rPr lang="en-US" sz="1300" dirty="0" err="1" smtClean="0">
                <a:latin typeface="Mallanna"/>
              </a:rPr>
              <a:t>ini</a:t>
            </a:r>
            <a:r>
              <a:rPr lang="en-US" sz="1300" dirty="0" smtClean="0">
                <a:latin typeface="Mallanna"/>
              </a:rPr>
              <a:t> </a:t>
            </a:r>
            <a:r>
              <a:rPr lang="en-US" sz="1300" dirty="0" err="1" smtClean="0">
                <a:latin typeface="Mallanna"/>
              </a:rPr>
              <a:t>bisa</a:t>
            </a:r>
            <a:r>
              <a:rPr lang="en-US" sz="1300" dirty="0" smtClean="0">
                <a:latin typeface="Mallanna"/>
              </a:rPr>
              <a:t> </a:t>
            </a:r>
            <a:r>
              <a:rPr lang="en-US" sz="1300" dirty="0" err="1" smtClean="0">
                <a:latin typeface="Mallanna"/>
              </a:rPr>
              <a:t>berupa</a:t>
            </a:r>
            <a:r>
              <a:rPr lang="en-US" sz="1300" dirty="0" smtClean="0">
                <a:latin typeface="Mallanna"/>
              </a:rPr>
              <a:t> </a:t>
            </a:r>
            <a:r>
              <a:rPr lang="en-US" sz="1300" dirty="0" err="1" smtClean="0">
                <a:latin typeface="Mallanna"/>
              </a:rPr>
              <a:t>kegiatan</a:t>
            </a:r>
            <a:r>
              <a:rPr lang="en-US" sz="1300" dirty="0" smtClean="0">
                <a:latin typeface="Mallanna"/>
              </a:rPr>
              <a:t> </a:t>
            </a:r>
            <a:r>
              <a:rPr lang="en-US" sz="1300" dirty="0" err="1" smtClean="0">
                <a:latin typeface="Mallanna"/>
              </a:rPr>
              <a:t>belajar</a:t>
            </a:r>
            <a:r>
              <a:rPr lang="en-US" sz="1300" dirty="0" smtClean="0">
                <a:latin typeface="Mallanna"/>
              </a:rPr>
              <a:t> </a:t>
            </a:r>
            <a:r>
              <a:rPr lang="en-US" sz="1300" dirty="0" err="1" smtClean="0">
                <a:latin typeface="Mallanna"/>
              </a:rPr>
              <a:t>didalam</a:t>
            </a:r>
            <a:r>
              <a:rPr lang="en-US" sz="1300" dirty="0" smtClean="0">
                <a:latin typeface="Mallanna"/>
              </a:rPr>
              <a:t> </a:t>
            </a:r>
            <a:r>
              <a:rPr lang="en-US" sz="1300" dirty="0" err="1" smtClean="0">
                <a:latin typeface="Mallanna"/>
              </a:rPr>
              <a:t>kelas</a:t>
            </a:r>
            <a:r>
              <a:rPr lang="en-US" sz="1300" dirty="0" smtClean="0">
                <a:latin typeface="Mallanna"/>
              </a:rPr>
              <a:t> </a:t>
            </a:r>
            <a:r>
              <a:rPr lang="en-US" sz="1300" dirty="0" err="1" smtClean="0">
                <a:latin typeface="Mallanna"/>
              </a:rPr>
              <a:t>untuk</a:t>
            </a:r>
            <a:r>
              <a:rPr lang="en-US" sz="1300" dirty="0" smtClean="0">
                <a:latin typeface="Mallanna"/>
              </a:rPr>
              <a:t> </a:t>
            </a:r>
            <a:r>
              <a:rPr lang="en-US" sz="1300" dirty="0" err="1" smtClean="0">
                <a:latin typeface="Mallanna"/>
              </a:rPr>
              <a:t>mendiskusikan</a:t>
            </a:r>
            <a:r>
              <a:rPr lang="en-US" sz="1300" dirty="0" smtClean="0">
                <a:latin typeface="Mallanna"/>
              </a:rPr>
              <a:t> </a:t>
            </a:r>
            <a:r>
              <a:rPr lang="en-US" sz="1300" dirty="0" err="1" smtClean="0">
                <a:latin typeface="Mallanna"/>
              </a:rPr>
              <a:t>hasil-hasil</a:t>
            </a:r>
            <a:r>
              <a:rPr lang="en-US" sz="1300" dirty="0" smtClean="0">
                <a:latin typeface="Mallanna"/>
              </a:rPr>
              <a:t> yang </a:t>
            </a:r>
            <a:r>
              <a:rPr lang="en-US" sz="1300" dirty="0" err="1" smtClean="0">
                <a:latin typeface="Mallanna"/>
              </a:rPr>
              <a:t>telah</a:t>
            </a:r>
            <a:r>
              <a:rPr lang="en-US" sz="1300" dirty="0" smtClean="0">
                <a:latin typeface="Mallanna"/>
              </a:rPr>
              <a:t> </a:t>
            </a:r>
            <a:r>
              <a:rPr lang="en-US" sz="1300" dirty="0" err="1" smtClean="0">
                <a:latin typeface="Mallanna"/>
              </a:rPr>
              <a:t>diperoleh</a:t>
            </a:r>
            <a:r>
              <a:rPr lang="en-US" sz="1300" dirty="0" smtClean="0">
                <a:latin typeface="Mallanna"/>
              </a:rPr>
              <a:t> </a:t>
            </a:r>
            <a:r>
              <a:rPr lang="en-US" sz="1300" dirty="0" err="1" smtClean="0">
                <a:latin typeface="Mallanna"/>
              </a:rPr>
              <a:t>dari</a:t>
            </a:r>
            <a:r>
              <a:rPr lang="en-US" sz="1300" dirty="0" smtClean="0">
                <a:latin typeface="Mallanna"/>
              </a:rPr>
              <a:t> </a:t>
            </a:r>
            <a:r>
              <a:rPr lang="en-US" sz="1300" dirty="0" err="1" smtClean="0">
                <a:latin typeface="Mallanna"/>
              </a:rPr>
              <a:t>lingkungan</a:t>
            </a:r>
            <a:r>
              <a:rPr lang="en-US" sz="1300" dirty="0" smtClean="0">
                <a:latin typeface="Mallanna"/>
              </a:rPr>
              <a:t>.</a:t>
            </a:r>
            <a:endParaRPr lang="id-ID" sz="1300" dirty="0">
              <a:latin typeface="Mallanna"/>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482"/>
        <p:cNvGrpSpPr/>
        <p:nvPr/>
      </p:nvGrpSpPr>
      <p:grpSpPr>
        <a:xfrm>
          <a:off x="0" y="0"/>
          <a:ext cx="0" cy="0"/>
          <a:chOff x="0" y="0"/>
          <a:chExt cx="0" cy="0"/>
        </a:xfrm>
      </p:grpSpPr>
      <p:sp>
        <p:nvSpPr>
          <p:cNvPr id="4485" name="Google Shape;4485;p50"/>
          <p:cNvSpPr txBox="1">
            <a:spLocks noGrp="1"/>
          </p:cNvSpPr>
          <p:nvPr>
            <p:ph type="title"/>
          </p:nvPr>
        </p:nvSpPr>
        <p:spPr>
          <a:xfrm>
            <a:off x="308759" y="199666"/>
            <a:ext cx="6365174" cy="425400"/>
          </a:xfrm>
          <a:prstGeom prst="rect">
            <a:avLst/>
          </a:prstGeom>
        </p:spPr>
        <p:txBody>
          <a:bodyPr spcFirstLastPara="1" wrap="square" lIns="0" tIns="0" rIns="0" bIns="0" anchor="t" anchorCtr="0">
            <a:noAutofit/>
          </a:bodyPr>
          <a:lstStyle/>
          <a:p>
            <a:r>
              <a:rPr lang="en-US" sz="2400" dirty="0" err="1" smtClean="0"/>
              <a:t>TeknikMenggunakanLingkunganSebagai</a:t>
            </a:r>
            <a:r>
              <a:rPr lang="en-US" sz="2400" dirty="0" smtClean="0"/>
              <a:t> </a:t>
            </a:r>
            <a:r>
              <a:rPr lang="en-US" sz="2400" dirty="0" err="1" smtClean="0"/>
              <a:t>Sumber</a:t>
            </a:r>
            <a:r>
              <a:rPr lang="en-US" sz="2400" dirty="0" smtClean="0"/>
              <a:t> </a:t>
            </a:r>
            <a:r>
              <a:rPr lang="en-US" sz="2400" dirty="0" err="1" smtClean="0"/>
              <a:t>Belajar</a:t>
            </a:r>
            <a:r>
              <a:rPr lang="id-ID" sz="2400" dirty="0" smtClean="0"/>
              <a:t/>
            </a:r>
            <a:br>
              <a:rPr lang="id-ID" sz="2400" dirty="0" smtClean="0"/>
            </a:br>
            <a:endParaRPr sz="2400"/>
          </a:p>
        </p:txBody>
      </p:sp>
      <p:sp>
        <p:nvSpPr>
          <p:cNvPr id="4527" name="Google Shape;4527;p50"/>
          <p:cNvSpPr txBox="1"/>
          <p:nvPr/>
        </p:nvSpPr>
        <p:spPr>
          <a:xfrm>
            <a:off x="5457662" y="1669776"/>
            <a:ext cx="2350800" cy="473700"/>
          </a:xfrm>
          <a:prstGeom prst="rect">
            <a:avLst/>
          </a:prstGeom>
          <a:noFill/>
          <a:ln>
            <a:noFill/>
          </a:ln>
        </p:spPr>
        <p:txBody>
          <a:bodyPr spcFirstLastPara="1" wrap="square" lIns="0" tIns="0" rIns="0" bIns="0" anchor="t" anchorCtr="0">
            <a:noAutofit/>
          </a:bodyPr>
          <a:lstStyle/>
          <a:p>
            <a:r>
              <a:rPr lang="en-US" sz="2000" dirty="0" err="1" smtClean="0">
                <a:latin typeface="Aguardiente" pitchFamily="50" charset="0"/>
              </a:rPr>
              <a:t>Praktik</a:t>
            </a:r>
            <a:r>
              <a:rPr lang="en-US" sz="2000" dirty="0" smtClean="0">
                <a:latin typeface="Aguardiente" pitchFamily="50" charset="0"/>
              </a:rPr>
              <a:t> </a:t>
            </a:r>
            <a:r>
              <a:rPr lang="en-US" sz="2000" dirty="0" err="1" smtClean="0">
                <a:latin typeface="Aguardiente" pitchFamily="50" charset="0"/>
              </a:rPr>
              <a:t>Lapangan</a:t>
            </a:r>
            <a:r>
              <a:rPr lang="en-US" sz="2000" dirty="0" smtClean="0">
                <a:latin typeface="Aguardiente" pitchFamily="50" charset="0"/>
              </a:rPr>
              <a:t> </a:t>
            </a:r>
            <a:endParaRPr lang="id-ID" sz="2000" dirty="0" smtClean="0">
              <a:latin typeface="Aguardiente" pitchFamily="50" charset="0"/>
            </a:endParaRPr>
          </a:p>
          <a:p>
            <a:pPr marL="0" lvl="0" indent="0" algn="ctr" rtl="0">
              <a:spcBef>
                <a:spcPts val="0"/>
              </a:spcBef>
              <a:spcAft>
                <a:spcPts val="0"/>
              </a:spcAft>
              <a:buNone/>
            </a:pPr>
            <a:endParaRPr sz="1600">
              <a:solidFill>
                <a:srgbClr val="000000"/>
              </a:solidFill>
              <a:latin typeface="Mallanna"/>
              <a:ea typeface="Mallanna"/>
              <a:cs typeface="Mallanna"/>
              <a:sym typeface="Mallanna"/>
            </a:endParaRPr>
          </a:p>
        </p:txBody>
      </p:sp>
      <p:grpSp>
        <p:nvGrpSpPr>
          <p:cNvPr id="4529" name="Google Shape;4529;p50"/>
          <p:cNvGrpSpPr/>
          <p:nvPr/>
        </p:nvGrpSpPr>
        <p:grpSpPr>
          <a:xfrm>
            <a:off x="1162051" y="1711127"/>
            <a:ext cx="488621" cy="378929"/>
            <a:chOff x="3467375" y="2547725"/>
            <a:chExt cx="686000" cy="609200"/>
          </a:xfrm>
        </p:grpSpPr>
        <p:sp>
          <p:nvSpPr>
            <p:cNvPr id="4530" name="Google Shape;4530;p50"/>
            <p:cNvSpPr/>
            <p:nvPr/>
          </p:nvSpPr>
          <p:spPr>
            <a:xfrm>
              <a:off x="3526000" y="2633350"/>
              <a:ext cx="143400" cy="190700"/>
            </a:xfrm>
            <a:custGeom>
              <a:avLst/>
              <a:gdLst/>
              <a:ahLst/>
              <a:cxnLst/>
              <a:rect l="l" t="t" r="r" b="b"/>
              <a:pathLst>
                <a:path w="5736" h="7628" extrusionOk="0">
                  <a:moveTo>
                    <a:pt x="1747" y="1"/>
                  </a:moveTo>
                  <a:cubicBezTo>
                    <a:pt x="1654" y="1"/>
                    <a:pt x="1562" y="13"/>
                    <a:pt x="1474" y="39"/>
                  </a:cubicBezTo>
                  <a:cubicBezTo>
                    <a:pt x="1030" y="197"/>
                    <a:pt x="793" y="672"/>
                    <a:pt x="650" y="1116"/>
                  </a:cubicBezTo>
                  <a:cubicBezTo>
                    <a:pt x="0" y="3207"/>
                    <a:pt x="539" y="5568"/>
                    <a:pt x="1505" y="7627"/>
                  </a:cubicBezTo>
                  <a:lnTo>
                    <a:pt x="5735" y="7548"/>
                  </a:lnTo>
                  <a:cubicBezTo>
                    <a:pt x="5292" y="5393"/>
                    <a:pt x="4484" y="3271"/>
                    <a:pt x="3359" y="1322"/>
                  </a:cubicBezTo>
                  <a:cubicBezTo>
                    <a:pt x="3169" y="958"/>
                    <a:pt x="2947" y="593"/>
                    <a:pt x="2630" y="340"/>
                  </a:cubicBezTo>
                  <a:cubicBezTo>
                    <a:pt x="2375" y="133"/>
                    <a:pt x="2054" y="1"/>
                    <a:pt x="1747" y="1"/>
                  </a:cubicBezTo>
                  <a:close/>
                </a:path>
              </a:pathLst>
            </a:custGeom>
            <a:solidFill>
              <a:srgbClr val="D33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1" name="Google Shape;4531;p50"/>
            <p:cNvSpPr/>
            <p:nvPr/>
          </p:nvSpPr>
          <p:spPr>
            <a:xfrm>
              <a:off x="3558475" y="2693650"/>
              <a:ext cx="79625" cy="162075"/>
            </a:xfrm>
            <a:custGeom>
              <a:avLst/>
              <a:gdLst/>
              <a:ahLst/>
              <a:cxnLst/>
              <a:rect l="l" t="t" r="r" b="b"/>
              <a:pathLst>
                <a:path w="3185" h="6483" extrusionOk="0">
                  <a:moveTo>
                    <a:pt x="666" y="0"/>
                  </a:moveTo>
                  <a:cubicBezTo>
                    <a:pt x="535" y="0"/>
                    <a:pt x="406" y="35"/>
                    <a:pt x="302" y="114"/>
                  </a:cubicBezTo>
                  <a:cubicBezTo>
                    <a:pt x="1" y="352"/>
                    <a:pt x="32" y="795"/>
                    <a:pt x="111" y="1160"/>
                  </a:cubicBezTo>
                  <a:cubicBezTo>
                    <a:pt x="539" y="3124"/>
                    <a:pt x="3185" y="6483"/>
                    <a:pt x="3185" y="6483"/>
                  </a:cubicBezTo>
                  <a:cubicBezTo>
                    <a:pt x="2852" y="4455"/>
                    <a:pt x="2995" y="2617"/>
                    <a:pt x="1585" y="478"/>
                  </a:cubicBezTo>
                  <a:cubicBezTo>
                    <a:pt x="1458" y="272"/>
                    <a:pt x="1220" y="146"/>
                    <a:pt x="983" y="66"/>
                  </a:cubicBezTo>
                  <a:cubicBezTo>
                    <a:pt x="883" y="24"/>
                    <a:pt x="774" y="0"/>
                    <a:pt x="666" y="0"/>
                  </a:cubicBezTo>
                  <a:close/>
                </a:path>
              </a:pathLst>
            </a:custGeom>
            <a:solidFill>
              <a:srgbClr val="C129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2" name="Google Shape;4532;p50"/>
            <p:cNvSpPr/>
            <p:nvPr/>
          </p:nvSpPr>
          <p:spPr>
            <a:xfrm>
              <a:off x="3625800" y="2577350"/>
              <a:ext cx="133100" cy="234425"/>
            </a:xfrm>
            <a:custGeom>
              <a:avLst/>
              <a:gdLst/>
              <a:ahLst/>
              <a:cxnLst/>
              <a:rect l="l" t="t" r="r" b="b"/>
              <a:pathLst>
                <a:path w="5324" h="9377" extrusionOk="0">
                  <a:moveTo>
                    <a:pt x="2247" y="1"/>
                  </a:moveTo>
                  <a:cubicBezTo>
                    <a:pt x="2195" y="1"/>
                    <a:pt x="2144" y="5"/>
                    <a:pt x="2092" y="13"/>
                  </a:cubicBezTo>
                  <a:cubicBezTo>
                    <a:pt x="1442" y="92"/>
                    <a:pt x="1078" y="726"/>
                    <a:pt x="872" y="1312"/>
                  </a:cubicBezTo>
                  <a:cubicBezTo>
                    <a:pt x="1" y="3863"/>
                    <a:pt x="666" y="6746"/>
                    <a:pt x="1569" y="9376"/>
                  </a:cubicBezTo>
                  <a:lnTo>
                    <a:pt x="5324" y="9281"/>
                  </a:lnTo>
                  <a:cubicBezTo>
                    <a:pt x="4833" y="6651"/>
                    <a:pt x="5039" y="3879"/>
                    <a:pt x="3882" y="1423"/>
                  </a:cubicBezTo>
                  <a:cubicBezTo>
                    <a:pt x="3708" y="1059"/>
                    <a:pt x="3502" y="694"/>
                    <a:pt x="3201" y="425"/>
                  </a:cubicBezTo>
                  <a:cubicBezTo>
                    <a:pt x="2939" y="177"/>
                    <a:pt x="2593" y="1"/>
                    <a:pt x="2247" y="1"/>
                  </a:cubicBezTo>
                  <a:close/>
                </a:path>
              </a:pathLst>
            </a:custGeom>
            <a:solidFill>
              <a:srgbClr val="D33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3" name="Google Shape;4533;p50"/>
            <p:cNvSpPr/>
            <p:nvPr/>
          </p:nvSpPr>
          <p:spPr>
            <a:xfrm>
              <a:off x="3663825" y="2626525"/>
              <a:ext cx="62600" cy="173750"/>
            </a:xfrm>
            <a:custGeom>
              <a:avLst/>
              <a:gdLst/>
              <a:ahLst/>
              <a:cxnLst/>
              <a:rect l="l" t="t" r="r" b="b"/>
              <a:pathLst>
                <a:path w="2504" h="6950" extrusionOk="0">
                  <a:moveTo>
                    <a:pt x="810" y="1"/>
                  </a:moveTo>
                  <a:cubicBezTo>
                    <a:pt x="739" y="1"/>
                    <a:pt x="670" y="14"/>
                    <a:pt x="603" y="42"/>
                  </a:cubicBezTo>
                  <a:cubicBezTo>
                    <a:pt x="254" y="169"/>
                    <a:pt x="159" y="613"/>
                    <a:pt x="143" y="993"/>
                  </a:cubicBezTo>
                  <a:cubicBezTo>
                    <a:pt x="1" y="2989"/>
                    <a:pt x="1617" y="6950"/>
                    <a:pt x="1617" y="6950"/>
                  </a:cubicBezTo>
                  <a:cubicBezTo>
                    <a:pt x="1854" y="4906"/>
                    <a:pt x="2504" y="3179"/>
                    <a:pt x="1743" y="739"/>
                  </a:cubicBezTo>
                  <a:cubicBezTo>
                    <a:pt x="1664" y="502"/>
                    <a:pt x="1474" y="312"/>
                    <a:pt x="1284" y="169"/>
                  </a:cubicBezTo>
                  <a:cubicBezTo>
                    <a:pt x="1140" y="70"/>
                    <a:pt x="973" y="1"/>
                    <a:pt x="810" y="1"/>
                  </a:cubicBezTo>
                  <a:close/>
                </a:path>
              </a:pathLst>
            </a:custGeom>
            <a:solidFill>
              <a:srgbClr val="C129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4" name="Google Shape;4534;p50"/>
            <p:cNvSpPr/>
            <p:nvPr/>
          </p:nvSpPr>
          <p:spPr>
            <a:xfrm>
              <a:off x="3746200" y="2547725"/>
              <a:ext cx="131525" cy="254150"/>
            </a:xfrm>
            <a:custGeom>
              <a:avLst/>
              <a:gdLst/>
              <a:ahLst/>
              <a:cxnLst/>
              <a:rect l="l" t="t" r="r" b="b"/>
              <a:pathLst>
                <a:path w="5261" h="10166" extrusionOk="0">
                  <a:moveTo>
                    <a:pt x="1756" y="0"/>
                  </a:moveTo>
                  <a:cubicBezTo>
                    <a:pt x="1635" y="0"/>
                    <a:pt x="1517" y="23"/>
                    <a:pt x="1411" y="73"/>
                  </a:cubicBezTo>
                  <a:cubicBezTo>
                    <a:pt x="1094" y="216"/>
                    <a:pt x="951" y="549"/>
                    <a:pt x="841" y="866"/>
                  </a:cubicBezTo>
                  <a:cubicBezTo>
                    <a:pt x="1" y="3495"/>
                    <a:pt x="397" y="6442"/>
                    <a:pt x="809" y="9294"/>
                  </a:cubicBezTo>
                  <a:lnTo>
                    <a:pt x="5261" y="10165"/>
                  </a:lnTo>
                  <a:cubicBezTo>
                    <a:pt x="5055" y="7820"/>
                    <a:pt x="4801" y="5444"/>
                    <a:pt x="4104" y="3131"/>
                  </a:cubicBezTo>
                  <a:cubicBezTo>
                    <a:pt x="3866" y="2386"/>
                    <a:pt x="3581" y="1642"/>
                    <a:pt x="3138" y="961"/>
                  </a:cubicBezTo>
                  <a:cubicBezTo>
                    <a:pt x="2948" y="675"/>
                    <a:pt x="2726" y="390"/>
                    <a:pt x="2409" y="200"/>
                  </a:cubicBezTo>
                  <a:cubicBezTo>
                    <a:pt x="2214" y="77"/>
                    <a:pt x="1979" y="0"/>
                    <a:pt x="1756" y="0"/>
                  </a:cubicBezTo>
                  <a:close/>
                </a:path>
              </a:pathLst>
            </a:custGeom>
            <a:solidFill>
              <a:srgbClr val="D33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5" name="Google Shape;4535;p50"/>
            <p:cNvSpPr/>
            <p:nvPr/>
          </p:nvSpPr>
          <p:spPr>
            <a:xfrm>
              <a:off x="3781850" y="2608575"/>
              <a:ext cx="66575" cy="177050"/>
            </a:xfrm>
            <a:custGeom>
              <a:avLst/>
              <a:gdLst/>
              <a:ahLst/>
              <a:cxnLst/>
              <a:rect l="l" t="t" r="r" b="b"/>
              <a:pathLst>
                <a:path w="2663" h="7082" extrusionOk="0">
                  <a:moveTo>
                    <a:pt x="836" y="1"/>
                  </a:moveTo>
                  <a:cubicBezTo>
                    <a:pt x="772" y="1"/>
                    <a:pt x="709" y="11"/>
                    <a:pt x="650" y="32"/>
                  </a:cubicBezTo>
                  <a:cubicBezTo>
                    <a:pt x="286" y="143"/>
                    <a:pt x="175" y="586"/>
                    <a:pt x="143" y="966"/>
                  </a:cubicBezTo>
                  <a:cubicBezTo>
                    <a:pt x="1" y="2978"/>
                    <a:pt x="1696" y="7082"/>
                    <a:pt x="1696" y="7082"/>
                  </a:cubicBezTo>
                  <a:cubicBezTo>
                    <a:pt x="1965" y="5022"/>
                    <a:pt x="2662" y="3327"/>
                    <a:pt x="1854" y="808"/>
                  </a:cubicBezTo>
                  <a:cubicBezTo>
                    <a:pt x="1775" y="570"/>
                    <a:pt x="1569" y="364"/>
                    <a:pt x="1363" y="206"/>
                  </a:cubicBezTo>
                  <a:cubicBezTo>
                    <a:pt x="1212" y="78"/>
                    <a:pt x="1017" y="1"/>
                    <a:pt x="836" y="1"/>
                  </a:cubicBezTo>
                  <a:close/>
                </a:path>
              </a:pathLst>
            </a:custGeom>
            <a:solidFill>
              <a:srgbClr val="C129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6" name="Google Shape;4536;p50"/>
            <p:cNvSpPr/>
            <p:nvPr/>
          </p:nvSpPr>
          <p:spPr>
            <a:xfrm>
              <a:off x="3855125" y="2563175"/>
              <a:ext cx="134675" cy="249000"/>
            </a:xfrm>
            <a:custGeom>
              <a:avLst/>
              <a:gdLst/>
              <a:ahLst/>
              <a:cxnLst/>
              <a:rect l="l" t="t" r="r" b="b"/>
              <a:pathLst>
                <a:path w="5387" h="9960" extrusionOk="0">
                  <a:moveTo>
                    <a:pt x="2629" y="1"/>
                  </a:moveTo>
                  <a:cubicBezTo>
                    <a:pt x="2283" y="1"/>
                    <a:pt x="1945" y="143"/>
                    <a:pt x="1696" y="358"/>
                  </a:cubicBezTo>
                  <a:cubicBezTo>
                    <a:pt x="1347" y="675"/>
                    <a:pt x="1125" y="1103"/>
                    <a:pt x="951" y="1531"/>
                  </a:cubicBezTo>
                  <a:cubicBezTo>
                    <a:pt x="1" y="3844"/>
                    <a:pt x="16" y="6553"/>
                    <a:pt x="967" y="8977"/>
                  </a:cubicBezTo>
                  <a:lnTo>
                    <a:pt x="5324" y="9959"/>
                  </a:lnTo>
                  <a:cubicBezTo>
                    <a:pt x="5387" y="7171"/>
                    <a:pt x="4975" y="4335"/>
                    <a:pt x="4135" y="1610"/>
                  </a:cubicBezTo>
                  <a:cubicBezTo>
                    <a:pt x="3945" y="992"/>
                    <a:pt x="3660" y="295"/>
                    <a:pt x="3042" y="73"/>
                  </a:cubicBezTo>
                  <a:cubicBezTo>
                    <a:pt x="2907" y="24"/>
                    <a:pt x="2767" y="1"/>
                    <a:pt x="2629" y="1"/>
                  </a:cubicBezTo>
                  <a:close/>
                </a:path>
              </a:pathLst>
            </a:custGeom>
            <a:solidFill>
              <a:srgbClr val="D33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7" name="Google Shape;4537;p50"/>
            <p:cNvSpPr/>
            <p:nvPr/>
          </p:nvSpPr>
          <p:spPr>
            <a:xfrm>
              <a:off x="3884050" y="2619950"/>
              <a:ext cx="62200" cy="174775"/>
            </a:xfrm>
            <a:custGeom>
              <a:avLst/>
              <a:gdLst/>
              <a:ahLst/>
              <a:cxnLst/>
              <a:rect l="l" t="t" r="r" b="b"/>
              <a:pathLst>
                <a:path w="2488" h="6991" extrusionOk="0">
                  <a:moveTo>
                    <a:pt x="954" y="0"/>
                  </a:moveTo>
                  <a:cubicBezTo>
                    <a:pt x="904" y="0"/>
                    <a:pt x="855" y="7"/>
                    <a:pt x="808" y="20"/>
                  </a:cubicBezTo>
                  <a:cubicBezTo>
                    <a:pt x="444" y="131"/>
                    <a:pt x="317" y="559"/>
                    <a:pt x="269" y="939"/>
                  </a:cubicBezTo>
                  <a:cubicBezTo>
                    <a:pt x="0" y="2935"/>
                    <a:pt x="1315" y="6991"/>
                    <a:pt x="1315" y="6991"/>
                  </a:cubicBezTo>
                  <a:cubicBezTo>
                    <a:pt x="1711" y="4963"/>
                    <a:pt x="2487" y="3300"/>
                    <a:pt x="1885" y="812"/>
                  </a:cubicBezTo>
                  <a:cubicBezTo>
                    <a:pt x="1838" y="575"/>
                    <a:pt x="1664" y="369"/>
                    <a:pt x="1473" y="210"/>
                  </a:cubicBezTo>
                  <a:cubicBezTo>
                    <a:pt x="1324" y="86"/>
                    <a:pt x="1135" y="0"/>
                    <a:pt x="954" y="0"/>
                  </a:cubicBezTo>
                  <a:close/>
                </a:path>
              </a:pathLst>
            </a:custGeom>
            <a:solidFill>
              <a:srgbClr val="C129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8" name="Google Shape;4538;p50"/>
            <p:cNvSpPr/>
            <p:nvPr/>
          </p:nvSpPr>
          <p:spPr>
            <a:xfrm>
              <a:off x="3970775" y="2601050"/>
              <a:ext cx="119250" cy="256275"/>
            </a:xfrm>
            <a:custGeom>
              <a:avLst/>
              <a:gdLst/>
              <a:ahLst/>
              <a:cxnLst/>
              <a:rect l="l" t="t" r="r" b="b"/>
              <a:pathLst>
                <a:path w="4770" h="10251" extrusionOk="0">
                  <a:moveTo>
                    <a:pt x="3374" y="0"/>
                  </a:moveTo>
                  <a:cubicBezTo>
                    <a:pt x="2937" y="0"/>
                    <a:pt x="2558" y="408"/>
                    <a:pt x="2298" y="792"/>
                  </a:cubicBezTo>
                  <a:cubicBezTo>
                    <a:pt x="951" y="2836"/>
                    <a:pt x="159" y="5260"/>
                    <a:pt x="1" y="7763"/>
                  </a:cubicBezTo>
                  <a:lnTo>
                    <a:pt x="3169" y="10250"/>
                  </a:lnTo>
                  <a:cubicBezTo>
                    <a:pt x="4706" y="7367"/>
                    <a:pt x="4769" y="4357"/>
                    <a:pt x="4611" y="2440"/>
                  </a:cubicBezTo>
                  <a:cubicBezTo>
                    <a:pt x="4563" y="1869"/>
                    <a:pt x="4500" y="1299"/>
                    <a:pt x="4278" y="760"/>
                  </a:cubicBezTo>
                  <a:cubicBezTo>
                    <a:pt x="4135" y="444"/>
                    <a:pt x="3914" y="127"/>
                    <a:pt x="3581" y="32"/>
                  </a:cubicBezTo>
                  <a:cubicBezTo>
                    <a:pt x="3511" y="10"/>
                    <a:pt x="3441" y="0"/>
                    <a:pt x="3374" y="0"/>
                  </a:cubicBezTo>
                  <a:close/>
                </a:path>
              </a:pathLst>
            </a:custGeom>
            <a:solidFill>
              <a:srgbClr val="D33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9" name="Google Shape;4539;p50"/>
            <p:cNvSpPr/>
            <p:nvPr/>
          </p:nvSpPr>
          <p:spPr>
            <a:xfrm>
              <a:off x="4005225" y="2652025"/>
              <a:ext cx="59050" cy="173200"/>
            </a:xfrm>
            <a:custGeom>
              <a:avLst/>
              <a:gdLst/>
              <a:ahLst/>
              <a:cxnLst/>
              <a:rect l="l" t="t" r="r" b="b"/>
              <a:pathLst>
                <a:path w="2362" h="6928" extrusionOk="0">
                  <a:moveTo>
                    <a:pt x="1442" y="0"/>
                  </a:moveTo>
                  <a:cubicBezTo>
                    <a:pt x="1421" y="0"/>
                    <a:pt x="1400" y="2"/>
                    <a:pt x="1379" y="5"/>
                  </a:cubicBezTo>
                  <a:cubicBezTo>
                    <a:pt x="999" y="36"/>
                    <a:pt x="793" y="432"/>
                    <a:pt x="666" y="797"/>
                  </a:cubicBezTo>
                  <a:cubicBezTo>
                    <a:pt x="1" y="2682"/>
                    <a:pt x="492" y="6928"/>
                    <a:pt x="492" y="6928"/>
                  </a:cubicBezTo>
                  <a:cubicBezTo>
                    <a:pt x="1284" y="5027"/>
                    <a:pt x="2361" y="3538"/>
                    <a:pt x="2282" y="987"/>
                  </a:cubicBezTo>
                  <a:cubicBezTo>
                    <a:pt x="2282" y="733"/>
                    <a:pt x="2140" y="496"/>
                    <a:pt x="1997" y="306"/>
                  </a:cubicBezTo>
                  <a:cubicBezTo>
                    <a:pt x="1854" y="133"/>
                    <a:pt x="1645" y="0"/>
                    <a:pt x="1442" y="0"/>
                  </a:cubicBezTo>
                  <a:close/>
                </a:path>
              </a:pathLst>
            </a:custGeom>
            <a:solidFill>
              <a:srgbClr val="C129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0" name="Google Shape;4540;p50"/>
            <p:cNvSpPr/>
            <p:nvPr/>
          </p:nvSpPr>
          <p:spPr>
            <a:xfrm>
              <a:off x="3582875" y="2768300"/>
              <a:ext cx="45975" cy="63100"/>
            </a:xfrm>
            <a:custGeom>
              <a:avLst/>
              <a:gdLst/>
              <a:ahLst/>
              <a:cxnLst/>
              <a:rect l="l" t="t" r="r" b="b"/>
              <a:pathLst>
                <a:path w="1839" h="2524" extrusionOk="0">
                  <a:moveTo>
                    <a:pt x="65" y="1"/>
                  </a:moveTo>
                  <a:cubicBezTo>
                    <a:pt x="32" y="1"/>
                    <a:pt x="0" y="41"/>
                    <a:pt x="23" y="75"/>
                  </a:cubicBezTo>
                  <a:cubicBezTo>
                    <a:pt x="482" y="946"/>
                    <a:pt x="1037" y="1833"/>
                    <a:pt x="1749" y="2514"/>
                  </a:cubicBezTo>
                  <a:cubicBezTo>
                    <a:pt x="1755" y="2521"/>
                    <a:pt x="1763" y="2523"/>
                    <a:pt x="1770" y="2523"/>
                  </a:cubicBezTo>
                  <a:cubicBezTo>
                    <a:pt x="1802" y="2523"/>
                    <a:pt x="1838" y="2477"/>
                    <a:pt x="1813" y="2451"/>
                  </a:cubicBezTo>
                  <a:cubicBezTo>
                    <a:pt x="1227" y="1643"/>
                    <a:pt x="609" y="899"/>
                    <a:pt x="102" y="27"/>
                  </a:cubicBezTo>
                  <a:cubicBezTo>
                    <a:pt x="92" y="8"/>
                    <a:pt x="78" y="1"/>
                    <a:pt x="65" y="1"/>
                  </a:cubicBezTo>
                  <a:close/>
                </a:path>
              </a:pathLst>
            </a:custGeom>
            <a:solidFill>
              <a:srgbClr val="5615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1" name="Google Shape;4541;p50"/>
            <p:cNvSpPr/>
            <p:nvPr/>
          </p:nvSpPr>
          <p:spPr>
            <a:xfrm>
              <a:off x="3630700" y="2761650"/>
              <a:ext cx="25050" cy="38500"/>
            </a:xfrm>
            <a:custGeom>
              <a:avLst/>
              <a:gdLst/>
              <a:ahLst/>
              <a:cxnLst/>
              <a:rect l="l" t="t" r="r" b="b"/>
              <a:pathLst>
                <a:path w="1002" h="1540" extrusionOk="0">
                  <a:moveTo>
                    <a:pt x="57" y="0"/>
                  </a:moveTo>
                  <a:cubicBezTo>
                    <a:pt x="30" y="0"/>
                    <a:pt x="0" y="25"/>
                    <a:pt x="11" y="56"/>
                  </a:cubicBezTo>
                  <a:cubicBezTo>
                    <a:pt x="185" y="594"/>
                    <a:pt x="470" y="1165"/>
                    <a:pt x="914" y="1529"/>
                  </a:cubicBezTo>
                  <a:cubicBezTo>
                    <a:pt x="924" y="1536"/>
                    <a:pt x="935" y="1539"/>
                    <a:pt x="945" y="1539"/>
                  </a:cubicBezTo>
                  <a:cubicBezTo>
                    <a:pt x="979" y="1539"/>
                    <a:pt x="1002" y="1502"/>
                    <a:pt x="977" y="1466"/>
                  </a:cubicBezTo>
                  <a:cubicBezTo>
                    <a:pt x="613" y="1006"/>
                    <a:pt x="296" y="578"/>
                    <a:pt x="90" y="24"/>
                  </a:cubicBezTo>
                  <a:cubicBezTo>
                    <a:pt x="84" y="7"/>
                    <a:pt x="71" y="0"/>
                    <a:pt x="57" y="0"/>
                  </a:cubicBezTo>
                  <a:close/>
                </a:path>
              </a:pathLst>
            </a:custGeom>
            <a:solidFill>
              <a:srgbClr val="5615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2" name="Google Shape;4542;p50"/>
            <p:cNvSpPr/>
            <p:nvPr/>
          </p:nvSpPr>
          <p:spPr>
            <a:xfrm>
              <a:off x="3688925" y="2708125"/>
              <a:ext cx="24675" cy="85325"/>
            </a:xfrm>
            <a:custGeom>
              <a:avLst/>
              <a:gdLst/>
              <a:ahLst/>
              <a:cxnLst/>
              <a:rect l="l" t="t" r="r" b="b"/>
              <a:pathLst>
                <a:path w="987" h="3413" extrusionOk="0">
                  <a:moveTo>
                    <a:pt x="75" y="0"/>
                  </a:moveTo>
                  <a:cubicBezTo>
                    <a:pt x="40" y="0"/>
                    <a:pt x="1" y="34"/>
                    <a:pt x="11" y="74"/>
                  </a:cubicBezTo>
                  <a:cubicBezTo>
                    <a:pt x="264" y="1167"/>
                    <a:pt x="502" y="2307"/>
                    <a:pt x="882" y="3385"/>
                  </a:cubicBezTo>
                  <a:cubicBezTo>
                    <a:pt x="888" y="3403"/>
                    <a:pt x="907" y="3412"/>
                    <a:pt x="926" y="3412"/>
                  </a:cubicBezTo>
                  <a:cubicBezTo>
                    <a:pt x="955" y="3412"/>
                    <a:pt x="987" y="3391"/>
                    <a:pt x="977" y="3353"/>
                  </a:cubicBezTo>
                  <a:cubicBezTo>
                    <a:pt x="755" y="2244"/>
                    <a:pt x="407" y="1135"/>
                    <a:pt x="121" y="42"/>
                  </a:cubicBezTo>
                  <a:cubicBezTo>
                    <a:pt x="116" y="12"/>
                    <a:pt x="96" y="0"/>
                    <a:pt x="75" y="0"/>
                  </a:cubicBezTo>
                  <a:close/>
                </a:path>
              </a:pathLst>
            </a:custGeom>
            <a:solidFill>
              <a:srgbClr val="5615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3" name="Google Shape;4543;p50"/>
            <p:cNvSpPr/>
            <p:nvPr/>
          </p:nvSpPr>
          <p:spPr>
            <a:xfrm>
              <a:off x="3747800" y="2727375"/>
              <a:ext cx="16350" cy="58325"/>
            </a:xfrm>
            <a:custGeom>
              <a:avLst/>
              <a:gdLst/>
              <a:ahLst/>
              <a:cxnLst/>
              <a:rect l="l" t="t" r="r" b="b"/>
              <a:pathLst>
                <a:path w="654" h="2333" extrusionOk="0">
                  <a:moveTo>
                    <a:pt x="50" y="1"/>
                  </a:moveTo>
                  <a:cubicBezTo>
                    <a:pt x="24" y="1"/>
                    <a:pt x="0" y="17"/>
                    <a:pt x="0" y="48"/>
                  </a:cubicBezTo>
                  <a:cubicBezTo>
                    <a:pt x="79" y="809"/>
                    <a:pt x="206" y="1617"/>
                    <a:pt x="539" y="2298"/>
                  </a:cubicBezTo>
                  <a:cubicBezTo>
                    <a:pt x="551" y="2322"/>
                    <a:pt x="572" y="2332"/>
                    <a:pt x="592" y="2332"/>
                  </a:cubicBezTo>
                  <a:cubicBezTo>
                    <a:pt x="625" y="2332"/>
                    <a:pt x="654" y="2305"/>
                    <a:pt x="634" y="2266"/>
                  </a:cubicBezTo>
                  <a:cubicBezTo>
                    <a:pt x="444" y="1522"/>
                    <a:pt x="206" y="809"/>
                    <a:pt x="111" y="48"/>
                  </a:cubicBezTo>
                  <a:cubicBezTo>
                    <a:pt x="103" y="17"/>
                    <a:pt x="75" y="1"/>
                    <a:pt x="50" y="1"/>
                  </a:cubicBezTo>
                  <a:close/>
                </a:path>
              </a:pathLst>
            </a:custGeom>
            <a:solidFill>
              <a:srgbClr val="5615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4" name="Google Shape;4544;p50"/>
            <p:cNvSpPr/>
            <p:nvPr/>
          </p:nvSpPr>
          <p:spPr>
            <a:xfrm>
              <a:off x="3794300" y="2684275"/>
              <a:ext cx="17675" cy="106500"/>
            </a:xfrm>
            <a:custGeom>
              <a:avLst/>
              <a:gdLst/>
              <a:ahLst/>
              <a:cxnLst/>
              <a:rect l="l" t="t" r="r" b="b"/>
              <a:pathLst>
                <a:path w="707" h="4260" extrusionOk="0">
                  <a:moveTo>
                    <a:pt x="47" y="1"/>
                  </a:moveTo>
                  <a:cubicBezTo>
                    <a:pt x="23" y="1"/>
                    <a:pt x="0" y="18"/>
                    <a:pt x="10" y="45"/>
                  </a:cubicBezTo>
                  <a:cubicBezTo>
                    <a:pt x="295" y="1424"/>
                    <a:pt x="437" y="2818"/>
                    <a:pt x="596" y="4212"/>
                  </a:cubicBezTo>
                  <a:cubicBezTo>
                    <a:pt x="604" y="4244"/>
                    <a:pt x="631" y="4260"/>
                    <a:pt x="657" y="4260"/>
                  </a:cubicBezTo>
                  <a:cubicBezTo>
                    <a:pt x="683" y="4260"/>
                    <a:pt x="707" y="4244"/>
                    <a:pt x="707" y="4212"/>
                  </a:cubicBezTo>
                  <a:cubicBezTo>
                    <a:pt x="691" y="2802"/>
                    <a:pt x="406" y="1392"/>
                    <a:pt x="89" y="30"/>
                  </a:cubicBezTo>
                  <a:cubicBezTo>
                    <a:pt x="82" y="10"/>
                    <a:pt x="64" y="1"/>
                    <a:pt x="47" y="1"/>
                  </a:cubicBezTo>
                  <a:close/>
                </a:path>
              </a:pathLst>
            </a:custGeom>
            <a:solidFill>
              <a:srgbClr val="5615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5" name="Google Shape;4545;p50"/>
            <p:cNvSpPr/>
            <p:nvPr/>
          </p:nvSpPr>
          <p:spPr>
            <a:xfrm>
              <a:off x="3907600" y="2719300"/>
              <a:ext cx="11725" cy="70350"/>
            </a:xfrm>
            <a:custGeom>
              <a:avLst/>
              <a:gdLst/>
              <a:ahLst/>
              <a:cxnLst/>
              <a:rect l="l" t="t" r="r" b="b"/>
              <a:pathLst>
                <a:path w="469" h="2814" extrusionOk="0">
                  <a:moveTo>
                    <a:pt x="54" y="1"/>
                  </a:moveTo>
                  <a:cubicBezTo>
                    <a:pt x="27" y="1"/>
                    <a:pt x="0" y="21"/>
                    <a:pt x="9" y="54"/>
                  </a:cubicBezTo>
                  <a:cubicBezTo>
                    <a:pt x="120" y="957"/>
                    <a:pt x="183" y="1876"/>
                    <a:pt x="373" y="2779"/>
                  </a:cubicBezTo>
                  <a:cubicBezTo>
                    <a:pt x="380" y="2801"/>
                    <a:pt x="401" y="2813"/>
                    <a:pt x="422" y="2813"/>
                  </a:cubicBezTo>
                  <a:cubicBezTo>
                    <a:pt x="445" y="2813"/>
                    <a:pt x="468" y="2797"/>
                    <a:pt x="468" y="2763"/>
                  </a:cubicBezTo>
                  <a:cubicBezTo>
                    <a:pt x="405" y="1860"/>
                    <a:pt x="230" y="942"/>
                    <a:pt x="104" y="54"/>
                  </a:cubicBezTo>
                  <a:cubicBezTo>
                    <a:pt x="104" y="17"/>
                    <a:pt x="79" y="1"/>
                    <a:pt x="54" y="1"/>
                  </a:cubicBezTo>
                  <a:close/>
                </a:path>
              </a:pathLst>
            </a:custGeom>
            <a:solidFill>
              <a:srgbClr val="5615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6" name="Google Shape;4546;p50"/>
            <p:cNvSpPr/>
            <p:nvPr/>
          </p:nvSpPr>
          <p:spPr>
            <a:xfrm>
              <a:off x="3935275" y="2686525"/>
              <a:ext cx="14525" cy="111025"/>
            </a:xfrm>
            <a:custGeom>
              <a:avLst/>
              <a:gdLst/>
              <a:ahLst/>
              <a:cxnLst/>
              <a:rect l="l" t="t" r="r" b="b"/>
              <a:pathLst>
                <a:path w="581" h="4441" extrusionOk="0">
                  <a:moveTo>
                    <a:pt x="286" y="1"/>
                  </a:moveTo>
                  <a:cubicBezTo>
                    <a:pt x="251" y="1"/>
                    <a:pt x="217" y="25"/>
                    <a:pt x="217" y="66"/>
                  </a:cubicBezTo>
                  <a:cubicBezTo>
                    <a:pt x="422" y="1540"/>
                    <a:pt x="264" y="2918"/>
                    <a:pt x="11" y="4360"/>
                  </a:cubicBezTo>
                  <a:cubicBezTo>
                    <a:pt x="1" y="4410"/>
                    <a:pt x="41" y="4441"/>
                    <a:pt x="77" y="4441"/>
                  </a:cubicBezTo>
                  <a:cubicBezTo>
                    <a:pt x="97" y="4441"/>
                    <a:pt x="116" y="4430"/>
                    <a:pt x="121" y="4407"/>
                  </a:cubicBezTo>
                  <a:cubicBezTo>
                    <a:pt x="581" y="3029"/>
                    <a:pt x="581" y="1476"/>
                    <a:pt x="359" y="66"/>
                  </a:cubicBezTo>
                  <a:cubicBezTo>
                    <a:pt x="352" y="21"/>
                    <a:pt x="319" y="1"/>
                    <a:pt x="286" y="1"/>
                  </a:cubicBezTo>
                  <a:close/>
                </a:path>
              </a:pathLst>
            </a:custGeom>
            <a:solidFill>
              <a:srgbClr val="5615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7" name="Google Shape;4547;p50"/>
            <p:cNvSpPr/>
            <p:nvPr/>
          </p:nvSpPr>
          <p:spPr>
            <a:xfrm>
              <a:off x="3988600" y="2728325"/>
              <a:ext cx="7550" cy="91375"/>
            </a:xfrm>
            <a:custGeom>
              <a:avLst/>
              <a:gdLst/>
              <a:ahLst/>
              <a:cxnLst/>
              <a:rect l="l" t="t" r="r" b="b"/>
              <a:pathLst>
                <a:path w="302" h="3655" extrusionOk="0">
                  <a:moveTo>
                    <a:pt x="249" y="0"/>
                  </a:moveTo>
                  <a:cubicBezTo>
                    <a:pt x="227" y="0"/>
                    <a:pt x="206" y="12"/>
                    <a:pt x="206" y="42"/>
                  </a:cubicBezTo>
                  <a:cubicBezTo>
                    <a:pt x="127" y="1230"/>
                    <a:pt x="0" y="2418"/>
                    <a:pt x="32" y="3607"/>
                  </a:cubicBezTo>
                  <a:cubicBezTo>
                    <a:pt x="32" y="3638"/>
                    <a:pt x="60" y="3654"/>
                    <a:pt x="90" y="3654"/>
                  </a:cubicBezTo>
                  <a:cubicBezTo>
                    <a:pt x="119" y="3654"/>
                    <a:pt x="151" y="3638"/>
                    <a:pt x="159" y="3607"/>
                  </a:cubicBezTo>
                  <a:cubicBezTo>
                    <a:pt x="286" y="2434"/>
                    <a:pt x="270" y="1230"/>
                    <a:pt x="301" y="42"/>
                  </a:cubicBezTo>
                  <a:cubicBezTo>
                    <a:pt x="301" y="16"/>
                    <a:pt x="274" y="0"/>
                    <a:pt x="249" y="0"/>
                  </a:cubicBezTo>
                  <a:close/>
                </a:path>
              </a:pathLst>
            </a:custGeom>
            <a:solidFill>
              <a:srgbClr val="5615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8" name="Google Shape;4548;p50"/>
            <p:cNvSpPr/>
            <p:nvPr/>
          </p:nvSpPr>
          <p:spPr>
            <a:xfrm>
              <a:off x="4023200" y="2723025"/>
              <a:ext cx="30775" cy="125600"/>
            </a:xfrm>
            <a:custGeom>
              <a:avLst/>
              <a:gdLst/>
              <a:ahLst/>
              <a:cxnLst/>
              <a:rect l="l" t="t" r="r" b="b"/>
              <a:pathLst>
                <a:path w="1231" h="5024" extrusionOk="0">
                  <a:moveTo>
                    <a:pt x="1175" y="0"/>
                  </a:moveTo>
                  <a:cubicBezTo>
                    <a:pt x="1147" y="0"/>
                    <a:pt x="1120" y="16"/>
                    <a:pt x="1120" y="48"/>
                  </a:cubicBezTo>
                  <a:cubicBezTo>
                    <a:pt x="1056" y="888"/>
                    <a:pt x="945" y="1727"/>
                    <a:pt x="755" y="2551"/>
                  </a:cubicBezTo>
                  <a:cubicBezTo>
                    <a:pt x="565" y="3391"/>
                    <a:pt x="248" y="4167"/>
                    <a:pt x="11" y="4991"/>
                  </a:cubicBezTo>
                  <a:cubicBezTo>
                    <a:pt x="1" y="5010"/>
                    <a:pt x="21" y="5024"/>
                    <a:pt x="46" y="5024"/>
                  </a:cubicBezTo>
                  <a:cubicBezTo>
                    <a:pt x="61" y="5024"/>
                    <a:pt x="78" y="5019"/>
                    <a:pt x="90" y="5007"/>
                  </a:cubicBezTo>
                  <a:cubicBezTo>
                    <a:pt x="898" y="3549"/>
                    <a:pt x="1183" y="1696"/>
                    <a:pt x="1230" y="48"/>
                  </a:cubicBezTo>
                  <a:cubicBezTo>
                    <a:pt x="1230" y="16"/>
                    <a:pt x="1203" y="0"/>
                    <a:pt x="1175" y="0"/>
                  </a:cubicBezTo>
                  <a:close/>
                </a:path>
              </a:pathLst>
            </a:custGeom>
            <a:solidFill>
              <a:srgbClr val="5615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9" name="Google Shape;4549;p50"/>
            <p:cNvSpPr/>
            <p:nvPr/>
          </p:nvSpPr>
          <p:spPr>
            <a:xfrm>
              <a:off x="4031375" y="2711175"/>
              <a:ext cx="42800" cy="37725"/>
            </a:xfrm>
            <a:custGeom>
              <a:avLst/>
              <a:gdLst/>
              <a:ahLst/>
              <a:cxnLst/>
              <a:rect l="l" t="t" r="r" b="b"/>
              <a:pathLst>
                <a:path w="1712" h="1509" extrusionOk="0">
                  <a:moveTo>
                    <a:pt x="846" y="1"/>
                  </a:moveTo>
                  <a:cubicBezTo>
                    <a:pt x="566" y="1"/>
                    <a:pt x="300" y="164"/>
                    <a:pt x="175" y="427"/>
                  </a:cubicBezTo>
                  <a:cubicBezTo>
                    <a:pt x="0" y="807"/>
                    <a:pt x="159" y="1251"/>
                    <a:pt x="539" y="1441"/>
                  </a:cubicBezTo>
                  <a:cubicBezTo>
                    <a:pt x="640" y="1487"/>
                    <a:pt x="746" y="1509"/>
                    <a:pt x="850" y="1509"/>
                  </a:cubicBezTo>
                  <a:cubicBezTo>
                    <a:pt x="1136" y="1509"/>
                    <a:pt x="1409" y="1344"/>
                    <a:pt x="1537" y="1076"/>
                  </a:cubicBezTo>
                  <a:cubicBezTo>
                    <a:pt x="1711" y="696"/>
                    <a:pt x="1553" y="253"/>
                    <a:pt x="1173" y="78"/>
                  </a:cubicBezTo>
                  <a:cubicBezTo>
                    <a:pt x="1067" y="25"/>
                    <a:pt x="955" y="1"/>
                    <a:pt x="846" y="1"/>
                  </a:cubicBezTo>
                  <a:close/>
                </a:path>
              </a:pathLst>
            </a:custGeom>
            <a:solidFill>
              <a:srgbClr val="5615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0" name="Google Shape;4550;p50"/>
            <p:cNvSpPr/>
            <p:nvPr/>
          </p:nvSpPr>
          <p:spPr>
            <a:xfrm>
              <a:off x="4001675" y="2750225"/>
              <a:ext cx="23775" cy="20550"/>
            </a:xfrm>
            <a:custGeom>
              <a:avLst/>
              <a:gdLst/>
              <a:ahLst/>
              <a:cxnLst/>
              <a:rect l="l" t="t" r="r" b="b"/>
              <a:pathLst>
                <a:path w="951" h="822" extrusionOk="0">
                  <a:moveTo>
                    <a:pt x="483" y="0"/>
                  </a:moveTo>
                  <a:cubicBezTo>
                    <a:pt x="327" y="0"/>
                    <a:pt x="177" y="92"/>
                    <a:pt x="95" y="243"/>
                  </a:cubicBezTo>
                  <a:cubicBezTo>
                    <a:pt x="0" y="449"/>
                    <a:pt x="95" y="687"/>
                    <a:pt x="301" y="782"/>
                  </a:cubicBezTo>
                  <a:cubicBezTo>
                    <a:pt x="360" y="809"/>
                    <a:pt x="422" y="822"/>
                    <a:pt x="483" y="822"/>
                  </a:cubicBezTo>
                  <a:cubicBezTo>
                    <a:pt x="638" y="822"/>
                    <a:pt x="788" y="739"/>
                    <a:pt x="856" y="592"/>
                  </a:cubicBezTo>
                  <a:cubicBezTo>
                    <a:pt x="951" y="386"/>
                    <a:pt x="856" y="132"/>
                    <a:pt x="650" y="37"/>
                  </a:cubicBezTo>
                  <a:cubicBezTo>
                    <a:pt x="595" y="12"/>
                    <a:pt x="539" y="0"/>
                    <a:pt x="483" y="0"/>
                  </a:cubicBezTo>
                  <a:close/>
                </a:path>
              </a:pathLst>
            </a:custGeom>
            <a:solidFill>
              <a:srgbClr val="5615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1" name="Google Shape;4551;p50"/>
            <p:cNvSpPr/>
            <p:nvPr/>
          </p:nvSpPr>
          <p:spPr>
            <a:xfrm>
              <a:off x="3782650" y="2676950"/>
              <a:ext cx="23775" cy="20550"/>
            </a:xfrm>
            <a:custGeom>
              <a:avLst/>
              <a:gdLst/>
              <a:ahLst/>
              <a:cxnLst/>
              <a:rect l="l" t="t" r="r" b="b"/>
              <a:pathLst>
                <a:path w="951" h="822" extrusionOk="0">
                  <a:moveTo>
                    <a:pt x="480" y="0"/>
                  </a:moveTo>
                  <a:cubicBezTo>
                    <a:pt x="321" y="0"/>
                    <a:pt x="165" y="92"/>
                    <a:pt x="95" y="243"/>
                  </a:cubicBezTo>
                  <a:cubicBezTo>
                    <a:pt x="0" y="449"/>
                    <a:pt x="95" y="687"/>
                    <a:pt x="301" y="782"/>
                  </a:cubicBezTo>
                  <a:cubicBezTo>
                    <a:pt x="360" y="809"/>
                    <a:pt x="421" y="822"/>
                    <a:pt x="481" y="822"/>
                  </a:cubicBezTo>
                  <a:cubicBezTo>
                    <a:pt x="632" y="822"/>
                    <a:pt x="776" y="739"/>
                    <a:pt x="856" y="592"/>
                  </a:cubicBezTo>
                  <a:cubicBezTo>
                    <a:pt x="951" y="386"/>
                    <a:pt x="856" y="132"/>
                    <a:pt x="650" y="37"/>
                  </a:cubicBezTo>
                  <a:cubicBezTo>
                    <a:pt x="595" y="12"/>
                    <a:pt x="538" y="0"/>
                    <a:pt x="480" y="0"/>
                  </a:cubicBezTo>
                  <a:close/>
                </a:path>
              </a:pathLst>
            </a:custGeom>
            <a:solidFill>
              <a:srgbClr val="5615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2" name="Google Shape;4552;p50"/>
            <p:cNvSpPr/>
            <p:nvPr/>
          </p:nvSpPr>
          <p:spPr>
            <a:xfrm>
              <a:off x="3572725" y="2759275"/>
              <a:ext cx="23400" cy="20625"/>
            </a:xfrm>
            <a:custGeom>
              <a:avLst/>
              <a:gdLst/>
              <a:ahLst/>
              <a:cxnLst/>
              <a:rect l="l" t="t" r="r" b="b"/>
              <a:pathLst>
                <a:path w="936" h="825" extrusionOk="0">
                  <a:moveTo>
                    <a:pt x="458" y="0"/>
                  </a:moveTo>
                  <a:cubicBezTo>
                    <a:pt x="307" y="0"/>
                    <a:pt x="164" y="86"/>
                    <a:pt x="96" y="246"/>
                  </a:cubicBezTo>
                  <a:cubicBezTo>
                    <a:pt x="1" y="452"/>
                    <a:pt x="80" y="689"/>
                    <a:pt x="286" y="784"/>
                  </a:cubicBezTo>
                  <a:cubicBezTo>
                    <a:pt x="344" y="811"/>
                    <a:pt x="407" y="824"/>
                    <a:pt x="468" y="824"/>
                  </a:cubicBezTo>
                  <a:cubicBezTo>
                    <a:pt x="623" y="824"/>
                    <a:pt x="772" y="742"/>
                    <a:pt x="840" y="594"/>
                  </a:cubicBezTo>
                  <a:cubicBezTo>
                    <a:pt x="936" y="388"/>
                    <a:pt x="856" y="135"/>
                    <a:pt x="635" y="40"/>
                  </a:cubicBezTo>
                  <a:cubicBezTo>
                    <a:pt x="577" y="13"/>
                    <a:pt x="517" y="0"/>
                    <a:pt x="458" y="0"/>
                  </a:cubicBezTo>
                  <a:close/>
                </a:path>
              </a:pathLst>
            </a:custGeom>
            <a:solidFill>
              <a:srgbClr val="5615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3" name="Google Shape;4553;p50"/>
            <p:cNvSpPr/>
            <p:nvPr/>
          </p:nvSpPr>
          <p:spPr>
            <a:xfrm>
              <a:off x="3889975" y="2701425"/>
              <a:ext cx="34875" cy="30775"/>
            </a:xfrm>
            <a:custGeom>
              <a:avLst/>
              <a:gdLst/>
              <a:ahLst/>
              <a:cxnLst/>
              <a:rect l="l" t="t" r="r" b="b"/>
              <a:pathLst>
                <a:path w="1395" h="1231" extrusionOk="0">
                  <a:moveTo>
                    <a:pt x="703" y="1"/>
                  </a:moveTo>
                  <a:cubicBezTo>
                    <a:pt x="472" y="1"/>
                    <a:pt x="248" y="136"/>
                    <a:pt x="143" y="357"/>
                  </a:cubicBezTo>
                  <a:cubicBezTo>
                    <a:pt x="1" y="658"/>
                    <a:pt x="127" y="1023"/>
                    <a:pt x="444" y="1165"/>
                  </a:cubicBezTo>
                  <a:cubicBezTo>
                    <a:pt x="529" y="1210"/>
                    <a:pt x="619" y="1231"/>
                    <a:pt x="708" y="1231"/>
                  </a:cubicBezTo>
                  <a:cubicBezTo>
                    <a:pt x="933" y="1231"/>
                    <a:pt x="1150" y="1096"/>
                    <a:pt x="1252" y="880"/>
                  </a:cubicBezTo>
                  <a:cubicBezTo>
                    <a:pt x="1395" y="563"/>
                    <a:pt x="1268" y="199"/>
                    <a:pt x="951" y="56"/>
                  </a:cubicBezTo>
                  <a:cubicBezTo>
                    <a:pt x="871" y="19"/>
                    <a:pt x="787" y="1"/>
                    <a:pt x="703" y="1"/>
                  </a:cubicBezTo>
                  <a:close/>
                </a:path>
              </a:pathLst>
            </a:custGeom>
            <a:solidFill>
              <a:srgbClr val="5615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4" name="Google Shape;4554;p50"/>
            <p:cNvSpPr/>
            <p:nvPr/>
          </p:nvSpPr>
          <p:spPr>
            <a:xfrm>
              <a:off x="3758100" y="2706575"/>
              <a:ext cx="35275" cy="30925"/>
            </a:xfrm>
            <a:custGeom>
              <a:avLst/>
              <a:gdLst/>
              <a:ahLst/>
              <a:cxnLst/>
              <a:rect l="l" t="t" r="r" b="b"/>
              <a:pathLst>
                <a:path w="1411" h="1237" extrusionOk="0">
                  <a:moveTo>
                    <a:pt x="716" y="1"/>
                  </a:moveTo>
                  <a:cubicBezTo>
                    <a:pt x="480" y="1"/>
                    <a:pt x="247" y="136"/>
                    <a:pt x="143" y="357"/>
                  </a:cubicBezTo>
                  <a:cubicBezTo>
                    <a:pt x="0" y="674"/>
                    <a:pt x="143" y="1039"/>
                    <a:pt x="444" y="1181"/>
                  </a:cubicBezTo>
                  <a:cubicBezTo>
                    <a:pt x="524" y="1219"/>
                    <a:pt x="609" y="1237"/>
                    <a:pt x="694" y="1237"/>
                  </a:cubicBezTo>
                  <a:cubicBezTo>
                    <a:pt x="930" y="1237"/>
                    <a:pt x="1163" y="1101"/>
                    <a:pt x="1268" y="880"/>
                  </a:cubicBezTo>
                  <a:cubicBezTo>
                    <a:pt x="1410" y="579"/>
                    <a:pt x="1268" y="215"/>
                    <a:pt x="967" y="56"/>
                  </a:cubicBezTo>
                  <a:cubicBezTo>
                    <a:pt x="887" y="19"/>
                    <a:pt x="801" y="1"/>
                    <a:pt x="716" y="1"/>
                  </a:cubicBezTo>
                  <a:close/>
                </a:path>
              </a:pathLst>
            </a:custGeom>
            <a:solidFill>
              <a:srgbClr val="5615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5" name="Google Shape;4555;p50"/>
            <p:cNvSpPr/>
            <p:nvPr/>
          </p:nvSpPr>
          <p:spPr>
            <a:xfrm>
              <a:off x="3620650" y="2739050"/>
              <a:ext cx="34875" cy="30775"/>
            </a:xfrm>
            <a:custGeom>
              <a:avLst/>
              <a:gdLst/>
              <a:ahLst/>
              <a:cxnLst/>
              <a:rect l="l" t="t" r="r" b="b"/>
              <a:pathLst>
                <a:path w="1395" h="1231" extrusionOk="0">
                  <a:moveTo>
                    <a:pt x="703" y="1"/>
                  </a:moveTo>
                  <a:cubicBezTo>
                    <a:pt x="472" y="1"/>
                    <a:pt x="248" y="136"/>
                    <a:pt x="143" y="358"/>
                  </a:cubicBezTo>
                  <a:cubicBezTo>
                    <a:pt x="1" y="659"/>
                    <a:pt x="128" y="1023"/>
                    <a:pt x="429" y="1165"/>
                  </a:cubicBezTo>
                  <a:cubicBezTo>
                    <a:pt x="518" y="1210"/>
                    <a:pt x="611" y="1231"/>
                    <a:pt x="702" y="1231"/>
                  </a:cubicBezTo>
                  <a:cubicBezTo>
                    <a:pt x="933" y="1231"/>
                    <a:pt x="1150" y="1096"/>
                    <a:pt x="1252" y="880"/>
                  </a:cubicBezTo>
                  <a:cubicBezTo>
                    <a:pt x="1395" y="563"/>
                    <a:pt x="1268" y="199"/>
                    <a:pt x="951" y="57"/>
                  </a:cubicBezTo>
                  <a:cubicBezTo>
                    <a:pt x="871" y="19"/>
                    <a:pt x="787" y="1"/>
                    <a:pt x="703" y="1"/>
                  </a:cubicBezTo>
                  <a:close/>
                </a:path>
              </a:pathLst>
            </a:custGeom>
            <a:solidFill>
              <a:srgbClr val="5615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6" name="Google Shape;4556;p50"/>
            <p:cNvSpPr/>
            <p:nvPr/>
          </p:nvSpPr>
          <p:spPr>
            <a:xfrm>
              <a:off x="3931575" y="2680500"/>
              <a:ext cx="23375" cy="20900"/>
            </a:xfrm>
            <a:custGeom>
              <a:avLst/>
              <a:gdLst/>
              <a:ahLst/>
              <a:cxnLst/>
              <a:rect l="l" t="t" r="r" b="b"/>
              <a:pathLst>
                <a:path w="935" h="836" extrusionOk="0">
                  <a:moveTo>
                    <a:pt x="467" y="1"/>
                  </a:moveTo>
                  <a:cubicBezTo>
                    <a:pt x="312" y="1"/>
                    <a:pt x="165" y="92"/>
                    <a:pt x="95" y="244"/>
                  </a:cubicBezTo>
                  <a:cubicBezTo>
                    <a:pt x="0" y="450"/>
                    <a:pt x="79" y="703"/>
                    <a:pt x="285" y="798"/>
                  </a:cubicBezTo>
                  <a:cubicBezTo>
                    <a:pt x="340" y="824"/>
                    <a:pt x="398" y="835"/>
                    <a:pt x="455" y="835"/>
                  </a:cubicBezTo>
                  <a:cubicBezTo>
                    <a:pt x="614" y="835"/>
                    <a:pt x="770" y="744"/>
                    <a:pt x="840" y="592"/>
                  </a:cubicBezTo>
                  <a:cubicBezTo>
                    <a:pt x="935" y="387"/>
                    <a:pt x="840" y="149"/>
                    <a:pt x="634" y="38"/>
                  </a:cubicBezTo>
                  <a:cubicBezTo>
                    <a:pt x="579" y="13"/>
                    <a:pt x="523" y="1"/>
                    <a:pt x="467" y="1"/>
                  </a:cubicBezTo>
                  <a:close/>
                </a:path>
              </a:pathLst>
            </a:custGeom>
            <a:solidFill>
              <a:srgbClr val="5615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7" name="Google Shape;4557;p50"/>
            <p:cNvSpPr/>
            <p:nvPr/>
          </p:nvSpPr>
          <p:spPr>
            <a:xfrm>
              <a:off x="3679275" y="2699850"/>
              <a:ext cx="23400" cy="20625"/>
            </a:xfrm>
            <a:custGeom>
              <a:avLst/>
              <a:gdLst/>
              <a:ahLst/>
              <a:cxnLst/>
              <a:rect l="l" t="t" r="r" b="b"/>
              <a:pathLst>
                <a:path w="936" h="825" extrusionOk="0">
                  <a:moveTo>
                    <a:pt x="470" y="1"/>
                  </a:moveTo>
                  <a:cubicBezTo>
                    <a:pt x="315" y="1"/>
                    <a:pt x="164" y="86"/>
                    <a:pt x="96" y="246"/>
                  </a:cubicBezTo>
                  <a:cubicBezTo>
                    <a:pt x="0" y="452"/>
                    <a:pt x="96" y="690"/>
                    <a:pt x="301" y="785"/>
                  </a:cubicBezTo>
                  <a:cubicBezTo>
                    <a:pt x="360" y="812"/>
                    <a:pt x="421" y="825"/>
                    <a:pt x="480" y="825"/>
                  </a:cubicBezTo>
                  <a:cubicBezTo>
                    <a:pt x="631" y="825"/>
                    <a:pt x="772" y="742"/>
                    <a:pt x="840" y="595"/>
                  </a:cubicBezTo>
                  <a:cubicBezTo>
                    <a:pt x="935" y="389"/>
                    <a:pt x="856" y="135"/>
                    <a:pt x="650" y="40"/>
                  </a:cubicBezTo>
                  <a:cubicBezTo>
                    <a:pt x="592" y="14"/>
                    <a:pt x="531" y="1"/>
                    <a:pt x="470" y="1"/>
                  </a:cubicBezTo>
                  <a:close/>
                </a:path>
              </a:pathLst>
            </a:custGeom>
            <a:solidFill>
              <a:srgbClr val="5615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8" name="Google Shape;4558;p50"/>
            <p:cNvSpPr/>
            <p:nvPr/>
          </p:nvSpPr>
          <p:spPr>
            <a:xfrm>
              <a:off x="3577475" y="2693125"/>
              <a:ext cx="23400" cy="20550"/>
            </a:xfrm>
            <a:custGeom>
              <a:avLst/>
              <a:gdLst/>
              <a:ahLst/>
              <a:cxnLst/>
              <a:rect l="l" t="t" r="r" b="b"/>
              <a:pathLst>
                <a:path w="936" h="822" extrusionOk="0">
                  <a:moveTo>
                    <a:pt x="468" y="0"/>
                  </a:moveTo>
                  <a:cubicBezTo>
                    <a:pt x="313" y="0"/>
                    <a:pt x="164" y="83"/>
                    <a:pt x="96" y="230"/>
                  </a:cubicBezTo>
                  <a:cubicBezTo>
                    <a:pt x="1" y="436"/>
                    <a:pt x="96" y="689"/>
                    <a:pt x="302" y="785"/>
                  </a:cubicBezTo>
                  <a:cubicBezTo>
                    <a:pt x="356" y="810"/>
                    <a:pt x="413" y="822"/>
                    <a:pt x="469" y="822"/>
                  </a:cubicBezTo>
                  <a:cubicBezTo>
                    <a:pt x="624" y="822"/>
                    <a:pt x="771" y="730"/>
                    <a:pt x="841" y="579"/>
                  </a:cubicBezTo>
                  <a:cubicBezTo>
                    <a:pt x="936" y="373"/>
                    <a:pt x="856" y="135"/>
                    <a:pt x="650" y="40"/>
                  </a:cubicBezTo>
                  <a:cubicBezTo>
                    <a:pt x="592" y="13"/>
                    <a:pt x="530" y="0"/>
                    <a:pt x="468" y="0"/>
                  </a:cubicBezTo>
                  <a:close/>
                </a:path>
              </a:pathLst>
            </a:custGeom>
            <a:solidFill>
              <a:srgbClr val="5615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9" name="Google Shape;4559;p50"/>
            <p:cNvSpPr/>
            <p:nvPr/>
          </p:nvSpPr>
          <p:spPr>
            <a:xfrm>
              <a:off x="3680725" y="2742325"/>
              <a:ext cx="28025" cy="61650"/>
            </a:xfrm>
            <a:custGeom>
              <a:avLst/>
              <a:gdLst/>
              <a:ahLst/>
              <a:cxnLst/>
              <a:rect l="l" t="t" r="r" b="b"/>
              <a:pathLst>
                <a:path w="1121" h="2466" extrusionOk="0">
                  <a:moveTo>
                    <a:pt x="101" y="0"/>
                  </a:moveTo>
                  <a:cubicBezTo>
                    <a:pt x="51" y="0"/>
                    <a:pt x="0" y="46"/>
                    <a:pt x="22" y="100"/>
                  </a:cubicBezTo>
                  <a:cubicBezTo>
                    <a:pt x="291" y="860"/>
                    <a:pt x="529" y="1732"/>
                    <a:pt x="972" y="2429"/>
                  </a:cubicBezTo>
                  <a:cubicBezTo>
                    <a:pt x="988" y="2454"/>
                    <a:pt x="1010" y="2465"/>
                    <a:pt x="1032" y="2465"/>
                  </a:cubicBezTo>
                  <a:cubicBezTo>
                    <a:pt x="1077" y="2465"/>
                    <a:pt x="1120" y="2419"/>
                    <a:pt x="1099" y="2365"/>
                  </a:cubicBezTo>
                  <a:cubicBezTo>
                    <a:pt x="941" y="1573"/>
                    <a:pt x="497" y="765"/>
                    <a:pt x="164" y="36"/>
                  </a:cubicBezTo>
                  <a:cubicBezTo>
                    <a:pt x="149" y="11"/>
                    <a:pt x="125" y="0"/>
                    <a:pt x="101" y="0"/>
                  </a:cubicBezTo>
                  <a:close/>
                </a:path>
              </a:pathLst>
            </a:custGeom>
            <a:solidFill>
              <a:srgbClr val="5615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0" name="Google Shape;4560;p50"/>
            <p:cNvSpPr/>
            <p:nvPr/>
          </p:nvSpPr>
          <p:spPr>
            <a:xfrm>
              <a:off x="3792700" y="2735350"/>
              <a:ext cx="8200" cy="41275"/>
            </a:xfrm>
            <a:custGeom>
              <a:avLst/>
              <a:gdLst/>
              <a:ahLst/>
              <a:cxnLst/>
              <a:rect l="l" t="t" r="r" b="b"/>
              <a:pathLst>
                <a:path w="328" h="1651" extrusionOk="0">
                  <a:moveTo>
                    <a:pt x="87" y="0"/>
                  </a:moveTo>
                  <a:cubicBezTo>
                    <a:pt x="48" y="0"/>
                    <a:pt x="1" y="31"/>
                    <a:pt x="10" y="78"/>
                  </a:cubicBezTo>
                  <a:cubicBezTo>
                    <a:pt x="10" y="569"/>
                    <a:pt x="10" y="1123"/>
                    <a:pt x="169" y="1599"/>
                  </a:cubicBezTo>
                  <a:cubicBezTo>
                    <a:pt x="176" y="1634"/>
                    <a:pt x="202" y="1651"/>
                    <a:pt x="229" y="1651"/>
                  </a:cubicBezTo>
                  <a:cubicBezTo>
                    <a:pt x="262" y="1651"/>
                    <a:pt x="295" y="1626"/>
                    <a:pt x="295" y="1583"/>
                  </a:cubicBezTo>
                  <a:cubicBezTo>
                    <a:pt x="327" y="1092"/>
                    <a:pt x="216" y="537"/>
                    <a:pt x="137" y="46"/>
                  </a:cubicBezTo>
                  <a:cubicBezTo>
                    <a:pt x="137" y="14"/>
                    <a:pt x="114" y="0"/>
                    <a:pt x="87" y="0"/>
                  </a:cubicBezTo>
                  <a:close/>
                </a:path>
              </a:pathLst>
            </a:custGeom>
            <a:solidFill>
              <a:srgbClr val="5615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1" name="Google Shape;4561;p50"/>
            <p:cNvSpPr/>
            <p:nvPr/>
          </p:nvSpPr>
          <p:spPr>
            <a:xfrm>
              <a:off x="3813550" y="2713375"/>
              <a:ext cx="8725" cy="59300"/>
            </a:xfrm>
            <a:custGeom>
              <a:avLst/>
              <a:gdLst/>
              <a:ahLst/>
              <a:cxnLst/>
              <a:rect l="l" t="t" r="r" b="b"/>
              <a:pathLst>
                <a:path w="349" h="2372" extrusionOk="0">
                  <a:moveTo>
                    <a:pt x="73" y="0"/>
                  </a:moveTo>
                  <a:cubicBezTo>
                    <a:pt x="49" y="0"/>
                    <a:pt x="23" y="16"/>
                    <a:pt x="16" y="54"/>
                  </a:cubicBezTo>
                  <a:cubicBezTo>
                    <a:pt x="0" y="798"/>
                    <a:pt x="16" y="1590"/>
                    <a:pt x="190" y="2319"/>
                  </a:cubicBezTo>
                  <a:cubicBezTo>
                    <a:pt x="204" y="2355"/>
                    <a:pt x="238" y="2371"/>
                    <a:pt x="271" y="2371"/>
                  </a:cubicBezTo>
                  <a:cubicBezTo>
                    <a:pt x="310" y="2371"/>
                    <a:pt x="349" y="2347"/>
                    <a:pt x="349" y="2303"/>
                  </a:cubicBezTo>
                  <a:cubicBezTo>
                    <a:pt x="333" y="1559"/>
                    <a:pt x="206" y="798"/>
                    <a:pt x="127" y="54"/>
                  </a:cubicBezTo>
                  <a:cubicBezTo>
                    <a:pt x="127" y="20"/>
                    <a:pt x="100" y="0"/>
                    <a:pt x="73" y="0"/>
                  </a:cubicBezTo>
                  <a:close/>
                </a:path>
              </a:pathLst>
            </a:custGeom>
            <a:solidFill>
              <a:srgbClr val="5615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2" name="Google Shape;4562;p50"/>
            <p:cNvSpPr/>
            <p:nvPr/>
          </p:nvSpPr>
          <p:spPr>
            <a:xfrm>
              <a:off x="3921675" y="2731825"/>
              <a:ext cx="9125" cy="64100"/>
            </a:xfrm>
            <a:custGeom>
              <a:avLst/>
              <a:gdLst/>
              <a:ahLst/>
              <a:cxnLst/>
              <a:rect l="l" t="t" r="r" b="b"/>
              <a:pathLst>
                <a:path w="365" h="2564" extrusionOk="0">
                  <a:moveTo>
                    <a:pt x="95" y="1"/>
                  </a:moveTo>
                  <a:cubicBezTo>
                    <a:pt x="63" y="1"/>
                    <a:pt x="32" y="21"/>
                    <a:pt x="32" y="60"/>
                  </a:cubicBezTo>
                  <a:cubicBezTo>
                    <a:pt x="16" y="852"/>
                    <a:pt x="0" y="1724"/>
                    <a:pt x="190" y="2500"/>
                  </a:cubicBezTo>
                  <a:cubicBezTo>
                    <a:pt x="205" y="2544"/>
                    <a:pt x="243" y="2564"/>
                    <a:pt x="279" y="2564"/>
                  </a:cubicBezTo>
                  <a:cubicBezTo>
                    <a:pt x="323" y="2564"/>
                    <a:pt x="364" y="2536"/>
                    <a:pt x="364" y="2484"/>
                  </a:cubicBezTo>
                  <a:cubicBezTo>
                    <a:pt x="349" y="1676"/>
                    <a:pt x="206" y="868"/>
                    <a:pt x="159" y="60"/>
                  </a:cubicBezTo>
                  <a:cubicBezTo>
                    <a:pt x="159" y="21"/>
                    <a:pt x="127" y="1"/>
                    <a:pt x="95" y="1"/>
                  </a:cubicBezTo>
                  <a:close/>
                </a:path>
              </a:pathLst>
            </a:custGeom>
            <a:solidFill>
              <a:srgbClr val="5615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3" name="Google Shape;4563;p50"/>
            <p:cNvSpPr/>
            <p:nvPr/>
          </p:nvSpPr>
          <p:spPr>
            <a:xfrm>
              <a:off x="4017650" y="2759250"/>
              <a:ext cx="17925" cy="73300"/>
            </a:xfrm>
            <a:custGeom>
              <a:avLst/>
              <a:gdLst/>
              <a:ahLst/>
              <a:cxnLst/>
              <a:rect l="l" t="t" r="r" b="b"/>
              <a:pathLst>
                <a:path w="717" h="2932" extrusionOk="0">
                  <a:moveTo>
                    <a:pt x="654" y="0"/>
                  </a:moveTo>
                  <a:cubicBezTo>
                    <a:pt x="629" y="0"/>
                    <a:pt x="604" y="13"/>
                    <a:pt x="597" y="41"/>
                  </a:cubicBezTo>
                  <a:cubicBezTo>
                    <a:pt x="375" y="991"/>
                    <a:pt x="264" y="1942"/>
                    <a:pt x="11" y="2876"/>
                  </a:cubicBezTo>
                  <a:cubicBezTo>
                    <a:pt x="1" y="2907"/>
                    <a:pt x="24" y="2932"/>
                    <a:pt x="50" y="2932"/>
                  </a:cubicBezTo>
                  <a:cubicBezTo>
                    <a:pt x="64" y="2932"/>
                    <a:pt x="79" y="2925"/>
                    <a:pt x="90" y="2908"/>
                  </a:cubicBezTo>
                  <a:cubicBezTo>
                    <a:pt x="645" y="2179"/>
                    <a:pt x="660" y="944"/>
                    <a:pt x="708" y="56"/>
                  </a:cubicBezTo>
                  <a:cubicBezTo>
                    <a:pt x="717" y="21"/>
                    <a:pt x="686" y="0"/>
                    <a:pt x="654" y="0"/>
                  </a:cubicBezTo>
                  <a:close/>
                </a:path>
              </a:pathLst>
            </a:custGeom>
            <a:solidFill>
              <a:srgbClr val="5615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4" name="Google Shape;4564;p50"/>
            <p:cNvSpPr/>
            <p:nvPr/>
          </p:nvSpPr>
          <p:spPr>
            <a:xfrm>
              <a:off x="3600825" y="2775200"/>
              <a:ext cx="33775" cy="41800"/>
            </a:xfrm>
            <a:custGeom>
              <a:avLst/>
              <a:gdLst/>
              <a:ahLst/>
              <a:cxnLst/>
              <a:rect l="l" t="t" r="r" b="b"/>
              <a:pathLst>
                <a:path w="1351" h="1672" extrusionOk="0">
                  <a:moveTo>
                    <a:pt x="104" y="0"/>
                  </a:moveTo>
                  <a:cubicBezTo>
                    <a:pt x="50" y="0"/>
                    <a:pt x="1" y="51"/>
                    <a:pt x="33" y="116"/>
                  </a:cubicBezTo>
                  <a:cubicBezTo>
                    <a:pt x="366" y="638"/>
                    <a:pt x="730" y="1272"/>
                    <a:pt x="1222" y="1652"/>
                  </a:cubicBezTo>
                  <a:cubicBezTo>
                    <a:pt x="1239" y="1666"/>
                    <a:pt x="1259" y="1672"/>
                    <a:pt x="1276" y="1672"/>
                  </a:cubicBezTo>
                  <a:cubicBezTo>
                    <a:pt x="1320" y="1672"/>
                    <a:pt x="1351" y="1634"/>
                    <a:pt x="1317" y="1589"/>
                  </a:cubicBezTo>
                  <a:cubicBezTo>
                    <a:pt x="1174" y="1335"/>
                    <a:pt x="984" y="1114"/>
                    <a:pt x="794" y="892"/>
                  </a:cubicBezTo>
                  <a:cubicBezTo>
                    <a:pt x="588" y="607"/>
                    <a:pt x="366" y="322"/>
                    <a:pt x="176" y="36"/>
                  </a:cubicBezTo>
                  <a:cubicBezTo>
                    <a:pt x="156" y="11"/>
                    <a:pt x="129" y="0"/>
                    <a:pt x="104" y="0"/>
                  </a:cubicBezTo>
                  <a:close/>
                </a:path>
              </a:pathLst>
            </a:custGeom>
            <a:solidFill>
              <a:srgbClr val="5615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5" name="Google Shape;4565;p50"/>
            <p:cNvSpPr/>
            <p:nvPr/>
          </p:nvSpPr>
          <p:spPr>
            <a:xfrm>
              <a:off x="3567150" y="2785075"/>
              <a:ext cx="46625" cy="52400"/>
            </a:xfrm>
            <a:custGeom>
              <a:avLst/>
              <a:gdLst/>
              <a:ahLst/>
              <a:cxnLst/>
              <a:rect l="l" t="t" r="r" b="b"/>
              <a:pathLst>
                <a:path w="1865" h="2096" extrusionOk="0">
                  <a:moveTo>
                    <a:pt x="118" y="1"/>
                  </a:moveTo>
                  <a:cubicBezTo>
                    <a:pt x="64" y="1"/>
                    <a:pt x="1" y="68"/>
                    <a:pt x="50" y="117"/>
                  </a:cubicBezTo>
                  <a:cubicBezTo>
                    <a:pt x="541" y="798"/>
                    <a:pt x="1063" y="1574"/>
                    <a:pt x="1745" y="2081"/>
                  </a:cubicBezTo>
                  <a:cubicBezTo>
                    <a:pt x="1755" y="2091"/>
                    <a:pt x="1766" y="2096"/>
                    <a:pt x="1778" y="2096"/>
                  </a:cubicBezTo>
                  <a:cubicBezTo>
                    <a:pt x="1821" y="2096"/>
                    <a:pt x="1865" y="2036"/>
                    <a:pt x="1840" y="1986"/>
                  </a:cubicBezTo>
                  <a:cubicBezTo>
                    <a:pt x="1333" y="1305"/>
                    <a:pt x="683" y="703"/>
                    <a:pt x="160" y="22"/>
                  </a:cubicBezTo>
                  <a:cubicBezTo>
                    <a:pt x="149" y="7"/>
                    <a:pt x="134" y="1"/>
                    <a:pt x="118" y="1"/>
                  </a:cubicBezTo>
                  <a:close/>
                </a:path>
              </a:pathLst>
            </a:custGeom>
            <a:solidFill>
              <a:srgbClr val="5615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6" name="Google Shape;4566;p50"/>
            <p:cNvSpPr/>
            <p:nvPr/>
          </p:nvSpPr>
          <p:spPr>
            <a:xfrm>
              <a:off x="3570750" y="2761825"/>
              <a:ext cx="511750" cy="230550"/>
            </a:xfrm>
            <a:custGeom>
              <a:avLst/>
              <a:gdLst/>
              <a:ahLst/>
              <a:cxnLst/>
              <a:rect l="l" t="t" r="r" b="b"/>
              <a:pathLst>
                <a:path w="20470" h="9222" extrusionOk="0">
                  <a:moveTo>
                    <a:pt x="10081" y="1"/>
                  </a:moveTo>
                  <a:cubicBezTo>
                    <a:pt x="8087" y="1"/>
                    <a:pt x="6080" y="321"/>
                    <a:pt x="4120" y="777"/>
                  </a:cubicBezTo>
                  <a:cubicBezTo>
                    <a:pt x="2852" y="1062"/>
                    <a:pt x="1490" y="1506"/>
                    <a:pt x="745" y="2631"/>
                  </a:cubicBezTo>
                  <a:cubicBezTo>
                    <a:pt x="1" y="3756"/>
                    <a:pt x="159" y="5308"/>
                    <a:pt x="777" y="6449"/>
                  </a:cubicBezTo>
                  <a:cubicBezTo>
                    <a:pt x="1411" y="7590"/>
                    <a:pt x="2425" y="8413"/>
                    <a:pt x="3407" y="9221"/>
                  </a:cubicBezTo>
                  <a:lnTo>
                    <a:pt x="10441" y="8508"/>
                  </a:lnTo>
                  <a:cubicBezTo>
                    <a:pt x="11348" y="8705"/>
                    <a:pt x="12276" y="8802"/>
                    <a:pt x="13208" y="8802"/>
                  </a:cubicBezTo>
                  <a:cubicBezTo>
                    <a:pt x="14378" y="8802"/>
                    <a:pt x="15553" y="8650"/>
                    <a:pt x="16699" y="8350"/>
                  </a:cubicBezTo>
                  <a:cubicBezTo>
                    <a:pt x="17744" y="8081"/>
                    <a:pt x="18790" y="7685"/>
                    <a:pt x="19582" y="6924"/>
                  </a:cubicBezTo>
                  <a:cubicBezTo>
                    <a:pt x="19804" y="6718"/>
                    <a:pt x="19994" y="6481"/>
                    <a:pt x="20121" y="6211"/>
                  </a:cubicBezTo>
                  <a:cubicBezTo>
                    <a:pt x="20469" y="5451"/>
                    <a:pt x="20136" y="4595"/>
                    <a:pt x="19677" y="3946"/>
                  </a:cubicBezTo>
                  <a:cubicBezTo>
                    <a:pt x="19154" y="3217"/>
                    <a:pt x="18473" y="2615"/>
                    <a:pt x="17744" y="2124"/>
                  </a:cubicBezTo>
                  <a:cubicBezTo>
                    <a:pt x="15827" y="809"/>
                    <a:pt x="13498" y="175"/>
                    <a:pt x="11154" y="33"/>
                  </a:cubicBezTo>
                  <a:cubicBezTo>
                    <a:pt x="10797" y="11"/>
                    <a:pt x="10439" y="1"/>
                    <a:pt x="10081" y="1"/>
                  </a:cubicBezTo>
                  <a:close/>
                </a:path>
              </a:pathLst>
            </a:custGeom>
            <a:solidFill>
              <a:srgbClr val="5615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7" name="Google Shape;4567;p50"/>
            <p:cNvSpPr/>
            <p:nvPr/>
          </p:nvSpPr>
          <p:spPr>
            <a:xfrm>
              <a:off x="3467375" y="2741725"/>
              <a:ext cx="223800" cy="251050"/>
            </a:xfrm>
            <a:custGeom>
              <a:avLst/>
              <a:gdLst/>
              <a:ahLst/>
              <a:cxnLst/>
              <a:rect l="l" t="t" r="r" b="b"/>
              <a:pathLst>
                <a:path w="8952" h="10042" extrusionOk="0">
                  <a:moveTo>
                    <a:pt x="1241" y="0"/>
                  </a:moveTo>
                  <a:cubicBezTo>
                    <a:pt x="1011" y="0"/>
                    <a:pt x="791" y="50"/>
                    <a:pt x="603" y="171"/>
                  </a:cubicBezTo>
                  <a:cubicBezTo>
                    <a:pt x="48" y="520"/>
                    <a:pt x="1" y="1312"/>
                    <a:pt x="175" y="1977"/>
                  </a:cubicBezTo>
                  <a:cubicBezTo>
                    <a:pt x="524" y="3356"/>
                    <a:pt x="1506" y="4528"/>
                    <a:pt x="2504" y="5589"/>
                  </a:cubicBezTo>
                  <a:cubicBezTo>
                    <a:pt x="3486" y="6651"/>
                    <a:pt x="4563" y="7712"/>
                    <a:pt x="5150" y="9027"/>
                  </a:cubicBezTo>
                  <a:lnTo>
                    <a:pt x="8952" y="10041"/>
                  </a:lnTo>
                  <a:cubicBezTo>
                    <a:pt x="7954" y="8204"/>
                    <a:pt x="6956" y="6366"/>
                    <a:pt x="5958" y="4528"/>
                  </a:cubicBezTo>
                  <a:cubicBezTo>
                    <a:pt x="5498" y="3673"/>
                    <a:pt x="5039" y="2817"/>
                    <a:pt x="4437" y="2057"/>
                  </a:cubicBezTo>
                  <a:cubicBezTo>
                    <a:pt x="3835" y="1280"/>
                    <a:pt x="3074" y="599"/>
                    <a:pt x="2171" y="219"/>
                  </a:cubicBezTo>
                  <a:cubicBezTo>
                    <a:pt x="1880" y="91"/>
                    <a:pt x="1552" y="0"/>
                    <a:pt x="1241" y="0"/>
                  </a:cubicBezTo>
                  <a:close/>
                </a:path>
              </a:pathLst>
            </a:custGeom>
            <a:solidFill>
              <a:srgbClr val="EA3F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8" name="Google Shape;4568;p50"/>
            <p:cNvSpPr/>
            <p:nvPr/>
          </p:nvSpPr>
          <p:spPr>
            <a:xfrm>
              <a:off x="3702250" y="2682450"/>
              <a:ext cx="138650" cy="302800"/>
            </a:xfrm>
            <a:custGeom>
              <a:avLst/>
              <a:gdLst/>
              <a:ahLst/>
              <a:cxnLst/>
              <a:rect l="l" t="t" r="r" b="b"/>
              <a:pathLst>
                <a:path w="5546" h="12112" extrusionOk="0">
                  <a:moveTo>
                    <a:pt x="1594" y="0"/>
                  </a:moveTo>
                  <a:cubicBezTo>
                    <a:pt x="1078" y="0"/>
                    <a:pt x="719" y="562"/>
                    <a:pt x="555" y="1053"/>
                  </a:cubicBezTo>
                  <a:cubicBezTo>
                    <a:pt x="0" y="2796"/>
                    <a:pt x="111" y="4729"/>
                    <a:pt x="444" y="6582"/>
                  </a:cubicBezTo>
                  <a:cubicBezTo>
                    <a:pt x="777" y="8420"/>
                    <a:pt x="998" y="9893"/>
                    <a:pt x="1268" y="11747"/>
                  </a:cubicBezTo>
                  <a:lnTo>
                    <a:pt x="5545" y="12111"/>
                  </a:lnTo>
                  <a:cubicBezTo>
                    <a:pt x="5149" y="9165"/>
                    <a:pt x="4626" y="6218"/>
                    <a:pt x="3723" y="3350"/>
                  </a:cubicBezTo>
                  <a:cubicBezTo>
                    <a:pt x="3438" y="2400"/>
                    <a:pt x="3090" y="1449"/>
                    <a:pt x="2503" y="641"/>
                  </a:cubicBezTo>
                  <a:cubicBezTo>
                    <a:pt x="2313" y="356"/>
                    <a:pt x="2044" y="55"/>
                    <a:pt x="1695" y="7"/>
                  </a:cubicBezTo>
                  <a:cubicBezTo>
                    <a:pt x="1661" y="3"/>
                    <a:pt x="1628" y="0"/>
                    <a:pt x="1594" y="0"/>
                  </a:cubicBezTo>
                  <a:close/>
                </a:path>
              </a:pathLst>
            </a:custGeom>
            <a:solidFill>
              <a:srgbClr val="EA3F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9" name="Google Shape;4569;p50"/>
            <p:cNvSpPr/>
            <p:nvPr/>
          </p:nvSpPr>
          <p:spPr>
            <a:xfrm>
              <a:off x="3812350" y="2682600"/>
              <a:ext cx="125575" cy="302650"/>
            </a:xfrm>
            <a:custGeom>
              <a:avLst/>
              <a:gdLst/>
              <a:ahLst/>
              <a:cxnLst/>
              <a:rect l="l" t="t" r="r" b="b"/>
              <a:pathLst>
                <a:path w="5023" h="12106" extrusionOk="0">
                  <a:moveTo>
                    <a:pt x="1517" y="1"/>
                  </a:moveTo>
                  <a:cubicBezTo>
                    <a:pt x="1383" y="1"/>
                    <a:pt x="1253" y="28"/>
                    <a:pt x="1141" y="97"/>
                  </a:cubicBezTo>
                  <a:cubicBezTo>
                    <a:pt x="1014" y="192"/>
                    <a:pt x="919" y="334"/>
                    <a:pt x="840" y="461"/>
                  </a:cubicBezTo>
                  <a:cubicBezTo>
                    <a:pt x="349" y="1364"/>
                    <a:pt x="191" y="2425"/>
                    <a:pt x="143" y="3455"/>
                  </a:cubicBezTo>
                  <a:cubicBezTo>
                    <a:pt x="1" y="6354"/>
                    <a:pt x="365" y="9269"/>
                    <a:pt x="1141" y="12105"/>
                  </a:cubicBezTo>
                  <a:lnTo>
                    <a:pt x="5023" y="11725"/>
                  </a:lnTo>
                  <a:cubicBezTo>
                    <a:pt x="4848" y="8477"/>
                    <a:pt x="4674" y="5182"/>
                    <a:pt x="3533" y="2077"/>
                  </a:cubicBezTo>
                  <a:cubicBezTo>
                    <a:pt x="3217" y="1237"/>
                    <a:pt x="2725" y="303"/>
                    <a:pt x="1854" y="49"/>
                  </a:cubicBezTo>
                  <a:cubicBezTo>
                    <a:pt x="1745" y="20"/>
                    <a:pt x="1630" y="1"/>
                    <a:pt x="1517" y="1"/>
                  </a:cubicBezTo>
                  <a:close/>
                </a:path>
              </a:pathLst>
            </a:custGeom>
            <a:solidFill>
              <a:srgbClr val="EA3F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0" name="Google Shape;4570;p50"/>
            <p:cNvSpPr/>
            <p:nvPr/>
          </p:nvSpPr>
          <p:spPr>
            <a:xfrm>
              <a:off x="3928800" y="2690450"/>
              <a:ext cx="102600" cy="284500"/>
            </a:xfrm>
            <a:custGeom>
              <a:avLst/>
              <a:gdLst/>
              <a:ahLst/>
              <a:cxnLst/>
              <a:rect l="l" t="t" r="r" b="b"/>
              <a:pathLst>
                <a:path w="4104" h="11380" extrusionOk="0">
                  <a:moveTo>
                    <a:pt x="2588" y="0"/>
                  </a:moveTo>
                  <a:cubicBezTo>
                    <a:pt x="2331" y="0"/>
                    <a:pt x="2090" y="148"/>
                    <a:pt x="1901" y="321"/>
                  </a:cubicBezTo>
                  <a:cubicBezTo>
                    <a:pt x="1489" y="686"/>
                    <a:pt x="1204" y="1193"/>
                    <a:pt x="982" y="1684"/>
                  </a:cubicBezTo>
                  <a:cubicBezTo>
                    <a:pt x="301" y="3189"/>
                    <a:pt x="48" y="4852"/>
                    <a:pt x="16" y="6484"/>
                  </a:cubicBezTo>
                  <a:cubicBezTo>
                    <a:pt x="0" y="8132"/>
                    <a:pt x="190" y="9763"/>
                    <a:pt x="396" y="11379"/>
                  </a:cubicBezTo>
                  <a:lnTo>
                    <a:pt x="3169" y="10524"/>
                  </a:lnTo>
                  <a:cubicBezTo>
                    <a:pt x="3866" y="8068"/>
                    <a:pt x="4103" y="5486"/>
                    <a:pt x="3882" y="2951"/>
                  </a:cubicBezTo>
                  <a:cubicBezTo>
                    <a:pt x="3818" y="2254"/>
                    <a:pt x="3723" y="1541"/>
                    <a:pt x="3486" y="892"/>
                  </a:cubicBezTo>
                  <a:cubicBezTo>
                    <a:pt x="3343" y="480"/>
                    <a:pt x="3090" y="52"/>
                    <a:pt x="2662" y="4"/>
                  </a:cubicBezTo>
                  <a:cubicBezTo>
                    <a:pt x="2637" y="2"/>
                    <a:pt x="2613" y="0"/>
                    <a:pt x="2588" y="0"/>
                  </a:cubicBezTo>
                  <a:close/>
                </a:path>
              </a:pathLst>
            </a:custGeom>
            <a:solidFill>
              <a:srgbClr val="EA3F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1" name="Google Shape;4571;p50"/>
            <p:cNvSpPr/>
            <p:nvPr/>
          </p:nvSpPr>
          <p:spPr>
            <a:xfrm>
              <a:off x="4004050" y="2696325"/>
              <a:ext cx="149325" cy="257625"/>
            </a:xfrm>
            <a:custGeom>
              <a:avLst/>
              <a:gdLst/>
              <a:ahLst/>
              <a:cxnLst/>
              <a:rect l="l" t="t" r="r" b="b"/>
              <a:pathLst>
                <a:path w="5973" h="10305" extrusionOk="0">
                  <a:moveTo>
                    <a:pt x="4805" y="1"/>
                  </a:moveTo>
                  <a:cubicBezTo>
                    <a:pt x="4437" y="1"/>
                    <a:pt x="4109" y="220"/>
                    <a:pt x="3834" y="466"/>
                  </a:cubicBezTo>
                  <a:cubicBezTo>
                    <a:pt x="2614" y="1512"/>
                    <a:pt x="1886" y="3001"/>
                    <a:pt x="1363" y="4538"/>
                  </a:cubicBezTo>
                  <a:cubicBezTo>
                    <a:pt x="729" y="6392"/>
                    <a:pt x="349" y="8340"/>
                    <a:pt x="0" y="10305"/>
                  </a:cubicBezTo>
                  <a:lnTo>
                    <a:pt x="2472" y="10004"/>
                  </a:lnTo>
                  <a:cubicBezTo>
                    <a:pt x="4040" y="7532"/>
                    <a:pt x="5624" y="4950"/>
                    <a:pt x="5925" y="2003"/>
                  </a:cubicBezTo>
                  <a:cubicBezTo>
                    <a:pt x="5957" y="1607"/>
                    <a:pt x="5973" y="1179"/>
                    <a:pt x="5815" y="799"/>
                  </a:cubicBezTo>
                  <a:cubicBezTo>
                    <a:pt x="5672" y="403"/>
                    <a:pt x="5323" y="55"/>
                    <a:pt x="4912" y="7"/>
                  </a:cubicBezTo>
                  <a:cubicBezTo>
                    <a:pt x="4876" y="3"/>
                    <a:pt x="4840" y="1"/>
                    <a:pt x="4805" y="1"/>
                  </a:cubicBezTo>
                  <a:close/>
                </a:path>
              </a:pathLst>
            </a:custGeom>
            <a:solidFill>
              <a:srgbClr val="EA3F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2" name="Google Shape;4572;p50"/>
            <p:cNvSpPr/>
            <p:nvPr/>
          </p:nvSpPr>
          <p:spPr>
            <a:xfrm>
              <a:off x="4043075" y="2782325"/>
              <a:ext cx="76250" cy="121900"/>
            </a:xfrm>
            <a:custGeom>
              <a:avLst/>
              <a:gdLst/>
              <a:ahLst/>
              <a:cxnLst/>
              <a:rect l="l" t="t" r="r" b="b"/>
              <a:pathLst>
                <a:path w="3050" h="4876" extrusionOk="0">
                  <a:moveTo>
                    <a:pt x="2403" y="1"/>
                  </a:moveTo>
                  <a:cubicBezTo>
                    <a:pt x="2130" y="1"/>
                    <a:pt x="1892" y="235"/>
                    <a:pt x="1703" y="448"/>
                  </a:cubicBezTo>
                  <a:cubicBezTo>
                    <a:pt x="895" y="1462"/>
                    <a:pt x="261" y="3712"/>
                    <a:pt x="24" y="4710"/>
                  </a:cubicBezTo>
                  <a:cubicBezTo>
                    <a:pt x="1" y="4801"/>
                    <a:pt x="76" y="4875"/>
                    <a:pt x="155" y="4875"/>
                  </a:cubicBezTo>
                  <a:cubicBezTo>
                    <a:pt x="186" y="4875"/>
                    <a:pt x="218" y="4864"/>
                    <a:pt x="245" y="4837"/>
                  </a:cubicBezTo>
                  <a:cubicBezTo>
                    <a:pt x="1307" y="3728"/>
                    <a:pt x="2416" y="2825"/>
                    <a:pt x="2986" y="1003"/>
                  </a:cubicBezTo>
                  <a:cubicBezTo>
                    <a:pt x="3050" y="813"/>
                    <a:pt x="3002" y="591"/>
                    <a:pt x="2923" y="385"/>
                  </a:cubicBezTo>
                  <a:cubicBezTo>
                    <a:pt x="2859" y="242"/>
                    <a:pt x="2764" y="116"/>
                    <a:pt x="2622" y="52"/>
                  </a:cubicBezTo>
                  <a:cubicBezTo>
                    <a:pt x="2547" y="16"/>
                    <a:pt x="2474" y="1"/>
                    <a:pt x="2403" y="1"/>
                  </a:cubicBezTo>
                  <a:close/>
                </a:path>
              </a:pathLst>
            </a:custGeom>
            <a:solidFill>
              <a:srgbClr val="FC7A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3" name="Google Shape;4573;p50"/>
            <p:cNvSpPr/>
            <p:nvPr/>
          </p:nvSpPr>
          <p:spPr>
            <a:xfrm>
              <a:off x="3523225" y="2805275"/>
              <a:ext cx="85750" cy="118200"/>
            </a:xfrm>
            <a:custGeom>
              <a:avLst/>
              <a:gdLst/>
              <a:ahLst/>
              <a:cxnLst/>
              <a:rect l="l" t="t" r="r" b="b"/>
              <a:pathLst>
                <a:path w="3430" h="4728" extrusionOk="0">
                  <a:moveTo>
                    <a:pt x="659" y="0"/>
                  </a:moveTo>
                  <a:cubicBezTo>
                    <a:pt x="536" y="0"/>
                    <a:pt x="417" y="26"/>
                    <a:pt x="317" y="101"/>
                  </a:cubicBezTo>
                  <a:cubicBezTo>
                    <a:pt x="1" y="338"/>
                    <a:pt x="96" y="766"/>
                    <a:pt x="238" y="1099"/>
                  </a:cubicBezTo>
                  <a:cubicBezTo>
                    <a:pt x="745" y="2350"/>
                    <a:pt x="2535" y="4061"/>
                    <a:pt x="3248" y="4695"/>
                  </a:cubicBezTo>
                  <a:cubicBezTo>
                    <a:pt x="3271" y="4718"/>
                    <a:pt x="3296" y="4728"/>
                    <a:pt x="3320" y="4728"/>
                  </a:cubicBezTo>
                  <a:cubicBezTo>
                    <a:pt x="3379" y="4728"/>
                    <a:pt x="3429" y="4668"/>
                    <a:pt x="3407" y="4600"/>
                  </a:cubicBezTo>
                  <a:cubicBezTo>
                    <a:pt x="2931" y="3095"/>
                    <a:pt x="2694" y="1653"/>
                    <a:pt x="1331" y="243"/>
                  </a:cubicBezTo>
                  <a:cubicBezTo>
                    <a:pt x="1189" y="101"/>
                    <a:pt x="967" y="37"/>
                    <a:pt x="761" y="6"/>
                  </a:cubicBezTo>
                  <a:cubicBezTo>
                    <a:pt x="727" y="2"/>
                    <a:pt x="693" y="0"/>
                    <a:pt x="659" y="0"/>
                  </a:cubicBezTo>
                  <a:close/>
                </a:path>
              </a:pathLst>
            </a:custGeom>
            <a:solidFill>
              <a:srgbClr val="FC7A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4" name="Google Shape;4574;p50"/>
            <p:cNvSpPr/>
            <p:nvPr/>
          </p:nvSpPr>
          <p:spPr>
            <a:xfrm>
              <a:off x="3596100" y="2709000"/>
              <a:ext cx="145775" cy="278625"/>
            </a:xfrm>
            <a:custGeom>
              <a:avLst/>
              <a:gdLst/>
              <a:ahLst/>
              <a:cxnLst/>
              <a:rect l="l" t="t" r="r" b="b"/>
              <a:pathLst>
                <a:path w="5831" h="11145" extrusionOk="0">
                  <a:moveTo>
                    <a:pt x="1239" y="1"/>
                  </a:moveTo>
                  <a:cubicBezTo>
                    <a:pt x="1094" y="1"/>
                    <a:pt x="954" y="36"/>
                    <a:pt x="840" y="118"/>
                  </a:cubicBezTo>
                  <a:cubicBezTo>
                    <a:pt x="729" y="197"/>
                    <a:pt x="634" y="308"/>
                    <a:pt x="571" y="435"/>
                  </a:cubicBezTo>
                  <a:cubicBezTo>
                    <a:pt x="1" y="1433"/>
                    <a:pt x="96" y="2700"/>
                    <a:pt x="349" y="3873"/>
                  </a:cubicBezTo>
                  <a:cubicBezTo>
                    <a:pt x="777" y="5916"/>
                    <a:pt x="1569" y="7865"/>
                    <a:pt x="2409" y="9798"/>
                  </a:cubicBezTo>
                  <a:cubicBezTo>
                    <a:pt x="2615" y="10289"/>
                    <a:pt x="2836" y="10780"/>
                    <a:pt x="3201" y="11144"/>
                  </a:cubicBezTo>
                  <a:lnTo>
                    <a:pt x="5831" y="10907"/>
                  </a:lnTo>
                  <a:cubicBezTo>
                    <a:pt x="5640" y="8308"/>
                    <a:pt x="5007" y="5726"/>
                    <a:pt x="3993" y="3286"/>
                  </a:cubicBezTo>
                  <a:cubicBezTo>
                    <a:pt x="3644" y="2415"/>
                    <a:pt x="2916" y="1338"/>
                    <a:pt x="2298" y="625"/>
                  </a:cubicBezTo>
                  <a:cubicBezTo>
                    <a:pt x="2108" y="419"/>
                    <a:pt x="1902" y="213"/>
                    <a:pt x="1648" y="86"/>
                  </a:cubicBezTo>
                  <a:cubicBezTo>
                    <a:pt x="1517" y="32"/>
                    <a:pt x="1376" y="1"/>
                    <a:pt x="1239" y="1"/>
                  </a:cubicBezTo>
                  <a:close/>
                </a:path>
              </a:pathLst>
            </a:custGeom>
            <a:solidFill>
              <a:srgbClr val="EA3F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5" name="Google Shape;4575;p50"/>
            <p:cNvSpPr/>
            <p:nvPr/>
          </p:nvSpPr>
          <p:spPr>
            <a:xfrm>
              <a:off x="3621050" y="2775550"/>
              <a:ext cx="78700" cy="156975"/>
            </a:xfrm>
            <a:custGeom>
              <a:avLst/>
              <a:gdLst/>
              <a:ahLst/>
              <a:cxnLst/>
              <a:rect l="l" t="t" r="r" b="b"/>
              <a:pathLst>
                <a:path w="3148" h="6279" extrusionOk="0">
                  <a:moveTo>
                    <a:pt x="683" y="1"/>
                  </a:moveTo>
                  <a:cubicBezTo>
                    <a:pt x="545" y="1"/>
                    <a:pt x="411" y="36"/>
                    <a:pt x="302" y="117"/>
                  </a:cubicBezTo>
                  <a:cubicBezTo>
                    <a:pt x="1" y="339"/>
                    <a:pt x="32" y="783"/>
                    <a:pt x="112" y="1163"/>
                  </a:cubicBezTo>
                  <a:cubicBezTo>
                    <a:pt x="476" y="2811"/>
                    <a:pt x="2409" y="5472"/>
                    <a:pt x="3011" y="6248"/>
                  </a:cubicBezTo>
                  <a:cubicBezTo>
                    <a:pt x="3027" y="6270"/>
                    <a:pt x="3048" y="6278"/>
                    <a:pt x="3068" y="6278"/>
                  </a:cubicBezTo>
                  <a:cubicBezTo>
                    <a:pt x="3109" y="6278"/>
                    <a:pt x="3148" y="6243"/>
                    <a:pt x="3137" y="6201"/>
                  </a:cubicBezTo>
                  <a:cubicBezTo>
                    <a:pt x="2868" y="4268"/>
                    <a:pt x="2931" y="2510"/>
                    <a:pt x="1585" y="482"/>
                  </a:cubicBezTo>
                  <a:cubicBezTo>
                    <a:pt x="1458" y="276"/>
                    <a:pt x="1221" y="133"/>
                    <a:pt x="983" y="54"/>
                  </a:cubicBezTo>
                  <a:cubicBezTo>
                    <a:pt x="888" y="20"/>
                    <a:pt x="785" y="1"/>
                    <a:pt x="683" y="1"/>
                  </a:cubicBezTo>
                  <a:close/>
                </a:path>
              </a:pathLst>
            </a:custGeom>
            <a:solidFill>
              <a:srgbClr val="FC7A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6" name="Google Shape;4576;p50"/>
            <p:cNvSpPr/>
            <p:nvPr/>
          </p:nvSpPr>
          <p:spPr>
            <a:xfrm>
              <a:off x="3949000" y="2753500"/>
              <a:ext cx="55075" cy="164150"/>
            </a:xfrm>
            <a:custGeom>
              <a:avLst/>
              <a:gdLst/>
              <a:ahLst/>
              <a:cxnLst/>
              <a:rect l="l" t="t" r="r" b="b"/>
              <a:pathLst>
                <a:path w="2203" h="6566" extrusionOk="0">
                  <a:moveTo>
                    <a:pt x="1304" y="0"/>
                  </a:moveTo>
                  <a:cubicBezTo>
                    <a:pt x="1292" y="0"/>
                    <a:pt x="1280" y="1"/>
                    <a:pt x="1268" y="1"/>
                  </a:cubicBezTo>
                  <a:cubicBezTo>
                    <a:pt x="903" y="33"/>
                    <a:pt x="681" y="429"/>
                    <a:pt x="555" y="778"/>
                  </a:cubicBezTo>
                  <a:cubicBezTo>
                    <a:pt x="0" y="2283"/>
                    <a:pt x="143" y="5324"/>
                    <a:pt x="222" y="6465"/>
                  </a:cubicBezTo>
                  <a:cubicBezTo>
                    <a:pt x="231" y="6528"/>
                    <a:pt x="286" y="6566"/>
                    <a:pt x="341" y="6566"/>
                  </a:cubicBezTo>
                  <a:cubicBezTo>
                    <a:pt x="382" y="6566"/>
                    <a:pt x="423" y="6544"/>
                    <a:pt x="444" y="6497"/>
                  </a:cubicBezTo>
                  <a:cubicBezTo>
                    <a:pt x="1236" y="4802"/>
                    <a:pt x="2202" y="3376"/>
                    <a:pt x="2171" y="999"/>
                  </a:cubicBezTo>
                  <a:cubicBezTo>
                    <a:pt x="2155" y="762"/>
                    <a:pt x="2028" y="524"/>
                    <a:pt x="1885" y="318"/>
                  </a:cubicBezTo>
                  <a:cubicBezTo>
                    <a:pt x="1750" y="138"/>
                    <a:pt x="1529" y="0"/>
                    <a:pt x="1304" y="0"/>
                  </a:cubicBezTo>
                  <a:close/>
                </a:path>
              </a:pathLst>
            </a:custGeom>
            <a:solidFill>
              <a:srgbClr val="FC7A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7" name="Google Shape;4577;p50"/>
            <p:cNvSpPr/>
            <p:nvPr/>
          </p:nvSpPr>
          <p:spPr>
            <a:xfrm>
              <a:off x="3725500" y="2752250"/>
              <a:ext cx="69450" cy="180525"/>
            </a:xfrm>
            <a:custGeom>
              <a:avLst/>
              <a:gdLst/>
              <a:ahLst/>
              <a:cxnLst/>
              <a:rect l="l" t="t" r="r" b="b"/>
              <a:pathLst>
                <a:path w="2778" h="7221" extrusionOk="0">
                  <a:moveTo>
                    <a:pt x="719" y="1"/>
                  </a:moveTo>
                  <a:cubicBezTo>
                    <a:pt x="1" y="1"/>
                    <a:pt x="90" y="1357"/>
                    <a:pt x="227" y="1889"/>
                  </a:cubicBezTo>
                  <a:cubicBezTo>
                    <a:pt x="639" y="3489"/>
                    <a:pt x="2017" y="6167"/>
                    <a:pt x="2556" y="7165"/>
                  </a:cubicBezTo>
                  <a:cubicBezTo>
                    <a:pt x="2581" y="7203"/>
                    <a:pt x="2620" y="7221"/>
                    <a:pt x="2657" y="7221"/>
                  </a:cubicBezTo>
                  <a:cubicBezTo>
                    <a:pt x="2711" y="7221"/>
                    <a:pt x="2762" y="7183"/>
                    <a:pt x="2762" y="7117"/>
                  </a:cubicBezTo>
                  <a:cubicBezTo>
                    <a:pt x="2714" y="5818"/>
                    <a:pt x="2777" y="4535"/>
                    <a:pt x="2603" y="3236"/>
                  </a:cubicBezTo>
                  <a:cubicBezTo>
                    <a:pt x="2461" y="2190"/>
                    <a:pt x="2191" y="653"/>
                    <a:pt x="1130" y="115"/>
                  </a:cubicBezTo>
                  <a:cubicBezTo>
                    <a:pt x="970" y="36"/>
                    <a:pt x="834" y="1"/>
                    <a:pt x="719" y="1"/>
                  </a:cubicBezTo>
                  <a:close/>
                </a:path>
              </a:pathLst>
            </a:custGeom>
            <a:solidFill>
              <a:srgbClr val="FC7A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8" name="Google Shape;4578;p50"/>
            <p:cNvSpPr/>
            <p:nvPr/>
          </p:nvSpPr>
          <p:spPr>
            <a:xfrm>
              <a:off x="3839025" y="2739100"/>
              <a:ext cx="54950" cy="179425"/>
            </a:xfrm>
            <a:custGeom>
              <a:avLst/>
              <a:gdLst/>
              <a:ahLst/>
              <a:cxnLst/>
              <a:rect l="l" t="t" r="r" b="b"/>
              <a:pathLst>
                <a:path w="2198" h="7177" extrusionOk="0">
                  <a:moveTo>
                    <a:pt x="790" y="0"/>
                  </a:moveTo>
                  <a:cubicBezTo>
                    <a:pt x="175" y="0"/>
                    <a:pt x="1" y="1233"/>
                    <a:pt x="27" y="1750"/>
                  </a:cubicBezTo>
                  <a:cubicBezTo>
                    <a:pt x="74" y="3239"/>
                    <a:pt x="724" y="5758"/>
                    <a:pt x="1072" y="7041"/>
                  </a:cubicBezTo>
                  <a:cubicBezTo>
                    <a:pt x="1103" y="7132"/>
                    <a:pt x="1184" y="7176"/>
                    <a:pt x="1264" y="7176"/>
                  </a:cubicBezTo>
                  <a:cubicBezTo>
                    <a:pt x="1351" y="7176"/>
                    <a:pt x="1436" y="7124"/>
                    <a:pt x="1453" y="7025"/>
                  </a:cubicBezTo>
                  <a:cubicBezTo>
                    <a:pt x="1674" y="5869"/>
                    <a:pt x="1959" y="4744"/>
                    <a:pt x="2055" y="3572"/>
                  </a:cubicBezTo>
                  <a:cubicBezTo>
                    <a:pt x="2134" y="2526"/>
                    <a:pt x="2197" y="958"/>
                    <a:pt x="1278" y="213"/>
                  </a:cubicBezTo>
                  <a:cubicBezTo>
                    <a:pt x="1091" y="64"/>
                    <a:pt x="929" y="0"/>
                    <a:pt x="790" y="0"/>
                  </a:cubicBezTo>
                  <a:close/>
                </a:path>
              </a:pathLst>
            </a:custGeom>
            <a:solidFill>
              <a:srgbClr val="FC7A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9" name="Google Shape;4579;p50"/>
            <p:cNvSpPr/>
            <p:nvPr/>
          </p:nvSpPr>
          <p:spPr>
            <a:xfrm>
              <a:off x="3566000" y="2909675"/>
              <a:ext cx="23250" cy="22325"/>
            </a:xfrm>
            <a:custGeom>
              <a:avLst/>
              <a:gdLst/>
              <a:ahLst/>
              <a:cxnLst/>
              <a:rect l="l" t="t" r="r" b="b"/>
              <a:pathLst>
                <a:path w="930" h="893" extrusionOk="0">
                  <a:moveTo>
                    <a:pt x="100" y="1"/>
                  </a:moveTo>
                  <a:cubicBezTo>
                    <a:pt x="43" y="1"/>
                    <a:pt x="0" y="75"/>
                    <a:pt x="48" y="123"/>
                  </a:cubicBezTo>
                  <a:cubicBezTo>
                    <a:pt x="175" y="266"/>
                    <a:pt x="302" y="408"/>
                    <a:pt x="444" y="535"/>
                  </a:cubicBezTo>
                  <a:cubicBezTo>
                    <a:pt x="555" y="662"/>
                    <a:pt x="682" y="804"/>
                    <a:pt x="824" y="883"/>
                  </a:cubicBezTo>
                  <a:cubicBezTo>
                    <a:pt x="836" y="889"/>
                    <a:pt x="847" y="892"/>
                    <a:pt x="858" y="892"/>
                  </a:cubicBezTo>
                  <a:cubicBezTo>
                    <a:pt x="903" y="892"/>
                    <a:pt x="929" y="843"/>
                    <a:pt x="904" y="804"/>
                  </a:cubicBezTo>
                  <a:cubicBezTo>
                    <a:pt x="824" y="646"/>
                    <a:pt x="682" y="535"/>
                    <a:pt x="571" y="408"/>
                  </a:cubicBezTo>
                  <a:cubicBezTo>
                    <a:pt x="428" y="281"/>
                    <a:pt x="302" y="155"/>
                    <a:pt x="159" y="28"/>
                  </a:cubicBezTo>
                  <a:cubicBezTo>
                    <a:pt x="139" y="8"/>
                    <a:pt x="119" y="1"/>
                    <a:pt x="100" y="1"/>
                  </a:cubicBez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0" name="Google Shape;4580;p50"/>
            <p:cNvSpPr/>
            <p:nvPr/>
          </p:nvSpPr>
          <p:spPr>
            <a:xfrm>
              <a:off x="3593575" y="2917000"/>
              <a:ext cx="17950" cy="21975"/>
            </a:xfrm>
            <a:custGeom>
              <a:avLst/>
              <a:gdLst/>
              <a:ahLst/>
              <a:cxnLst/>
              <a:rect l="l" t="t" r="r" b="b"/>
              <a:pathLst>
                <a:path w="718" h="879" extrusionOk="0">
                  <a:moveTo>
                    <a:pt x="91" y="0"/>
                  </a:moveTo>
                  <a:cubicBezTo>
                    <a:pt x="46" y="0"/>
                    <a:pt x="1" y="50"/>
                    <a:pt x="22" y="115"/>
                  </a:cubicBezTo>
                  <a:cubicBezTo>
                    <a:pt x="102" y="274"/>
                    <a:pt x="197" y="432"/>
                    <a:pt x="308" y="575"/>
                  </a:cubicBezTo>
                  <a:cubicBezTo>
                    <a:pt x="387" y="686"/>
                    <a:pt x="498" y="844"/>
                    <a:pt x="640" y="876"/>
                  </a:cubicBezTo>
                  <a:cubicBezTo>
                    <a:pt x="645" y="878"/>
                    <a:pt x="649" y="879"/>
                    <a:pt x="654" y="879"/>
                  </a:cubicBezTo>
                  <a:cubicBezTo>
                    <a:pt x="684" y="879"/>
                    <a:pt x="717" y="840"/>
                    <a:pt x="704" y="812"/>
                  </a:cubicBezTo>
                  <a:cubicBezTo>
                    <a:pt x="656" y="686"/>
                    <a:pt x="529" y="575"/>
                    <a:pt x="434" y="480"/>
                  </a:cubicBezTo>
                  <a:cubicBezTo>
                    <a:pt x="323" y="337"/>
                    <a:pt x="228" y="194"/>
                    <a:pt x="149" y="36"/>
                  </a:cubicBezTo>
                  <a:cubicBezTo>
                    <a:pt x="134" y="11"/>
                    <a:pt x="113" y="0"/>
                    <a:pt x="91" y="0"/>
                  </a:cubicBez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1" name="Google Shape;4581;p50"/>
            <p:cNvSpPr/>
            <p:nvPr/>
          </p:nvSpPr>
          <p:spPr>
            <a:xfrm>
              <a:off x="3618150" y="2923250"/>
              <a:ext cx="17925" cy="24450"/>
            </a:xfrm>
            <a:custGeom>
              <a:avLst/>
              <a:gdLst/>
              <a:ahLst/>
              <a:cxnLst/>
              <a:rect l="l" t="t" r="r" b="b"/>
              <a:pathLst>
                <a:path w="717" h="978" extrusionOk="0">
                  <a:moveTo>
                    <a:pt x="71" y="1"/>
                  </a:moveTo>
                  <a:cubicBezTo>
                    <a:pt x="36" y="1"/>
                    <a:pt x="0" y="29"/>
                    <a:pt x="22" y="71"/>
                  </a:cubicBezTo>
                  <a:cubicBezTo>
                    <a:pt x="85" y="261"/>
                    <a:pt x="180" y="436"/>
                    <a:pt x="291" y="610"/>
                  </a:cubicBezTo>
                  <a:cubicBezTo>
                    <a:pt x="386" y="737"/>
                    <a:pt x="481" y="927"/>
                    <a:pt x="639" y="974"/>
                  </a:cubicBezTo>
                  <a:cubicBezTo>
                    <a:pt x="646" y="976"/>
                    <a:pt x="652" y="977"/>
                    <a:pt x="658" y="977"/>
                  </a:cubicBezTo>
                  <a:cubicBezTo>
                    <a:pt x="695" y="977"/>
                    <a:pt x="716" y="938"/>
                    <a:pt x="703" y="911"/>
                  </a:cubicBezTo>
                  <a:cubicBezTo>
                    <a:pt x="671" y="752"/>
                    <a:pt x="513" y="626"/>
                    <a:pt x="418" y="499"/>
                  </a:cubicBezTo>
                  <a:cubicBezTo>
                    <a:pt x="323" y="340"/>
                    <a:pt x="228" y="182"/>
                    <a:pt x="117" y="24"/>
                  </a:cubicBezTo>
                  <a:cubicBezTo>
                    <a:pt x="106" y="8"/>
                    <a:pt x="88" y="1"/>
                    <a:pt x="71" y="1"/>
                  </a:cubicBez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2" name="Google Shape;4582;p50"/>
            <p:cNvSpPr/>
            <p:nvPr/>
          </p:nvSpPr>
          <p:spPr>
            <a:xfrm>
              <a:off x="3641100" y="2926100"/>
              <a:ext cx="14325" cy="24775"/>
            </a:xfrm>
            <a:custGeom>
              <a:avLst/>
              <a:gdLst/>
              <a:ahLst/>
              <a:cxnLst/>
              <a:rect l="l" t="t" r="r" b="b"/>
              <a:pathLst>
                <a:path w="573" h="991" extrusionOk="0">
                  <a:moveTo>
                    <a:pt x="66" y="1"/>
                  </a:moveTo>
                  <a:cubicBezTo>
                    <a:pt x="33" y="1"/>
                    <a:pt x="0" y="34"/>
                    <a:pt x="22" y="68"/>
                  </a:cubicBezTo>
                  <a:cubicBezTo>
                    <a:pt x="102" y="226"/>
                    <a:pt x="165" y="401"/>
                    <a:pt x="244" y="559"/>
                  </a:cubicBezTo>
                  <a:cubicBezTo>
                    <a:pt x="308" y="702"/>
                    <a:pt x="355" y="860"/>
                    <a:pt x="466" y="971"/>
                  </a:cubicBezTo>
                  <a:cubicBezTo>
                    <a:pt x="480" y="985"/>
                    <a:pt x="495" y="991"/>
                    <a:pt x="509" y="991"/>
                  </a:cubicBezTo>
                  <a:cubicBezTo>
                    <a:pt x="544" y="991"/>
                    <a:pt x="572" y="957"/>
                    <a:pt x="561" y="924"/>
                  </a:cubicBezTo>
                  <a:cubicBezTo>
                    <a:pt x="545" y="765"/>
                    <a:pt x="434" y="623"/>
                    <a:pt x="371" y="480"/>
                  </a:cubicBezTo>
                  <a:cubicBezTo>
                    <a:pt x="276" y="337"/>
                    <a:pt x="197" y="179"/>
                    <a:pt x="102" y="21"/>
                  </a:cubicBezTo>
                  <a:cubicBezTo>
                    <a:pt x="92" y="7"/>
                    <a:pt x="79" y="1"/>
                    <a:pt x="66" y="1"/>
                  </a:cubicBez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3" name="Google Shape;4583;p50"/>
            <p:cNvSpPr/>
            <p:nvPr/>
          </p:nvSpPr>
          <p:spPr>
            <a:xfrm>
              <a:off x="3658475" y="2928925"/>
              <a:ext cx="10925" cy="25825"/>
            </a:xfrm>
            <a:custGeom>
              <a:avLst/>
              <a:gdLst/>
              <a:ahLst/>
              <a:cxnLst/>
              <a:rect l="l" t="t" r="r" b="b"/>
              <a:pathLst>
                <a:path w="437" h="1033" extrusionOk="0">
                  <a:moveTo>
                    <a:pt x="61" y="0"/>
                  </a:moveTo>
                  <a:cubicBezTo>
                    <a:pt x="28" y="0"/>
                    <a:pt x="0" y="16"/>
                    <a:pt x="9" y="50"/>
                  </a:cubicBezTo>
                  <a:cubicBezTo>
                    <a:pt x="25" y="240"/>
                    <a:pt x="72" y="414"/>
                    <a:pt x="120" y="573"/>
                  </a:cubicBezTo>
                  <a:cubicBezTo>
                    <a:pt x="167" y="716"/>
                    <a:pt x="215" y="906"/>
                    <a:pt x="326" y="1017"/>
                  </a:cubicBezTo>
                  <a:cubicBezTo>
                    <a:pt x="341" y="1027"/>
                    <a:pt x="359" y="1032"/>
                    <a:pt x="375" y="1032"/>
                  </a:cubicBezTo>
                  <a:cubicBezTo>
                    <a:pt x="408" y="1032"/>
                    <a:pt x="436" y="1011"/>
                    <a:pt x="436" y="969"/>
                  </a:cubicBezTo>
                  <a:cubicBezTo>
                    <a:pt x="436" y="826"/>
                    <a:pt x="357" y="668"/>
                    <a:pt x="294" y="525"/>
                  </a:cubicBezTo>
                  <a:cubicBezTo>
                    <a:pt x="230" y="367"/>
                    <a:pt x="183" y="209"/>
                    <a:pt x="135" y="34"/>
                  </a:cubicBezTo>
                  <a:cubicBezTo>
                    <a:pt x="121" y="12"/>
                    <a:pt x="89" y="0"/>
                    <a:pt x="61" y="0"/>
                  </a:cubicBez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4" name="Google Shape;4584;p50"/>
            <p:cNvSpPr/>
            <p:nvPr/>
          </p:nvSpPr>
          <p:spPr>
            <a:xfrm>
              <a:off x="3678725" y="2921600"/>
              <a:ext cx="17600" cy="37800"/>
            </a:xfrm>
            <a:custGeom>
              <a:avLst/>
              <a:gdLst/>
              <a:ahLst/>
              <a:cxnLst/>
              <a:rect l="l" t="t" r="r" b="b"/>
              <a:pathLst>
                <a:path w="704" h="1512" extrusionOk="0">
                  <a:moveTo>
                    <a:pt x="84" y="0"/>
                  </a:moveTo>
                  <a:cubicBezTo>
                    <a:pt x="41" y="0"/>
                    <a:pt x="0" y="45"/>
                    <a:pt x="22" y="90"/>
                  </a:cubicBezTo>
                  <a:cubicBezTo>
                    <a:pt x="244" y="533"/>
                    <a:pt x="371" y="1040"/>
                    <a:pt x="593" y="1484"/>
                  </a:cubicBezTo>
                  <a:cubicBezTo>
                    <a:pt x="599" y="1503"/>
                    <a:pt x="618" y="1511"/>
                    <a:pt x="638" y="1511"/>
                  </a:cubicBezTo>
                  <a:cubicBezTo>
                    <a:pt x="669" y="1511"/>
                    <a:pt x="704" y="1490"/>
                    <a:pt x="704" y="1452"/>
                  </a:cubicBezTo>
                  <a:cubicBezTo>
                    <a:pt x="640" y="961"/>
                    <a:pt x="371" y="454"/>
                    <a:pt x="133" y="26"/>
                  </a:cubicBezTo>
                  <a:cubicBezTo>
                    <a:pt x="119" y="8"/>
                    <a:pt x="101" y="0"/>
                    <a:pt x="84" y="0"/>
                  </a:cubicBez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5" name="Google Shape;4585;p50"/>
            <p:cNvSpPr/>
            <p:nvPr/>
          </p:nvSpPr>
          <p:spPr>
            <a:xfrm>
              <a:off x="3704350" y="2926425"/>
              <a:ext cx="22375" cy="38550"/>
            </a:xfrm>
            <a:custGeom>
              <a:avLst/>
              <a:gdLst/>
              <a:ahLst/>
              <a:cxnLst/>
              <a:rect l="l" t="t" r="r" b="b"/>
              <a:pathLst>
                <a:path w="895" h="1542" extrusionOk="0">
                  <a:moveTo>
                    <a:pt x="60" y="0"/>
                  </a:moveTo>
                  <a:cubicBezTo>
                    <a:pt x="33" y="0"/>
                    <a:pt x="1" y="29"/>
                    <a:pt x="11" y="71"/>
                  </a:cubicBezTo>
                  <a:cubicBezTo>
                    <a:pt x="202" y="546"/>
                    <a:pt x="407" y="1164"/>
                    <a:pt x="788" y="1528"/>
                  </a:cubicBezTo>
                  <a:cubicBezTo>
                    <a:pt x="801" y="1537"/>
                    <a:pt x="815" y="1541"/>
                    <a:pt x="829" y="1541"/>
                  </a:cubicBezTo>
                  <a:cubicBezTo>
                    <a:pt x="864" y="1541"/>
                    <a:pt x="894" y="1515"/>
                    <a:pt x="883" y="1481"/>
                  </a:cubicBezTo>
                  <a:cubicBezTo>
                    <a:pt x="788" y="1243"/>
                    <a:pt x="629" y="1021"/>
                    <a:pt x="503" y="800"/>
                  </a:cubicBezTo>
                  <a:cubicBezTo>
                    <a:pt x="360" y="546"/>
                    <a:pt x="217" y="293"/>
                    <a:pt x="91" y="23"/>
                  </a:cubicBezTo>
                  <a:cubicBezTo>
                    <a:pt x="85" y="8"/>
                    <a:pt x="73" y="0"/>
                    <a:pt x="60" y="0"/>
                  </a:cubicBez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6" name="Google Shape;4586;p50"/>
            <p:cNvSpPr/>
            <p:nvPr/>
          </p:nvSpPr>
          <p:spPr>
            <a:xfrm>
              <a:off x="3736700" y="2936950"/>
              <a:ext cx="15750" cy="33800"/>
            </a:xfrm>
            <a:custGeom>
              <a:avLst/>
              <a:gdLst/>
              <a:ahLst/>
              <a:cxnLst/>
              <a:rect l="l" t="t" r="r" b="b"/>
              <a:pathLst>
                <a:path w="630" h="1352" extrusionOk="0">
                  <a:moveTo>
                    <a:pt x="134" y="0"/>
                  </a:moveTo>
                  <a:cubicBezTo>
                    <a:pt x="104" y="0"/>
                    <a:pt x="71" y="16"/>
                    <a:pt x="64" y="46"/>
                  </a:cubicBezTo>
                  <a:cubicBezTo>
                    <a:pt x="1" y="252"/>
                    <a:pt x="96" y="442"/>
                    <a:pt x="175" y="632"/>
                  </a:cubicBezTo>
                  <a:cubicBezTo>
                    <a:pt x="270" y="854"/>
                    <a:pt x="349" y="1107"/>
                    <a:pt x="492" y="1329"/>
                  </a:cubicBezTo>
                  <a:cubicBezTo>
                    <a:pt x="507" y="1344"/>
                    <a:pt x="527" y="1352"/>
                    <a:pt x="547" y="1352"/>
                  </a:cubicBezTo>
                  <a:cubicBezTo>
                    <a:pt x="589" y="1352"/>
                    <a:pt x="629" y="1320"/>
                    <a:pt x="619" y="1266"/>
                  </a:cubicBezTo>
                  <a:cubicBezTo>
                    <a:pt x="571" y="1092"/>
                    <a:pt x="492" y="901"/>
                    <a:pt x="413" y="727"/>
                  </a:cubicBezTo>
                  <a:cubicBezTo>
                    <a:pt x="317" y="521"/>
                    <a:pt x="159" y="299"/>
                    <a:pt x="191" y="62"/>
                  </a:cubicBezTo>
                  <a:cubicBezTo>
                    <a:pt x="199" y="20"/>
                    <a:pt x="168" y="0"/>
                    <a:pt x="134" y="0"/>
                  </a:cubicBez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7" name="Google Shape;4587;p50"/>
            <p:cNvSpPr/>
            <p:nvPr/>
          </p:nvSpPr>
          <p:spPr>
            <a:xfrm>
              <a:off x="3758300" y="2929175"/>
              <a:ext cx="12750" cy="41475"/>
            </a:xfrm>
            <a:custGeom>
              <a:avLst/>
              <a:gdLst/>
              <a:ahLst/>
              <a:cxnLst/>
              <a:rect l="l" t="t" r="r" b="b"/>
              <a:pathLst>
                <a:path w="510" h="1659" extrusionOk="0">
                  <a:moveTo>
                    <a:pt x="73" y="1"/>
                  </a:moveTo>
                  <a:cubicBezTo>
                    <a:pt x="36" y="1"/>
                    <a:pt x="0" y="24"/>
                    <a:pt x="8" y="72"/>
                  </a:cubicBezTo>
                  <a:cubicBezTo>
                    <a:pt x="24" y="595"/>
                    <a:pt x="87" y="1197"/>
                    <a:pt x="372" y="1624"/>
                  </a:cubicBezTo>
                  <a:cubicBezTo>
                    <a:pt x="390" y="1648"/>
                    <a:pt x="414" y="1658"/>
                    <a:pt x="436" y="1658"/>
                  </a:cubicBezTo>
                  <a:cubicBezTo>
                    <a:pt x="475" y="1658"/>
                    <a:pt x="509" y="1627"/>
                    <a:pt x="499" y="1577"/>
                  </a:cubicBezTo>
                  <a:cubicBezTo>
                    <a:pt x="372" y="1070"/>
                    <a:pt x="198" y="610"/>
                    <a:pt x="151" y="72"/>
                  </a:cubicBezTo>
                  <a:cubicBezTo>
                    <a:pt x="151" y="24"/>
                    <a:pt x="111" y="1"/>
                    <a:pt x="73" y="1"/>
                  </a:cubicBez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8" name="Google Shape;4588;p50"/>
            <p:cNvSpPr/>
            <p:nvPr/>
          </p:nvSpPr>
          <p:spPr>
            <a:xfrm>
              <a:off x="3784625" y="2937650"/>
              <a:ext cx="11800" cy="33200"/>
            </a:xfrm>
            <a:custGeom>
              <a:avLst/>
              <a:gdLst/>
              <a:ahLst/>
              <a:cxnLst/>
              <a:rect l="l" t="t" r="r" b="b"/>
              <a:pathLst>
                <a:path w="472" h="1328" extrusionOk="0">
                  <a:moveTo>
                    <a:pt x="60" y="0"/>
                  </a:moveTo>
                  <a:cubicBezTo>
                    <a:pt x="29" y="0"/>
                    <a:pt x="1" y="20"/>
                    <a:pt x="1" y="65"/>
                  </a:cubicBezTo>
                  <a:cubicBezTo>
                    <a:pt x="1" y="477"/>
                    <a:pt x="80" y="984"/>
                    <a:pt x="349" y="1301"/>
                  </a:cubicBezTo>
                  <a:cubicBezTo>
                    <a:pt x="363" y="1320"/>
                    <a:pt x="380" y="1327"/>
                    <a:pt x="396" y="1327"/>
                  </a:cubicBezTo>
                  <a:cubicBezTo>
                    <a:pt x="435" y="1327"/>
                    <a:pt x="471" y="1283"/>
                    <a:pt x="460" y="1238"/>
                  </a:cubicBezTo>
                  <a:cubicBezTo>
                    <a:pt x="412" y="1064"/>
                    <a:pt x="317" y="889"/>
                    <a:pt x="254" y="699"/>
                  </a:cubicBezTo>
                  <a:cubicBezTo>
                    <a:pt x="207" y="493"/>
                    <a:pt x="159" y="271"/>
                    <a:pt x="127" y="65"/>
                  </a:cubicBezTo>
                  <a:cubicBezTo>
                    <a:pt x="127" y="24"/>
                    <a:pt x="93" y="0"/>
                    <a:pt x="60" y="0"/>
                  </a:cubicBez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9" name="Google Shape;4589;p50"/>
            <p:cNvSpPr/>
            <p:nvPr/>
          </p:nvSpPr>
          <p:spPr>
            <a:xfrm>
              <a:off x="3806975" y="2927425"/>
              <a:ext cx="13325" cy="45500"/>
            </a:xfrm>
            <a:custGeom>
              <a:avLst/>
              <a:gdLst/>
              <a:ahLst/>
              <a:cxnLst/>
              <a:rect l="l" t="t" r="r" b="b"/>
              <a:pathLst>
                <a:path w="533" h="1820" extrusionOk="0">
                  <a:moveTo>
                    <a:pt x="80" y="1"/>
                  </a:moveTo>
                  <a:cubicBezTo>
                    <a:pt x="41" y="1"/>
                    <a:pt x="0" y="31"/>
                    <a:pt x="10" y="78"/>
                  </a:cubicBezTo>
                  <a:cubicBezTo>
                    <a:pt x="121" y="649"/>
                    <a:pt x="200" y="1235"/>
                    <a:pt x="406" y="1774"/>
                  </a:cubicBezTo>
                  <a:cubicBezTo>
                    <a:pt x="413" y="1804"/>
                    <a:pt x="442" y="1819"/>
                    <a:pt x="470" y="1819"/>
                  </a:cubicBezTo>
                  <a:cubicBezTo>
                    <a:pt x="502" y="1819"/>
                    <a:pt x="532" y="1800"/>
                    <a:pt x="532" y="1758"/>
                  </a:cubicBezTo>
                  <a:cubicBezTo>
                    <a:pt x="453" y="1187"/>
                    <a:pt x="279" y="617"/>
                    <a:pt x="136" y="47"/>
                  </a:cubicBezTo>
                  <a:cubicBezTo>
                    <a:pt x="130" y="15"/>
                    <a:pt x="105" y="1"/>
                    <a:pt x="80" y="1"/>
                  </a:cubicBez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0" name="Google Shape;4590;p50"/>
            <p:cNvSpPr/>
            <p:nvPr/>
          </p:nvSpPr>
          <p:spPr>
            <a:xfrm>
              <a:off x="3829925" y="2917000"/>
              <a:ext cx="17700" cy="56400"/>
            </a:xfrm>
            <a:custGeom>
              <a:avLst/>
              <a:gdLst/>
              <a:ahLst/>
              <a:cxnLst/>
              <a:rect l="l" t="t" r="r" b="b"/>
              <a:pathLst>
                <a:path w="708" h="2256" extrusionOk="0">
                  <a:moveTo>
                    <a:pt x="54" y="1"/>
                  </a:moveTo>
                  <a:cubicBezTo>
                    <a:pt x="26" y="1"/>
                    <a:pt x="1" y="23"/>
                    <a:pt x="10" y="52"/>
                  </a:cubicBezTo>
                  <a:cubicBezTo>
                    <a:pt x="185" y="765"/>
                    <a:pt x="296" y="1541"/>
                    <a:pt x="581" y="2222"/>
                  </a:cubicBezTo>
                  <a:cubicBezTo>
                    <a:pt x="592" y="2246"/>
                    <a:pt x="613" y="2256"/>
                    <a:pt x="633" y="2256"/>
                  </a:cubicBezTo>
                  <a:cubicBezTo>
                    <a:pt x="669" y="2256"/>
                    <a:pt x="708" y="2225"/>
                    <a:pt x="708" y="2175"/>
                  </a:cubicBezTo>
                  <a:cubicBezTo>
                    <a:pt x="597" y="1462"/>
                    <a:pt x="311" y="733"/>
                    <a:pt x="106" y="36"/>
                  </a:cubicBezTo>
                  <a:cubicBezTo>
                    <a:pt x="93" y="11"/>
                    <a:pt x="73" y="1"/>
                    <a:pt x="54" y="1"/>
                  </a:cubicBez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1" name="Google Shape;4591;p50"/>
            <p:cNvSpPr/>
            <p:nvPr/>
          </p:nvSpPr>
          <p:spPr>
            <a:xfrm>
              <a:off x="3853350" y="2939475"/>
              <a:ext cx="10375" cy="34100"/>
            </a:xfrm>
            <a:custGeom>
              <a:avLst/>
              <a:gdLst/>
              <a:ahLst/>
              <a:cxnLst/>
              <a:rect l="l" t="t" r="r" b="b"/>
              <a:pathLst>
                <a:path w="415" h="1364" extrusionOk="0">
                  <a:moveTo>
                    <a:pt x="74" y="0"/>
                  </a:moveTo>
                  <a:cubicBezTo>
                    <a:pt x="36" y="0"/>
                    <a:pt x="0" y="24"/>
                    <a:pt x="8" y="72"/>
                  </a:cubicBezTo>
                  <a:cubicBezTo>
                    <a:pt x="40" y="484"/>
                    <a:pt x="72" y="959"/>
                    <a:pt x="278" y="1323"/>
                  </a:cubicBezTo>
                  <a:cubicBezTo>
                    <a:pt x="295" y="1352"/>
                    <a:pt x="318" y="1364"/>
                    <a:pt x="340" y="1364"/>
                  </a:cubicBezTo>
                  <a:cubicBezTo>
                    <a:pt x="379" y="1364"/>
                    <a:pt x="414" y="1326"/>
                    <a:pt x="404" y="1276"/>
                  </a:cubicBezTo>
                  <a:cubicBezTo>
                    <a:pt x="341" y="864"/>
                    <a:pt x="198" y="484"/>
                    <a:pt x="151" y="72"/>
                  </a:cubicBezTo>
                  <a:cubicBezTo>
                    <a:pt x="151" y="24"/>
                    <a:pt x="111" y="0"/>
                    <a:pt x="74" y="0"/>
                  </a:cubicBez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2" name="Google Shape;4592;p50"/>
            <p:cNvSpPr/>
            <p:nvPr/>
          </p:nvSpPr>
          <p:spPr>
            <a:xfrm>
              <a:off x="3874125" y="2938575"/>
              <a:ext cx="6775" cy="34175"/>
            </a:xfrm>
            <a:custGeom>
              <a:avLst/>
              <a:gdLst/>
              <a:ahLst/>
              <a:cxnLst/>
              <a:rect l="l" t="t" r="r" b="b"/>
              <a:pathLst>
                <a:path w="271" h="1367" extrusionOk="0">
                  <a:moveTo>
                    <a:pt x="96" y="1"/>
                  </a:moveTo>
                  <a:cubicBezTo>
                    <a:pt x="64" y="1"/>
                    <a:pt x="33" y="21"/>
                    <a:pt x="33" y="60"/>
                  </a:cubicBezTo>
                  <a:cubicBezTo>
                    <a:pt x="17" y="472"/>
                    <a:pt x="1" y="963"/>
                    <a:pt x="159" y="1343"/>
                  </a:cubicBezTo>
                  <a:cubicBezTo>
                    <a:pt x="165" y="1360"/>
                    <a:pt x="178" y="1367"/>
                    <a:pt x="193" y="1367"/>
                  </a:cubicBezTo>
                  <a:cubicBezTo>
                    <a:pt x="221" y="1367"/>
                    <a:pt x="254" y="1343"/>
                    <a:pt x="254" y="1312"/>
                  </a:cubicBezTo>
                  <a:cubicBezTo>
                    <a:pt x="270" y="1106"/>
                    <a:pt x="223" y="900"/>
                    <a:pt x="191" y="694"/>
                  </a:cubicBezTo>
                  <a:cubicBezTo>
                    <a:pt x="175" y="488"/>
                    <a:pt x="159" y="282"/>
                    <a:pt x="159" y="60"/>
                  </a:cubicBezTo>
                  <a:cubicBezTo>
                    <a:pt x="159" y="21"/>
                    <a:pt x="128" y="1"/>
                    <a:pt x="96" y="1"/>
                  </a:cubicBez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3" name="Google Shape;4593;p50"/>
            <p:cNvSpPr/>
            <p:nvPr/>
          </p:nvSpPr>
          <p:spPr>
            <a:xfrm>
              <a:off x="3896725" y="2927625"/>
              <a:ext cx="6750" cy="39525"/>
            </a:xfrm>
            <a:custGeom>
              <a:avLst/>
              <a:gdLst/>
              <a:ahLst/>
              <a:cxnLst/>
              <a:rect l="l" t="t" r="r" b="b"/>
              <a:pathLst>
                <a:path w="270" h="1581" extrusionOk="0">
                  <a:moveTo>
                    <a:pt x="44" y="1"/>
                  </a:moveTo>
                  <a:cubicBezTo>
                    <a:pt x="21" y="1"/>
                    <a:pt x="0" y="17"/>
                    <a:pt x="0" y="55"/>
                  </a:cubicBezTo>
                  <a:cubicBezTo>
                    <a:pt x="32" y="530"/>
                    <a:pt x="0" y="1069"/>
                    <a:pt x="127" y="1528"/>
                  </a:cubicBezTo>
                  <a:cubicBezTo>
                    <a:pt x="134" y="1564"/>
                    <a:pt x="157" y="1580"/>
                    <a:pt x="180" y="1580"/>
                  </a:cubicBezTo>
                  <a:cubicBezTo>
                    <a:pt x="209" y="1580"/>
                    <a:pt x="238" y="1556"/>
                    <a:pt x="238" y="1512"/>
                  </a:cubicBezTo>
                  <a:cubicBezTo>
                    <a:pt x="269" y="1037"/>
                    <a:pt x="158" y="530"/>
                    <a:pt x="95" y="55"/>
                  </a:cubicBezTo>
                  <a:cubicBezTo>
                    <a:pt x="95" y="21"/>
                    <a:pt x="69" y="1"/>
                    <a:pt x="44" y="1"/>
                  </a:cubicBez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4" name="Google Shape;4594;p50"/>
            <p:cNvSpPr/>
            <p:nvPr/>
          </p:nvSpPr>
          <p:spPr>
            <a:xfrm>
              <a:off x="3912550" y="2914675"/>
              <a:ext cx="7550" cy="51050"/>
            </a:xfrm>
            <a:custGeom>
              <a:avLst/>
              <a:gdLst/>
              <a:ahLst/>
              <a:cxnLst/>
              <a:rect l="l" t="t" r="r" b="b"/>
              <a:pathLst>
                <a:path w="302" h="2042" extrusionOk="0">
                  <a:moveTo>
                    <a:pt x="47" y="0"/>
                  </a:moveTo>
                  <a:cubicBezTo>
                    <a:pt x="23" y="0"/>
                    <a:pt x="1" y="16"/>
                    <a:pt x="1" y="50"/>
                  </a:cubicBezTo>
                  <a:cubicBezTo>
                    <a:pt x="64" y="683"/>
                    <a:pt x="48" y="1349"/>
                    <a:pt x="112" y="1983"/>
                  </a:cubicBezTo>
                  <a:cubicBezTo>
                    <a:pt x="112" y="2022"/>
                    <a:pt x="139" y="2042"/>
                    <a:pt x="169" y="2042"/>
                  </a:cubicBezTo>
                  <a:cubicBezTo>
                    <a:pt x="199" y="2042"/>
                    <a:pt x="230" y="2022"/>
                    <a:pt x="238" y="1983"/>
                  </a:cubicBezTo>
                  <a:cubicBezTo>
                    <a:pt x="302" y="1349"/>
                    <a:pt x="191" y="668"/>
                    <a:pt x="96" y="34"/>
                  </a:cubicBezTo>
                  <a:cubicBezTo>
                    <a:pt x="88" y="12"/>
                    <a:pt x="67" y="0"/>
                    <a:pt x="47" y="0"/>
                  </a:cubicBez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5" name="Google Shape;4595;p50"/>
            <p:cNvSpPr/>
            <p:nvPr/>
          </p:nvSpPr>
          <p:spPr>
            <a:xfrm>
              <a:off x="3927600" y="2932750"/>
              <a:ext cx="7950" cy="36400"/>
            </a:xfrm>
            <a:custGeom>
              <a:avLst/>
              <a:gdLst/>
              <a:ahLst/>
              <a:cxnLst/>
              <a:rect l="l" t="t" r="r" b="b"/>
              <a:pathLst>
                <a:path w="318" h="1456" extrusionOk="0">
                  <a:moveTo>
                    <a:pt x="189" y="0"/>
                  </a:moveTo>
                  <a:cubicBezTo>
                    <a:pt x="155" y="0"/>
                    <a:pt x="120" y="24"/>
                    <a:pt x="112" y="71"/>
                  </a:cubicBezTo>
                  <a:cubicBezTo>
                    <a:pt x="80" y="483"/>
                    <a:pt x="1" y="1038"/>
                    <a:pt x="175" y="1434"/>
                  </a:cubicBezTo>
                  <a:cubicBezTo>
                    <a:pt x="189" y="1448"/>
                    <a:pt x="210" y="1456"/>
                    <a:pt x="230" y="1456"/>
                  </a:cubicBezTo>
                  <a:cubicBezTo>
                    <a:pt x="254" y="1456"/>
                    <a:pt x="277" y="1444"/>
                    <a:pt x="286" y="1418"/>
                  </a:cubicBezTo>
                  <a:cubicBezTo>
                    <a:pt x="318" y="1212"/>
                    <a:pt x="270" y="990"/>
                    <a:pt x="254" y="784"/>
                  </a:cubicBezTo>
                  <a:cubicBezTo>
                    <a:pt x="238" y="547"/>
                    <a:pt x="238" y="309"/>
                    <a:pt x="254" y="71"/>
                  </a:cubicBezTo>
                  <a:cubicBezTo>
                    <a:pt x="254" y="24"/>
                    <a:pt x="223" y="0"/>
                    <a:pt x="189" y="0"/>
                  </a:cubicBez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6" name="Google Shape;4596;p50"/>
            <p:cNvSpPr/>
            <p:nvPr/>
          </p:nvSpPr>
          <p:spPr>
            <a:xfrm>
              <a:off x="3948200" y="2926900"/>
              <a:ext cx="7150" cy="40975"/>
            </a:xfrm>
            <a:custGeom>
              <a:avLst/>
              <a:gdLst/>
              <a:ahLst/>
              <a:cxnLst/>
              <a:rect l="l" t="t" r="r" b="b"/>
              <a:pathLst>
                <a:path w="286" h="1639" extrusionOk="0">
                  <a:moveTo>
                    <a:pt x="129" y="0"/>
                  </a:moveTo>
                  <a:cubicBezTo>
                    <a:pt x="107" y="0"/>
                    <a:pt x="88" y="12"/>
                    <a:pt x="96" y="36"/>
                  </a:cubicBezTo>
                  <a:cubicBezTo>
                    <a:pt x="96" y="321"/>
                    <a:pt x="96" y="606"/>
                    <a:pt x="64" y="876"/>
                  </a:cubicBezTo>
                  <a:cubicBezTo>
                    <a:pt x="48" y="1129"/>
                    <a:pt x="1" y="1367"/>
                    <a:pt x="32" y="1620"/>
                  </a:cubicBezTo>
                  <a:cubicBezTo>
                    <a:pt x="32" y="1634"/>
                    <a:pt x="44" y="1639"/>
                    <a:pt x="58" y="1639"/>
                  </a:cubicBezTo>
                  <a:cubicBezTo>
                    <a:pt x="77" y="1639"/>
                    <a:pt x="102" y="1629"/>
                    <a:pt x="111" y="1620"/>
                  </a:cubicBezTo>
                  <a:cubicBezTo>
                    <a:pt x="286" y="1161"/>
                    <a:pt x="206" y="511"/>
                    <a:pt x="175" y="36"/>
                  </a:cubicBezTo>
                  <a:cubicBezTo>
                    <a:pt x="175" y="12"/>
                    <a:pt x="151" y="0"/>
                    <a:pt x="129" y="0"/>
                  </a:cubicBez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7" name="Google Shape;4597;p50"/>
            <p:cNvSpPr/>
            <p:nvPr/>
          </p:nvSpPr>
          <p:spPr>
            <a:xfrm>
              <a:off x="3961275" y="2933225"/>
              <a:ext cx="5950" cy="30275"/>
            </a:xfrm>
            <a:custGeom>
              <a:avLst/>
              <a:gdLst/>
              <a:ahLst/>
              <a:cxnLst/>
              <a:rect l="l" t="t" r="r" b="b"/>
              <a:pathLst>
                <a:path w="238" h="1211" extrusionOk="0">
                  <a:moveTo>
                    <a:pt x="170" y="0"/>
                  </a:moveTo>
                  <a:cubicBezTo>
                    <a:pt x="145" y="0"/>
                    <a:pt x="118" y="17"/>
                    <a:pt x="111" y="52"/>
                  </a:cubicBezTo>
                  <a:cubicBezTo>
                    <a:pt x="64" y="242"/>
                    <a:pt x="32" y="448"/>
                    <a:pt x="32" y="654"/>
                  </a:cubicBezTo>
                  <a:cubicBezTo>
                    <a:pt x="16" y="829"/>
                    <a:pt x="0" y="1035"/>
                    <a:pt x="95" y="1193"/>
                  </a:cubicBezTo>
                  <a:cubicBezTo>
                    <a:pt x="101" y="1205"/>
                    <a:pt x="114" y="1210"/>
                    <a:pt x="129" y="1210"/>
                  </a:cubicBezTo>
                  <a:cubicBezTo>
                    <a:pt x="153" y="1210"/>
                    <a:pt x="181" y="1197"/>
                    <a:pt x="190" y="1177"/>
                  </a:cubicBezTo>
                  <a:cubicBezTo>
                    <a:pt x="238" y="1003"/>
                    <a:pt x="190" y="829"/>
                    <a:pt x="190" y="654"/>
                  </a:cubicBezTo>
                  <a:cubicBezTo>
                    <a:pt x="190" y="448"/>
                    <a:pt x="206" y="258"/>
                    <a:pt x="222" y="68"/>
                  </a:cubicBezTo>
                  <a:cubicBezTo>
                    <a:pt x="231" y="25"/>
                    <a:pt x="201" y="0"/>
                    <a:pt x="170" y="0"/>
                  </a:cubicBez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8" name="Google Shape;4598;p50"/>
            <p:cNvSpPr/>
            <p:nvPr/>
          </p:nvSpPr>
          <p:spPr>
            <a:xfrm>
              <a:off x="3981475" y="2907925"/>
              <a:ext cx="13725" cy="51000"/>
            </a:xfrm>
            <a:custGeom>
              <a:avLst/>
              <a:gdLst/>
              <a:ahLst/>
              <a:cxnLst/>
              <a:rect l="l" t="t" r="r" b="b"/>
              <a:pathLst>
                <a:path w="549" h="2040" extrusionOk="0">
                  <a:moveTo>
                    <a:pt x="475" y="0"/>
                  </a:moveTo>
                  <a:cubicBezTo>
                    <a:pt x="454" y="0"/>
                    <a:pt x="434" y="10"/>
                    <a:pt x="428" y="35"/>
                  </a:cubicBezTo>
                  <a:cubicBezTo>
                    <a:pt x="206" y="637"/>
                    <a:pt x="0" y="1334"/>
                    <a:pt x="48" y="1983"/>
                  </a:cubicBezTo>
                  <a:cubicBezTo>
                    <a:pt x="48" y="2019"/>
                    <a:pt x="83" y="2039"/>
                    <a:pt x="116" y="2039"/>
                  </a:cubicBezTo>
                  <a:cubicBezTo>
                    <a:pt x="142" y="2039"/>
                    <a:pt x="168" y="2027"/>
                    <a:pt x="175" y="1999"/>
                  </a:cubicBezTo>
                  <a:cubicBezTo>
                    <a:pt x="301" y="1350"/>
                    <a:pt x="333" y="700"/>
                    <a:pt x="539" y="66"/>
                  </a:cubicBezTo>
                  <a:cubicBezTo>
                    <a:pt x="549" y="27"/>
                    <a:pt x="510" y="0"/>
                    <a:pt x="475" y="0"/>
                  </a:cubicBez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9" name="Google Shape;4599;p50"/>
            <p:cNvSpPr/>
            <p:nvPr/>
          </p:nvSpPr>
          <p:spPr>
            <a:xfrm>
              <a:off x="3994150" y="2914750"/>
              <a:ext cx="13725" cy="42125"/>
            </a:xfrm>
            <a:custGeom>
              <a:avLst/>
              <a:gdLst/>
              <a:ahLst/>
              <a:cxnLst/>
              <a:rect l="l" t="t" r="r" b="b"/>
              <a:pathLst>
                <a:path w="549" h="1685" extrusionOk="0">
                  <a:moveTo>
                    <a:pt x="476" y="1"/>
                  </a:moveTo>
                  <a:cubicBezTo>
                    <a:pt x="451" y="1"/>
                    <a:pt x="425" y="15"/>
                    <a:pt x="412" y="47"/>
                  </a:cubicBezTo>
                  <a:cubicBezTo>
                    <a:pt x="333" y="332"/>
                    <a:pt x="270" y="617"/>
                    <a:pt x="175" y="886"/>
                  </a:cubicBezTo>
                  <a:cubicBezTo>
                    <a:pt x="111" y="1140"/>
                    <a:pt x="0" y="1393"/>
                    <a:pt x="0" y="1647"/>
                  </a:cubicBezTo>
                  <a:cubicBezTo>
                    <a:pt x="0" y="1673"/>
                    <a:pt x="15" y="1685"/>
                    <a:pt x="30" y="1685"/>
                  </a:cubicBezTo>
                  <a:cubicBezTo>
                    <a:pt x="43" y="1685"/>
                    <a:pt x="57" y="1677"/>
                    <a:pt x="64" y="1663"/>
                  </a:cubicBezTo>
                  <a:cubicBezTo>
                    <a:pt x="349" y="1235"/>
                    <a:pt x="428" y="570"/>
                    <a:pt x="539" y="78"/>
                  </a:cubicBezTo>
                  <a:cubicBezTo>
                    <a:pt x="548" y="31"/>
                    <a:pt x="513" y="1"/>
                    <a:pt x="476" y="1"/>
                  </a:cubicBez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0" name="Google Shape;4600;p50"/>
            <p:cNvSpPr/>
            <p:nvPr/>
          </p:nvSpPr>
          <p:spPr>
            <a:xfrm>
              <a:off x="4013550" y="2903275"/>
              <a:ext cx="16100" cy="49550"/>
            </a:xfrm>
            <a:custGeom>
              <a:avLst/>
              <a:gdLst/>
              <a:ahLst/>
              <a:cxnLst/>
              <a:rect l="l" t="t" r="r" b="b"/>
              <a:pathLst>
                <a:path w="644" h="1982" extrusionOk="0">
                  <a:moveTo>
                    <a:pt x="564" y="0"/>
                  </a:moveTo>
                  <a:cubicBezTo>
                    <a:pt x="538" y="0"/>
                    <a:pt x="514" y="14"/>
                    <a:pt x="508" y="46"/>
                  </a:cubicBezTo>
                  <a:cubicBezTo>
                    <a:pt x="333" y="648"/>
                    <a:pt x="96" y="1282"/>
                    <a:pt x="1" y="1916"/>
                  </a:cubicBezTo>
                  <a:cubicBezTo>
                    <a:pt x="1" y="1955"/>
                    <a:pt x="37" y="1982"/>
                    <a:pt x="72" y="1982"/>
                  </a:cubicBezTo>
                  <a:cubicBezTo>
                    <a:pt x="94" y="1982"/>
                    <a:pt x="115" y="1972"/>
                    <a:pt x="127" y="1947"/>
                  </a:cubicBezTo>
                  <a:cubicBezTo>
                    <a:pt x="365" y="1345"/>
                    <a:pt x="476" y="696"/>
                    <a:pt x="634" y="78"/>
                  </a:cubicBezTo>
                  <a:cubicBezTo>
                    <a:pt x="644" y="31"/>
                    <a:pt x="602" y="0"/>
                    <a:pt x="564" y="0"/>
                  </a:cubicBez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1" name="Google Shape;4601;p50"/>
            <p:cNvSpPr/>
            <p:nvPr/>
          </p:nvSpPr>
          <p:spPr>
            <a:xfrm>
              <a:off x="4031775" y="2916750"/>
              <a:ext cx="12925" cy="34450"/>
            </a:xfrm>
            <a:custGeom>
              <a:avLst/>
              <a:gdLst/>
              <a:ahLst/>
              <a:cxnLst/>
              <a:rect l="l" t="t" r="r" b="b"/>
              <a:pathLst>
                <a:path w="517" h="1378" extrusionOk="0">
                  <a:moveTo>
                    <a:pt x="444" y="0"/>
                  </a:moveTo>
                  <a:cubicBezTo>
                    <a:pt x="419" y="0"/>
                    <a:pt x="393" y="14"/>
                    <a:pt x="381" y="46"/>
                  </a:cubicBezTo>
                  <a:cubicBezTo>
                    <a:pt x="301" y="268"/>
                    <a:pt x="222" y="490"/>
                    <a:pt x="159" y="727"/>
                  </a:cubicBezTo>
                  <a:cubicBezTo>
                    <a:pt x="80" y="917"/>
                    <a:pt x="0" y="1123"/>
                    <a:pt x="0" y="1329"/>
                  </a:cubicBezTo>
                  <a:cubicBezTo>
                    <a:pt x="0" y="1360"/>
                    <a:pt x="27" y="1377"/>
                    <a:pt x="54" y="1377"/>
                  </a:cubicBezTo>
                  <a:cubicBezTo>
                    <a:pt x="69" y="1377"/>
                    <a:pt x="84" y="1372"/>
                    <a:pt x="95" y="1361"/>
                  </a:cubicBezTo>
                  <a:cubicBezTo>
                    <a:pt x="206" y="1187"/>
                    <a:pt x="254" y="965"/>
                    <a:pt x="317" y="775"/>
                  </a:cubicBezTo>
                  <a:cubicBezTo>
                    <a:pt x="381" y="537"/>
                    <a:pt x="444" y="315"/>
                    <a:pt x="507" y="78"/>
                  </a:cubicBezTo>
                  <a:cubicBezTo>
                    <a:pt x="517" y="30"/>
                    <a:pt x="481" y="0"/>
                    <a:pt x="444" y="0"/>
                  </a:cubicBez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2" name="Google Shape;4602;p50"/>
            <p:cNvSpPr/>
            <p:nvPr/>
          </p:nvSpPr>
          <p:spPr>
            <a:xfrm>
              <a:off x="4054100" y="2909225"/>
              <a:ext cx="13175" cy="37625"/>
            </a:xfrm>
            <a:custGeom>
              <a:avLst/>
              <a:gdLst/>
              <a:ahLst/>
              <a:cxnLst/>
              <a:rect l="l" t="t" r="r" b="b"/>
              <a:pathLst>
                <a:path w="527" h="1505" extrusionOk="0">
                  <a:moveTo>
                    <a:pt x="447" y="0"/>
                  </a:moveTo>
                  <a:cubicBezTo>
                    <a:pt x="421" y="0"/>
                    <a:pt x="397" y="14"/>
                    <a:pt x="391" y="46"/>
                  </a:cubicBezTo>
                  <a:cubicBezTo>
                    <a:pt x="327" y="299"/>
                    <a:pt x="264" y="553"/>
                    <a:pt x="185" y="791"/>
                  </a:cubicBezTo>
                  <a:cubicBezTo>
                    <a:pt x="121" y="1012"/>
                    <a:pt x="26" y="1218"/>
                    <a:pt x="10" y="1456"/>
                  </a:cubicBezTo>
                  <a:cubicBezTo>
                    <a:pt x="0" y="1487"/>
                    <a:pt x="30" y="1504"/>
                    <a:pt x="60" y="1504"/>
                  </a:cubicBezTo>
                  <a:cubicBezTo>
                    <a:pt x="77" y="1504"/>
                    <a:pt x="94" y="1499"/>
                    <a:pt x="105" y="1488"/>
                  </a:cubicBezTo>
                  <a:cubicBezTo>
                    <a:pt x="359" y="1092"/>
                    <a:pt x="422" y="521"/>
                    <a:pt x="517" y="78"/>
                  </a:cubicBezTo>
                  <a:cubicBezTo>
                    <a:pt x="527" y="30"/>
                    <a:pt x="485" y="0"/>
                    <a:pt x="447" y="0"/>
                  </a:cubicBez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3" name="Google Shape;4603;p50"/>
            <p:cNvSpPr/>
            <p:nvPr/>
          </p:nvSpPr>
          <p:spPr>
            <a:xfrm>
              <a:off x="3564800" y="2921850"/>
              <a:ext cx="511750" cy="235075"/>
            </a:xfrm>
            <a:custGeom>
              <a:avLst/>
              <a:gdLst/>
              <a:ahLst/>
              <a:cxnLst/>
              <a:rect l="l" t="t" r="r" b="b"/>
              <a:pathLst>
                <a:path w="20470" h="9403" extrusionOk="0">
                  <a:moveTo>
                    <a:pt x="1" y="0"/>
                  </a:moveTo>
                  <a:lnTo>
                    <a:pt x="1" y="0"/>
                  </a:lnTo>
                  <a:cubicBezTo>
                    <a:pt x="888" y="2377"/>
                    <a:pt x="1775" y="4294"/>
                    <a:pt x="3661" y="6084"/>
                  </a:cubicBezTo>
                  <a:cubicBezTo>
                    <a:pt x="5561" y="7883"/>
                    <a:pt x="8339" y="9403"/>
                    <a:pt x="10995" y="9403"/>
                  </a:cubicBezTo>
                  <a:cubicBezTo>
                    <a:pt x="11240" y="9403"/>
                    <a:pt x="11483" y="9390"/>
                    <a:pt x="11724" y="9363"/>
                  </a:cubicBezTo>
                  <a:cubicBezTo>
                    <a:pt x="14133" y="9094"/>
                    <a:pt x="16224" y="7494"/>
                    <a:pt x="17760" y="5688"/>
                  </a:cubicBezTo>
                  <a:cubicBezTo>
                    <a:pt x="19060" y="4167"/>
                    <a:pt x="19820" y="2282"/>
                    <a:pt x="20470" y="412"/>
                  </a:cubicBezTo>
                  <a:lnTo>
                    <a:pt x="20470" y="412"/>
                  </a:lnTo>
                  <a:cubicBezTo>
                    <a:pt x="17994" y="1306"/>
                    <a:pt x="14152" y="1963"/>
                    <a:pt x="10193" y="1963"/>
                  </a:cubicBezTo>
                  <a:cubicBezTo>
                    <a:pt x="6575" y="1963"/>
                    <a:pt x="2860" y="1415"/>
                    <a:pt x="1" y="0"/>
                  </a:cubicBezTo>
                  <a:close/>
                </a:path>
              </a:pathLst>
            </a:custGeom>
            <a:solidFill>
              <a:srgbClr val="FFA4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4" name="Google Shape;4604;p50"/>
            <p:cNvSpPr/>
            <p:nvPr/>
          </p:nvSpPr>
          <p:spPr>
            <a:xfrm>
              <a:off x="3575250" y="2945950"/>
              <a:ext cx="492450" cy="59100"/>
            </a:xfrm>
            <a:custGeom>
              <a:avLst/>
              <a:gdLst/>
              <a:ahLst/>
              <a:cxnLst/>
              <a:rect l="l" t="t" r="r" b="b"/>
              <a:pathLst>
                <a:path w="19698" h="2364" extrusionOk="0">
                  <a:moveTo>
                    <a:pt x="75" y="0"/>
                  </a:moveTo>
                  <a:cubicBezTo>
                    <a:pt x="33" y="0"/>
                    <a:pt x="0" y="54"/>
                    <a:pt x="42" y="82"/>
                  </a:cubicBezTo>
                  <a:cubicBezTo>
                    <a:pt x="3180" y="1831"/>
                    <a:pt x="6780" y="2364"/>
                    <a:pt x="10325" y="2364"/>
                  </a:cubicBezTo>
                  <a:cubicBezTo>
                    <a:pt x="10378" y="2364"/>
                    <a:pt x="10430" y="2364"/>
                    <a:pt x="10483" y="2363"/>
                  </a:cubicBezTo>
                  <a:cubicBezTo>
                    <a:pt x="12225" y="2363"/>
                    <a:pt x="13984" y="2316"/>
                    <a:pt x="15695" y="2047"/>
                  </a:cubicBezTo>
                  <a:cubicBezTo>
                    <a:pt x="16978" y="1841"/>
                    <a:pt x="18657" y="1587"/>
                    <a:pt x="19655" y="668"/>
                  </a:cubicBezTo>
                  <a:cubicBezTo>
                    <a:pt x="19698" y="640"/>
                    <a:pt x="19652" y="586"/>
                    <a:pt x="19619" y="586"/>
                  </a:cubicBezTo>
                  <a:cubicBezTo>
                    <a:pt x="19615" y="586"/>
                    <a:pt x="19611" y="587"/>
                    <a:pt x="19608" y="589"/>
                  </a:cubicBezTo>
                  <a:cubicBezTo>
                    <a:pt x="16788" y="2015"/>
                    <a:pt x="13461" y="2110"/>
                    <a:pt x="10372" y="2110"/>
                  </a:cubicBezTo>
                  <a:cubicBezTo>
                    <a:pt x="6791" y="2110"/>
                    <a:pt x="3354" y="1555"/>
                    <a:pt x="90" y="3"/>
                  </a:cubicBezTo>
                  <a:cubicBezTo>
                    <a:pt x="85" y="1"/>
                    <a:pt x="80" y="0"/>
                    <a:pt x="75" y="0"/>
                  </a:cubicBez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5" name="Google Shape;4605;p50"/>
            <p:cNvSpPr/>
            <p:nvPr/>
          </p:nvSpPr>
          <p:spPr>
            <a:xfrm>
              <a:off x="3564500" y="2920600"/>
              <a:ext cx="513900" cy="57150"/>
            </a:xfrm>
            <a:custGeom>
              <a:avLst/>
              <a:gdLst/>
              <a:ahLst/>
              <a:cxnLst/>
              <a:rect l="l" t="t" r="r" b="b"/>
              <a:pathLst>
                <a:path w="20556" h="2286" extrusionOk="0">
                  <a:moveTo>
                    <a:pt x="52" y="1"/>
                  </a:moveTo>
                  <a:cubicBezTo>
                    <a:pt x="24" y="1"/>
                    <a:pt x="0" y="68"/>
                    <a:pt x="29" y="82"/>
                  </a:cubicBezTo>
                  <a:cubicBezTo>
                    <a:pt x="3261" y="1587"/>
                    <a:pt x="6889" y="2237"/>
                    <a:pt x="10422" y="2284"/>
                  </a:cubicBezTo>
                  <a:cubicBezTo>
                    <a:pt x="10513" y="2285"/>
                    <a:pt x="10604" y="2285"/>
                    <a:pt x="10695" y="2285"/>
                  </a:cubicBezTo>
                  <a:cubicBezTo>
                    <a:pt x="12424" y="2285"/>
                    <a:pt x="14139" y="2142"/>
                    <a:pt x="15840" y="1856"/>
                  </a:cubicBezTo>
                  <a:cubicBezTo>
                    <a:pt x="16711" y="1714"/>
                    <a:pt x="17566" y="1524"/>
                    <a:pt x="18422" y="1334"/>
                  </a:cubicBezTo>
                  <a:cubicBezTo>
                    <a:pt x="19151" y="1159"/>
                    <a:pt x="19927" y="969"/>
                    <a:pt x="20513" y="494"/>
                  </a:cubicBezTo>
                  <a:cubicBezTo>
                    <a:pt x="20556" y="466"/>
                    <a:pt x="20522" y="412"/>
                    <a:pt x="20492" y="412"/>
                  </a:cubicBezTo>
                  <a:cubicBezTo>
                    <a:pt x="20489" y="412"/>
                    <a:pt x="20485" y="413"/>
                    <a:pt x="20482" y="415"/>
                  </a:cubicBezTo>
                  <a:cubicBezTo>
                    <a:pt x="18992" y="1049"/>
                    <a:pt x="17361" y="1334"/>
                    <a:pt x="15760" y="1603"/>
                  </a:cubicBezTo>
                  <a:cubicBezTo>
                    <a:pt x="14134" y="1877"/>
                    <a:pt x="12468" y="2019"/>
                    <a:pt x="10810" y="2019"/>
                  </a:cubicBezTo>
                  <a:cubicBezTo>
                    <a:pt x="10643" y="2019"/>
                    <a:pt x="10477" y="2018"/>
                    <a:pt x="10311" y="2015"/>
                  </a:cubicBezTo>
                  <a:cubicBezTo>
                    <a:pt x="6794" y="1983"/>
                    <a:pt x="3340" y="1286"/>
                    <a:pt x="61" y="3"/>
                  </a:cubicBezTo>
                  <a:cubicBezTo>
                    <a:pt x="58" y="1"/>
                    <a:pt x="55" y="1"/>
                    <a:pt x="52" y="1"/>
                  </a:cubicBez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6" name="Google Shape;4606;p50"/>
            <p:cNvSpPr/>
            <p:nvPr/>
          </p:nvSpPr>
          <p:spPr>
            <a:xfrm>
              <a:off x="3602050" y="2981525"/>
              <a:ext cx="24575" cy="21350"/>
            </a:xfrm>
            <a:custGeom>
              <a:avLst/>
              <a:gdLst/>
              <a:ahLst/>
              <a:cxnLst/>
              <a:rect l="l" t="t" r="r" b="b"/>
              <a:pathLst>
                <a:path w="983" h="854" extrusionOk="0">
                  <a:moveTo>
                    <a:pt x="502" y="0"/>
                  </a:moveTo>
                  <a:cubicBezTo>
                    <a:pt x="337" y="0"/>
                    <a:pt x="181" y="92"/>
                    <a:pt x="111" y="243"/>
                  </a:cubicBezTo>
                  <a:cubicBezTo>
                    <a:pt x="0" y="465"/>
                    <a:pt x="95" y="719"/>
                    <a:pt x="317" y="814"/>
                  </a:cubicBezTo>
                  <a:cubicBezTo>
                    <a:pt x="375" y="840"/>
                    <a:pt x="436" y="853"/>
                    <a:pt x="497" y="853"/>
                  </a:cubicBezTo>
                  <a:cubicBezTo>
                    <a:pt x="654" y="853"/>
                    <a:pt x="808" y="767"/>
                    <a:pt x="887" y="608"/>
                  </a:cubicBezTo>
                  <a:cubicBezTo>
                    <a:pt x="982" y="402"/>
                    <a:pt x="887" y="148"/>
                    <a:pt x="681" y="37"/>
                  </a:cubicBezTo>
                  <a:cubicBezTo>
                    <a:pt x="623" y="12"/>
                    <a:pt x="562" y="0"/>
                    <a:pt x="502" y="0"/>
                  </a:cubicBez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7" name="Google Shape;4607;p50"/>
            <p:cNvSpPr/>
            <p:nvPr/>
          </p:nvSpPr>
          <p:spPr>
            <a:xfrm>
              <a:off x="3673725" y="2998700"/>
              <a:ext cx="24200" cy="21375"/>
            </a:xfrm>
            <a:custGeom>
              <a:avLst/>
              <a:gdLst/>
              <a:ahLst/>
              <a:cxnLst/>
              <a:rect l="l" t="t" r="r" b="b"/>
              <a:pathLst>
                <a:path w="968" h="855" extrusionOk="0">
                  <a:moveTo>
                    <a:pt x="483" y="1"/>
                  </a:moveTo>
                  <a:cubicBezTo>
                    <a:pt x="327" y="1"/>
                    <a:pt x="175" y="95"/>
                    <a:pt x="96" y="253"/>
                  </a:cubicBezTo>
                  <a:cubicBezTo>
                    <a:pt x="1" y="459"/>
                    <a:pt x="96" y="713"/>
                    <a:pt x="302" y="808"/>
                  </a:cubicBezTo>
                  <a:cubicBezTo>
                    <a:pt x="365" y="839"/>
                    <a:pt x="431" y="854"/>
                    <a:pt x="495" y="854"/>
                  </a:cubicBezTo>
                  <a:cubicBezTo>
                    <a:pt x="655" y="854"/>
                    <a:pt x="804" y="761"/>
                    <a:pt x="872" y="602"/>
                  </a:cubicBezTo>
                  <a:cubicBezTo>
                    <a:pt x="967" y="396"/>
                    <a:pt x="888" y="142"/>
                    <a:pt x="666" y="47"/>
                  </a:cubicBezTo>
                  <a:cubicBezTo>
                    <a:pt x="607" y="16"/>
                    <a:pt x="545" y="1"/>
                    <a:pt x="483" y="1"/>
                  </a:cubicBez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8" name="Google Shape;4608;p50"/>
            <p:cNvSpPr/>
            <p:nvPr/>
          </p:nvSpPr>
          <p:spPr>
            <a:xfrm>
              <a:off x="3766800" y="3010600"/>
              <a:ext cx="24200" cy="21500"/>
            </a:xfrm>
            <a:custGeom>
              <a:avLst/>
              <a:gdLst/>
              <a:ahLst/>
              <a:cxnLst/>
              <a:rect l="l" t="t" r="r" b="b"/>
              <a:pathLst>
                <a:path w="968" h="860" extrusionOk="0">
                  <a:moveTo>
                    <a:pt x="480" y="0"/>
                  </a:moveTo>
                  <a:cubicBezTo>
                    <a:pt x="321" y="0"/>
                    <a:pt x="164" y="94"/>
                    <a:pt x="96" y="253"/>
                  </a:cubicBezTo>
                  <a:cubicBezTo>
                    <a:pt x="1" y="459"/>
                    <a:pt x="96" y="712"/>
                    <a:pt x="302" y="823"/>
                  </a:cubicBezTo>
                  <a:cubicBezTo>
                    <a:pt x="360" y="848"/>
                    <a:pt x="421" y="860"/>
                    <a:pt x="481" y="860"/>
                  </a:cubicBezTo>
                  <a:cubicBezTo>
                    <a:pt x="647" y="860"/>
                    <a:pt x="802" y="768"/>
                    <a:pt x="872" y="617"/>
                  </a:cubicBezTo>
                  <a:cubicBezTo>
                    <a:pt x="967" y="395"/>
                    <a:pt x="872" y="142"/>
                    <a:pt x="666" y="47"/>
                  </a:cubicBezTo>
                  <a:cubicBezTo>
                    <a:pt x="607" y="15"/>
                    <a:pt x="544" y="0"/>
                    <a:pt x="480" y="0"/>
                  </a:cubicBez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9" name="Google Shape;4609;p50"/>
            <p:cNvSpPr/>
            <p:nvPr/>
          </p:nvSpPr>
          <p:spPr>
            <a:xfrm>
              <a:off x="3856325" y="3013600"/>
              <a:ext cx="24575" cy="21525"/>
            </a:xfrm>
            <a:custGeom>
              <a:avLst/>
              <a:gdLst/>
              <a:ahLst/>
              <a:cxnLst/>
              <a:rect l="l" t="t" r="r" b="b"/>
              <a:pathLst>
                <a:path w="983" h="861" extrusionOk="0">
                  <a:moveTo>
                    <a:pt x="496" y="1"/>
                  </a:moveTo>
                  <a:cubicBezTo>
                    <a:pt x="336" y="1"/>
                    <a:pt x="181" y="92"/>
                    <a:pt x="111" y="244"/>
                  </a:cubicBezTo>
                  <a:cubicBezTo>
                    <a:pt x="0" y="465"/>
                    <a:pt x="95" y="719"/>
                    <a:pt x="317" y="814"/>
                  </a:cubicBezTo>
                  <a:cubicBezTo>
                    <a:pt x="376" y="845"/>
                    <a:pt x="438" y="860"/>
                    <a:pt x="500" y="860"/>
                  </a:cubicBezTo>
                  <a:cubicBezTo>
                    <a:pt x="654" y="860"/>
                    <a:pt x="803" y="767"/>
                    <a:pt x="871" y="608"/>
                  </a:cubicBezTo>
                  <a:cubicBezTo>
                    <a:pt x="982" y="402"/>
                    <a:pt x="887" y="148"/>
                    <a:pt x="665" y="38"/>
                  </a:cubicBezTo>
                  <a:cubicBezTo>
                    <a:pt x="611" y="12"/>
                    <a:pt x="553" y="1"/>
                    <a:pt x="496" y="1"/>
                  </a:cubicBez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0" name="Google Shape;4610;p50"/>
            <p:cNvSpPr/>
            <p:nvPr/>
          </p:nvSpPr>
          <p:spPr>
            <a:xfrm>
              <a:off x="3946225" y="3005225"/>
              <a:ext cx="24175" cy="21350"/>
            </a:xfrm>
            <a:custGeom>
              <a:avLst/>
              <a:gdLst/>
              <a:ahLst/>
              <a:cxnLst/>
              <a:rect l="l" t="t" r="r" b="b"/>
              <a:pathLst>
                <a:path w="967" h="854" extrusionOk="0">
                  <a:moveTo>
                    <a:pt x="486" y="0"/>
                  </a:moveTo>
                  <a:cubicBezTo>
                    <a:pt x="329" y="0"/>
                    <a:pt x="175" y="86"/>
                    <a:pt x="95" y="246"/>
                  </a:cubicBezTo>
                  <a:cubicBezTo>
                    <a:pt x="0" y="452"/>
                    <a:pt x="95" y="705"/>
                    <a:pt x="301" y="816"/>
                  </a:cubicBezTo>
                  <a:cubicBezTo>
                    <a:pt x="360" y="841"/>
                    <a:pt x="421" y="853"/>
                    <a:pt x="481" y="853"/>
                  </a:cubicBezTo>
                  <a:cubicBezTo>
                    <a:pt x="646" y="853"/>
                    <a:pt x="802" y="762"/>
                    <a:pt x="872" y="610"/>
                  </a:cubicBezTo>
                  <a:cubicBezTo>
                    <a:pt x="967" y="388"/>
                    <a:pt x="888" y="135"/>
                    <a:pt x="666" y="40"/>
                  </a:cubicBezTo>
                  <a:cubicBezTo>
                    <a:pt x="608" y="13"/>
                    <a:pt x="547" y="0"/>
                    <a:pt x="486" y="0"/>
                  </a:cubicBez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1" name="Google Shape;4611;p50"/>
            <p:cNvSpPr/>
            <p:nvPr/>
          </p:nvSpPr>
          <p:spPr>
            <a:xfrm>
              <a:off x="4020275" y="2994925"/>
              <a:ext cx="24600" cy="21350"/>
            </a:xfrm>
            <a:custGeom>
              <a:avLst/>
              <a:gdLst/>
              <a:ahLst/>
              <a:cxnLst/>
              <a:rect l="l" t="t" r="r" b="b"/>
              <a:pathLst>
                <a:path w="984" h="854" extrusionOk="0">
                  <a:moveTo>
                    <a:pt x="487" y="0"/>
                  </a:moveTo>
                  <a:cubicBezTo>
                    <a:pt x="331" y="0"/>
                    <a:pt x="180" y="86"/>
                    <a:pt x="112" y="246"/>
                  </a:cubicBezTo>
                  <a:cubicBezTo>
                    <a:pt x="1" y="452"/>
                    <a:pt x="96" y="705"/>
                    <a:pt x="318" y="816"/>
                  </a:cubicBezTo>
                  <a:cubicBezTo>
                    <a:pt x="372" y="841"/>
                    <a:pt x="430" y="853"/>
                    <a:pt x="487" y="853"/>
                  </a:cubicBezTo>
                  <a:cubicBezTo>
                    <a:pt x="647" y="853"/>
                    <a:pt x="802" y="762"/>
                    <a:pt x="872" y="610"/>
                  </a:cubicBezTo>
                  <a:cubicBezTo>
                    <a:pt x="983" y="389"/>
                    <a:pt x="888" y="135"/>
                    <a:pt x="666" y="40"/>
                  </a:cubicBezTo>
                  <a:cubicBezTo>
                    <a:pt x="609" y="13"/>
                    <a:pt x="547" y="0"/>
                    <a:pt x="487" y="0"/>
                  </a:cubicBez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2" name="Google Shape;4612;p50"/>
            <p:cNvSpPr/>
            <p:nvPr/>
          </p:nvSpPr>
          <p:spPr>
            <a:xfrm>
              <a:off x="3644425" y="2998775"/>
              <a:ext cx="8725" cy="7775"/>
            </a:xfrm>
            <a:custGeom>
              <a:avLst/>
              <a:gdLst/>
              <a:ahLst/>
              <a:cxnLst/>
              <a:rect l="l" t="t" r="r" b="b"/>
              <a:pathLst>
                <a:path w="349" h="311" extrusionOk="0">
                  <a:moveTo>
                    <a:pt x="175" y="1"/>
                  </a:moveTo>
                  <a:cubicBezTo>
                    <a:pt x="114" y="1"/>
                    <a:pt x="56" y="33"/>
                    <a:pt x="32" y="92"/>
                  </a:cubicBezTo>
                  <a:cubicBezTo>
                    <a:pt x="0" y="171"/>
                    <a:pt x="32" y="266"/>
                    <a:pt x="111" y="298"/>
                  </a:cubicBezTo>
                  <a:cubicBezTo>
                    <a:pt x="132" y="306"/>
                    <a:pt x="153" y="310"/>
                    <a:pt x="174" y="310"/>
                  </a:cubicBezTo>
                  <a:cubicBezTo>
                    <a:pt x="235" y="310"/>
                    <a:pt x="294" y="277"/>
                    <a:pt x="317" y="219"/>
                  </a:cubicBezTo>
                  <a:cubicBezTo>
                    <a:pt x="349" y="139"/>
                    <a:pt x="317" y="44"/>
                    <a:pt x="238" y="13"/>
                  </a:cubicBezTo>
                  <a:cubicBezTo>
                    <a:pt x="218" y="5"/>
                    <a:pt x="196" y="1"/>
                    <a:pt x="175" y="1"/>
                  </a:cubicBez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3" name="Google Shape;4613;p50"/>
            <p:cNvSpPr/>
            <p:nvPr/>
          </p:nvSpPr>
          <p:spPr>
            <a:xfrm>
              <a:off x="3734325" y="3015150"/>
              <a:ext cx="8750" cy="7800"/>
            </a:xfrm>
            <a:custGeom>
              <a:avLst/>
              <a:gdLst/>
              <a:ahLst/>
              <a:cxnLst/>
              <a:rect l="l" t="t" r="r" b="b"/>
              <a:pathLst>
                <a:path w="350" h="312" extrusionOk="0">
                  <a:moveTo>
                    <a:pt x="160" y="1"/>
                  </a:moveTo>
                  <a:cubicBezTo>
                    <a:pt x="105" y="1"/>
                    <a:pt x="54" y="33"/>
                    <a:pt x="32" y="86"/>
                  </a:cubicBezTo>
                  <a:cubicBezTo>
                    <a:pt x="1" y="166"/>
                    <a:pt x="32" y="261"/>
                    <a:pt x="111" y="292"/>
                  </a:cubicBezTo>
                  <a:cubicBezTo>
                    <a:pt x="134" y="306"/>
                    <a:pt x="156" y="312"/>
                    <a:pt x="178" y="312"/>
                  </a:cubicBezTo>
                  <a:cubicBezTo>
                    <a:pt x="233" y="312"/>
                    <a:pt x="283" y="274"/>
                    <a:pt x="317" y="229"/>
                  </a:cubicBezTo>
                  <a:cubicBezTo>
                    <a:pt x="349" y="150"/>
                    <a:pt x="317" y="55"/>
                    <a:pt x="238" y="23"/>
                  </a:cubicBezTo>
                  <a:cubicBezTo>
                    <a:pt x="213" y="8"/>
                    <a:pt x="186" y="1"/>
                    <a:pt x="160" y="1"/>
                  </a:cubicBez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4" name="Google Shape;4614;p50"/>
            <p:cNvSpPr/>
            <p:nvPr/>
          </p:nvSpPr>
          <p:spPr>
            <a:xfrm>
              <a:off x="3912550" y="3017000"/>
              <a:ext cx="8750" cy="7750"/>
            </a:xfrm>
            <a:custGeom>
              <a:avLst/>
              <a:gdLst/>
              <a:ahLst/>
              <a:cxnLst/>
              <a:rect l="l" t="t" r="r" b="b"/>
              <a:pathLst>
                <a:path w="350" h="310" extrusionOk="0">
                  <a:moveTo>
                    <a:pt x="175" y="0"/>
                  </a:moveTo>
                  <a:cubicBezTo>
                    <a:pt x="114" y="0"/>
                    <a:pt x="56" y="33"/>
                    <a:pt x="32" y="92"/>
                  </a:cubicBezTo>
                  <a:cubicBezTo>
                    <a:pt x="1" y="155"/>
                    <a:pt x="32" y="250"/>
                    <a:pt x="112" y="298"/>
                  </a:cubicBezTo>
                  <a:cubicBezTo>
                    <a:pt x="132" y="306"/>
                    <a:pt x="153" y="310"/>
                    <a:pt x="172" y="310"/>
                  </a:cubicBezTo>
                  <a:cubicBezTo>
                    <a:pt x="230" y="310"/>
                    <a:pt x="282" y="277"/>
                    <a:pt x="318" y="218"/>
                  </a:cubicBezTo>
                  <a:cubicBezTo>
                    <a:pt x="349" y="139"/>
                    <a:pt x="318" y="44"/>
                    <a:pt x="238" y="12"/>
                  </a:cubicBezTo>
                  <a:cubicBezTo>
                    <a:pt x="218" y="4"/>
                    <a:pt x="196" y="0"/>
                    <a:pt x="175" y="0"/>
                  </a:cubicBez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5" name="Google Shape;4615;p50"/>
            <p:cNvSpPr/>
            <p:nvPr/>
          </p:nvSpPr>
          <p:spPr>
            <a:xfrm>
              <a:off x="3998100" y="3007700"/>
              <a:ext cx="8750" cy="7800"/>
            </a:xfrm>
            <a:custGeom>
              <a:avLst/>
              <a:gdLst/>
              <a:ahLst/>
              <a:cxnLst/>
              <a:rect l="l" t="t" r="r" b="b"/>
              <a:pathLst>
                <a:path w="350" h="312" extrusionOk="0">
                  <a:moveTo>
                    <a:pt x="169" y="1"/>
                  </a:moveTo>
                  <a:cubicBezTo>
                    <a:pt x="110" y="1"/>
                    <a:pt x="55" y="38"/>
                    <a:pt x="32" y="83"/>
                  </a:cubicBezTo>
                  <a:cubicBezTo>
                    <a:pt x="1" y="163"/>
                    <a:pt x="32" y="258"/>
                    <a:pt x="112" y="289"/>
                  </a:cubicBezTo>
                  <a:cubicBezTo>
                    <a:pt x="132" y="305"/>
                    <a:pt x="155" y="312"/>
                    <a:pt x="180" y="312"/>
                  </a:cubicBezTo>
                  <a:cubicBezTo>
                    <a:pt x="231" y="312"/>
                    <a:pt x="285" y="280"/>
                    <a:pt x="318" y="226"/>
                  </a:cubicBezTo>
                  <a:cubicBezTo>
                    <a:pt x="349" y="147"/>
                    <a:pt x="318" y="52"/>
                    <a:pt x="238" y="20"/>
                  </a:cubicBezTo>
                  <a:cubicBezTo>
                    <a:pt x="216" y="7"/>
                    <a:pt x="192" y="1"/>
                    <a:pt x="169" y="1"/>
                  </a:cubicBez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6" name="Google Shape;4616;p50"/>
            <p:cNvSpPr/>
            <p:nvPr/>
          </p:nvSpPr>
          <p:spPr>
            <a:xfrm>
              <a:off x="3820675" y="3019375"/>
              <a:ext cx="8725" cy="7750"/>
            </a:xfrm>
            <a:custGeom>
              <a:avLst/>
              <a:gdLst/>
              <a:ahLst/>
              <a:cxnLst/>
              <a:rect l="l" t="t" r="r" b="b"/>
              <a:pathLst>
                <a:path w="349" h="310" extrusionOk="0">
                  <a:moveTo>
                    <a:pt x="175" y="0"/>
                  </a:moveTo>
                  <a:cubicBezTo>
                    <a:pt x="114" y="0"/>
                    <a:pt x="55" y="33"/>
                    <a:pt x="32" y="92"/>
                  </a:cubicBezTo>
                  <a:cubicBezTo>
                    <a:pt x="0" y="155"/>
                    <a:pt x="32" y="250"/>
                    <a:pt x="95" y="298"/>
                  </a:cubicBezTo>
                  <a:cubicBezTo>
                    <a:pt x="116" y="306"/>
                    <a:pt x="137" y="310"/>
                    <a:pt x="159" y="310"/>
                  </a:cubicBezTo>
                  <a:cubicBezTo>
                    <a:pt x="219" y="310"/>
                    <a:pt x="278" y="277"/>
                    <a:pt x="301" y="219"/>
                  </a:cubicBezTo>
                  <a:cubicBezTo>
                    <a:pt x="349" y="139"/>
                    <a:pt x="317" y="44"/>
                    <a:pt x="238" y="13"/>
                  </a:cubicBezTo>
                  <a:cubicBezTo>
                    <a:pt x="217" y="4"/>
                    <a:pt x="196" y="0"/>
                    <a:pt x="175" y="0"/>
                  </a:cubicBez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7" name="Google Shape;4617;p50"/>
            <p:cNvSpPr/>
            <p:nvPr/>
          </p:nvSpPr>
          <p:spPr>
            <a:xfrm>
              <a:off x="3682825" y="3077375"/>
              <a:ext cx="24875" cy="22025"/>
            </a:xfrm>
            <a:custGeom>
              <a:avLst/>
              <a:gdLst/>
              <a:ahLst/>
              <a:cxnLst/>
              <a:rect l="l" t="t" r="r" b="b"/>
              <a:pathLst>
                <a:path w="995" h="881" extrusionOk="0">
                  <a:moveTo>
                    <a:pt x="89" y="0"/>
                  </a:moveTo>
                  <a:cubicBezTo>
                    <a:pt x="44" y="0"/>
                    <a:pt x="0" y="64"/>
                    <a:pt x="49" y="101"/>
                  </a:cubicBezTo>
                  <a:cubicBezTo>
                    <a:pt x="175" y="259"/>
                    <a:pt x="318" y="417"/>
                    <a:pt x="476" y="560"/>
                  </a:cubicBezTo>
                  <a:cubicBezTo>
                    <a:pt x="619" y="687"/>
                    <a:pt x="746" y="814"/>
                    <a:pt x="920" y="877"/>
                  </a:cubicBezTo>
                  <a:cubicBezTo>
                    <a:pt x="924" y="879"/>
                    <a:pt x="929" y="880"/>
                    <a:pt x="933" y="880"/>
                  </a:cubicBezTo>
                  <a:cubicBezTo>
                    <a:pt x="963" y="880"/>
                    <a:pt x="995" y="839"/>
                    <a:pt x="967" y="798"/>
                  </a:cubicBezTo>
                  <a:cubicBezTo>
                    <a:pt x="857" y="655"/>
                    <a:pt x="714" y="544"/>
                    <a:pt x="571" y="433"/>
                  </a:cubicBezTo>
                  <a:cubicBezTo>
                    <a:pt x="413" y="291"/>
                    <a:pt x="270" y="164"/>
                    <a:pt x="128" y="21"/>
                  </a:cubicBezTo>
                  <a:cubicBezTo>
                    <a:pt x="117" y="6"/>
                    <a:pt x="103" y="0"/>
                    <a:pt x="89" y="0"/>
                  </a:cubicBez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8" name="Google Shape;4618;p50"/>
            <p:cNvSpPr/>
            <p:nvPr/>
          </p:nvSpPr>
          <p:spPr>
            <a:xfrm>
              <a:off x="3695850" y="3037625"/>
              <a:ext cx="26500" cy="30175"/>
            </a:xfrm>
            <a:custGeom>
              <a:avLst/>
              <a:gdLst/>
              <a:ahLst/>
              <a:cxnLst/>
              <a:rect l="l" t="t" r="r" b="b"/>
              <a:pathLst>
                <a:path w="1060" h="1207" extrusionOk="0">
                  <a:moveTo>
                    <a:pt x="93" y="1"/>
                  </a:moveTo>
                  <a:cubicBezTo>
                    <a:pt x="47" y="1"/>
                    <a:pt x="1" y="46"/>
                    <a:pt x="35" y="91"/>
                  </a:cubicBezTo>
                  <a:cubicBezTo>
                    <a:pt x="272" y="471"/>
                    <a:pt x="557" y="946"/>
                    <a:pt x="938" y="1200"/>
                  </a:cubicBezTo>
                  <a:cubicBezTo>
                    <a:pt x="945" y="1205"/>
                    <a:pt x="954" y="1207"/>
                    <a:pt x="962" y="1207"/>
                  </a:cubicBezTo>
                  <a:cubicBezTo>
                    <a:pt x="1008" y="1207"/>
                    <a:pt x="1059" y="1144"/>
                    <a:pt x="1033" y="1104"/>
                  </a:cubicBezTo>
                  <a:cubicBezTo>
                    <a:pt x="922" y="914"/>
                    <a:pt x="763" y="772"/>
                    <a:pt x="621" y="613"/>
                  </a:cubicBezTo>
                  <a:cubicBezTo>
                    <a:pt x="462" y="423"/>
                    <a:pt x="304" y="233"/>
                    <a:pt x="145" y="27"/>
                  </a:cubicBezTo>
                  <a:cubicBezTo>
                    <a:pt x="132" y="9"/>
                    <a:pt x="112" y="1"/>
                    <a:pt x="93" y="1"/>
                  </a:cubicBez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9" name="Google Shape;4619;p50"/>
            <p:cNvSpPr/>
            <p:nvPr/>
          </p:nvSpPr>
          <p:spPr>
            <a:xfrm>
              <a:off x="3719500" y="3082400"/>
              <a:ext cx="23825" cy="24100"/>
            </a:xfrm>
            <a:custGeom>
              <a:avLst/>
              <a:gdLst/>
              <a:ahLst/>
              <a:cxnLst/>
              <a:rect l="l" t="t" r="r" b="b"/>
              <a:pathLst>
                <a:path w="953" h="964" extrusionOk="0">
                  <a:moveTo>
                    <a:pt x="85" y="0"/>
                  </a:moveTo>
                  <a:cubicBezTo>
                    <a:pt x="42" y="0"/>
                    <a:pt x="1" y="45"/>
                    <a:pt x="23" y="90"/>
                  </a:cubicBezTo>
                  <a:cubicBezTo>
                    <a:pt x="245" y="422"/>
                    <a:pt x="499" y="771"/>
                    <a:pt x="847" y="961"/>
                  </a:cubicBezTo>
                  <a:cubicBezTo>
                    <a:pt x="854" y="963"/>
                    <a:pt x="860" y="964"/>
                    <a:pt x="867" y="964"/>
                  </a:cubicBezTo>
                  <a:cubicBezTo>
                    <a:pt x="920" y="964"/>
                    <a:pt x="953" y="908"/>
                    <a:pt x="910" y="866"/>
                  </a:cubicBezTo>
                  <a:cubicBezTo>
                    <a:pt x="657" y="581"/>
                    <a:pt x="372" y="359"/>
                    <a:pt x="134" y="26"/>
                  </a:cubicBezTo>
                  <a:cubicBezTo>
                    <a:pt x="120" y="8"/>
                    <a:pt x="102" y="0"/>
                    <a:pt x="85" y="0"/>
                  </a:cubicBez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0" name="Google Shape;4620;p50"/>
            <p:cNvSpPr/>
            <p:nvPr/>
          </p:nvSpPr>
          <p:spPr>
            <a:xfrm>
              <a:off x="3760375" y="3051975"/>
              <a:ext cx="20900" cy="25175"/>
            </a:xfrm>
            <a:custGeom>
              <a:avLst/>
              <a:gdLst/>
              <a:ahLst/>
              <a:cxnLst/>
              <a:rect l="l" t="t" r="r" b="b"/>
              <a:pathLst>
                <a:path w="836" h="1007" extrusionOk="0">
                  <a:moveTo>
                    <a:pt x="101" y="0"/>
                  </a:moveTo>
                  <a:cubicBezTo>
                    <a:pt x="52" y="0"/>
                    <a:pt x="1" y="56"/>
                    <a:pt x="36" y="103"/>
                  </a:cubicBezTo>
                  <a:cubicBezTo>
                    <a:pt x="147" y="261"/>
                    <a:pt x="274" y="420"/>
                    <a:pt x="384" y="578"/>
                  </a:cubicBezTo>
                  <a:cubicBezTo>
                    <a:pt x="495" y="721"/>
                    <a:pt x="590" y="879"/>
                    <a:pt x="733" y="990"/>
                  </a:cubicBezTo>
                  <a:cubicBezTo>
                    <a:pt x="745" y="1002"/>
                    <a:pt x="758" y="1007"/>
                    <a:pt x="770" y="1007"/>
                  </a:cubicBezTo>
                  <a:cubicBezTo>
                    <a:pt x="806" y="1007"/>
                    <a:pt x="836" y="962"/>
                    <a:pt x="812" y="927"/>
                  </a:cubicBezTo>
                  <a:cubicBezTo>
                    <a:pt x="749" y="768"/>
                    <a:pt x="622" y="626"/>
                    <a:pt x="511" y="483"/>
                  </a:cubicBezTo>
                  <a:cubicBezTo>
                    <a:pt x="384" y="324"/>
                    <a:pt x="258" y="182"/>
                    <a:pt x="147" y="23"/>
                  </a:cubicBezTo>
                  <a:cubicBezTo>
                    <a:pt x="134" y="7"/>
                    <a:pt x="118" y="0"/>
                    <a:pt x="101" y="0"/>
                  </a:cubicBez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1" name="Google Shape;4621;p50"/>
            <p:cNvSpPr/>
            <p:nvPr/>
          </p:nvSpPr>
          <p:spPr>
            <a:xfrm>
              <a:off x="3746350" y="3066050"/>
              <a:ext cx="17550" cy="23975"/>
            </a:xfrm>
            <a:custGeom>
              <a:avLst/>
              <a:gdLst/>
              <a:ahLst/>
              <a:cxnLst/>
              <a:rect l="l" t="t" r="r" b="b"/>
              <a:pathLst>
                <a:path w="702" h="959" extrusionOk="0">
                  <a:moveTo>
                    <a:pt x="87" y="1"/>
                  </a:moveTo>
                  <a:cubicBezTo>
                    <a:pt x="46" y="1"/>
                    <a:pt x="0" y="36"/>
                    <a:pt x="11" y="78"/>
                  </a:cubicBezTo>
                  <a:cubicBezTo>
                    <a:pt x="122" y="379"/>
                    <a:pt x="296" y="791"/>
                    <a:pt x="597" y="950"/>
                  </a:cubicBezTo>
                  <a:cubicBezTo>
                    <a:pt x="606" y="956"/>
                    <a:pt x="615" y="958"/>
                    <a:pt x="624" y="958"/>
                  </a:cubicBezTo>
                  <a:cubicBezTo>
                    <a:pt x="664" y="958"/>
                    <a:pt x="702" y="906"/>
                    <a:pt x="676" y="855"/>
                  </a:cubicBezTo>
                  <a:cubicBezTo>
                    <a:pt x="597" y="712"/>
                    <a:pt x="470" y="601"/>
                    <a:pt x="375" y="459"/>
                  </a:cubicBezTo>
                  <a:cubicBezTo>
                    <a:pt x="280" y="332"/>
                    <a:pt x="201" y="173"/>
                    <a:pt x="137" y="31"/>
                  </a:cubicBezTo>
                  <a:cubicBezTo>
                    <a:pt x="127" y="10"/>
                    <a:pt x="108" y="1"/>
                    <a:pt x="87" y="1"/>
                  </a:cubicBez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2" name="Google Shape;4622;p50"/>
            <p:cNvSpPr/>
            <p:nvPr/>
          </p:nvSpPr>
          <p:spPr>
            <a:xfrm>
              <a:off x="3758325" y="3098800"/>
              <a:ext cx="19450" cy="21325"/>
            </a:xfrm>
            <a:custGeom>
              <a:avLst/>
              <a:gdLst/>
              <a:ahLst/>
              <a:cxnLst/>
              <a:rect l="l" t="t" r="r" b="b"/>
              <a:pathLst>
                <a:path w="778" h="853" extrusionOk="0">
                  <a:moveTo>
                    <a:pt x="73" y="1"/>
                  </a:moveTo>
                  <a:cubicBezTo>
                    <a:pt x="34" y="1"/>
                    <a:pt x="0" y="38"/>
                    <a:pt x="23" y="83"/>
                  </a:cubicBezTo>
                  <a:cubicBezTo>
                    <a:pt x="118" y="226"/>
                    <a:pt x="213" y="353"/>
                    <a:pt x="308" y="495"/>
                  </a:cubicBezTo>
                  <a:cubicBezTo>
                    <a:pt x="419" y="622"/>
                    <a:pt x="530" y="765"/>
                    <a:pt x="672" y="844"/>
                  </a:cubicBezTo>
                  <a:cubicBezTo>
                    <a:pt x="681" y="850"/>
                    <a:pt x="691" y="852"/>
                    <a:pt x="700" y="852"/>
                  </a:cubicBezTo>
                  <a:cubicBezTo>
                    <a:pt x="740" y="852"/>
                    <a:pt x="777" y="803"/>
                    <a:pt x="752" y="765"/>
                  </a:cubicBezTo>
                  <a:cubicBezTo>
                    <a:pt x="672" y="638"/>
                    <a:pt x="546" y="543"/>
                    <a:pt x="451" y="432"/>
                  </a:cubicBezTo>
                  <a:cubicBezTo>
                    <a:pt x="324" y="305"/>
                    <a:pt x="213" y="162"/>
                    <a:pt x="118" y="20"/>
                  </a:cubicBezTo>
                  <a:cubicBezTo>
                    <a:pt x="104" y="6"/>
                    <a:pt x="88" y="1"/>
                    <a:pt x="73" y="1"/>
                  </a:cubicBez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3" name="Google Shape;4623;p50"/>
            <p:cNvSpPr/>
            <p:nvPr/>
          </p:nvSpPr>
          <p:spPr>
            <a:xfrm>
              <a:off x="3779975" y="3089500"/>
              <a:ext cx="23625" cy="26125"/>
            </a:xfrm>
            <a:custGeom>
              <a:avLst/>
              <a:gdLst/>
              <a:ahLst/>
              <a:cxnLst/>
              <a:rect l="l" t="t" r="r" b="b"/>
              <a:pathLst>
                <a:path w="945" h="1045" extrusionOk="0">
                  <a:moveTo>
                    <a:pt x="111" y="0"/>
                  </a:moveTo>
                  <a:cubicBezTo>
                    <a:pt x="53" y="0"/>
                    <a:pt x="1" y="58"/>
                    <a:pt x="44" y="123"/>
                  </a:cubicBezTo>
                  <a:cubicBezTo>
                    <a:pt x="155" y="297"/>
                    <a:pt x="282" y="471"/>
                    <a:pt x="424" y="630"/>
                  </a:cubicBezTo>
                  <a:cubicBezTo>
                    <a:pt x="535" y="788"/>
                    <a:pt x="662" y="962"/>
                    <a:pt x="852" y="1041"/>
                  </a:cubicBezTo>
                  <a:cubicBezTo>
                    <a:pt x="856" y="1044"/>
                    <a:pt x="861" y="1045"/>
                    <a:pt x="866" y="1045"/>
                  </a:cubicBezTo>
                  <a:cubicBezTo>
                    <a:pt x="899" y="1045"/>
                    <a:pt x="945" y="1003"/>
                    <a:pt x="931" y="962"/>
                  </a:cubicBezTo>
                  <a:cubicBezTo>
                    <a:pt x="868" y="804"/>
                    <a:pt x="709" y="677"/>
                    <a:pt x="598" y="550"/>
                  </a:cubicBezTo>
                  <a:cubicBezTo>
                    <a:pt x="456" y="392"/>
                    <a:pt x="313" y="218"/>
                    <a:pt x="187" y="43"/>
                  </a:cubicBezTo>
                  <a:cubicBezTo>
                    <a:pt x="166" y="13"/>
                    <a:pt x="138" y="0"/>
                    <a:pt x="111" y="0"/>
                  </a:cubicBez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4" name="Google Shape;4624;p50"/>
            <p:cNvSpPr/>
            <p:nvPr/>
          </p:nvSpPr>
          <p:spPr>
            <a:xfrm>
              <a:off x="3810525" y="3041500"/>
              <a:ext cx="12550" cy="28850"/>
            </a:xfrm>
            <a:custGeom>
              <a:avLst/>
              <a:gdLst/>
              <a:ahLst/>
              <a:cxnLst/>
              <a:rect l="l" t="t" r="r" b="b"/>
              <a:pathLst>
                <a:path w="502" h="1154" extrusionOk="0">
                  <a:moveTo>
                    <a:pt x="73" y="1"/>
                  </a:moveTo>
                  <a:cubicBezTo>
                    <a:pt x="36" y="1"/>
                    <a:pt x="1" y="31"/>
                    <a:pt x="10" y="78"/>
                  </a:cubicBezTo>
                  <a:cubicBezTo>
                    <a:pt x="89" y="411"/>
                    <a:pt x="184" y="823"/>
                    <a:pt x="375" y="1124"/>
                  </a:cubicBezTo>
                  <a:cubicBezTo>
                    <a:pt x="385" y="1145"/>
                    <a:pt x="403" y="1154"/>
                    <a:pt x="422" y="1154"/>
                  </a:cubicBezTo>
                  <a:cubicBezTo>
                    <a:pt x="459" y="1154"/>
                    <a:pt x="501" y="1118"/>
                    <a:pt x="501" y="1076"/>
                  </a:cubicBezTo>
                  <a:cubicBezTo>
                    <a:pt x="470" y="902"/>
                    <a:pt x="390" y="728"/>
                    <a:pt x="327" y="553"/>
                  </a:cubicBezTo>
                  <a:cubicBezTo>
                    <a:pt x="264" y="379"/>
                    <a:pt x="200" y="205"/>
                    <a:pt x="137" y="46"/>
                  </a:cubicBezTo>
                  <a:cubicBezTo>
                    <a:pt x="124" y="14"/>
                    <a:pt x="98" y="1"/>
                    <a:pt x="73" y="1"/>
                  </a:cubicBez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5" name="Google Shape;4625;p50"/>
            <p:cNvSpPr/>
            <p:nvPr/>
          </p:nvSpPr>
          <p:spPr>
            <a:xfrm>
              <a:off x="3789600" y="3053700"/>
              <a:ext cx="11575" cy="19550"/>
            </a:xfrm>
            <a:custGeom>
              <a:avLst/>
              <a:gdLst/>
              <a:ahLst/>
              <a:cxnLst/>
              <a:rect l="l" t="t" r="r" b="b"/>
              <a:pathLst>
                <a:path w="463" h="782" extrusionOk="0">
                  <a:moveTo>
                    <a:pt x="97" y="1"/>
                  </a:moveTo>
                  <a:cubicBezTo>
                    <a:pt x="50" y="1"/>
                    <a:pt x="1" y="57"/>
                    <a:pt x="23" y="113"/>
                  </a:cubicBezTo>
                  <a:cubicBezTo>
                    <a:pt x="118" y="319"/>
                    <a:pt x="213" y="572"/>
                    <a:pt x="356" y="762"/>
                  </a:cubicBezTo>
                  <a:cubicBezTo>
                    <a:pt x="370" y="776"/>
                    <a:pt x="384" y="782"/>
                    <a:pt x="398" y="782"/>
                  </a:cubicBezTo>
                  <a:cubicBezTo>
                    <a:pt x="433" y="782"/>
                    <a:pt x="462" y="744"/>
                    <a:pt x="451" y="699"/>
                  </a:cubicBezTo>
                  <a:cubicBezTo>
                    <a:pt x="404" y="477"/>
                    <a:pt x="245" y="240"/>
                    <a:pt x="150" y="34"/>
                  </a:cubicBezTo>
                  <a:cubicBezTo>
                    <a:pt x="136" y="10"/>
                    <a:pt x="117" y="1"/>
                    <a:pt x="97" y="1"/>
                  </a:cubicBez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6" name="Google Shape;4626;p50"/>
            <p:cNvSpPr/>
            <p:nvPr/>
          </p:nvSpPr>
          <p:spPr>
            <a:xfrm>
              <a:off x="3666625" y="3032400"/>
              <a:ext cx="25150" cy="24325"/>
            </a:xfrm>
            <a:custGeom>
              <a:avLst/>
              <a:gdLst/>
              <a:ahLst/>
              <a:cxnLst/>
              <a:rect l="l" t="t" r="r" b="b"/>
              <a:pathLst>
                <a:path w="1006" h="973" extrusionOk="0">
                  <a:moveTo>
                    <a:pt x="88" y="0"/>
                  </a:moveTo>
                  <a:cubicBezTo>
                    <a:pt x="39" y="0"/>
                    <a:pt x="1" y="67"/>
                    <a:pt x="47" y="125"/>
                  </a:cubicBezTo>
                  <a:cubicBezTo>
                    <a:pt x="285" y="442"/>
                    <a:pt x="554" y="759"/>
                    <a:pt x="903" y="965"/>
                  </a:cubicBezTo>
                  <a:cubicBezTo>
                    <a:pt x="913" y="970"/>
                    <a:pt x="922" y="972"/>
                    <a:pt x="931" y="972"/>
                  </a:cubicBezTo>
                  <a:cubicBezTo>
                    <a:pt x="979" y="972"/>
                    <a:pt x="1006" y="910"/>
                    <a:pt x="966" y="870"/>
                  </a:cubicBezTo>
                  <a:cubicBezTo>
                    <a:pt x="712" y="569"/>
                    <a:pt x="396" y="331"/>
                    <a:pt x="142" y="30"/>
                  </a:cubicBezTo>
                  <a:cubicBezTo>
                    <a:pt x="125" y="9"/>
                    <a:pt x="106" y="0"/>
                    <a:pt x="88" y="0"/>
                  </a:cubicBez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7" name="Google Shape;4627;p50"/>
            <p:cNvSpPr/>
            <p:nvPr/>
          </p:nvSpPr>
          <p:spPr>
            <a:xfrm>
              <a:off x="3738525" y="3118025"/>
              <a:ext cx="28975" cy="17775"/>
            </a:xfrm>
            <a:custGeom>
              <a:avLst/>
              <a:gdLst/>
              <a:ahLst/>
              <a:cxnLst/>
              <a:rect l="l" t="t" r="r" b="b"/>
              <a:pathLst>
                <a:path w="1159" h="711" extrusionOk="0">
                  <a:moveTo>
                    <a:pt x="99" y="1"/>
                  </a:moveTo>
                  <a:cubicBezTo>
                    <a:pt x="38" y="1"/>
                    <a:pt x="1" y="98"/>
                    <a:pt x="54" y="138"/>
                  </a:cubicBezTo>
                  <a:cubicBezTo>
                    <a:pt x="355" y="344"/>
                    <a:pt x="704" y="645"/>
                    <a:pt x="1068" y="708"/>
                  </a:cubicBezTo>
                  <a:cubicBezTo>
                    <a:pt x="1073" y="710"/>
                    <a:pt x="1079" y="711"/>
                    <a:pt x="1084" y="711"/>
                  </a:cubicBezTo>
                  <a:cubicBezTo>
                    <a:pt x="1125" y="711"/>
                    <a:pt x="1158" y="657"/>
                    <a:pt x="1116" y="629"/>
                  </a:cubicBezTo>
                  <a:cubicBezTo>
                    <a:pt x="989" y="502"/>
                    <a:pt x="815" y="423"/>
                    <a:pt x="656" y="328"/>
                  </a:cubicBezTo>
                  <a:cubicBezTo>
                    <a:pt x="482" y="233"/>
                    <a:pt x="308" y="122"/>
                    <a:pt x="134" y="11"/>
                  </a:cubicBezTo>
                  <a:cubicBezTo>
                    <a:pt x="121" y="4"/>
                    <a:pt x="110" y="1"/>
                    <a:pt x="99" y="1"/>
                  </a:cubicBez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8" name="Google Shape;4628;p50"/>
            <p:cNvSpPr/>
            <p:nvPr/>
          </p:nvSpPr>
          <p:spPr>
            <a:xfrm>
              <a:off x="3817100" y="3083725"/>
              <a:ext cx="10225" cy="22800"/>
            </a:xfrm>
            <a:custGeom>
              <a:avLst/>
              <a:gdLst/>
              <a:ahLst/>
              <a:cxnLst/>
              <a:rect l="l" t="t" r="r" b="b"/>
              <a:pathLst>
                <a:path w="409" h="912" extrusionOk="0">
                  <a:moveTo>
                    <a:pt x="76" y="0"/>
                  </a:moveTo>
                  <a:cubicBezTo>
                    <a:pt x="39" y="0"/>
                    <a:pt x="1" y="25"/>
                    <a:pt x="1" y="68"/>
                  </a:cubicBezTo>
                  <a:cubicBezTo>
                    <a:pt x="32" y="338"/>
                    <a:pt x="80" y="702"/>
                    <a:pt x="286" y="892"/>
                  </a:cubicBezTo>
                  <a:cubicBezTo>
                    <a:pt x="299" y="906"/>
                    <a:pt x="315" y="912"/>
                    <a:pt x="331" y="912"/>
                  </a:cubicBezTo>
                  <a:cubicBezTo>
                    <a:pt x="371" y="912"/>
                    <a:pt x="408" y="874"/>
                    <a:pt x="397" y="829"/>
                  </a:cubicBezTo>
                  <a:cubicBezTo>
                    <a:pt x="365" y="702"/>
                    <a:pt x="286" y="575"/>
                    <a:pt x="238" y="449"/>
                  </a:cubicBezTo>
                  <a:cubicBezTo>
                    <a:pt x="207" y="322"/>
                    <a:pt x="159" y="195"/>
                    <a:pt x="143" y="53"/>
                  </a:cubicBezTo>
                  <a:cubicBezTo>
                    <a:pt x="136" y="17"/>
                    <a:pt x="106" y="0"/>
                    <a:pt x="76" y="0"/>
                  </a:cubicBez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9" name="Google Shape;4629;p50"/>
            <p:cNvSpPr/>
            <p:nvPr/>
          </p:nvSpPr>
          <p:spPr>
            <a:xfrm>
              <a:off x="3861850" y="3042450"/>
              <a:ext cx="6775" cy="28350"/>
            </a:xfrm>
            <a:custGeom>
              <a:avLst/>
              <a:gdLst/>
              <a:ahLst/>
              <a:cxnLst/>
              <a:rect l="l" t="t" r="r" b="b"/>
              <a:pathLst>
                <a:path w="271" h="1134" extrusionOk="0">
                  <a:moveTo>
                    <a:pt x="65" y="0"/>
                  </a:moveTo>
                  <a:cubicBezTo>
                    <a:pt x="42" y="0"/>
                    <a:pt x="17" y="20"/>
                    <a:pt x="17" y="40"/>
                  </a:cubicBezTo>
                  <a:cubicBezTo>
                    <a:pt x="1" y="230"/>
                    <a:pt x="33" y="420"/>
                    <a:pt x="33" y="595"/>
                  </a:cubicBezTo>
                  <a:cubicBezTo>
                    <a:pt x="33" y="769"/>
                    <a:pt x="1" y="927"/>
                    <a:pt x="33" y="1086"/>
                  </a:cubicBezTo>
                  <a:cubicBezTo>
                    <a:pt x="33" y="1121"/>
                    <a:pt x="51" y="1134"/>
                    <a:pt x="73" y="1134"/>
                  </a:cubicBezTo>
                  <a:cubicBezTo>
                    <a:pt x="101" y="1134"/>
                    <a:pt x="135" y="1112"/>
                    <a:pt x="143" y="1086"/>
                  </a:cubicBezTo>
                  <a:cubicBezTo>
                    <a:pt x="270" y="801"/>
                    <a:pt x="223" y="309"/>
                    <a:pt x="96" y="24"/>
                  </a:cubicBezTo>
                  <a:cubicBezTo>
                    <a:pt x="90" y="7"/>
                    <a:pt x="78" y="0"/>
                    <a:pt x="65" y="0"/>
                  </a:cubicBez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0" name="Google Shape;4630;p50"/>
            <p:cNvSpPr/>
            <p:nvPr/>
          </p:nvSpPr>
          <p:spPr>
            <a:xfrm>
              <a:off x="3839275" y="3049975"/>
              <a:ext cx="5975" cy="19300"/>
            </a:xfrm>
            <a:custGeom>
              <a:avLst/>
              <a:gdLst/>
              <a:ahLst/>
              <a:cxnLst/>
              <a:rect l="l" t="t" r="r" b="b"/>
              <a:pathLst>
                <a:path w="239" h="772" extrusionOk="0">
                  <a:moveTo>
                    <a:pt x="96" y="1"/>
                  </a:moveTo>
                  <a:cubicBezTo>
                    <a:pt x="56" y="1"/>
                    <a:pt x="17" y="24"/>
                    <a:pt x="17" y="72"/>
                  </a:cubicBezTo>
                  <a:cubicBezTo>
                    <a:pt x="1" y="278"/>
                    <a:pt x="1" y="547"/>
                    <a:pt x="112" y="737"/>
                  </a:cubicBezTo>
                  <a:cubicBezTo>
                    <a:pt x="124" y="761"/>
                    <a:pt x="145" y="772"/>
                    <a:pt x="167" y="772"/>
                  </a:cubicBezTo>
                  <a:cubicBezTo>
                    <a:pt x="202" y="772"/>
                    <a:pt x="238" y="745"/>
                    <a:pt x="238" y="706"/>
                  </a:cubicBezTo>
                  <a:cubicBezTo>
                    <a:pt x="238" y="610"/>
                    <a:pt x="207" y="515"/>
                    <a:pt x="207" y="420"/>
                  </a:cubicBezTo>
                  <a:cubicBezTo>
                    <a:pt x="191" y="309"/>
                    <a:pt x="175" y="199"/>
                    <a:pt x="175" y="72"/>
                  </a:cubicBezTo>
                  <a:cubicBezTo>
                    <a:pt x="175" y="24"/>
                    <a:pt x="136" y="1"/>
                    <a:pt x="96" y="1"/>
                  </a:cubicBez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1" name="Google Shape;4631;p50"/>
            <p:cNvSpPr/>
            <p:nvPr/>
          </p:nvSpPr>
          <p:spPr>
            <a:xfrm>
              <a:off x="3843650" y="3080175"/>
              <a:ext cx="5175" cy="21325"/>
            </a:xfrm>
            <a:custGeom>
              <a:avLst/>
              <a:gdLst/>
              <a:ahLst/>
              <a:cxnLst/>
              <a:rect l="l" t="t" r="r" b="b"/>
              <a:pathLst>
                <a:path w="207" h="853" extrusionOk="0">
                  <a:moveTo>
                    <a:pt x="127" y="1"/>
                  </a:moveTo>
                  <a:cubicBezTo>
                    <a:pt x="87" y="1"/>
                    <a:pt x="48" y="28"/>
                    <a:pt x="48" y="84"/>
                  </a:cubicBezTo>
                  <a:cubicBezTo>
                    <a:pt x="32" y="210"/>
                    <a:pt x="16" y="353"/>
                    <a:pt x="16" y="496"/>
                  </a:cubicBezTo>
                  <a:cubicBezTo>
                    <a:pt x="16" y="606"/>
                    <a:pt x="0" y="733"/>
                    <a:pt x="63" y="828"/>
                  </a:cubicBezTo>
                  <a:cubicBezTo>
                    <a:pt x="79" y="844"/>
                    <a:pt x="99" y="852"/>
                    <a:pt x="117" y="852"/>
                  </a:cubicBezTo>
                  <a:cubicBezTo>
                    <a:pt x="135" y="852"/>
                    <a:pt x="151" y="844"/>
                    <a:pt x="159" y="828"/>
                  </a:cubicBezTo>
                  <a:cubicBezTo>
                    <a:pt x="206" y="717"/>
                    <a:pt x="190" y="606"/>
                    <a:pt x="190" y="496"/>
                  </a:cubicBezTo>
                  <a:cubicBezTo>
                    <a:pt x="190" y="353"/>
                    <a:pt x="190" y="210"/>
                    <a:pt x="206" y="84"/>
                  </a:cubicBezTo>
                  <a:cubicBezTo>
                    <a:pt x="206" y="28"/>
                    <a:pt x="166" y="1"/>
                    <a:pt x="127" y="1"/>
                  </a:cubicBez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2" name="Google Shape;4632;p50"/>
            <p:cNvSpPr/>
            <p:nvPr/>
          </p:nvSpPr>
          <p:spPr>
            <a:xfrm>
              <a:off x="3871750" y="3080725"/>
              <a:ext cx="12175" cy="23350"/>
            </a:xfrm>
            <a:custGeom>
              <a:avLst/>
              <a:gdLst/>
              <a:ahLst/>
              <a:cxnLst/>
              <a:rect l="l" t="t" r="r" b="b"/>
              <a:pathLst>
                <a:path w="487" h="934" extrusionOk="0">
                  <a:moveTo>
                    <a:pt x="400" y="0"/>
                  </a:moveTo>
                  <a:cubicBezTo>
                    <a:pt x="379" y="0"/>
                    <a:pt x="360" y="9"/>
                    <a:pt x="349" y="30"/>
                  </a:cubicBezTo>
                  <a:cubicBezTo>
                    <a:pt x="286" y="173"/>
                    <a:pt x="207" y="331"/>
                    <a:pt x="128" y="474"/>
                  </a:cubicBezTo>
                  <a:cubicBezTo>
                    <a:pt x="80" y="600"/>
                    <a:pt x="1" y="727"/>
                    <a:pt x="1" y="870"/>
                  </a:cubicBezTo>
                  <a:cubicBezTo>
                    <a:pt x="1" y="912"/>
                    <a:pt x="29" y="933"/>
                    <a:pt x="62" y="933"/>
                  </a:cubicBezTo>
                  <a:cubicBezTo>
                    <a:pt x="78" y="933"/>
                    <a:pt x="96" y="928"/>
                    <a:pt x="112" y="917"/>
                  </a:cubicBezTo>
                  <a:cubicBezTo>
                    <a:pt x="207" y="822"/>
                    <a:pt x="239" y="680"/>
                    <a:pt x="302" y="553"/>
                  </a:cubicBezTo>
                  <a:cubicBezTo>
                    <a:pt x="349" y="394"/>
                    <a:pt x="413" y="236"/>
                    <a:pt x="476" y="78"/>
                  </a:cubicBezTo>
                  <a:cubicBezTo>
                    <a:pt x="487" y="35"/>
                    <a:pt x="441" y="0"/>
                    <a:pt x="400" y="0"/>
                  </a:cubicBez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3" name="Google Shape;4633;p50"/>
            <p:cNvSpPr/>
            <p:nvPr/>
          </p:nvSpPr>
          <p:spPr>
            <a:xfrm>
              <a:off x="3880875" y="3044250"/>
              <a:ext cx="7375" cy="18925"/>
            </a:xfrm>
            <a:custGeom>
              <a:avLst/>
              <a:gdLst/>
              <a:ahLst/>
              <a:cxnLst/>
              <a:rect l="l" t="t" r="r" b="b"/>
              <a:pathLst>
                <a:path w="295" h="757" extrusionOk="0">
                  <a:moveTo>
                    <a:pt x="238" y="0"/>
                  </a:moveTo>
                  <a:cubicBezTo>
                    <a:pt x="218" y="0"/>
                    <a:pt x="197" y="14"/>
                    <a:pt x="190" y="47"/>
                  </a:cubicBezTo>
                  <a:cubicBezTo>
                    <a:pt x="111" y="253"/>
                    <a:pt x="16" y="475"/>
                    <a:pt x="0" y="697"/>
                  </a:cubicBezTo>
                  <a:cubicBezTo>
                    <a:pt x="0" y="735"/>
                    <a:pt x="29" y="756"/>
                    <a:pt x="59" y="756"/>
                  </a:cubicBezTo>
                  <a:cubicBezTo>
                    <a:pt x="79" y="756"/>
                    <a:pt x="99" y="747"/>
                    <a:pt x="111" y="729"/>
                  </a:cubicBezTo>
                  <a:cubicBezTo>
                    <a:pt x="206" y="538"/>
                    <a:pt x="254" y="285"/>
                    <a:pt x="285" y="63"/>
                  </a:cubicBezTo>
                  <a:cubicBezTo>
                    <a:pt x="295" y="26"/>
                    <a:pt x="267" y="0"/>
                    <a:pt x="238" y="0"/>
                  </a:cubicBez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4" name="Google Shape;4634;p50"/>
            <p:cNvSpPr/>
            <p:nvPr/>
          </p:nvSpPr>
          <p:spPr>
            <a:xfrm>
              <a:off x="3915725" y="3044650"/>
              <a:ext cx="12175" cy="26275"/>
            </a:xfrm>
            <a:custGeom>
              <a:avLst/>
              <a:gdLst/>
              <a:ahLst/>
              <a:cxnLst/>
              <a:rect l="l" t="t" r="r" b="b"/>
              <a:pathLst>
                <a:path w="487" h="1051" extrusionOk="0">
                  <a:moveTo>
                    <a:pt x="413" y="1"/>
                  </a:moveTo>
                  <a:cubicBezTo>
                    <a:pt x="394" y="1"/>
                    <a:pt x="376" y="9"/>
                    <a:pt x="365" y="31"/>
                  </a:cubicBezTo>
                  <a:cubicBezTo>
                    <a:pt x="238" y="332"/>
                    <a:pt x="48" y="665"/>
                    <a:pt x="0" y="998"/>
                  </a:cubicBezTo>
                  <a:cubicBezTo>
                    <a:pt x="0" y="1035"/>
                    <a:pt x="28" y="1050"/>
                    <a:pt x="53" y="1050"/>
                  </a:cubicBezTo>
                  <a:cubicBezTo>
                    <a:pt x="72" y="1050"/>
                    <a:pt x="89" y="1043"/>
                    <a:pt x="96" y="1029"/>
                  </a:cubicBezTo>
                  <a:cubicBezTo>
                    <a:pt x="286" y="760"/>
                    <a:pt x="365" y="380"/>
                    <a:pt x="476" y="63"/>
                  </a:cubicBezTo>
                  <a:cubicBezTo>
                    <a:pt x="486" y="32"/>
                    <a:pt x="449" y="1"/>
                    <a:pt x="413" y="1"/>
                  </a:cubicBez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5" name="Google Shape;4635;p50"/>
            <p:cNvSpPr/>
            <p:nvPr/>
          </p:nvSpPr>
          <p:spPr>
            <a:xfrm>
              <a:off x="3889975" y="3071600"/>
              <a:ext cx="14550" cy="27175"/>
            </a:xfrm>
            <a:custGeom>
              <a:avLst/>
              <a:gdLst/>
              <a:ahLst/>
              <a:cxnLst/>
              <a:rect l="l" t="t" r="r" b="b"/>
              <a:pathLst>
                <a:path w="582" h="1087" extrusionOk="0">
                  <a:moveTo>
                    <a:pt x="506" y="1"/>
                  </a:moveTo>
                  <a:cubicBezTo>
                    <a:pt x="488" y="1"/>
                    <a:pt x="471" y="9"/>
                    <a:pt x="460" y="31"/>
                  </a:cubicBezTo>
                  <a:cubicBezTo>
                    <a:pt x="381" y="205"/>
                    <a:pt x="286" y="363"/>
                    <a:pt x="207" y="538"/>
                  </a:cubicBezTo>
                  <a:cubicBezTo>
                    <a:pt x="127" y="696"/>
                    <a:pt x="32" y="854"/>
                    <a:pt x="1" y="1013"/>
                  </a:cubicBezTo>
                  <a:cubicBezTo>
                    <a:pt x="1" y="1050"/>
                    <a:pt x="29" y="1086"/>
                    <a:pt x="64" y="1086"/>
                  </a:cubicBezTo>
                  <a:cubicBezTo>
                    <a:pt x="74" y="1086"/>
                    <a:pt x="85" y="1083"/>
                    <a:pt x="96" y="1076"/>
                  </a:cubicBezTo>
                  <a:cubicBezTo>
                    <a:pt x="207" y="934"/>
                    <a:pt x="270" y="744"/>
                    <a:pt x="349" y="585"/>
                  </a:cubicBezTo>
                  <a:cubicBezTo>
                    <a:pt x="428" y="411"/>
                    <a:pt x="492" y="237"/>
                    <a:pt x="571" y="78"/>
                  </a:cubicBezTo>
                  <a:cubicBezTo>
                    <a:pt x="582" y="36"/>
                    <a:pt x="543" y="1"/>
                    <a:pt x="506" y="1"/>
                  </a:cubicBez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6" name="Google Shape;4636;p50"/>
            <p:cNvSpPr/>
            <p:nvPr/>
          </p:nvSpPr>
          <p:spPr>
            <a:xfrm>
              <a:off x="3907200" y="3100750"/>
              <a:ext cx="24025" cy="21000"/>
            </a:xfrm>
            <a:custGeom>
              <a:avLst/>
              <a:gdLst/>
              <a:ahLst/>
              <a:cxnLst/>
              <a:rect l="l" t="t" r="r" b="b"/>
              <a:pathLst>
                <a:path w="961" h="840" extrusionOk="0">
                  <a:moveTo>
                    <a:pt x="864" y="0"/>
                  </a:moveTo>
                  <a:cubicBezTo>
                    <a:pt x="848" y="0"/>
                    <a:pt x="831" y="6"/>
                    <a:pt x="817" y="21"/>
                  </a:cubicBezTo>
                  <a:cubicBezTo>
                    <a:pt x="563" y="275"/>
                    <a:pt x="262" y="496"/>
                    <a:pt x="25" y="766"/>
                  </a:cubicBezTo>
                  <a:cubicBezTo>
                    <a:pt x="0" y="803"/>
                    <a:pt x="14" y="839"/>
                    <a:pt x="43" y="839"/>
                  </a:cubicBezTo>
                  <a:cubicBezTo>
                    <a:pt x="52" y="839"/>
                    <a:pt x="61" y="836"/>
                    <a:pt x="72" y="829"/>
                  </a:cubicBezTo>
                  <a:cubicBezTo>
                    <a:pt x="405" y="671"/>
                    <a:pt x="658" y="386"/>
                    <a:pt x="912" y="116"/>
                  </a:cubicBezTo>
                  <a:cubicBezTo>
                    <a:pt x="960" y="68"/>
                    <a:pt x="916" y="0"/>
                    <a:pt x="864" y="0"/>
                  </a:cubicBez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7" name="Google Shape;4637;p50"/>
            <p:cNvSpPr/>
            <p:nvPr/>
          </p:nvSpPr>
          <p:spPr>
            <a:xfrm>
              <a:off x="3931675" y="3058350"/>
              <a:ext cx="13250" cy="21650"/>
            </a:xfrm>
            <a:custGeom>
              <a:avLst/>
              <a:gdLst/>
              <a:ahLst/>
              <a:cxnLst/>
              <a:rect l="l" t="t" r="r" b="b"/>
              <a:pathLst>
                <a:path w="530" h="866" extrusionOk="0">
                  <a:moveTo>
                    <a:pt x="450" y="1"/>
                  </a:moveTo>
                  <a:cubicBezTo>
                    <a:pt x="429" y="1"/>
                    <a:pt x="408" y="11"/>
                    <a:pt x="392" y="38"/>
                  </a:cubicBezTo>
                  <a:cubicBezTo>
                    <a:pt x="313" y="165"/>
                    <a:pt x="265" y="291"/>
                    <a:pt x="202" y="434"/>
                  </a:cubicBezTo>
                  <a:cubicBezTo>
                    <a:pt x="139" y="545"/>
                    <a:pt x="60" y="656"/>
                    <a:pt x="12" y="782"/>
                  </a:cubicBezTo>
                  <a:cubicBezTo>
                    <a:pt x="1" y="828"/>
                    <a:pt x="46" y="865"/>
                    <a:pt x="90" y="865"/>
                  </a:cubicBezTo>
                  <a:cubicBezTo>
                    <a:pt x="108" y="865"/>
                    <a:pt x="125" y="859"/>
                    <a:pt x="139" y="846"/>
                  </a:cubicBezTo>
                  <a:cubicBezTo>
                    <a:pt x="234" y="751"/>
                    <a:pt x="297" y="624"/>
                    <a:pt x="361" y="497"/>
                  </a:cubicBezTo>
                  <a:cubicBezTo>
                    <a:pt x="424" y="371"/>
                    <a:pt x="487" y="228"/>
                    <a:pt x="519" y="85"/>
                  </a:cubicBezTo>
                  <a:cubicBezTo>
                    <a:pt x="530" y="43"/>
                    <a:pt x="491" y="1"/>
                    <a:pt x="450" y="1"/>
                  </a:cubicBez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8" name="Google Shape;4638;p50"/>
            <p:cNvSpPr/>
            <p:nvPr/>
          </p:nvSpPr>
          <p:spPr>
            <a:xfrm>
              <a:off x="3965025" y="3063450"/>
              <a:ext cx="19900" cy="25750"/>
            </a:xfrm>
            <a:custGeom>
              <a:avLst/>
              <a:gdLst/>
              <a:ahLst/>
              <a:cxnLst/>
              <a:rect l="l" t="t" r="r" b="b"/>
              <a:pathLst>
                <a:path w="796" h="1030" extrusionOk="0">
                  <a:moveTo>
                    <a:pt x="734" y="0"/>
                  </a:moveTo>
                  <a:cubicBezTo>
                    <a:pt x="718" y="0"/>
                    <a:pt x="701" y="7"/>
                    <a:pt x="690" y="24"/>
                  </a:cubicBezTo>
                  <a:cubicBezTo>
                    <a:pt x="611" y="182"/>
                    <a:pt x="532" y="341"/>
                    <a:pt x="421" y="483"/>
                  </a:cubicBezTo>
                  <a:cubicBezTo>
                    <a:pt x="310" y="642"/>
                    <a:pt x="167" y="769"/>
                    <a:pt x="40" y="927"/>
                  </a:cubicBezTo>
                  <a:cubicBezTo>
                    <a:pt x="0" y="967"/>
                    <a:pt x="39" y="1029"/>
                    <a:pt x="90" y="1029"/>
                  </a:cubicBezTo>
                  <a:cubicBezTo>
                    <a:pt x="100" y="1029"/>
                    <a:pt x="110" y="1027"/>
                    <a:pt x="120" y="1022"/>
                  </a:cubicBezTo>
                  <a:cubicBezTo>
                    <a:pt x="452" y="848"/>
                    <a:pt x="690" y="420"/>
                    <a:pt x="785" y="56"/>
                  </a:cubicBezTo>
                  <a:cubicBezTo>
                    <a:pt x="795" y="25"/>
                    <a:pt x="765" y="0"/>
                    <a:pt x="734" y="0"/>
                  </a:cubicBez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9" name="Google Shape;4639;p50"/>
            <p:cNvSpPr/>
            <p:nvPr/>
          </p:nvSpPr>
          <p:spPr>
            <a:xfrm>
              <a:off x="3921450" y="3106300"/>
              <a:ext cx="27600" cy="23300"/>
            </a:xfrm>
            <a:custGeom>
              <a:avLst/>
              <a:gdLst/>
              <a:ahLst/>
              <a:cxnLst/>
              <a:rect l="l" t="t" r="r" b="b"/>
              <a:pathLst>
                <a:path w="1104" h="932" extrusionOk="0">
                  <a:moveTo>
                    <a:pt x="1007" y="0"/>
                  </a:moveTo>
                  <a:cubicBezTo>
                    <a:pt x="991" y="0"/>
                    <a:pt x="974" y="6"/>
                    <a:pt x="960" y="21"/>
                  </a:cubicBezTo>
                  <a:cubicBezTo>
                    <a:pt x="659" y="274"/>
                    <a:pt x="294" y="512"/>
                    <a:pt x="41" y="829"/>
                  </a:cubicBezTo>
                  <a:cubicBezTo>
                    <a:pt x="1" y="869"/>
                    <a:pt x="28" y="931"/>
                    <a:pt x="75" y="931"/>
                  </a:cubicBezTo>
                  <a:cubicBezTo>
                    <a:pt x="84" y="931"/>
                    <a:pt x="94" y="929"/>
                    <a:pt x="104" y="924"/>
                  </a:cubicBezTo>
                  <a:cubicBezTo>
                    <a:pt x="453" y="702"/>
                    <a:pt x="754" y="385"/>
                    <a:pt x="1055" y="116"/>
                  </a:cubicBezTo>
                  <a:cubicBezTo>
                    <a:pt x="1103" y="67"/>
                    <a:pt x="1059" y="0"/>
                    <a:pt x="1007" y="0"/>
                  </a:cubicBez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0" name="Google Shape;4640;p50"/>
            <p:cNvSpPr/>
            <p:nvPr/>
          </p:nvSpPr>
          <p:spPr>
            <a:xfrm>
              <a:off x="3792075" y="3118900"/>
              <a:ext cx="17125" cy="15650"/>
            </a:xfrm>
            <a:custGeom>
              <a:avLst/>
              <a:gdLst/>
              <a:ahLst/>
              <a:cxnLst/>
              <a:rect l="l" t="t" r="r" b="b"/>
              <a:pathLst>
                <a:path w="685" h="626" extrusionOk="0">
                  <a:moveTo>
                    <a:pt x="74" y="1"/>
                  </a:moveTo>
                  <a:cubicBezTo>
                    <a:pt x="34" y="1"/>
                    <a:pt x="0" y="56"/>
                    <a:pt x="35" y="103"/>
                  </a:cubicBezTo>
                  <a:cubicBezTo>
                    <a:pt x="194" y="293"/>
                    <a:pt x="384" y="531"/>
                    <a:pt x="621" y="626"/>
                  </a:cubicBezTo>
                  <a:cubicBezTo>
                    <a:pt x="653" y="626"/>
                    <a:pt x="685" y="578"/>
                    <a:pt x="669" y="547"/>
                  </a:cubicBezTo>
                  <a:cubicBezTo>
                    <a:pt x="590" y="452"/>
                    <a:pt x="495" y="388"/>
                    <a:pt x="400" y="293"/>
                  </a:cubicBezTo>
                  <a:cubicBezTo>
                    <a:pt x="305" y="214"/>
                    <a:pt x="210" y="119"/>
                    <a:pt x="114" y="24"/>
                  </a:cubicBezTo>
                  <a:cubicBezTo>
                    <a:pt x="102" y="7"/>
                    <a:pt x="88" y="1"/>
                    <a:pt x="74" y="1"/>
                  </a:cubicBez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1" name="Google Shape;4641;p50"/>
            <p:cNvSpPr/>
            <p:nvPr/>
          </p:nvSpPr>
          <p:spPr>
            <a:xfrm>
              <a:off x="3773050" y="3130550"/>
              <a:ext cx="28625" cy="15900"/>
            </a:xfrm>
            <a:custGeom>
              <a:avLst/>
              <a:gdLst/>
              <a:ahLst/>
              <a:cxnLst/>
              <a:rect l="l" t="t" r="r" b="b"/>
              <a:pathLst>
                <a:path w="1145" h="636" extrusionOk="0">
                  <a:moveTo>
                    <a:pt x="76" y="0"/>
                  </a:moveTo>
                  <a:cubicBezTo>
                    <a:pt x="36" y="0"/>
                    <a:pt x="0" y="45"/>
                    <a:pt x="36" y="81"/>
                  </a:cubicBezTo>
                  <a:cubicBezTo>
                    <a:pt x="321" y="334"/>
                    <a:pt x="670" y="572"/>
                    <a:pt x="1050" y="635"/>
                  </a:cubicBezTo>
                  <a:cubicBezTo>
                    <a:pt x="1097" y="635"/>
                    <a:pt x="1145" y="556"/>
                    <a:pt x="1081" y="540"/>
                  </a:cubicBezTo>
                  <a:cubicBezTo>
                    <a:pt x="749" y="382"/>
                    <a:pt x="416" y="255"/>
                    <a:pt x="115" y="17"/>
                  </a:cubicBezTo>
                  <a:cubicBezTo>
                    <a:pt x="103" y="5"/>
                    <a:pt x="89" y="0"/>
                    <a:pt x="76" y="0"/>
                  </a:cubicBez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2" name="Google Shape;4642;p50"/>
            <p:cNvSpPr/>
            <p:nvPr/>
          </p:nvSpPr>
          <p:spPr>
            <a:xfrm>
              <a:off x="3835725" y="3095225"/>
              <a:ext cx="7400" cy="29725"/>
            </a:xfrm>
            <a:custGeom>
              <a:avLst/>
              <a:gdLst/>
              <a:ahLst/>
              <a:cxnLst/>
              <a:rect l="l" t="t" r="r" b="b"/>
              <a:pathLst>
                <a:path w="296" h="1189" extrusionOk="0">
                  <a:moveTo>
                    <a:pt x="110" y="1"/>
                  </a:moveTo>
                  <a:cubicBezTo>
                    <a:pt x="89" y="1"/>
                    <a:pt x="70" y="11"/>
                    <a:pt x="64" y="36"/>
                  </a:cubicBezTo>
                  <a:cubicBezTo>
                    <a:pt x="0" y="385"/>
                    <a:pt x="32" y="844"/>
                    <a:pt x="190" y="1161"/>
                  </a:cubicBezTo>
                  <a:cubicBezTo>
                    <a:pt x="197" y="1180"/>
                    <a:pt x="215" y="1189"/>
                    <a:pt x="234" y="1189"/>
                  </a:cubicBezTo>
                  <a:cubicBezTo>
                    <a:pt x="264" y="1189"/>
                    <a:pt x="295" y="1168"/>
                    <a:pt x="285" y="1129"/>
                  </a:cubicBezTo>
                  <a:cubicBezTo>
                    <a:pt x="285" y="955"/>
                    <a:pt x="238" y="781"/>
                    <a:pt x="222" y="591"/>
                  </a:cubicBezTo>
                  <a:cubicBezTo>
                    <a:pt x="190" y="416"/>
                    <a:pt x="190" y="242"/>
                    <a:pt x="175" y="52"/>
                  </a:cubicBezTo>
                  <a:cubicBezTo>
                    <a:pt x="175" y="23"/>
                    <a:pt x="140" y="1"/>
                    <a:pt x="110" y="1"/>
                  </a:cubicBez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3" name="Google Shape;4643;p50"/>
            <p:cNvSpPr/>
            <p:nvPr/>
          </p:nvSpPr>
          <p:spPr>
            <a:xfrm>
              <a:off x="3857500" y="3088600"/>
              <a:ext cx="9750" cy="31725"/>
            </a:xfrm>
            <a:custGeom>
              <a:avLst/>
              <a:gdLst/>
              <a:ahLst/>
              <a:cxnLst/>
              <a:rect l="l" t="t" r="r" b="b"/>
              <a:pathLst>
                <a:path w="390" h="1269" extrusionOk="0">
                  <a:moveTo>
                    <a:pt x="324" y="1"/>
                  </a:moveTo>
                  <a:cubicBezTo>
                    <a:pt x="300" y="1"/>
                    <a:pt x="277" y="14"/>
                    <a:pt x="270" y="48"/>
                  </a:cubicBezTo>
                  <a:cubicBezTo>
                    <a:pt x="159" y="412"/>
                    <a:pt x="16" y="824"/>
                    <a:pt x="1" y="1220"/>
                  </a:cubicBezTo>
                  <a:cubicBezTo>
                    <a:pt x="1" y="1251"/>
                    <a:pt x="27" y="1268"/>
                    <a:pt x="54" y="1268"/>
                  </a:cubicBezTo>
                  <a:cubicBezTo>
                    <a:pt x="69" y="1268"/>
                    <a:pt x="84" y="1263"/>
                    <a:pt x="96" y="1252"/>
                  </a:cubicBezTo>
                  <a:cubicBezTo>
                    <a:pt x="254" y="887"/>
                    <a:pt x="302" y="460"/>
                    <a:pt x="381" y="64"/>
                  </a:cubicBezTo>
                  <a:cubicBezTo>
                    <a:pt x="390" y="27"/>
                    <a:pt x="357" y="1"/>
                    <a:pt x="324" y="1"/>
                  </a:cubicBez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4" name="Google Shape;4644;p50"/>
            <p:cNvSpPr/>
            <p:nvPr/>
          </p:nvSpPr>
          <p:spPr>
            <a:xfrm>
              <a:off x="3877925" y="3100125"/>
              <a:ext cx="30300" cy="34350"/>
            </a:xfrm>
            <a:custGeom>
              <a:avLst/>
              <a:gdLst/>
              <a:ahLst/>
              <a:cxnLst/>
              <a:rect l="l" t="t" r="r" b="b"/>
              <a:pathLst>
                <a:path w="1212" h="1374" extrusionOk="0">
                  <a:moveTo>
                    <a:pt x="1127" y="1"/>
                  </a:moveTo>
                  <a:cubicBezTo>
                    <a:pt x="1106" y="1"/>
                    <a:pt x="1084" y="10"/>
                    <a:pt x="1069" y="30"/>
                  </a:cubicBezTo>
                  <a:cubicBezTo>
                    <a:pt x="910" y="252"/>
                    <a:pt x="736" y="474"/>
                    <a:pt x="562" y="696"/>
                  </a:cubicBezTo>
                  <a:cubicBezTo>
                    <a:pt x="388" y="886"/>
                    <a:pt x="198" y="1060"/>
                    <a:pt x="39" y="1250"/>
                  </a:cubicBezTo>
                  <a:cubicBezTo>
                    <a:pt x="1" y="1302"/>
                    <a:pt x="35" y="1374"/>
                    <a:pt x="83" y="1374"/>
                  </a:cubicBezTo>
                  <a:cubicBezTo>
                    <a:pt x="94" y="1374"/>
                    <a:pt x="106" y="1370"/>
                    <a:pt x="118" y="1361"/>
                  </a:cubicBezTo>
                  <a:cubicBezTo>
                    <a:pt x="562" y="1076"/>
                    <a:pt x="910" y="553"/>
                    <a:pt x="1180" y="94"/>
                  </a:cubicBezTo>
                  <a:cubicBezTo>
                    <a:pt x="1212" y="40"/>
                    <a:pt x="1172" y="1"/>
                    <a:pt x="1127" y="1"/>
                  </a:cubicBez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645" name="Google Shape;4645;p50"/>
          <p:cNvGrpSpPr/>
          <p:nvPr/>
        </p:nvGrpSpPr>
        <p:grpSpPr>
          <a:xfrm>
            <a:off x="1173993" y="2670434"/>
            <a:ext cx="464802" cy="381525"/>
            <a:chOff x="3511700" y="2546500"/>
            <a:chExt cx="639825" cy="602150"/>
          </a:xfrm>
        </p:grpSpPr>
        <p:sp>
          <p:nvSpPr>
            <p:cNvPr id="4646" name="Google Shape;4646;p50"/>
            <p:cNvSpPr/>
            <p:nvPr/>
          </p:nvSpPr>
          <p:spPr>
            <a:xfrm>
              <a:off x="4019750" y="2774325"/>
              <a:ext cx="131775" cy="171500"/>
            </a:xfrm>
            <a:custGeom>
              <a:avLst/>
              <a:gdLst/>
              <a:ahLst/>
              <a:cxnLst/>
              <a:rect l="l" t="t" r="r" b="b"/>
              <a:pathLst>
                <a:path w="5271" h="6860" extrusionOk="0">
                  <a:moveTo>
                    <a:pt x="3842" y="1"/>
                  </a:moveTo>
                  <a:lnTo>
                    <a:pt x="3144" y="33"/>
                  </a:lnTo>
                  <a:lnTo>
                    <a:pt x="2477" y="239"/>
                  </a:lnTo>
                  <a:lnTo>
                    <a:pt x="1858" y="588"/>
                  </a:lnTo>
                  <a:lnTo>
                    <a:pt x="1572" y="811"/>
                  </a:lnTo>
                  <a:lnTo>
                    <a:pt x="1318" y="1049"/>
                  </a:lnTo>
                  <a:lnTo>
                    <a:pt x="873" y="1589"/>
                  </a:lnTo>
                  <a:lnTo>
                    <a:pt x="302" y="2494"/>
                  </a:lnTo>
                  <a:lnTo>
                    <a:pt x="0" y="3129"/>
                  </a:lnTo>
                  <a:lnTo>
                    <a:pt x="540" y="6859"/>
                  </a:lnTo>
                  <a:lnTo>
                    <a:pt x="1302" y="6415"/>
                  </a:lnTo>
                  <a:lnTo>
                    <a:pt x="2747" y="5399"/>
                  </a:lnTo>
                  <a:lnTo>
                    <a:pt x="3699" y="4494"/>
                  </a:lnTo>
                  <a:lnTo>
                    <a:pt x="4239" y="3827"/>
                  </a:lnTo>
                  <a:lnTo>
                    <a:pt x="4699" y="3097"/>
                  </a:lnTo>
                  <a:lnTo>
                    <a:pt x="5049" y="2319"/>
                  </a:lnTo>
                  <a:lnTo>
                    <a:pt x="5176" y="1906"/>
                  </a:lnTo>
                  <a:lnTo>
                    <a:pt x="5239" y="1652"/>
                  </a:lnTo>
                  <a:lnTo>
                    <a:pt x="5271" y="1128"/>
                  </a:lnTo>
                  <a:lnTo>
                    <a:pt x="5192" y="874"/>
                  </a:lnTo>
                  <a:lnTo>
                    <a:pt x="5128" y="715"/>
                  </a:lnTo>
                  <a:lnTo>
                    <a:pt x="4922" y="461"/>
                  </a:lnTo>
                  <a:lnTo>
                    <a:pt x="4509" y="176"/>
                  </a:lnTo>
                  <a:lnTo>
                    <a:pt x="4191" y="80"/>
                  </a:lnTo>
                  <a:lnTo>
                    <a:pt x="3842" y="1"/>
                  </a:lnTo>
                  <a:close/>
                </a:path>
              </a:pathLst>
            </a:custGeom>
            <a:solidFill>
              <a:srgbClr val="D33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7" name="Google Shape;4647;p50"/>
            <p:cNvSpPr/>
            <p:nvPr/>
          </p:nvSpPr>
          <p:spPr>
            <a:xfrm>
              <a:off x="3933225" y="2633050"/>
              <a:ext cx="149250" cy="200050"/>
            </a:xfrm>
            <a:custGeom>
              <a:avLst/>
              <a:gdLst/>
              <a:ahLst/>
              <a:cxnLst/>
              <a:rect l="l" t="t" r="r" b="b"/>
              <a:pathLst>
                <a:path w="5970" h="8002" extrusionOk="0">
                  <a:moveTo>
                    <a:pt x="4223" y="0"/>
                  </a:moveTo>
                  <a:lnTo>
                    <a:pt x="3731" y="16"/>
                  </a:lnTo>
                  <a:lnTo>
                    <a:pt x="3271" y="143"/>
                  </a:lnTo>
                  <a:lnTo>
                    <a:pt x="2826" y="365"/>
                  </a:lnTo>
                  <a:lnTo>
                    <a:pt x="2620" y="508"/>
                  </a:lnTo>
                  <a:lnTo>
                    <a:pt x="2254" y="826"/>
                  </a:lnTo>
                  <a:lnTo>
                    <a:pt x="1651" y="1572"/>
                  </a:lnTo>
                  <a:lnTo>
                    <a:pt x="1381" y="1985"/>
                  </a:lnTo>
                  <a:lnTo>
                    <a:pt x="1096" y="2461"/>
                  </a:lnTo>
                  <a:lnTo>
                    <a:pt x="572" y="3429"/>
                  </a:lnTo>
                  <a:lnTo>
                    <a:pt x="175" y="4445"/>
                  </a:lnTo>
                  <a:lnTo>
                    <a:pt x="0" y="5509"/>
                  </a:lnTo>
                  <a:lnTo>
                    <a:pt x="0" y="6049"/>
                  </a:lnTo>
                  <a:lnTo>
                    <a:pt x="3572" y="8002"/>
                  </a:lnTo>
                  <a:lnTo>
                    <a:pt x="4112" y="7176"/>
                  </a:lnTo>
                  <a:lnTo>
                    <a:pt x="5049" y="5446"/>
                  </a:lnTo>
                  <a:lnTo>
                    <a:pt x="5430" y="4541"/>
                  </a:lnTo>
                  <a:lnTo>
                    <a:pt x="5684" y="3921"/>
                  </a:lnTo>
                  <a:lnTo>
                    <a:pt x="5922" y="2969"/>
                  </a:lnTo>
                  <a:lnTo>
                    <a:pt x="5969" y="2318"/>
                  </a:lnTo>
                  <a:lnTo>
                    <a:pt x="5954" y="2000"/>
                  </a:lnTo>
                  <a:lnTo>
                    <a:pt x="5906" y="1667"/>
                  </a:lnTo>
                  <a:lnTo>
                    <a:pt x="5668" y="1048"/>
                  </a:lnTo>
                  <a:lnTo>
                    <a:pt x="5287" y="524"/>
                  </a:lnTo>
                  <a:lnTo>
                    <a:pt x="4763" y="143"/>
                  </a:lnTo>
                  <a:lnTo>
                    <a:pt x="4461" y="48"/>
                  </a:lnTo>
                  <a:lnTo>
                    <a:pt x="4223" y="0"/>
                  </a:lnTo>
                  <a:close/>
                </a:path>
              </a:pathLst>
            </a:custGeom>
            <a:solidFill>
              <a:srgbClr val="D33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8" name="Google Shape;4648;p50"/>
            <p:cNvSpPr/>
            <p:nvPr/>
          </p:nvSpPr>
          <p:spPr>
            <a:xfrm>
              <a:off x="3822075" y="2546500"/>
              <a:ext cx="141725" cy="206025"/>
            </a:xfrm>
            <a:custGeom>
              <a:avLst/>
              <a:gdLst/>
              <a:ahLst/>
              <a:cxnLst/>
              <a:rect l="l" t="t" r="r" b="b"/>
              <a:pathLst>
                <a:path w="5669" h="8241" extrusionOk="0">
                  <a:moveTo>
                    <a:pt x="2731" y="1"/>
                  </a:moveTo>
                  <a:lnTo>
                    <a:pt x="2335" y="49"/>
                  </a:lnTo>
                  <a:lnTo>
                    <a:pt x="2144" y="112"/>
                  </a:lnTo>
                  <a:lnTo>
                    <a:pt x="1890" y="255"/>
                  </a:lnTo>
                  <a:lnTo>
                    <a:pt x="1493" y="636"/>
                  </a:lnTo>
                  <a:lnTo>
                    <a:pt x="1318" y="858"/>
                  </a:lnTo>
                  <a:lnTo>
                    <a:pt x="1049" y="1208"/>
                  </a:lnTo>
                  <a:lnTo>
                    <a:pt x="620" y="1986"/>
                  </a:lnTo>
                  <a:lnTo>
                    <a:pt x="302" y="2811"/>
                  </a:lnTo>
                  <a:lnTo>
                    <a:pt x="96" y="3684"/>
                  </a:lnTo>
                  <a:lnTo>
                    <a:pt x="1" y="4557"/>
                  </a:lnTo>
                  <a:lnTo>
                    <a:pt x="17" y="5447"/>
                  </a:lnTo>
                  <a:lnTo>
                    <a:pt x="144" y="6336"/>
                  </a:lnTo>
                  <a:lnTo>
                    <a:pt x="382" y="7177"/>
                  </a:lnTo>
                  <a:lnTo>
                    <a:pt x="556" y="7590"/>
                  </a:lnTo>
                  <a:lnTo>
                    <a:pt x="5176" y="8241"/>
                  </a:lnTo>
                  <a:lnTo>
                    <a:pt x="5319" y="7844"/>
                  </a:lnTo>
                  <a:lnTo>
                    <a:pt x="5526" y="7018"/>
                  </a:lnTo>
                  <a:lnTo>
                    <a:pt x="5637" y="6161"/>
                  </a:lnTo>
                  <a:lnTo>
                    <a:pt x="5669" y="5320"/>
                  </a:lnTo>
                  <a:lnTo>
                    <a:pt x="5621" y="4462"/>
                  </a:lnTo>
                  <a:lnTo>
                    <a:pt x="5478" y="3621"/>
                  </a:lnTo>
                  <a:lnTo>
                    <a:pt x="5240" y="2795"/>
                  </a:lnTo>
                  <a:lnTo>
                    <a:pt x="4922" y="2001"/>
                  </a:lnTo>
                  <a:lnTo>
                    <a:pt x="4732" y="1620"/>
                  </a:lnTo>
                  <a:lnTo>
                    <a:pt x="4525" y="1255"/>
                  </a:lnTo>
                  <a:lnTo>
                    <a:pt x="4017" y="604"/>
                  </a:lnTo>
                  <a:lnTo>
                    <a:pt x="3700" y="350"/>
                  </a:lnTo>
                  <a:lnTo>
                    <a:pt x="3525" y="239"/>
                  </a:lnTo>
                  <a:lnTo>
                    <a:pt x="3144" y="80"/>
                  </a:lnTo>
                  <a:lnTo>
                    <a:pt x="2731" y="1"/>
                  </a:lnTo>
                  <a:close/>
                </a:path>
              </a:pathLst>
            </a:custGeom>
            <a:solidFill>
              <a:srgbClr val="D33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9" name="Google Shape;4649;p50"/>
            <p:cNvSpPr/>
            <p:nvPr/>
          </p:nvSpPr>
          <p:spPr>
            <a:xfrm>
              <a:off x="3676825" y="2564375"/>
              <a:ext cx="151225" cy="226650"/>
            </a:xfrm>
            <a:custGeom>
              <a:avLst/>
              <a:gdLst/>
              <a:ahLst/>
              <a:cxnLst/>
              <a:rect l="l" t="t" r="r" b="b"/>
              <a:pathLst>
                <a:path w="6049" h="9066" extrusionOk="0">
                  <a:moveTo>
                    <a:pt x="2064" y="0"/>
                  </a:moveTo>
                  <a:lnTo>
                    <a:pt x="1826" y="32"/>
                  </a:lnTo>
                  <a:lnTo>
                    <a:pt x="1635" y="96"/>
                  </a:lnTo>
                  <a:lnTo>
                    <a:pt x="1286" y="318"/>
                  </a:lnTo>
                  <a:lnTo>
                    <a:pt x="873" y="762"/>
                  </a:lnTo>
                  <a:lnTo>
                    <a:pt x="651" y="1128"/>
                  </a:lnTo>
                  <a:lnTo>
                    <a:pt x="429" y="1588"/>
                  </a:lnTo>
                  <a:lnTo>
                    <a:pt x="127" y="2588"/>
                  </a:lnTo>
                  <a:lnTo>
                    <a:pt x="0" y="3636"/>
                  </a:lnTo>
                  <a:lnTo>
                    <a:pt x="64" y="4700"/>
                  </a:lnTo>
                  <a:lnTo>
                    <a:pt x="159" y="5224"/>
                  </a:lnTo>
                  <a:lnTo>
                    <a:pt x="270" y="5732"/>
                  </a:lnTo>
                  <a:lnTo>
                    <a:pt x="603" y="6732"/>
                  </a:lnTo>
                  <a:lnTo>
                    <a:pt x="1032" y="7685"/>
                  </a:lnTo>
                  <a:lnTo>
                    <a:pt x="1540" y="8621"/>
                  </a:lnTo>
                  <a:lnTo>
                    <a:pt x="1826" y="9066"/>
                  </a:lnTo>
                  <a:lnTo>
                    <a:pt x="6049" y="6668"/>
                  </a:lnTo>
                  <a:lnTo>
                    <a:pt x="5922" y="5843"/>
                  </a:lnTo>
                  <a:lnTo>
                    <a:pt x="5557" y="4192"/>
                  </a:lnTo>
                  <a:lnTo>
                    <a:pt x="5176" y="3001"/>
                  </a:lnTo>
                  <a:lnTo>
                    <a:pt x="4826" y="2255"/>
                  </a:lnTo>
                  <a:lnTo>
                    <a:pt x="4398" y="1556"/>
                  </a:lnTo>
                  <a:lnTo>
                    <a:pt x="3890" y="937"/>
                  </a:lnTo>
                  <a:lnTo>
                    <a:pt x="3588" y="651"/>
                  </a:lnTo>
                  <a:lnTo>
                    <a:pt x="3398" y="493"/>
                  </a:lnTo>
                  <a:lnTo>
                    <a:pt x="2985" y="223"/>
                  </a:lnTo>
                  <a:lnTo>
                    <a:pt x="2540" y="48"/>
                  </a:lnTo>
                  <a:lnTo>
                    <a:pt x="2064" y="0"/>
                  </a:lnTo>
                  <a:close/>
                </a:path>
              </a:pathLst>
            </a:custGeom>
            <a:solidFill>
              <a:srgbClr val="D33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0" name="Google Shape;4650;p50"/>
            <p:cNvSpPr/>
            <p:nvPr/>
          </p:nvSpPr>
          <p:spPr>
            <a:xfrm>
              <a:off x="3574425" y="2688600"/>
              <a:ext cx="140925" cy="179025"/>
            </a:xfrm>
            <a:custGeom>
              <a:avLst/>
              <a:gdLst/>
              <a:ahLst/>
              <a:cxnLst/>
              <a:rect l="l" t="t" r="r" b="b"/>
              <a:pathLst>
                <a:path w="5637" h="7161" extrusionOk="0">
                  <a:moveTo>
                    <a:pt x="1254" y="1"/>
                  </a:moveTo>
                  <a:lnTo>
                    <a:pt x="1095" y="32"/>
                  </a:lnTo>
                  <a:lnTo>
                    <a:pt x="810" y="112"/>
                  </a:lnTo>
                  <a:lnTo>
                    <a:pt x="381" y="493"/>
                  </a:lnTo>
                  <a:lnTo>
                    <a:pt x="111" y="1033"/>
                  </a:lnTo>
                  <a:lnTo>
                    <a:pt x="0" y="1636"/>
                  </a:lnTo>
                  <a:lnTo>
                    <a:pt x="32" y="1938"/>
                  </a:lnTo>
                  <a:lnTo>
                    <a:pt x="111" y="2366"/>
                  </a:lnTo>
                  <a:lnTo>
                    <a:pt x="429" y="3144"/>
                  </a:lnTo>
                  <a:lnTo>
                    <a:pt x="1191" y="4224"/>
                  </a:lnTo>
                  <a:lnTo>
                    <a:pt x="1778" y="4859"/>
                  </a:lnTo>
                  <a:lnTo>
                    <a:pt x="2826" y="6018"/>
                  </a:lnTo>
                  <a:lnTo>
                    <a:pt x="3890" y="7161"/>
                  </a:lnTo>
                  <a:lnTo>
                    <a:pt x="5636" y="3811"/>
                  </a:lnTo>
                  <a:lnTo>
                    <a:pt x="5382" y="3255"/>
                  </a:lnTo>
                  <a:lnTo>
                    <a:pt x="4715" y="2255"/>
                  </a:lnTo>
                  <a:lnTo>
                    <a:pt x="3890" y="1366"/>
                  </a:lnTo>
                  <a:lnTo>
                    <a:pt x="2921" y="620"/>
                  </a:lnTo>
                  <a:lnTo>
                    <a:pt x="2397" y="318"/>
                  </a:lnTo>
                  <a:lnTo>
                    <a:pt x="2080" y="159"/>
                  </a:lnTo>
                  <a:lnTo>
                    <a:pt x="1588" y="17"/>
                  </a:lnTo>
                  <a:lnTo>
                    <a:pt x="1254" y="1"/>
                  </a:lnTo>
                  <a:close/>
                </a:path>
              </a:pathLst>
            </a:custGeom>
            <a:solidFill>
              <a:srgbClr val="D33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1" name="Google Shape;4651;p50"/>
            <p:cNvSpPr/>
            <p:nvPr/>
          </p:nvSpPr>
          <p:spPr>
            <a:xfrm>
              <a:off x="3511700" y="2789025"/>
              <a:ext cx="152450" cy="189750"/>
            </a:xfrm>
            <a:custGeom>
              <a:avLst/>
              <a:gdLst/>
              <a:ahLst/>
              <a:cxnLst/>
              <a:rect l="l" t="t" r="r" b="b"/>
              <a:pathLst>
                <a:path w="6098" h="7590" extrusionOk="0">
                  <a:moveTo>
                    <a:pt x="1445" y="0"/>
                  </a:moveTo>
                  <a:lnTo>
                    <a:pt x="1112" y="64"/>
                  </a:lnTo>
                  <a:lnTo>
                    <a:pt x="874" y="143"/>
                  </a:lnTo>
                  <a:lnTo>
                    <a:pt x="493" y="350"/>
                  </a:lnTo>
                  <a:lnTo>
                    <a:pt x="239" y="635"/>
                  </a:lnTo>
                  <a:lnTo>
                    <a:pt x="64" y="953"/>
                  </a:lnTo>
                  <a:lnTo>
                    <a:pt x="1" y="1334"/>
                  </a:lnTo>
                  <a:lnTo>
                    <a:pt x="16" y="1747"/>
                  </a:lnTo>
                  <a:lnTo>
                    <a:pt x="159" y="2398"/>
                  </a:lnTo>
                  <a:lnTo>
                    <a:pt x="556" y="3318"/>
                  </a:lnTo>
                  <a:lnTo>
                    <a:pt x="1112" y="4208"/>
                  </a:lnTo>
                  <a:lnTo>
                    <a:pt x="1731" y="5001"/>
                  </a:lnTo>
                  <a:lnTo>
                    <a:pt x="2350" y="5621"/>
                  </a:lnTo>
                  <a:lnTo>
                    <a:pt x="2620" y="5827"/>
                  </a:lnTo>
                  <a:lnTo>
                    <a:pt x="3303" y="6319"/>
                  </a:lnTo>
                  <a:lnTo>
                    <a:pt x="4763" y="7208"/>
                  </a:lnTo>
                  <a:lnTo>
                    <a:pt x="5510" y="7589"/>
                  </a:lnTo>
                  <a:lnTo>
                    <a:pt x="6097" y="2795"/>
                  </a:lnTo>
                  <a:lnTo>
                    <a:pt x="5637" y="2366"/>
                  </a:lnTo>
                  <a:lnTo>
                    <a:pt x="4478" y="1350"/>
                  </a:lnTo>
                  <a:lnTo>
                    <a:pt x="3477" y="651"/>
                  </a:lnTo>
                  <a:lnTo>
                    <a:pt x="2795" y="286"/>
                  </a:lnTo>
                  <a:lnTo>
                    <a:pt x="2112" y="48"/>
                  </a:lnTo>
                  <a:lnTo>
                    <a:pt x="1445" y="0"/>
                  </a:lnTo>
                  <a:close/>
                </a:path>
              </a:pathLst>
            </a:custGeom>
            <a:solidFill>
              <a:srgbClr val="D33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2" name="Google Shape;4652;p50"/>
            <p:cNvSpPr/>
            <p:nvPr/>
          </p:nvSpPr>
          <p:spPr>
            <a:xfrm>
              <a:off x="3632350" y="2701300"/>
              <a:ext cx="403300" cy="349700"/>
            </a:xfrm>
            <a:custGeom>
              <a:avLst/>
              <a:gdLst/>
              <a:ahLst/>
              <a:cxnLst/>
              <a:rect l="l" t="t" r="r" b="b"/>
              <a:pathLst>
                <a:path w="16132" h="13988" extrusionOk="0">
                  <a:moveTo>
                    <a:pt x="9193" y="1"/>
                  </a:moveTo>
                  <a:lnTo>
                    <a:pt x="7621" y="159"/>
                  </a:lnTo>
                  <a:lnTo>
                    <a:pt x="6066" y="525"/>
                  </a:lnTo>
                  <a:lnTo>
                    <a:pt x="4589" y="1080"/>
                  </a:lnTo>
                  <a:lnTo>
                    <a:pt x="3256" y="1811"/>
                  </a:lnTo>
                  <a:lnTo>
                    <a:pt x="2398" y="2477"/>
                  </a:lnTo>
                  <a:lnTo>
                    <a:pt x="1906" y="2954"/>
                  </a:lnTo>
                  <a:lnTo>
                    <a:pt x="1684" y="3208"/>
                  </a:lnTo>
                  <a:lnTo>
                    <a:pt x="1366" y="3620"/>
                  </a:lnTo>
                  <a:lnTo>
                    <a:pt x="826" y="4525"/>
                  </a:lnTo>
                  <a:lnTo>
                    <a:pt x="414" y="5510"/>
                  </a:lnTo>
                  <a:lnTo>
                    <a:pt x="128" y="6510"/>
                  </a:lnTo>
                  <a:lnTo>
                    <a:pt x="1" y="7542"/>
                  </a:lnTo>
                  <a:lnTo>
                    <a:pt x="49" y="8574"/>
                  </a:lnTo>
                  <a:lnTo>
                    <a:pt x="255" y="9558"/>
                  </a:lnTo>
                  <a:lnTo>
                    <a:pt x="668" y="10479"/>
                  </a:lnTo>
                  <a:lnTo>
                    <a:pt x="969" y="10892"/>
                  </a:lnTo>
                  <a:lnTo>
                    <a:pt x="1303" y="11305"/>
                  </a:lnTo>
                  <a:lnTo>
                    <a:pt x="2081" y="11987"/>
                  </a:lnTo>
                  <a:lnTo>
                    <a:pt x="2986" y="12559"/>
                  </a:lnTo>
                  <a:lnTo>
                    <a:pt x="3938" y="13003"/>
                  </a:lnTo>
                  <a:lnTo>
                    <a:pt x="4430" y="13194"/>
                  </a:lnTo>
                  <a:lnTo>
                    <a:pt x="5050" y="13416"/>
                  </a:lnTo>
                  <a:lnTo>
                    <a:pt x="6320" y="13734"/>
                  </a:lnTo>
                  <a:lnTo>
                    <a:pt x="7637" y="13940"/>
                  </a:lnTo>
                  <a:lnTo>
                    <a:pt x="8939" y="13988"/>
                  </a:lnTo>
                  <a:lnTo>
                    <a:pt x="10225" y="13861"/>
                  </a:lnTo>
                  <a:lnTo>
                    <a:pt x="11464" y="13575"/>
                  </a:lnTo>
                  <a:lnTo>
                    <a:pt x="12622" y="13083"/>
                  </a:lnTo>
                  <a:lnTo>
                    <a:pt x="13670" y="12400"/>
                  </a:lnTo>
                  <a:lnTo>
                    <a:pt x="14147" y="11955"/>
                  </a:lnTo>
                  <a:lnTo>
                    <a:pt x="14448" y="11654"/>
                  </a:lnTo>
                  <a:lnTo>
                    <a:pt x="14956" y="10971"/>
                  </a:lnTo>
                  <a:lnTo>
                    <a:pt x="15385" y="10225"/>
                  </a:lnTo>
                  <a:lnTo>
                    <a:pt x="15702" y="9431"/>
                  </a:lnTo>
                  <a:lnTo>
                    <a:pt x="15941" y="8590"/>
                  </a:lnTo>
                  <a:lnTo>
                    <a:pt x="16083" y="7732"/>
                  </a:lnTo>
                  <a:lnTo>
                    <a:pt x="16131" y="6875"/>
                  </a:lnTo>
                  <a:lnTo>
                    <a:pt x="16083" y="6002"/>
                  </a:lnTo>
                  <a:lnTo>
                    <a:pt x="16020" y="5573"/>
                  </a:lnTo>
                  <a:lnTo>
                    <a:pt x="15956" y="5192"/>
                  </a:lnTo>
                  <a:lnTo>
                    <a:pt x="15766" y="4446"/>
                  </a:lnTo>
                  <a:lnTo>
                    <a:pt x="15480" y="3732"/>
                  </a:lnTo>
                  <a:lnTo>
                    <a:pt x="15147" y="3033"/>
                  </a:lnTo>
                  <a:lnTo>
                    <a:pt x="14734" y="2398"/>
                  </a:lnTo>
                  <a:lnTo>
                    <a:pt x="14242" y="1811"/>
                  </a:lnTo>
                  <a:lnTo>
                    <a:pt x="13686" y="1287"/>
                  </a:lnTo>
                  <a:lnTo>
                    <a:pt x="13067" y="858"/>
                  </a:lnTo>
                  <a:lnTo>
                    <a:pt x="12734" y="683"/>
                  </a:lnTo>
                  <a:lnTo>
                    <a:pt x="12416" y="541"/>
                  </a:lnTo>
                  <a:lnTo>
                    <a:pt x="11765" y="318"/>
                  </a:lnTo>
                  <a:lnTo>
                    <a:pt x="10717" y="80"/>
                  </a:lnTo>
                  <a:lnTo>
                    <a:pt x="9193" y="1"/>
                  </a:lnTo>
                  <a:close/>
                </a:path>
              </a:pathLst>
            </a:custGeom>
            <a:solidFill>
              <a:srgbClr val="5615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3" name="Google Shape;4653;p50"/>
            <p:cNvSpPr/>
            <p:nvPr/>
          </p:nvSpPr>
          <p:spPr>
            <a:xfrm>
              <a:off x="3905825" y="2750925"/>
              <a:ext cx="65525" cy="45275"/>
            </a:xfrm>
            <a:custGeom>
              <a:avLst/>
              <a:gdLst/>
              <a:ahLst/>
              <a:cxnLst/>
              <a:rect l="l" t="t" r="r" b="b"/>
              <a:pathLst>
                <a:path w="2621" h="1811" extrusionOk="0">
                  <a:moveTo>
                    <a:pt x="128" y="0"/>
                  </a:moveTo>
                  <a:lnTo>
                    <a:pt x="32" y="48"/>
                  </a:lnTo>
                  <a:lnTo>
                    <a:pt x="1" y="143"/>
                  </a:lnTo>
                  <a:lnTo>
                    <a:pt x="16" y="238"/>
                  </a:lnTo>
                  <a:lnTo>
                    <a:pt x="64" y="270"/>
                  </a:lnTo>
                  <a:lnTo>
                    <a:pt x="715" y="588"/>
                  </a:lnTo>
                  <a:lnTo>
                    <a:pt x="1318" y="969"/>
                  </a:lnTo>
                  <a:lnTo>
                    <a:pt x="1604" y="1175"/>
                  </a:lnTo>
                  <a:lnTo>
                    <a:pt x="2160" y="1620"/>
                  </a:lnTo>
                  <a:lnTo>
                    <a:pt x="2461" y="1794"/>
                  </a:lnTo>
                  <a:lnTo>
                    <a:pt x="2541" y="1810"/>
                  </a:lnTo>
                  <a:lnTo>
                    <a:pt x="2620" y="1715"/>
                  </a:lnTo>
                  <a:lnTo>
                    <a:pt x="2604" y="1651"/>
                  </a:lnTo>
                  <a:lnTo>
                    <a:pt x="2414" y="1350"/>
                  </a:lnTo>
                  <a:lnTo>
                    <a:pt x="1842" y="873"/>
                  </a:lnTo>
                  <a:lnTo>
                    <a:pt x="1541" y="683"/>
                  </a:lnTo>
                  <a:lnTo>
                    <a:pt x="1223" y="477"/>
                  </a:lnTo>
                  <a:lnTo>
                    <a:pt x="540" y="143"/>
                  </a:lnTo>
                  <a:lnTo>
                    <a:pt x="191" y="0"/>
                  </a:lnTo>
                  <a:close/>
                </a:path>
              </a:pathLst>
            </a:custGeom>
            <a:solidFill>
              <a:srgbClr val="7A27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4" name="Google Shape;4654;p50"/>
            <p:cNvSpPr/>
            <p:nvPr/>
          </p:nvSpPr>
          <p:spPr>
            <a:xfrm>
              <a:off x="3894325" y="2791000"/>
              <a:ext cx="47650" cy="37350"/>
            </a:xfrm>
            <a:custGeom>
              <a:avLst/>
              <a:gdLst/>
              <a:ahLst/>
              <a:cxnLst/>
              <a:rect l="l" t="t" r="r" b="b"/>
              <a:pathLst>
                <a:path w="1906" h="1494" extrusionOk="0">
                  <a:moveTo>
                    <a:pt x="95" y="1"/>
                  </a:moveTo>
                  <a:lnTo>
                    <a:pt x="16" y="48"/>
                  </a:lnTo>
                  <a:lnTo>
                    <a:pt x="0" y="144"/>
                  </a:lnTo>
                  <a:lnTo>
                    <a:pt x="32" y="239"/>
                  </a:lnTo>
                  <a:lnTo>
                    <a:pt x="95" y="255"/>
                  </a:lnTo>
                  <a:lnTo>
                    <a:pt x="365" y="350"/>
                  </a:lnTo>
                  <a:lnTo>
                    <a:pt x="873" y="604"/>
                  </a:lnTo>
                  <a:lnTo>
                    <a:pt x="1112" y="779"/>
                  </a:lnTo>
                  <a:lnTo>
                    <a:pt x="1286" y="953"/>
                  </a:lnTo>
                  <a:lnTo>
                    <a:pt x="1604" y="1334"/>
                  </a:lnTo>
                  <a:lnTo>
                    <a:pt x="1794" y="1477"/>
                  </a:lnTo>
                  <a:lnTo>
                    <a:pt x="1826" y="1493"/>
                  </a:lnTo>
                  <a:lnTo>
                    <a:pt x="1905" y="1445"/>
                  </a:lnTo>
                  <a:lnTo>
                    <a:pt x="1905" y="1414"/>
                  </a:lnTo>
                  <a:lnTo>
                    <a:pt x="1889" y="1271"/>
                  </a:lnTo>
                  <a:lnTo>
                    <a:pt x="1778" y="1017"/>
                  </a:lnTo>
                  <a:lnTo>
                    <a:pt x="1493" y="699"/>
                  </a:lnTo>
                  <a:lnTo>
                    <a:pt x="1270" y="525"/>
                  </a:lnTo>
                  <a:lnTo>
                    <a:pt x="1016" y="350"/>
                  </a:lnTo>
                  <a:lnTo>
                    <a:pt x="461" y="80"/>
                  </a:lnTo>
                  <a:lnTo>
                    <a:pt x="159" y="1"/>
                  </a:lnTo>
                  <a:close/>
                </a:path>
              </a:pathLst>
            </a:custGeom>
            <a:solidFill>
              <a:srgbClr val="7A27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5" name="Google Shape;4655;p50"/>
            <p:cNvSpPr/>
            <p:nvPr/>
          </p:nvSpPr>
          <p:spPr>
            <a:xfrm>
              <a:off x="3811375" y="2737425"/>
              <a:ext cx="44075" cy="14300"/>
            </a:xfrm>
            <a:custGeom>
              <a:avLst/>
              <a:gdLst/>
              <a:ahLst/>
              <a:cxnLst/>
              <a:rect l="l" t="t" r="r" b="b"/>
              <a:pathLst>
                <a:path w="1763" h="572" extrusionOk="0">
                  <a:moveTo>
                    <a:pt x="1032" y="0"/>
                  </a:moveTo>
                  <a:lnTo>
                    <a:pt x="587" y="32"/>
                  </a:lnTo>
                  <a:lnTo>
                    <a:pt x="206" y="223"/>
                  </a:lnTo>
                  <a:lnTo>
                    <a:pt x="48" y="397"/>
                  </a:lnTo>
                  <a:lnTo>
                    <a:pt x="0" y="461"/>
                  </a:lnTo>
                  <a:lnTo>
                    <a:pt x="95" y="572"/>
                  </a:lnTo>
                  <a:lnTo>
                    <a:pt x="175" y="556"/>
                  </a:lnTo>
                  <a:lnTo>
                    <a:pt x="524" y="413"/>
                  </a:lnTo>
                  <a:lnTo>
                    <a:pt x="1032" y="318"/>
                  </a:lnTo>
                  <a:lnTo>
                    <a:pt x="1381" y="350"/>
                  </a:lnTo>
                  <a:lnTo>
                    <a:pt x="1572" y="429"/>
                  </a:lnTo>
                  <a:lnTo>
                    <a:pt x="1619" y="445"/>
                  </a:lnTo>
                  <a:lnTo>
                    <a:pt x="1715" y="381"/>
                  </a:lnTo>
                  <a:lnTo>
                    <a:pt x="1762" y="286"/>
                  </a:lnTo>
                  <a:lnTo>
                    <a:pt x="1731" y="175"/>
                  </a:lnTo>
                  <a:lnTo>
                    <a:pt x="1683" y="143"/>
                  </a:lnTo>
                  <a:lnTo>
                    <a:pt x="1477" y="64"/>
                  </a:lnTo>
                  <a:lnTo>
                    <a:pt x="1032" y="0"/>
                  </a:lnTo>
                  <a:close/>
                </a:path>
              </a:pathLst>
            </a:custGeom>
            <a:solidFill>
              <a:srgbClr val="7A27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6" name="Google Shape;4656;p50"/>
            <p:cNvSpPr/>
            <p:nvPr/>
          </p:nvSpPr>
          <p:spPr>
            <a:xfrm>
              <a:off x="3828825" y="2769575"/>
              <a:ext cx="51225" cy="19875"/>
            </a:xfrm>
            <a:custGeom>
              <a:avLst/>
              <a:gdLst/>
              <a:ahLst/>
              <a:cxnLst/>
              <a:rect l="l" t="t" r="r" b="b"/>
              <a:pathLst>
                <a:path w="2049" h="795" extrusionOk="0">
                  <a:moveTo>
                    <a:pt x="1922" y="0"/>
                  </a:moveTo>
                  <a:lnTo>
                    <a:pt x="1429" y="16"/>
                  </a:lnTo>
                  <a:lnTo>
                    <a:pt x="652" y="207"/>
                  </a:lnTo>
                  <a:lnTo>
                    <a:pt x="207" y="461"/>
                  </a:lnTo>
                  <a:lnTo>
                    <a:pt x="32" y="635"/>
                  </a:lnTo>
                  <a:lnTo>
                    <a:pt x="1" y="683"/>
                  </a:lnTo>
                  <a:lnTo>
                    <a:pt x="48" y="794"/>
                  </a:lnTo>
                  <a:lnTo>
                    <a:pt x="128" y="794"/>
                  </a:lnTo>
                  <a:lnTo>
                    <a:pt x="540" y="604"/>
                  </a:lnTo>
                  <a:lnTo>
                    <a:pt x="953" y="429"/>
                  </a:lnTo>
                  <a:lnTo>
                    <a:pt x="1191" y="350"/>
                  </a:lnTo>
                  <a:lnTo>
                    <a:pt x="1683" y="286"/>
                  </a:lnTo>
                  <a:lnTo>
                    <a:pt x="1922" y="270"/>
                  </a:lnTo>
                  <a:lnTo>
                    <a:pt x="1985" y="270"/>
                  </a:lnTo>
                  <a:lnTo>
                    <a:pt x="2049" y="191"/>
                  </a:lnTo>
                  <a:lnTo>
                    <a:pt x="2049" y="80"/>
                  </a:lnTo>
                  <a:lnTo>
                    <a:pt x="1985" y="16"/>
                  </a:lnTo>
                  <a:lnTo>
                    <a:pt x="1922" y="0"/>
                  </a:lnTo>
                  <a:close/>
                </a:path>
              </a:pathLst>
            </a:custGeom>
            <a:solidFill>
              <a:srgbClr val="7A27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7" name="Google Shape;4657;p50"/>
            <p:cNvSpPr/>
            <p:nvPr/>
          </p:nvSpPr>
          <p:spPr>
            <a:xfrm>
              <a:off x="3843900" y="2807275"/>
              <a:ext cx="54800" cy="18275"/>
            </a:xfrm>
            <a:custGeom>
              <a:avLst/>
              <a:gdLst/>
              <a:ahLst/>
              <a:cxnLst/>
              <a:rect l="l" t="t" r="r" b="b"/>
              <a:pathLst>
                <a:path w="2192" h="731" extrusionOk="0">
                  <a:moveTo>
                    <a:pt x="842" y="1"/>
                  </a:moveTo>
                  <a:lnTo>
                    <a:pt x="382" y="96"/>
                  </a:lnTo>
                  <a:lnTo>
                    <a:pt x="128" y="239"/>
                  </a:lnTo>
                  <a:lnTo>
                    <a:pt x="33" y="350"/>
                  </a:lnTo>
                  <a:lnTo>
                    <a:pt x="1" y="413"/>
                  </a:lnTo>
                  <a:lnTo>
                    <a:pt x="64" y="540"/>
                  </a:lnTo>
                  <a:lnTo>
                    <a:pt x="144" y="540"/>
                  </a:lnTo>
                  <a:lnTo>
                    <a:pt x="382" y="461"/>
                  </a:lnTo>
                  <a:lnTo>
                    <a:pt x="795" y="318"/>
                  </a:lnTo>
                  <a:lnTo>
                    <a:pt x="1049" y="302"/>
                  </a:lnTo>
                  <a:lnTo>
                    <a:pt x="1303" y="334"/>
                  </a:lnTo>
                  <a:lnTo>
                    <a:pt x="1779" y="525"/>
                  </a:lnTo>
                  <a:lnTo>
                    <a:pt x="1985" y="683"/>
                  </a:lnTo>
                  <a:lnTo>
                    <a:pt x="2065" y="731"/>
                  </a:lnTo>
                  <a:lnTo>
                    <a:pt x="2192" y="604"/>
                  </a:lnTo>
                  <a:lnTo>
                    <a:pt x="2144" y="525"/>
                  </a:lnTo>
                  <a:lnTo>
                    <a:pt x="1938" y="318"/>
                  </a:lnTo>
                  <a:lnTo>
                    <a:pt x="1414" y="64"/>
                  </a:lnTo>
                  <a:lnTo>
                    <a:pt x="1128" y="17"/>
                  </a:lnTo>
                  <a:lnTo>
                    <a:pt x="842" y="1"/>
                  </a:lnTo>
                  <a:close/>
                </a:path>
              </a:pathLst>
            </a:custGeom>
            <a:solidFill>
              <a:srgbClr val="7A27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8" name="Google Shape;4658;p50"/>
            <p:cNvSpPr/>
            <p:nvPr/>
          </p:nvSpPr>
          <p:spPr>
            <a:xfrm>
              <a:off x="3760175" y="2781075"/>
              <a:ext cx="46050" cy="34950"/>
            </a:xfrm>
            <a:custGeom>
              <a:avLst/>
              <a:gdLst/>
              <a:ahLst/>
              <a:cxnLst/>
              <a:rect l="l" t="t" r="r" b="b"/>
              <a:pathLst>
                <a:path w="1842" h="1398" extrusionOk="0">
                  <a:moveTo>
                    <a:pt x="1699" y="1"/>
                  </a:moveTo>
                  <a:lnTo>
                    <a:pt x="1207" y="191"/>
                  </a:lnTo>
                  <a:lnTo>
                    <a:pt x="476" y="652"/>
                  </a:lnTo>
                  <a:lnTo>
                    <a:pt x="111" y="1065"/>
                  </a:lnTo>
                  <a:lnTo>
                    <a:pt x="0" y="1303"/>
                  </a:lnTo>
                  <a:lnTo>
                    <a:pt x="0" y="1350"/>
                  </a:lnTo>
                  <a:lnTo>
                    <a:pt x="64" y="1398"/>
                  </a:lnTo>
                  <a:lnTo>
                    <a:pt x="111" y="1382"/>
                  </a:lnTo>
                  <a:lnTo>
                    <a:pt x="460" y="1112"/>
                  </a:lnTo>
                  <a:lnTo>
                    <a:pt x="794" y="795"/>
                  </a:lnTo>
                  <a:lnTo>
                    <a:pt x="1016" y="636"/>
                  </a:lnTo>
                  <a:lnTo>
                    <a:pt x="1508" y="366"/>
                  </a:lnTo>
                  <a:lnTo>
                    <a:pt x="1762" y="255"/>
                  </a:lnTo>
                  <a:lnTo>
                    <a:pt x="1842" y="191"/>
                  </a:lnTo>
                  <a:lnTo>
                    <a:pt x="1826" y="48"/>
                  </a:lnTo>
                  <a:lnTo>
                    <a:pt x="1746" y="1"/>
                  </a:lnTo>
                  <a:close/>
                </a:path>
              </a:pathLst>
            </a:custGeom>
            <a:solidFill>
              <a:srgbClr val="7A27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9" name="Google Shape;4659;p50"/>
            <p:cNvSpPr/>
            <p:nvPr/>
          </p:nvSpPr>
          <p:spPr>
            <a:xfrm>
              <a:off x="3780400" y="2822350"/>
              <a:ext cx="27425" cy="19475"/>
            </a:xfrm>
            <a:custGeom>
              <a:avLst/>
              <a:gdLst/>
              <a:ahLst/>
              <a:cxnLst/>
              <a:rect l="l" t="t" r="r" b="b"/>
              <a:pathLst>
                <a:path w="1097" h="779" extrusionOk="0">
                  <a:moveTo>
                    <a:pt x="969" y="1"/>
                  </a:moveTo>
                  <a:lnTo>
                    <a:pt x="683" y="64"/>
                  </a:lnTo>
                  <a:lnTo>
                    <a:pt x="271" y="318"/>
                  </a:lnTo>
                  <a:lnTo>
                    <a:pt x="64" y="541"/>
                  </a:lnTo>
                  <a:lnTo>
                    <a:pt x="1" y="684"/>
                  </a:lnTo>
                  <a:lnTo>
                    <a:pt x="1" y="731"/>
                  </a:lnTo>
                  <a:lnTo>
                    <a:pt x="80" y="779"/>
                  </a:lnTo>
                  <a:lnTo>
                    <a:pt x="128" y="763"/>
                  </a:lnTo>
                  <a:lnTo>
                    <a:pt x="318" y="573"/>
                  </a:lnTo>
                  <a:lnTo>
                    <a:pt x="525" y="398"/>
                  </a:lnTo>
                  <a:lnTo>
                    <a:pt x="763" y="255"/>
                  </a:lnTo>
                  <a:lnTo>
                    <a:pt x="1017" y="191"/>
                  </a:lnTo>
                  <a:lnTo>
                    <a:pt x="1096" y="160"/>
                  </a:lnTo>
                  <a:lnTo>
                    <a:pt x="1049" y="1"/>
                  </a:lnTo>
                  <a:close/>
                </a:path>
              </a:pathLst>
            </a:custGeom>
            <a:solidFill>
              <a:srgbClr val="7A27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0" name="Google Shape;4660;p50"/>
            <p:cNvSpPr/>
            <p:nvPr/>
          </p:nvSpPr>
          <p:spPr>
            <a:xfrm>
              <a:off x="3841525" y="2857300"/>
              <a:ext cx="41300" cy="16675"/>
            </a:xfrm>
            <a:custGeom>
              <a:avLst/>
              <a:gdLst/>
              <a:ahLst/>
              <a:cxnLst/>
              <a:rect l="l" t="t" r="r" b="b"/>
              <a:pathLst>
                <a:path w="1652" h="667" extrusionOk="0">
                  <a:moveTo>
                    <a:pt x="302" y="0"/>
                  </a:moveTo>
                  <a:lnTo>
                    <a:pt x="112" y="16"/>
                  </a:lnTo>
                  <a:lnTo>
                    <a:pt x="17" y="64"/>
                  </a:lnTo>
                  <a:lnTo>
                    <a:pt x="1" y="206"/>
                  </a:lnTo>
                  <a:lnTo>
                    <a:pt x="48" y="270"/>
                  </a:lnTo>
                  <a:lnTo>
                    <a:pt x="112" y="270"/>
                  </a:lnTo>
                  <a:lnTo>
                    <a:pt x="302" y="254"/>
                  </a:lnTo>
                  <a:lnTo>
                    <a:pt x="699" y="302"/>
                  </a:lnTo>
                  <a:lnTo>
                    <a:pt x="890" y="349"/>
                  </a:lnTo>
                  <a:lnTo>
                    <a:pt x="1223" y="508"/>
                  </a:lnTo>
                  <a:lnTo>
                    <a:pt x="1541" y="667"/>
                  </a:lnTo>
                  <a:lnTo>
                    <a:pt x="1588" y="667"/>
                  </a:lnTo>
                  <a:lnTo>
                    <a:pt x="1652" y="603"/>
                  </a:lnTo>
                  <a:lnTo>
                    <a:pt x="1636" y="556"/>
                  </a:lnTo>
                  <a:lnTo>
                    <a:pt x="1525" y="381"/>
                  </a:lnTo>
                  <a:lnTo>
                    <a:pt x="1175" y="143"/>
                  </a:lnTo>
                  <a:lnTo>
                    <a:pt x="747" y="32"/>
                  </a:lnTo>
                  <a:lnTo>
                    <a:pt x="302" y="0"/>
                  </a:lnTo>
                  <a:close/>
                </a:path>
              </a:pathLst>
            </a:custGeom>
            <a:solidFill>
              <a:srgbClr val="7A27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1" name="Google Shape;4661;p50"/>
            <p:cNvSpPr/>
            <p:nvPr/>
          </p:nvSpPr>
          <p:spPr>
            <a:xfrm>
              <a:off x="3886375" y="2834675"/>
              <a:ext cx="38525" cy="30575"/>
            </a:xfrm>
            <a:custGeom>
              <a:avLst/>
              <a:gdLst/>
              <a:ahLst/>
              <a:cxnLst/>
              <a:rect l="l" t="t" r="r" b="b"/>
              <a:pathLst>
                <a:path w="1541" h="1223" extrusionOk="0">
                  <a:moveTo>
                    <a:pt x="112" y="0"/>
                  </a:moveTo>
                  <a:lnTo>
                    <a:pt x="17" y="48"/>
                  </a:lnTo>
                  <a:lnTo>
                    <a:pt x="1" y="143"/>
                  </a:lnTo>
                  <a:lnTo>
                    <a:pt x="32" y="238"/>
                  </a:lnTo>
                  <a:lnTo>
                    <a:pt x="96" y="270"/>
                  </a:lnTo>
                  <a:lnTo>
                    <a:pt x="477" y="445"/>
                  </a:lnTo>
                  <a:lnTo>
                    <a:pt x="810" y="683"/>
                  </a:lnTo>
                  <a:lnTo>
                    <a:pt x="1080" y="937"/>
                  </a:lnTo>
                  <a:lnTo>
                    <a:pt x="1350" y="1191"/>
                  </a:lnTo>
                  <a:lnTo>
                    <a:pt x="1414" y="1223"/>
                  </a:lnTo>
                  <a:lnTo>
                    <a:pt x="1541" y="1159"/>
                  </a:lnTo>
                  <a:lnTo>
                    <a:pt x="1525" y="1096"/>
                  </a:lnTo>
                  <a:lnTo>
                    <a:pt x="1430" y="889"/>
                  </a:lnTo>
                  <a:lnTo>
                    <a:pt x="1144" y="556"/>
                  </a:lnTo>
                  <a:lnTo>
                    <a:pt x="556" y="175"/>
                  </a:lnTo>
                  <a:lnTo>
                    <a:pt x="159" y="16"/>
                  </a:lnTo>
                  <a:lnTo>
                    <a:pt x="112" y="0"/>
                  </a:lnTo>
                  <a:close/>
                </a:path>
              </a:pathLst>
            </a:custGeom>
            <a:solidFill>
              <a:srgbClr val="7A27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2" name="Google Shape;4662;p50"/>
            <p:cNvSpPr/>
            <p:nvPr/>
          </p:nvSpPr>
          <p:spPr>
            <a:xfrm>
              <a:off x="3956625" y="2870775"/>
              <a:ext cx="17100" cy="33375"/>
            </a:xfrm>
            <a:custGeom>
              <a:avLst/>
              <a:gdLst/>
              <a:ahLst/>
              <a:cxnLst/>
              <a:rect l="l" t="t" r="r" b="b"/>
              <a:pathLst>
                <a:path w="684" h="1335" extrusionOk="0">
                  <a:moveTo>
                    <a:pt x="160" y="1"/>
                  </a:moveTo>
                  <a:lnTo>
                    <a:pt x="64" y="48"/>
                  </a:lnTo>
                  <a:lnTo>
                    <a:pt x="1" y="144"/>
                  </a:lnTo>
                  <a:lnTo>
                    <a:pt x="17" y="255"/>
                  </a:lnTo>
                  <a:lnTo>
                    <a:pt x="80" y="287"/>
                  </a:lnTo>
                  <a:lnTo>
                    <a:pt x="191" y="382"/>
                  </a:lnTo>
                  <a:lnTo>
                    <a:pt x="334" y="620"/>
                  </a:lnTo>
                  <a:lnTo>
                    <a:pt x="366" y="779"/>
                  </a:lnTo>
                  <a:lnTo>
                    <a:pt x="334" y="1017"/>
                  </a:lnTo>
                  <a:lnTo>
                    <a:pt x="271" y="1271"/>
                  </a:lnTo>
                  <a:lnTo>
                    <a:pt x="287" y="1334"/>
                  </a:lnTo>
                  <a:lnTo>
                    <a:pt x="366" y="1334"/>
                  </a:lnTo>
                  <a:lnTo>
                    <a:pt x="461" y="1303"/>
                  </a:lnTo>
                  <a:lnTo>
                    <a:pt x="588" y="1176"/>
                  </a:lnTo>
                  <a:lnTo>
                    <a:pt x="683" y="890"/>
                  </a:lnTo>
                  <a:lnTo>
                    <a:pt x="668" y="699"/>
                  </a:lnTo>
                  <a:lnTo>
                    <a:pt x="620" y="493"/>
                  </a:lnTo>
                  <a:lnTo>
                    <a:pt x="398" y="144"/>
                  </a:lnTo>
                  <a:lnTo>
                    <a:pt x="223" y="33"/>
                  </a:lnTo>
                  <a:lnTo>
                    <a:pt x="160" y="1"/>
                  </a:lnTo>
                  <a:close/>
                </a:path>
              </a:pathLst>
            </a:custGeom>
            <a:solidFill>
              <a:srgbClr val="7A27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3" name="Google Shape;4663;p50"/>
            <p:cNvSpPr/>
            <p:nvPr/>
          </p:nvSpPr>
          <p:spPr>
            <a:xfrm>
              <a:off x="3976875" y="2821175"/>
              <a:ext cx="20275" cy="61150"/>
            </a:xfrm>
            <a:custGeom>
              <a:avLst/>
              <a:gdLst/>
              <a:ahLst/>
              <a:cxnLst/>
              <a:rect l="l" t="t" r="r" b="b"/>
              <a:pathLst>
                <a:path w="811" h="2446" extrusionOk="0">
                  <a:moveTo>
                    <a:pt x="143" y="0"/>
                  </a:moveTo>
                  <a:lnTo>
                    <a:pt x="0" y="80"/>
                  </a:lnTo>
                  <a:lnTo>
                    <a:pt x="16" y="175"/>
                  </a:lnTo>
                  <a:lnTo>
                    <a:pt x="159" y="429"/>
                  </a:lnTo>
                  <a:lnTo>
                    <a:pt x="381" y="937"/>
                  </a:lnTo>
                  <a:lnTo>
                    <a:pt x="445" y="1223"/>
                  </a:lnTo>
                  <a:lnTo>
                    <a:pt x="493" y="1778"/>
                  </a:lnTo>
                  <a:lnTo>
                    <a:pt x="493" y="2334"/>
                  </a:lnTo>
                  <a:lnTo>
                    <a:pt x="524" y="2398"/>
                  </a:lnTo>
                  <a:lnTo>
                    <a:pt x="651" y="2445"/>
                  </a:lnTo>
                  <a:lnTo>
                    <a:pt x="699" y="2382"/>
                  </a:lnTo>
                  <a:lnTo>
                    <a:pt x="794" y="2112"/>
                  </a:lnTo>
                  <a:lnTo>
                    <a:pt x="810" y="1493"/>
                  </a:lnTo>
                  <a:lnTo>
                    <a:pt x="667" y="858"/>
                  </a:lnTo>
                  <a:lnTo>
                    <a:pt x="397" y="286"/>
                  </a:lnTo>
                  <a:lnTo>
                    <a:pt x="239" y="64"/>
                  </a:lnTo>
                  <a:lnTo>
                    <a:pt x="143" y="0"/>
                  </a:lnTo>
                  <a:close/>
                </a:path>
              </a:pathLst>
            </a:custGeom>
            <a:solidFill>
              <a:srgbClr val="7A27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4" name="Google Shape;4664;p50"/>
            <p:cNvSpPr/>
            <p:nvPr/>
          </p:nvSpPr>
          <p:spPr>
            <a:xfrm>
              <a:off x="3904250" y="2896975"/>
              <a:ext cx="14700" cy="42900"/>
            </a:xfrm>
            <a:custGeom>
              <a:avLst/>
              <a:gdLst/>
              <a:ahLst/>
              <a:cxnLst/>
              <a:rect l="l" t="t" r="r" b="b"/>
              <a:pathLst>
                <a:path w="588" h="1716" extrusionOk="0">
                  <a:moveTo>
                    <a:pt x="79" y="1"/>
                  </a:moveTo>
                  <a:lnTo>
                    <a:pt x="16" y="64"/>
                  </a:lnTo>
                  <a:lnTo>
                    <a:pt x="0" y="175"/>
                  </a:lnTo>
                  <a:lnTo>
                    <a:pt x="32" y="223"/>
                  </a:lnTo>
                  <a:lnTo>
                    <a:pt x="143" y="382"/>
                  </a:lnTo>
                  <a:lnTo>
                    <a:pt x="270" y="747"/>
                  </a:lnTo>
                  <a:lnTo>
                    <a:pt x="286" y="953"/>
                  </a:lnTo>
                  <a:lnTo>
                    <a:pt x="238" y="1287"/>
                  </a:lnTo>
                  <a:lnTo>
                    <a:pt x="143" y="1620"/>
                  </a:lnTo>
                  <a:lnTo>
                    <a:pt x="143" y="1668"/>
                  </a:lnTo>
                  <a:lnTo>
                    <a:pt x="206" y="1715"/>
                  </a:lnTo>
                  <a:lnTo>
                    <a:pt x="254" y="1699"/>
                  </a:lnTo>
                  <a:lnTo>
                    <a:pt x="445" y="1557"/>
                  </a:lnTo>
                  <a:lnTo>
                    <a:pt x="588" y="1128"/>
                  </a:lnTo>
                  <a:lnTo>
                    <a:pt x="540" y="636"/>
                  </a:lnTo>
                  <a:lnTo>
                    <a:pt x="349" y="207"/>
                  </a:lnTo>
                  <a:lnTo>
                    <a:pt x="222" y="32"/>
                  </a:lnTo>
                  <a:lnTo>
                    <a:pt x="175" y="1"/>
                  </a:lnTo>
                  <a:close/>
                </a:path>
              </a:pathLst>
            </a:custGeom>
            <a:solidFill>
              <a:srgbClr val="7A27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5" name="Google Shape;4665;p50"/>
            <p:cNvSpPr/>
            <p:nvPr/>
          </p:nvSpPr>
          <p:spPr>
            <a:xfrm>
              <a:off x="3836375" y="2906100"/>
              <a:ext cx="47650" cy="34575"/>
            </a:xfrm>
            <a:custGeom>
              <a:avLst/>
              <a:gdLst/>
              <a:ahLst/>
              <a:cxnLst/>
              <a:rect l="l" t="t" r="r" b="b"/>
              <a:pathLst>
                <a:path w="1906" h="1383" extrusionOk="0">
                  <a:moveTo>
                    <a:pt x="32" y="1"/>
                  </a:moveTo>
                  <a:lnTo>
                    <a:pt x="0" y="144"/>
                  </a:lnTo>
                  <a:lnTo>
                    <a:pt x="64" y="191"/>
                  </a:lnTo>
                  <a:lnTo>
                    <a:pt x="318" y="302"/>
                  </a:lnTo>
                  <a:lnTo>
                    <a:pt x="810" y="572"/>
                  </a:lnTo>
                  <a:lnTo>
                    <a:pt x="1032" y="731"/>
                  </a:lnTo>
                  <a:lnTo>
                    <a:pt x="1223" y="890"/>
                  </a:lnTo>
                  <a:lnTo>
                    <a:pt x="1572" y="1255"/>
                  </a:lnTo>
                  <a:lnTo>
                    <a:pt x="1778" y="1366"/>
                  </a:lnTo>
                  <a:lnTo>
                    <a:pt x="1826" y="1382"/>
                  </a:lnTo>
                  <a:lnTo>
                    <a:pt x="1905" y="1334"/>
                  </a:lnTo>
                  <a:lnTo>
                    <a:pt x="1905" y="1271"/>
                  </a:lnTo>
                  <a:lnTo>
                    <a:pt x="1810" y="1033"/>
                  </a:lnTo>
                  <a:lnTo>
                    <a:pt x="1397" y="652"/>
                  </a:lnTo>
                  <a:lnTo>
                    <a:pt x="1191" y="509"/>
                  </a:lnTo>
                  <a:lnTo>
                    <a:pt x="937" y="350"/>
                  </a:lnTo>
                  <a:lnTo>
                    <a:pt x="397" y="96"/>
                  </a:lnTo>
                  <a:lnTo>
                    <a:pt x="127" y="1"/>
                  </a:lnTo>
                  <a:close/>
                </a:path>
              </a:pathLst>
            </a:custGeom>
            <a:solidFill>
              <a:srgbClr val="7A27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6" name="Google Shape;4666;p50"/>
            <p:cNvSpPr/>
            <p:nvPr/>
          </p:nvSpPr>
          <p:spPr>
            <a:xfrm>
              <a:off x="3771675" y="2871975"/>
              <a:ext cx="42500" cy="15900"/>
            </a:xfrm>
            <a:custGeom>
              <a:avLst/>
              <a:gdLst/>
              <a:ahLst/>
              <a:cxnLst/>
              <a:rect l="l" t="t" r="r" b="b"/>
              <a:pathLst>
                <a:path w="1700" h="636" extrusionOk="0">
                  <a:moveTo>
                    <a:pt x="953" y="0"/>
                  </a:moveTo>
                  <a:lnTo>
                    <a:pt x="540" y="112"/>
                  </a:lnTo>
                  <a:lnTo>
                    <a:pt x="175" y="318"/>
                  </a:lnTo>
                  <a:lnTo>
                    <a:pt x="32" y="477"/>
                  </a:lnTo>
                  <a:lnTo>
                    <a:pt x="0" y="540"/>
                  </a:lnTo>
                  <a:lnTo>
                    <a:pt x="112" y="636"/>
                  </a:lnTo>
                  <a:lnTo>
                    <a:pt x="175" y="620"/>
                  </a:lnTo>
                  <a:lnTo>
                    <a:pt x="508" y="477"/>
                  </a:lnTo>
                  <a:lnTo>
                    <a:pt x="985" y="318"/>
                  </a:lnTo>
                  <a:lnTo>
                    <a:pt x="1334" y="286"/>
                  </a:lnTo>
                  <a:lnTo>
                    <a:pt x="1525" y="302"/>
                  </a:lnTo>
                  <a:lnTo>
                    <a:pt x="1588" y="302"/>
                  </a:lnTo>
                  <a:lnTo>
                    <a:pt x="1667" y="239"/>
                  </a:lnTo>
                  <a:lnTo>
                    <a:pt x="1699" y="143"/>
                  </a:lnTo>
                  <a:lnTo>
                    <a:pt x="1652" y="48"/>
                  </a:lnTo>
                  <a:lnTo>
                    <a:pt x="1604" y="32"/>
                  </a:lnTo>
                  <a:lnTo>
                    <a:pt x="1398" y="0"/>
                  </a:lnTo>
                  <a:close/>
                </a:path>
              </a:pathLst>
            </a:custGeom>
            <a:solidFill>
              <a:srgbClr val="7A27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7" name="Google Shape;4667;p50"/>
            <p:cNvSpPr/>
            <p:nvPr/>
          </p:nvSpPr>
          <p:spPr>
            <a:xfrm>
              <a:off x="3712150" y="2848550"/>
              <a:ext cx="31775" cy="31775"/>
            </a:xfrm>
            <a:custGeom>
              <a:avLst/>
              <a:gdLst/>
              <a:ahLst/>
              <a:cxnLst/>
              <a:rect l="l" t="t" r="r" b="b"/>
              <a:pathLst>
                <a:path w="1271" h="1271" extrusionOk="0">
                  <a:moveTo>
                    <a:pt x="1095" y="1"/>
                  </a:moveTo>
                  <a:lnTo>
                    <a:pt x="1064" y="33"/>
                  </a:lnTo>
                  <a:lnTo>
                    <a:pt x="778" y="302"/>
                  </a:lnTo>
                  <a:lnTo>
                    <a:pt x="492" y="588"/>
                  </a:lnTo>
                  <a:lnTo>
                    <a:pt x="222" y="842"/>
                  </a:lnTo>
                  <a:lnTo>
                    <a:pt x="16" y="1160"/>
                  </a:lnTo>
                  <a:lnTo>
                    <a:pt x="0" y="1207"/>
                  </a:lnTo>
                  <a:lnTo>
                    <a:pt x="64" y="1271"/>
                  </a:lnTo>
                  <a:lnTo>
                    <a:pt x="111" y="1255"/>
                  </a:lnTo>
                  <a:lnTo>
                    <a:pt x="429" y="1049"/>
                  </a:lnTo>
                  <a:lnTo>
                    <a:pt x="683" y="779"/>
                  </a:lnTo>
                  <a:lnTo>
                    <a:pt x="953" y="493"/>
                  </a:lnTo>
                  <a:lnTo>
                    <a:pt x="1238" y="207"/>
                  </a:lnTo>
                  <a:lnTo>
                    <a:pt x="1270" y="160"/>
                  </a:lnTo>
                  <a:lnTo>
                    <a:pt x="1254" y="64"/>
                  </a:lnTo>
                  <a:lnTo>
                    <a:pt x="1191" y="1"/>
                  </a:lnTo>
                  <a:close/>
                </a:path>
              </a:pathLst>
            </a:custGeom>
            <a:solidFill>
              <a:srgbClr val="7A27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8" name="Google Shape;4668;p50"/>
            <p:cNvSpPr/>
            <p:nvPr/>
          </p:nvSpPr>
          <p:spPr>
            <a:xfrm>
              <a:off x="3737550" y="2743375"/>
              <a:ext cx="40500" cy="21850"/>
            </a:xfrm>
            <a:custGeom>
              <a:avLst/>
              <a:gdLst/>
              <a:ahLst/>
              <a:cxnLst/>
              <a:rect l="l" t="t" r="r" b="b"/>
              <a:pathLst>
                <a:path w="1620" h="874" extrusionOk="0">
                  <a:moveTo>
                    <a:pt x="1477" y="1"/>
                  </a:moveTo>
                  <a:lnTo>
                    <a:pt x="1080" y="112"/>
                  </a:lnTo>
                  <a:lnTo>
                    <a:pt x="508" y="350"/>
                  </a:lnTo>
                  <a:lnTo>
                    <a:pt x="159" y="588"/>
                  </a:lnTo>
                  <a:lnTo>
                    <a:pt x="32" y="715"/>
                  </a:lnTo>
                  <a:lnTo>
                    <a:pt x="0" y="779"/>
                  </a:lnTo>
                  <a:lnTo>
                    <a:pt x="48" y="874"/>
                  </a:lnTo>
                  <a:lnTo>
                    <a:pt x="111" y="858"/>
                  </a:lnTo>
                  <a:lnTo>
                    <a:pt x="810" y="525"/>
                  </a:lnTo>
                  <a:lnTo>
                    <a:pt x="1540" y="239"/>
                  </a:lnTo>
                  <a:lnTo>
                    <a:pt x="1619" y="191"/>
                  </a:lnTo>
                  <a:lnTo>
                    <a:pt x="1572" y="16"/>
                  </a:lnTo>
                  <a:lnTo>
                    <a:pt x="1477" y="1"/>
                  </a:lnTo>
                  <a:close/>
                </a:path>
              </a:pathLst>
            </a:custGeom>
            <a:solidFill>
              <a:srgbClr val="7A27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9" name="Google Shape;4669;p50"/>
            <p:cNvSpPr/>
            <p:nvPr/>
          </p:nvSpPr>
          <p:spPr>
            <a:xfrm>
              <a:off x="3724050" y="2788225"/>
              <a:ext cx="26625" cy="29800"/>
            </a:xfrm>
            <a:custGeom>
              <a:avLst/>
              <a:gdLst/>
              <a:ahLst/>
              <a:cxnLst/>
              <a:rect l="l" t="t" r="r" b="b"/>
              <a:pathLst>
                <a:path w="1065" h="1192" extrusionOk="0">
                  <a:moveTo>
                    <a:pt x="874" y="1"/>
                  </a:moveTo>
                  <a:lnTo>
                    <a:pt x="842" y="48"/>
                  </a:lnTo>
                  <a:lnTo>
                    <a:pt x="413" y="525"/>
                  </a:lnTo>
                  <a:lnTo>
                    <a:pt x="16" y="1033"/>
                  </a:lnTo>
                  <a:lnTo>
                    <a:pt x="0" y="1112"/>
                  </a:lnTo>
                  <a:lnTo>
                    <a:pt x="111" y="1191"/>
                  </a:lnTo>
                  <a:lnTo>
                    <a:pt x="191" y="1160"/>
                  </a:lnTo>
                  <a:lnTo>
                    <a:pt x="619" y="699"/>
                  </a:lnTo>
                  <a:lnTo>
                    <a:pt x="1016" y="223"/>
                  </a:lnTo>
                  <a:lnTo>
                    <a:pt x="1064" y="128"/>
                  </a:lnTo>
                  <a:lnTo>
                    <a:pt x="969" y="16"/>
                  </a:lnTo>
                  <a:lnTo>
                    <a:pt x="874" y="1"/>
                  </a:lnTo>
                  <a:close/>
                </a:path>
              </a:pathLst>
            </a:custGeom>
            <a:solidFill>
              <a:srgbClr val="7A27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0" name="Google Shape;4670;p50"/>
            <p:cNvSpPr/>
            <p:nvPr/>
          </p:nvSpPr>
          <p:spPr>
            <a:xfrm>
              <a:off x="3670475" y="2800925"/>
              <a:ext cx="28600" cy="42100"/>
            </a:xfrm>
            <a:custGeom>
              <a:avLst/>
              <a:gdLst/>
              <a:ahLst/>
              <a:cxnLst/>
              <a:rect l="l" t="t" r="r" b="b"/>
              <a:pathLst>
                <a:path w="1144" h="1684" extrusionOk="0">
                  <a:moveTo>
                    <a:pt x="968" y="1"/>
                  </a:moveTo>
                  <a:lnTo>
                    <a:pt x="921" y="32"/>
                  </a:lnTo>
                  <a:lnTo>
                    <a:pt x="635" y="366"/>
                  </a:lnTo>
                  <a:lnTo>
                    <a:pt x="238" y="937"/>
                  </a:lnTo>
                  <a:lnTo>
                    <a:pt x="48" y="1350"/>
                  </a:lnTo>
                  <a:lnTo>
                    <a:pt x="0" y="1557"/>
                  </a:lnTo>
                  <a:lnTo>
                    <a:pt x="0" y="1636"/>
                  </a:lnTo>
                  <a:lnTo>
                    <a:pt x="127" y="1684"/>
                  </a:lnTo>
                  <a:lnTo>
                    <a:pt x="175" y="1636"/>
                  </a:lnTo>
                  <a:lnTo>
                    <a:pt x="429" y="1287"/>
                  </a:lnTo>
                  <a:lnTo>
                    <a:pt x="857" y="572"/>
                  </a:lnTo>
                  <a:lnTo>
                    <a:pt x="1111" y="223"/>
                  </a:lnTo>
                  <a:lnTo>
                    <a:pt x="1143" y="175"/>
                  </a:lnTo>
                  <a:lnTo>
                    <a:pt x="1143" y="64"/>
                  </a:lnTo>
                  <a:lnTo>
                    <a:pt x="1064" y="1"/>
                  </a:lnTo>
                  <a:close/>
                </a:path>
              </a:pathLst>
            </a:custGeom>
            <a:solidFill>
              <a:srgbClr val="7A27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1" name="Google Shape;4671;p50"/>
            <p:cNvSpPr/>
            <p:nvPr/>
          </p:nvSpPr>
          <p:spPr>
            <a:xfrm>
              <a:off x="3951875" y="2905700"/>
              <a:ext cx="7150" cy="39725"/>
            </a:xfrm>
            <a:custGeom>
              <a:avLst/>
              <a:gdLst/>
              <a:ahLst/>
              <a:cxnLst/>
              <a:rect l="l" t="t" r="r" b="b"/>
              <a:pathLst>
                <a:path w="286" h="1589" extrusionOk="0">
                  <a:moveTo>
                    <a:pt x="64" y="1"/>
                  </a:moveTo>
                  <a:lnTo>
                    <a:pt x="32" y="80"/>
                  </a:lnTo>
                  <a:lnTo>
                    <a:pt x="16" y="445"/>
                  </a:lnTo>
                  <a:lnTo>
                    <a:pt x="0" y="1176"/>
                  </a:lnTo>
                  <a:lnTo>
                    <a:pt x="64" y="1541"/>
                  </a:lnTo>
                  <a:lnTo>
                    <a:pt x="80" y="1589"/>
                  </a:lnTo>
                  <a:lnTo>
                    <a:pt x="191" y="1589"/>
                  </a:lnTo>
                  <a:lnTo>
                    <a:pt x="223" y="1541"/>
                  </a:lnTo>
                  <a:lnTo>
                    <a:pt x="286" y="1176"/>
                  </a:lnTo>
                  <a:lnTo>
                    <a:pt x="270" y="445"/>
                  </a:lnTo>
                  <a:lnTo>
                    <a:pt x="254" y="80"/>
                  </a:lnTo>
                  <a:lnTo>
                    <a:pt x="223" y="1"/>
                  </a:lnTo>
                  <a:close/>
                </a:path>
              </a:pathLst>
            </a:custGeom>
            <a:solidFill>
              <a:srgbClr val="7A27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2" name="Google Shape;4672;p50"/>
            <p:cNvSpPr/>
            <p:nvPr/>
          </p:nvSpPr>
          <p:spPr>
            <a:xfrm>
              <a:off x="3978075" y="2921975"/>
              <a:ext cx="24225" cy="44100"/>
            </a:xfrm>
            <a:custGeom>
              <a:avLst/>
              <a:gdLst/>
              <a:ahLst/>
              <a:cxnLst/>
              <a:rect l="l" t="t" r="r" b="b"/>
              <a:pathLst>
                <a:path w="969" h="1764" extrusionOk="0">
                  <a:moveTo>
                    <a:pt x="810" y="1"/>
                  </a:moveTo>
                  <a:lnTo>
                    <a:pt x="714" y="49"/>
                  </a:lnTo>
                  <a:lnTo>
                    <a:pt x="699" y="96"/>
                  </a:lnTo>
                  <a:lnTo>
                    <a:pt x="381" y="890"/>
                  </a:lnTo>
                  <a:lnTo>
                    <a:pt x="0" y="1652"/>
                  </a:lnTo>
                  <a:lnTo>
                    <a:pt x="0" y="1700"/>
                  </a:lnTo>
                  <a:lnTo>
                    <a:pt x="64" y="1763"/>
                  </a:lnTo>
                  <a:lnTo>
                    <a:pt x="111" y="1731"/>
                  </a:lnTo>
                  <a:lnTo>
                    <a:pt x="413" y="1382"/>
                  </a:lnTo>
                  <a:lnTo>
                    <a:pt x="810" y="604"/>
                  </a:lnTo>
                  <a:lnTo>
                    <a:pt x="969" y="176"/>
                  </a:lnTo>
                  <a:lnTo>
                    <a:pt x="969" y="112"/>
                  </a:lnTo>
                  <a:lnTo>
                    <a:pt x="921" y="33"/>
                  </a:lnTo>
                  <a:lnTo>
                    <a:pt x="810" y="1"/>
                  </a:lnTo>
                  <a:close/>
                </a:path>
              </a:pathLst>
            </a:custGeom>
            <a:solidFill>
              <a:srgbClr val="7A27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3" name="Google Shape;4673;p50"/>
            <p:cNvSpPr/>
            <p:nvPr/>
          </p:nvSpPr>
          <p:spPr>
            <a:xfrm>
              <a:off x="3954250" y="2743375"/>
              <a:ext cx="25025" cy="30600"/>
            </a:xfrm>
            <a:custGeom>
              <a:avLst/>
              <a:gdLst/>
              <a:ahLst/>
              <a:cxnLst/>
              <a:rect l="l" t="t" r="r" b="b"/>
              <a:pathLst>
                <a:path w="1001" h="1224" extrusionOk="0">
                  <a:moveTo>
                    <a:pt x="48" y="1"/>
                  </a:moveTo>
                  <a:lnTo>
                    <a:pt x="0" y="128"/>
                  </a:lnTo>
                  <a:lnTo>
                    <a:pt x="48" y="191"/>
                  </a:lnTo>
                  <a:lnTo>
                    <a:pt x="207" y="255"/>
                  </a:lnTo>
                  <a:lnTo>
                    <a:pt x="461" y="477"/>
                  </a:lnTo>
                  <a:lnTo>
                    <a:pt x="572" y="604"/>
                  </a:lnTo>
                  <a:lnTo>
                    <a:pt x="731" y="874"/>
                  </a:lnTo>
                  <a:lnTo>
                    <a:pt x="858" y="1175"/>
                  </a:lnTo>
                  <a:lnTo>
                    <a:pt x="890" y="1223"/>
                  </a:lnTo>
                  <a:lnTo>
                    <a:pt x="985" y="1175"/>
                  </a:lnTo>
                  <a:lnTo>
                    <a:pt x="1001" y="1128"/>
                  </a:lnTo>
                  <a:lnTo>
                    <a:pt x="1001" y="953"/>
                  </a:lnTo>
                  <a:lnTo>
                    <a:pt x="858" y="604"/>
                  </a:lnTo>
                  <a:lnTo>
                    <a:pt x="604" y="302"/>
                  </a:lnTo>
                  <a:lnTo>
                    <a:pt x="286" y="80"/>
                  </a:lnTo>
                  <a:lnTo>
                    <a:pt x="128" y="1"/>
                  </a:lnTo>
                  <a:close/>
                </a:path>
              </a:pathLst>
            </a:custGeom>
            <a:solidFill>
              <a:srgbClr val="7A27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4" name="Google Shape;4674;p50"/>
            <p:cNvSpPr/>
            <p:nvPr/>
          </p:nvSpPr>
          <p:spPr>
            <a:xfrm>
              <a:off x="3777625" y="2920800"/>
              <a:ext cx="21850" cy="10725"/>
            </a:xfrm>
            <a:custGeom>
              <a:avLst/>
              <a:gdLst/>
              <a:ahLst/>
              <a:cxnLst/>
              <a:rect l="l" t="t" r="r" b="b"/>
              <a:pathLst>
                <a:path w="874" h="429" extrusionOk="0">
                  <a:moveTo>
                    <a:pt x="461" y="0"/>
                  </a:moveTo>
                  <a:lnTo>
                    <a:pt x="350" y="16"/>
                  </a:lnTo>
                  <a:lnTo>
                    <a:pt x="128" y="96"/>
                  </a:lnTo>
                  <a:lnTo>
                    <a:pt x="48" y="175"/>
                  </a:lnTo>
                  <a:lnTo>
                    <a:pt x="1" y="207"/>
                  </a:lnTo>
                  <a:lnTo>
                    <a:pt x="1" y="318"/>
                  </a:lnTo>
                  <a:lnTo>
                    <a:pt x="64" y="397"/>
                  </a:lnTo>
                  <a:lnTo>
                    <a:pt x="159" y="429"/>
                  </a:lnTo>
                  <a:lnTo>
                    <a:pt x="223" y="397"/>
                  </a:lnTo>
                  <a:lnTo>
                    <a:pt x="350" y="318"/>
                  </a:lnTo>
                  <a:lnTo>
                    <a:pt x="493" y="286"/>
                  </a:lnTo>
                  <a:lnTo>
                    <a:pt x="636" y="318"/>
                  </a:lnTo>
                  <a:lnTo>
                    <a:pt x="779" y="318"/>
                  </a:lnTo>
                  <a:lnTo>
                    <a:pt x="842" y="302"/>
                  </a:lnTo>
                  <a:lnTo>
                    <a:pt x="874" y="207"/>
                  </a:lnTo>
                  <a:lnTo>
                    <a:pt x="858" y="159"/>
                  </a:lnTo>
                  <a:lnTo>
                    <a:pt x="794" y="80"/>
                  </a:lnTo>
                  <a:lnTo>
                    <a:pt x="572" y="0"/>
                  </a:lnTo>
                  <a:close/>
                </a:path>
              </a:pathLst>
            </a:custGeom>
            <a:solidFill>
              <a:srgbClr val="7A27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5" name="Google Shape;4675;p50"/>
            <p:cNvSpPr/>
            <p:nvPr/>
          </p:nvSpPr>
          <p:spPr>
            <a:xfrm>
              <a:off x="3804625" y="2950950"/>
              <a:ext cx="41300" cy="13125"/>
            </a:xfrm>
            <a:custGeom>
              <a:avLst/>
              <a:gdLst/>
              <a:ahLst/>
              <a:cxnLst/>
              <a:rect l="l" t="t" r="r" b="b"/>
              <a:pathLst>
                <a:path w="1652" h="525" extrusionOk="0">
                  <a:moveTo>
                    <a:pt x="48" y="1"/>
                  </a:moveTo>
                  <a:lnTo>
                    <a:pt x="0" y="128"/>
                  </a:lnTo>
                  <a:lnTo>
                    <a:pt x="48" y="175"/>
                  </a:lnTo>
                  <a:lnTo>
                    <a:pt x="429" y="318"/>
                  </a:lnTo>
                  <a:lnTo>
                    <a:pt x="826" y="398"/>
                  </a:lnTo>
                  <a:lnTo>
                    <a:pt x="1000" y="445"/>
                  </a:lnTo>
                  <a:lnTo>
                    <a:pt x="1381" y="525"/>
                  </a:lnTo>
                  <a:lnTo>
                    <a:pt x="1572" y="493"/>
                  </a:lnTo>
                  <a:lnTo>
                    <a:pt x="1620" y="461"/>
                  </a:lnTo>
                  <a:lnTo>
                    <a:pt x="1651" y="366"/>
                  </a:lnTo>
                  <a:lnTo>
                    <a:pt x="1620" y="302"/>
                  </a:lnTo>
                  <a:lnTo>
                    <a:pt x="1461" y="207"/>
                  </a:lnTo>
                  <a:lnTo>
                    <a:pt x="1096" y="128"/>
                  </a:lnTo>
                  <a:lnTo>
                    <a:pt x="905" y="96"/>
                  </a:lnTo>
                  <a:lnTo>
                    <a:pt x="508" y="17"/>
                  </a:lnTo>
                  <a:lnTo>
                    <a:pt x="95" y="1"/>
                  </a:lnTo>
                  <a:lnTo>
                    <a:pt x="101" y="14"/>
                  </a:lnTo>
                  <a:lnTo>
                    <a:pt x="101" y="14"/>
                  </a:lnTo>
                  <a:lnTo>
                    <a:pt x="48" y="1"/>
                  </a:lnTo>
                  <a:close/>
                </a:path>
              </a:pathLst>
            </a:custGeom>
            <a:solidFill>
              <a:srgbClr val="7A27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6" name="Google Shape;4676;p50"/>
            <p:cNvSpPr/>
            <p:nvPr/>
          </p:nvSpPr>
          <p:spPr>
            <a:xfrm>
              <a:off x="3718875" y="2902925"/>
              <a:ext cx="30200" cy="40125"/>
            </a:xfrm>
            <a:custGeom>
              <a:avLst/>
              <a:gdLst/>
              <a:ahLst/>
              <a:cxnLst/>
              <a:rect l="l" t="t" r="r" b="b"/>
              <a:pathLst>
                <a:path w="1208" h="1605" extrusionOk="0">
                  <a:moveTo>
                    <a:pt x="1065" y="1"/>
                  </a:moveTo>
                  <a:lnTo>
                    <a:pt x="953" y="33"/>
                  </a:lnTo>
                  <a:lnTo>
                    <a:pt x="906" y="80"/>
                  </a:lnTo>
                  <a:lnTo>
                    <a:pt x="668" y="398"/>
                  </a:lnTo>
                  <a:lnTo>
                    <a:pt x="191" y="1065"/>
                  </a:lnTo>
                  <a:lnTo>
                    <a:pt x="17" y="1414"/>
                  </a:lnTo>
                  <a:lnTo>
                    <a:pt x="1" y="1493"/>
                  </a:lnTo>
                  <a:lnTo>
                    <a:pt x="128" y="1604"/>
                  </a:lnTo>
                  <a:lnTo>
                    <a:pt x="207" y="1557"/>
                  </a:lnTo>
                  <a:lnTo>
                    <a:pt x="493" y="1255"/>
                  </a:lnTo>
                  <a:lnTo>
                    <a:pt x="953" y="572"/>
                  </a:lnTo>
                  <a:lnTo>
                    <a:pt x="1176" y="239"/>
                  </a:lnTo>
                  <a:lnTo>
                    <a:pt x="1208" y="175"/>
                  </a:lnTo>
                  <a:lnTo>
                    <a:pt x="1176" y="64"/>
                  </a:lnTo>
                  <a:lnTo>
                    <a:pt x="1065" y="1"/>
                  </a:lnTo>
                  <a:close/>
                </a:path>
              </a:pathLst>
            </a:custGeom>
            <a:solidFill>
              <a:srgbClr val="7A27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7" name="Google Shape;4677;p50"/>
            <p:cNvSpPr/>
            <p:nvPr/>
          </p:nvSpPr>
          <p:spPr>
            <a:xfrm>
              <a:off x="3664125" y="2872375"/>
              <a:ext cx="20250" cy="41700"/>
            </a:xfrm>
            <a:custGeom>
              <a:avLst/>
              <a:gdLst/>
              <a:ahLst/>
              <a:cxnLst/>
              <a:rect l="l" t="t" r="r" b="b"/>
              <a:pathLst>
                <a:path w="810" h="1668" extrusionOk="0">
                  <a:moveTo>
                    <a:pt x="667" y="0"/>
                  </a:moveTo>
                  <a:lnTo>
                    <a:pt x="540" y="32"/>
                  </a:lnTo>
                  <a:lnTo>
                    <a:pt x="492" y="80"/>
                  </a:lnTo>
                  <a:lnTo>
                    <a:pt x="286" y="413"/>
                  </a:lnTo>
                  <a:lnTo>
                    <a:pt x="64" y="985"/>
                  </a:lnTo>
                  <a:lnTo>
                    <a:pt x="0" y="1366"/>
                  </a:lnTo>
                  <a:lnTo>
                    <a:pt x="16" y="1572"/>
                  </a:lnTo>
                  <a:lnTo>
                    <a:pt x="32" y="1620"/>
                  </a:lnTo>
                  <a:lnTo>
                    <a:pt x="159" y="1667"/>
                  </a:lnTo>
                  <a:lnTo>
                    <a:pt x="191" y="1620"/>
                  </a:lnTo>
                  <a:lnTo>
                    <a:pt x="445" y="921"/>
                  </a:lnTo>
                  <a:lnTo>
                    <a:pt x="778" y="254"/>
                  </a:lnTo>
                  <a:lnTo>
                    <a:pt x="810" y="191"/>
                  </a:lnTo>
                  <a:lnTo>
                    <a:pt x="778" y="64"/>
                  </a:lnTo>
                  <a:lnTo>
                    <a:pt x="667" y="0"/>
                  </a:lnTo>
                  <a:close/>
                </a:path>
              </a:pathLst>
            </a:custGeom>
            <a:solidFill>
              <a:srgbClr val="7A27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8" name="Google Shape;4678;p50"/>
            <p:cNvSpPr/>
            <p:nvPr/>
          </p:nvSpPr>
          <p:spPr>
            <a:xfrm>
              <a:off x="3753825" y="2977550"/>
              <a:ext cx="37725" cy="13525"/>
            </a:xfrm>
            <a:custGeom>
              <a:avLst/>
              <a:gdLst/>
              <a:ahLst/>
              <a:cxnLst/>
              <a:rect l="l" t="t" r="r" b="b"/>
              <a:pathLst>
                <a:path w="1509" h="541" extrusionOk="0">
                  <a:moveTo>
                    <a:pt x="127" y="1"/>
                  </a:moveTo>
                  <a:lnTo>
                    <a:pt x="32" y="64"/>
                  </a:lnTo>
                  <a:lnTo>
                    <a:pt x="0" y="175"/>
                  </a:lnTo>
                  <a:lnTo>
                    <a:pt x="48" y="270"/>
                  </a:lnTo>
                  <a:lnTo>
                    <a:pt x="111" y="302"/>
                  </a:lnTo>
                  <a:lnTo>
                    <a:pt x="476" y="382"/>
                  </a:lnTo>
                  <a:lnTo>
                    <a:pt x="841" y="461"/>
                  </a:lnTo>
                  <a:lnTo>
                    <a:pt x="1127" y="540"/>
                  </a:lnTo>
                  <a:lnTo>
                    <a:pt x="1429" y="524"/>
                  </a:lnTo>
                  <a:lnTo>
                    <a:pt x="1477" y="493"/>
                  </a:lnTo>
                  <a:lnTo>
                    <a:pt x="1508" y="397"/>
                  </a:lnTo>
                  <a:lnTo>
                    <a:pt x="1477" y="366"/>
                  </a:lnTo>
                  <a:lnTo>
                    <a:pt x="1207" y="223"/>
                  </a:lnTo>
                  <a:lnTo>
                    <a:pt x="921" y="159"/>
                  </a:lnTo>
                  <a:lnTo>
                    <a:pt x="556" y="80"/>
                  </a:lnTo>
                  <a:lnTo>
                    <a:pt x="191" y="1"/>
                  </a:lnTo>
                  <a:close/>
                </a:path>
              </a:pathLst>
            </a:custGeom>
            <a:solidFill>
              <a:srgbClr val="7A27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9" name="Google Shape;4679;p50"/>
            <p:cNvSpPr/>
            <p:nvPr/>
          </p:nvSpPr>
          <p:spPr>
            <a:xfrm>
              <a:off x="3870100" y="2990650"/>
              <a:ext cx="35350" cy="16700"/>
            </a:xfrm>
            <a:custGeom>
              <a:avLst/>
              <a:gdLst/>
              <a:ahLst/>
              <a:cxnLst/>
              <a:rect l="l" t="t" r="r" b="b"/>
              <a:pathLst>
                <a:path w="1414" h="668" extrusionOk="0">
                  <a:moveTo>
                    <a:pt x="144" y="0"/>
                  </a:moveTo>
                  <a:lnTo>
                    <a:pt x="64" y="16"/>
                  </a:lnTo>
                  <a:lnTo>
                    <a:pt x="1" y="112"/>
                  </a:lnTo>
                  <a:lnTo>
                    <a:pt x="1" y="223"/>
                  </a:lnTo>
                  <a:lnTo>
                    <a:pt x="64" y="318"/>
                  </a:lnTo>
                  <a:lnTo>
                    <a:pt x="144" y="318"/>
                  </a:lnTo>
                  <a:lnTo>
                    <a:pt x="493" y="334"/>
                  </a:lnTo>
                  <a:lnTo>
                    <a:pt x="810" y="445"/>
                  </a:lnTo>
                  <a:lnTo>
                    <a:pt x="1064" y="588"/>
                  </a:lnTo>
                  <a:lnTo>
                    <a:pt x="1318" y="667"/>
                  </a:lnTo>
                  <a:lnTo>
                    <a:pt x="1414" y="636"/>
                  </a:lnTo>
                  <a:lnTo>
                    <a:pt x="1414" y="556"/>
                  </a:lnTo>
                  <a:lnTo>
                    <a:pt x="1334" y="397"/>
                  </a:lnTo>
                  <a:lnTo>
                    <a:pt x="1049" y="175"/>
                  </a:lnTo>
                  <a:lnTo>
                    <a:pt x="477" y="16"/>
                  </a:lnTo>
                  <a:lnTo>
                    <a:pt x="144" y="0"/>
                  </a:lnTo>
                  <a:close/>
                </a:path>
              </a:pathLst>
            </a:custGeom>
            <a:solidFill>
              <a:srgbClr val="7A27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0" name="Google Shape;4680;p50"/>
            <p:cNvSpPr/>
            <p:nvPr/>
          </p:nvSpPr>
          <p:spPr>
            <a:xfrm>
              <a:off x="3893525" y="2969225"/>
              <a:ext cx="36550" cy="20250"/>
            </a:xfrm>
            <a:custGeom>
              <a:avLst/>
              <a:gdLst/>
              <a:ahLst/>
              <a:cxnLst/>
              <a:rect l="l" t="t" r="r" b="b"/>
              <a:pathLst>
                <a:path w="1462" h="810" extrusionOk="0">
                  <a:moveTo>
                    <a:pt x="112" y="0"/>
                  </a:moveTo>
                  <a:lnTo>
                    <a:pt x="16" y="64"/>
                  </a:lnTo>
                  <a:lnTo>
                    <a:pt x="0" y="159"/>
                  </a:lnTo>
                  <a:lnTo>
                    <a:pt x="48" y="254"/>
                  </a:lnTo>
                  <a:lnTo>
                    <a:pt x="96" y="286"/>
                  </a:lnTo>
                  <a:lnTo>
                    <a:pt x="445" y="397"/>
                  </a:lnTo>
                  <a:lnTo>
                    <a:pt x="778" y="556"/>
                  </a:lnTo>
                  <a:lnTo>
                    <a:pt x="1048" y="715"/>
                  </a:lnTo>
                  <a:lnTo>
                    <a:pt x="1334" y="810"/>
                  </a:lnTo>
                  <a:lnTo>
                    <a:pt x="1398" y="810"/>
                  </a:lnTo>
                  <a:lnTo>
                    <a:pt x="1461" y="730"/>
                  </a:lnTo>
                  <a:lnTo>
                    <a:pt x="1445" y="667"/>
                  </a:lnTo>
                  <a:lnTo>
                    <a:pt x="1366" y="524"/>
                  </a:lnTo>
                  <a:lnTo>
                    <a:pt x="1064" y="302"/>
                  </a:lnTo>
                  <a:lnTo>
                    <a:pt x="508" y="80"/>
                  </a:lnTo>
                  <a:lnTo>
                    <a:pt x="175" y="0"/>
                  </a:lnTo>
                  <a:close/>
                </a:path>
              </a:pathLst>
            </a:custGeom>
            <a:solidFill>
              <a:srgbClr val="7A27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1" name="Google Shape;4681;p50"/>
            <p:cNvSpPr/>
            <p:nvPr/>
          </p:nvSpPr>
          <p:spPr>
            <a:xfrm>
              <a:off x="3941950" y="2975575"/>
              <a:ext cx="15500" cy="25825"/>
            </a:xfrm>
            <a:custGeom>
              <a:avLst/>
              <a:gdLst/>
              <a:ahLst/>
              <a:cxnLst/>
              <a:rect l="l" t="t" r="r" b="b"/>
              <a:pathLst>
                <a:path w="620" h="1033" extrusionOk="0">
                  <a:moveTo>
                    <a:pt x="191" y="0"/>
                  </a:moveTo>
                  <a:lnTo>
                    <a:pt x="80" y="32"/>
                  </a:lnTo>
                  <a:lnTo>
                    <a:pt x="0" y="127"/>
                  </a:lnTo>
                  <a:lnTo>
                    <a:pt x="0" y="238"/>
                  </a:lnTo>
                  <a:lnTo>
                    <a:pt x="48" y="286"/>
                  </a:lnTo>
                  <a:lnTo>
                    <a:pt x="175" y="429"/>
                  </a:lnTo>
                  <a:lnTo>
                    <a:pt x="254" y="603"/>
                  </a:lnTo>
                  <a:lnTo>
                    <a:pt x="286" y="794"/>
                  </a:lnTo>
                  <a:lnTo>
                    <a:pt x="334" y="969"/>
                  </a:lnTo>
                  <a:lnTo>
                    <a:pt x="365" y="1016"/>
                  </a:lnTo>
                  <a:lnTo>
                    <a:pt x="492" y="1032"/>
                  </a:lnTo>
                  <a:lnTo>
                    <a:pt x="540" y="1000"/>
                  </a:lnTo>
                  <a:lnTo>
                    <a:pt x="620" y="889"/>
                  </a:lnTo>
                  <a:lnTo>
                    <a:pt x="620" y="603"/>
                  </a:lnTo>
                  <a:lnTo>
                    <a:pt x="588" y="476"/>
                  </a:lnTo>
                  <a:lnTo>
                    <a:pt x="540" y="334"/>
                  </a:lnTo>
                  <a:lnTo>
                    <a:pt x="365" y="111"/>
                  </a:lnTo>
                  <a:lnTo>
                    <a:pt x="254" y="32"/>
                  </a:lnTo>
                  <a:lnTo>
                    <a:pt x="191" y="0"/>
                  </a:lnTo>
                  <a:close/>
                </a:path>
              </a:pathLst>
            </a:custGeom>
            <a:solidFill>
              <a:srgbClr val="7A27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2" name="Google Shape;4682;p50"/>
            <p:cNvSpPr/>
            <p:nvPr/>
          </p:nvSpPr>
          <p:spPr>
            <a:xfrm>
              <a:off x="3817325" y="2859275"/>
              <a:ext cx="138525" cy="191725"/>
            </a:xfrm>
            <a:custGeom>
              <a:avLst/>
              <a:gdLst/>
              <a:ahLst/>
              <a:cxnLst/>
              <a:rect l="l" t="t" r="r" b="b"/>
              <a:pathLst>
                <a:path w="5541" h="7669" extrusionOk="0">
                  <a:moveTo>
                    <a:pt x="3795" y="0"/>
                  </a:moveTo>
                  <a:lnTo>
                    <a:pt x="3429" y="16"/>
                  </a:lnTo>
                  <a:lnTo>
                    <a:pt x="2890" y="207"/>
                  </a:lnTo>
                  <a:lnTo>
                    <a:pt x="2588" y="429"/>
                  </a:lnTo>
                  <a:lnTo>
                    <a:pt x="2302" y="683"/>
                  </a:lnTo>
                  <a:lnTo>
                    <a:pt x="1858" y="1271"/>
                  </a:lnTo>
                  <a:lnTo>
                    <a:pt x="1651" y="1588"/>
                  </a:lnTo>
                  <a:lnTo>
                    <a:pt x="1334" y="2128"/>
                  </a:lnTo>
                  <a:lnTo>
                    <a:pt x="810" y="3287"/>
                  </a:lnTo>
                  <a:lnTo>
                    <a:pt x="651" y="3906"/>
                  </a:lnTo>
                  <a:lnTo>
                    <a:pt x="524" y="4684"/>
                  </a:lnTo>
                  <a:lnTo>
                    <a:pt x="286" y="6287"/>
                  </a:lnTo>
                  <a:lnTo>
                    <a:pt x="111" y="7240"/>
                  </a:lnTo>
                  <a:lnTo>
                    <a:pt x="0" y="7589"/>
                  </a:lnTo>
                  <a:lnTo>
                    <a:pt x="4541" y="7669"/>
                  </a:lnTo>
                  <a:lnTo>
                    <a:pt x="4715" y="7367"/>
                  </a:lnTo>
                  <a:lnTo>
                    <a:pt x="5001" y="6653"/>
                  </a:lnTo>
                  <a:lnTo>
                    <a:pt x="5239" y="5811"/>
                  </a:lnTo>
                  <a:lnTo>
                    <a:pt x="5414" y="4890"/>
                  </a:lnTo>
                  <a:lnTo>
                    <a:pt x="5525" y="3938"/>
                  </a:lnTo>
                  <a:lnTo>
                    <a:pt x="5541" y="3017"/>
                  </a:lnTo>
                  <a:lnTo>
                    <a:pt x="5446" y="2160"/>
                  </a:lnTo>
                  <a:lnTo>
                    <a:pt x="5271" y="1429"/>
                  </a:lnTo>
                  <a:lnTo>
                    <a:pt x="5128" y="1128"/>
                  </a:lnTo>
                  <a:lnTo>
                    <a:pt x="4922" y="763"/>
                  </a:lnTo>
                  <a:lnTo>
                    <a:pt x="4509" y="318"/>
                  </a:lnTo>
                  <a:lnTo>
                    <a:pt x="4160" y="112"/>
                  </a:lnTo>
                  <a:lnTo>
                    <a:pt x="3969" y="48"/>
                  </a:lnTo>
                  <a:lnTo>
                    <a:pt x="3795" y="0"/>
                  </a:lnTo>
                  <a:close/>
                </a:path>
              </a:pathLst>
            </a:custGeom>
            <a:solidFill>
              <a:srgbClr val="EA3F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3" name="Google Shape;4683;p50"/>
            <p:cNvSpPr/>
            <p:nvPr/>
          </p:nvSpPr>
          <p:spPr>
            <a:xfrm>
              <a:off x="3715700" y="2852925"/>
              <a:ext cx="120700" cy="192925"/>
            </a:xfrm>
            <a:custGeom>
              <a:avLst/>
              <a:gdLst/>
              <a:ahLst/>
              <a:cxnLst/>
              <a:rect l="l" t="t" r="r" b="b"/>
              <a:pathLst>
                <a:path w="4828" h="7717" extrusionOk="0">
                  <a:moveTo>
                    <a:pt x="1843" y="0"/>
                  </a:moveTo>
                  <a:lnTo>
                    <a:pt x="1525" y="32"/>
                  </a:lnTo>
                  <a:lnTo>
                    <a:pt x="1366" y="80"/>
                  </a:lnTo>
                  <a:lnTo>
                    <a:pt x="1208" y="159"/>
                  </a:lnTo>
                  <a:lnTo>
                    <a:pt x="922" y="366"/>
                  </a:lnTo>
                  <a:lnTo>
                    <a:pt x="572" y="794"/>
                  </a:lnTo>
                  <a:lnTo>
                    <a:pt x="398" y="1112"/>
                  </a:lnTo>
                  <a:lnTo>
                    <a:pt x="255" y="1461"/>
                  </a:lnTo>
                  <a:lnTo>
                    <a:pt x="80" y="2223"/>
                  </a:lnTo>
                  <a:lnTo>
                    <a:pt x="1" y="3080"/>
                  </a:lnTo>
                  <a:lnTo>
                    <a:pt x="33" y="3985"/>
                  </a:lnTo>
                  <a:lnTo>
                    <a:pt x="239" y="5351"/>
                  </a:lnTo>
                  <a:lnTo>
                    <a:pt x="747" y="7034"/>
                  </a:lnTo>
                  <a:lnTo>
                    <a:pt x="1065" y="7716"/>
                  </a:lnTo>
                  <a:lnTo>
                    <a:pt x="4827" y="7653"/>
                  </a:lnTo>
                  <a:lnTo>
                    <a:pt x="4653" y="5970"/>
                  </a:lnTo>
                  <a:lnTo>
                    <a:pt x="4494" y="4287"/>
                  </a:lnTo>
                  <a:lnTo>
                    <a:pt x="4430" y="3700"/>
                  </a:lnTo>
                  <a:lnTo>
                    <a:pt x="4240" y="2541"/>
                  </a:lnTo>
                  <a:lnTo>
                    <a:pt x="4065" y="1985"/>
                  </a:lnTo>
                  <a:lnTo>
                    <a:pt x="3954" y="1715"/>
                  </a:lnTo>
                  <a:lnTo>
                    <a:pt x="3684" y="1191"/>
                  </a:lnTo>
                  <a:lnTo>
                    <a:pt x="3319" y="731"/>
                  </a:lnTo>
                  <a:lnTo>
                    <a:pt x="2890" y="350"/>
                  </a:lnTo>
                  <a:lnTo>
                    <a:pt x="2636" y="207"/>
                  </a:lnTo>
                  <a:lnTo>
                    <a:pt x="2335" y="80"/>
                  </a:lnTo>
                  <a:lnTo>
                    <a:pt x="1843" y="0"/>
                  </a:lnTo>
                  <a:close/>
                </a:path>
              </a:pathLst>
            </a:custGeom>
            <a:solidFill>
              <a:srgbClr val="EA3F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4" name="Google Shape;4684;p50"/>
            <p:cNvSpPr/>
            <p:nvPr/>
          </p:nvSpPr>
          <p:spPr>
            <a:xfrm>
              <a:off x="3568050" y="2844200"/>
              <a:ext cx="174275" cy="201650"/>
            </a:xfrm>
            <a:custGeom>
              <a:avLst/>
              <a:gdLst/>
              <a:ahLst/>
              <a:cxnLst/>
              <a:rect l="l" t="t" r="r" b="b"/>
              <a:pathLst>
                <a:path w="6971" h="8066" extrusionOk="0">
                  <a:moveTo>
                    <a:pt x="1160" y="0"/>
                  </a:moveTo>
                  <a:lnTo>
                    <a:pt x="842" y="111"/>
                  </a:lnTo>
                  <a:lnTo>
                    <a:pt x="557" y="334"/>
                  </a:lnTo>
                  <a:lnTo>
                    <a:pt x="334" y="619"/>
                  </a:lnTo>
                  <a:lnTo>
                    <a:pt x="255" y="778"/>
                  </a:lnTo>
                  <a:lnTo>
                    <a:pt x="144" y="1032"/>
                  </a:lnTo>
                  <a:lnTo>
                    <a:pt x="17" y="1556"/>
                  </a:lnTo>
                  <a:lnTo>
                    <a:pt x="1" y="2096"/>
                  </a:lnTo>
                  <a:lnTo>
                    <a:pt x="64" y="2620"/>
                  </a:lnTo>
                  <a:lnTo>
                    <a:pt x="303" y="3414"/>
                  </a:lnTo>
                  <a:lnTo>
                    <a:pt x="874" y="4382"/>
                  </a:lnTo>
                  <a:lnTo>
                    <a:pt x="1255" y="4811"/>
                  </a:lnTo>
                  <a:lnTo>
                    <a:pt x="1636" y="5192"/>
                  </a:lnTo>
                  <a:lnTo>
                    <a:pt x="2509" y="5858"/>
                  </a:lnTo>
                  <a:lnTo>
                    <a:pt x="3907" y="6763"/>
                  </a:lnTo>
                  <a:lnTo>
                    <a:pt x="4827" y="7367"/>
                  </a:lnTo>
                  <a:lnTo>
                    <a:pt x="6971" y="8065"/>
                  </a:lnTo>
                  <a:lnTo>
                    <a:pt x="6875" y="7525"/>
                  </a:lnTo>
                  <a:lnTo>
                    <a:pt x="6558" y="6398"/>
                  </a:lnTo>
                  <a:lnTo>
                    <a:pt x="6113" y="5223"/>
                  </a:lnTo>
                  <a:lnTo>
                    <a:pt x="5526" y="4080"/>
                  </a:lnTo>
                  <a:lnTo>
                    <a:pt x="4843" y="2985"/>
                  </a:lnTo>
                  <a:lnTo>
                    <a:pt x="4065" y="1985"/>
                  </a:lnTo>
                  <a:lnTo>
                    <a:pt x="3208" y="1111"/>
                  </a:lnTo>
                  <a:lnTo>
                    <a:pt x="2287" y="413"/>
                  </a:lnTo>
                  <a:lnTo>
                    <a:pt x="1811" y="159"/>
                  </a:lnTo>
                  <a:lnTo>
                    <a:pt x="1573" y="48"/>
                  </a:lnTo>
                  <a:lnTo>
                    <a:pt x="1335" y="0"/>
                  </a:lnTo>
                  <a:close/>
                </a:path>
              </a:pathLst>
            </a:custGeom>
            <a:solidFill>
              <a:srgbClr val="EA3F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5" name="Google Shape;4685;p50"/>
            <p:cNvSpPr/>
            <p:nvPr/>
          </p:nvSpPr>
          <p:spPr>
            <a:xfrm>
              <a:off x="3880825" y="2672725"/>
              <a:ext cx="18675" cy="75825"/>
            </a:xfrm>
            <a:custGeom>
              <a:avLst/>
              <a:gdLst/>
              <a:ahLst/>
              <a:cxnLst/>
              <a:rect l="l" t="t" r="r" b="b"/>
              <a:pathLst>
                <a:path w="747" h="3033" extrusionOk="0">
                  <a:moveTo>
                    <a:pt x="604" y="1"/>
                  </a:moveTo>
                  <a:lnTo>
                    <a:pt x="524" y="32"/>
                  </a:lnTo>
                  <a:lnTo>
                    <a:pt x="508" y="96"/>
                  </a:lnTo>
                  <a:lnTo>
                    <a:pt x="334" y="842"/>
                  </a:lnTo>
                  <a:lnTo>
                    <a:pt x="175" y="1588"/>
                  </a:lnTo>
                  <a:lnTo>
                    <a:pt x="112" y="1906"/>
                  </a:lnTo>
                  <a:lnTo>
                    <a:pt x="0" y="2620"/>
                  </a:lnTo>
                  <a:lnTo>
                    <a:pt x="48" y="2954"/>
                  </a:lnTo>
                  <a:lnTo>
                    <a:pt x="80" y="3017"/>
                  </a:lnTo>
                  <a:lnTo>
                    <a:pt x="239" y="3033"/>
                  </a:lnTo>
                  <a:lnTo>
                    <a:pt x="286" y="2985"/>
                  </a:lnTo>
                  <a:lnTo>
                    <a:pt x="413" y="2684"/>
                  </a:lnTo>
                  <a:lnTo>
                    <a:pt x="508" y="1985"/>
                  </a:lnTo>
                  <a:lnTo>
                    <a:pt x="540" y="1652"/>
                  </a:lnTo>
                  <a:lnTo>
                    <a:pt x="651" y="906"/>
                  </a:lnTo>
                  <a:lnTo>
                    <a:pt x="747" y="159"/>
                  </a:lnTo>
                  <a:lnTo>
                    <a:pt x="731" y="48"/>
                  </a:lnTo>
                  <a:lnTo>
                    <a:pt x="604" y="1"/>
                  </a:lnTo>
                  <a:close/>
                </a:path>
              </a:pathLst>
            </a:custGeom>
            <a:solidFill>
              <a:srgbClr val="5615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6" name="Google Shape;4686;p50"/>
            <p:cNvSpPr/>
            <p:nvPr/>
          </p:nvSpPr>
          <p:spPr>
            <a:xfrm>
              <a:off x="3846300" y="2662000"/>
              <a:ext cx="9550" cy="77825"/>
            </a:xfrm>
            <a:custGeom>
              <a:avLst/>
              <a:gdLst/>
              <a:ahLst/>
              <a:cxnLst/>
              <a:rect l="l" t="t" r="r" b="b"/>
              <a:pathLst>
                <a:path w="382" h="3113" extrusionOk="0">
                  <a:moveTo>
                    <a:pt x="318" y="1"/>
                  </a:moveTo>
                  <a:lnTo>
                    <a:pt x="175" y="17"/>
                  </a:lnTo>
                  <a:lnTo>
                    <a:pt x="143" y="112"/>
                  </a:lnTo>
                  <a:lnTo>
                    <a:pt x="64" y="858"/>
                  </a:lnTo>
                  <a:lnTo>
                    <a:pt x="16" y="1620"/>
                  </a:lnTo>
                  <a:lnTo>
                    <a:pt x="0" y="1970"/>
                  </a:lnTo>
                  <a:lnTo>
                    <a:pt x="0" y="2700"/>
                  </a:lnTo>
                  <a:lnTo>
                    <a:pt x="48" y="3049"/>
                  </a:lnTo>
                  <a:lnTo>
                    <a:pt x="95" y="3113"/>
                  </a:lnTo>
                  <a:lnTo>
                    <a:pt x="238" y="3113"/>
                  </a:lnTo>
                  <a:lnTo>
                    <a:pt x="270" y="3049"/>
                  </a:lnTo>
                  <a:lnTo>
                    <a:pt x="334" y="2335"/>
                  </a:lnTo>
                  <a:lnTo>
                    <a:pt x="318" y="1620"/>
                  </a:lnTo>
                  <a:lnTo>
                    <a:pt x="334" y="858"/>
                  </a:lnTo>
                  <a:lnTo>
                    <a:pt x="381" y="112"/>
                  </a:lnTo>
                  <a:lnTo>
                    <a:pt x="381" y="49"/>
                  </a:lnTo>
                  <a:lnTo>
                    <a:pt x="318" y="1"/>
                  </a:lnTo>
                  <a:close/>
                </a:path>
              </a:pathLst>
            </a:custGeom>
            <a:solidFill>
              <a:srgbClr val="5615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7" name="Google Shape;4687;p50"/>
            <p:cNvSpPr/>
            <p:nvPr/>
          </p:nvSpPr>
          <p:spPr>
            <a:xfrm>
              <a:off x="3770875" y="2675100"/>
              <a:ext cx="21850" cy="79800"/>
            </a:xfrm>
            <a:custGeom>
              <a:avLst/>
              <a:gdLst/>
              <a:ahLst/>
              <a:cxnLst/>
              <a:rect l="l" t="t" r="r" b="b"/>
              <a:pathLst>
                <a:path w="874" h="3192" extrusionOk="0">
                  <a:moveTo>
                    <a:pt x="175" y="1"/>
                  </a:moveTo>
                  <a:lnTo>
                    <a:pt x="17" y="49"/>
                  </a:lnTo>
                  <a:lnTo>
                    <a:pt x="1" y="144"/>
                  </a:lnTo>
                  <a:lnTo>
                    <a:pt x="128" y="890"/>
                  </a:lnTo>
                  <a:lnTo>
                    <a:pt x="271" y="1636"/>
                  </a:lnTo>
                  <a:lnTo>
                    <a:pt x="429" y="2398"/>
                  </a:lnTo>
                  <a:lnTo>
                    <a:pt x="652" y="3129"/>
                  </a:lnTo>
                  <a:lnTo>
                    <a:pt x="699" y="3192"/>
                  </a:lnTo>
                  <a:lnTo>
                    <a:pt x="858" y="3176"/>
                  </a:lnTo>
                  <a:lnTo>
                    <a:pt x="874" y="3097"/>
                  </a:lnTo>
                  <a:lnTo>
                    <a:pt x="747" y="2351"/>
                  </a:lnTo>
                  <a:lnTo>
                    <a:pt x="556" y="1620"/>
                  </a:lnTo>
                  <a:lnTo>
                    <a:pt x="382" y="858"/>
                  </a:lnTo>
                  <a:lnTo>
                    <a:pt x="207" y="80"/>
                  </a:lnTo>
                  <a:lnTo>
                    <a:pt x="175" y="1"/>
                  </a:lnTo>
                  <a:close/>
                </a:path>
              </a:pathLst>
            </a:custGeom>
            <a:solidFill>
              <a:srgbClr val="5615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8" name="Google Shape;4688;p50"/>
            <p:cNvSpPr/>
            <p:nvPr/>
          </p:nvSpPr>
          <p:spPr>
            <a:xfrm>
              <a:off x="3716500" y="2672325"/>
              <a:ext cx="42100" cy="112750"/>
            </a:xfrm>
            <a:custGeom>
              <a:avLst/>
              <a:gdLst/>
              <a:ahLst/>
              <a:cxnLst/>
              <a:rect l="l" t="t" r="r" b="b"/>
              <a:pathLst>
                <a:path w="1684" h="4510" extrusionOk="0">
                  <a:moveTo>
                    <a:pt x="175" y="1"/>
                  </a:moveTo>
                  <a:lnTo>
                    <a:pt x="1" y="48"/>
                  </a:lnTo>
                  <a:lnTo>
                    <a:pt x="1" y="160"/>
                  </a:lnTo>
                  <a:lnTo>
                    <a:pt x="223" y="1318"/>
                  </a:lnTo>
                  <a:lnTo>
                    <a:pt x="540" y="2462"/>
                  </a:lnTo>
                  <a:lnTo>
                    <a:pt x="699" y="2985"/>
                  </a:lnTo>
                  <a:lnTo>
                    <a:pt x="906" y="3509"/>
                  </a:lnTo>
                  <a:lnTo>
                    <a:pt x="1017" y="3763"/>
                  </a:lnTo>
                  <a:lnTo>
                    <a:pt x="1271" y="4256"/>
                  </a:lnTo>
                  <a:lnTo>
                    <a:pt x="1445" y="4462"/>
                  </a:lnTo>
                  <a:lnTo>
                    <a:pt x="1525" y="4510"/>
                  </a:lnTo>
                  <a:lnTo>
                    <a:pt x="1684" y="4430"/>
                  </a:lnTo>
                  <a:lnTo>
                    <a:pt x="1684" y="4335"/>
                  </a:lnTo>
                  <a:lnTo>
                    <a:pt x="1461" y="3843"/>
                  </a:lnTo>
                  <a:lnTo>
                    <a:pt x="1223" y="3351"/>
                  </a:lnTo>
                  <a:lnTo>
                    <a:pt x="1001" y="2811"/>
                  </a:lnTo>
                  <a:lnTo>
                    <a:pt x="810" y="2271"/>
                  </a:lnTo>
                  <a:lnTo>
                    <a:pt x="493" y="1191"/>
                  </a:lnTo>
                  <a:lnTo>
                    <a:pt x="223" y="96"/>
                  </a:lnTo>
                  <a:lnTo>
                    <a:pt x="175" y="1"/>
                  </a:lnTo>
                  <a:close/>
                </a:path>
              </a:pathLst>
            </a:custGeom>
            <a:solidFill>
              <a:srgbClr val="5615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9" name="Google Shape;4689;p50"/>
            <p:cNvSpPr/>
            <p:nvPr/>
          </p:nvSpPr>
          <p:spPr>
            <a:xfrm>
              <a:off x="3916150" y="2669950"/>
              <a:ext cx="33350" cy="70675"/>
            </a:xfrm>
            <a:custGeom>
              <a:avLst/>
              <a:gdLst/>
              <a:ahLst/>
              <a:cxnLst/>
              <a:rect l="l" t="t" r="r" b="b"/>
              <a:pathLst>
                <a:path w="1334" h="2827" extrusionOk="0">
                  <a:moveTo>
                    <a:pt x="1223" y="0"/>
                  </a:moveTo>
                  <a:lnTo>
                    <a:pt x="1143" y="16"/>
                  </a:lnTo>
                  <a:lnTo>
                    <a:pt x="1112" y="64"/>
                  </a:lnTo>
                  <a:lnTo>
                    <a:pt x="794" y="699"/>
                  </a:lnTo>
                  <a:lnTo>
                    <a:pt x="207" y="2001"/>
                  </a:lnTo>
                  <a:lnTo>
                    <a:pt x="0" y="2684"/>
                  </a:lnTo>
                  <a:lnTo>
                    <a:pt x="0" y="2763"/>
                  </a:lnTo>
                  <a:lnTo>
                    <a:pt x="143" y="2826"/>
                  </a:lnTo>
                  <a:lnTo>
                    <a:pt x="191" y="2763"/>
                  </a:lnTo>
                  <a:lnTo>
                    <a:pt x="524" y="2144"/>
                  </a:lnTo>
                  <a:lnTo>
                    <a:pt x="1048" y="826"/>
                  </a:lnTo>
                  <a:lnTo>
                    <a:pt x="1318" y="175"/>
                  </a:lnTo>
                  <a:lnTo>
                    <a:pt x="1334" y="80"/>
                  </a:lnTo>
                  <a:lnTo>
                    <a:pt x="1223" y="0"/>
                  </a:lnTo>
                  <a:close/>
                </a:path>
              </a:pathLst>
            </a:custGeom>
            <a:solidFill>
              <a:srgbClr val="5615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0" name="Google Shape;4690;p50"/>
            <p:cNvSpPr/>
            <p:nvPr/>
          </p:nvSpPr>
          <p:spPr>
            <a:xfrm>
              <a:off x="3956225" y="2689000"/>
              <a:ext cx="59575" cy="104025"/>
            </a:xfrm>
            <a:custGeom>
              <a:avLst/>
              <a:gdLst/>
              <a:ahLst/>
              <a:cxnLst/>
              <a:rect l="l" t="t" r="r" b="b"/>
              <a:pathLst>
                <a:path w="2383" h="4161" extrusionOk="0">
                  <a:moveTo>
                    <a:pt x="2239" y="1"/>
                  </a:moveTo>
                  <a:lnTo>
                    <a:pt x="2144" y="16"/>
                  </a:lnTo>
                  <a:lnTo>
                    <a:pt x="2097" y="80"/>
                  </a:lnTo>
                  <a:lnTo>
                    <a:pt x="1001" y="2064"/>
                  </a:lnTo>
                  <a:lnTo>
                    <a:pt x="731" y="2525"/>
                  </a:lnTo>
                  <a:lnTo>
                    <a:pt x="191" y="3493"/>
                  </a:lnTo>
                  <a:lnTo>
                    <a:pt x="1" y="4001"/>
                  </a:lnTo>
                  <a:lnTo>
                    <a:pt x="1" y="4081"/>
                  </a:lnTo>
                  <a:lnTo>
                    <a:pt x="128" y="4160"/>
                  </a:lnTo>
                  <a:lnTo>
                    <a:pt x="191" y="4112"/>
                  </a:lnTo>
                  <a:lnTo>
                    <a:pt x="525" y="3684"/>
                  </a:lnTo>
                  <a:lnTo>
                    <a:pt x="1049" y="2715"/>
                  </a:lnTo>
                  <a:lnTo>
                    <a:pt x="1287" y="2223"/>
                  </a:lnTo>
                  <a:lnTo>
                    <a:pt x="1827" y="1223"/>
                  </a:lnTo>
                  <a:lnTo>
                    <a:pt x="2351" y="223"/>
                  </a:lnTo>
                  <a:lnTo>
                    <a:pt x="2382" y="159"/>
                  </a:lnTo>
                  <a:lnTo>
                    <a:pt x="2335" y="64"/>
                  </a:lnTo>
                  <a:lnTo>
                    <a:pt x="2239" y="1"/>
                  </a:lnTo>
                  <a:close/>
                </a:path>
              </a:pathLst>
            </a:custGeom>
            <a:solidFill>
              <a:srgbClr val="5615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1" name="Google Shape;4691;p50"/>
            <p:cNvSpPr/>
            <p:nvPr/>
          </p:nvSpPr>
          <p:spPr>
            <a:xfrm>
              <a:off x="3983225" y="2746550"/>
              <a:ext cx="54000" cy="91725"/>
            </a:xfrm>
            <a:custGeom>
              <a:avLst/>
              <a:gdLst/>
              <a:ahLst/>
              <a:cxnLst/>
              <a:rect l="l" t="t" r="r" b="b"/>
              <a:pathLst>
                <a:path w="2160" h="3669" extrusionOk="0">
                  <a:moveTo>
                    <a:pt x="2017" y="1"/>
                  </a:moveTo>
                  <a:lnTo>
                    <a:pt x="1921" y="16"/>
                  </a:lnTo>
                  <a:lnTo>
                    <a:pt x="1906" y="64"/>
                  </a:lnTo>
                  <a:lnTo>
                    <a:pt x="1493" y="953"/>
                  </a:lnTo>
                  <a:lnTo>
                    <a:pt x="1017" y="1795"/>
                  </a:lnTo>
                  <a:lnTo>
                    <a:pt x="493" y="2604"/>
                  </a:lnTo>
                  <a:lnTo>
                    <a:pt x="16" y="3446"/>
                  </a:lnTo>
                  <a:lnTo>
                    <a:pt x="0" y="3557"/>
                  </a:lnTo>
                  <a:lnTo>
                    <a:pt x="143" y="3668"/>
                  </a:lnTo>
                  <a:lnTo>
                    <a:pt x="239" y="3620"/>
                  </a:lnTo>
                  <a:lnTo>
                    <a:pt x="556" y="3255"/>
                  </a:lnTo>
                  <a:lnTo>
                    <a:pt x="1080" y="2398"/>
                  </a:lnTo>
                  <a:lnTo>
                    <a:pt x="1318" y="1969"/>
                  </a:lnTo>
                  <a:lnTo>
                    <a:pt x="1763" y="1080"/>
                  </a:lnTo>
                  <a:lnTo>
                    <a:pt x="2144" y="175"/>
                  </a:lnTo>
                  <a:lnTo>
                    <a:pt x="2160" y="128"/>
                  </a:lnTo>
                  <a:lnTo>
                    <a:pt x="2112" y="32"/>
                  </a:lnTo>
                  <a:lnTo>
                    <a:pt x="2017" y="1"/>
                  </a:lnTo>
                  <a:close/>
                </a:path>
              </a:pathLst>
            </a:custGeom>
            <a:solidFill>
              <a:srgbClr val="5615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2" name="Google Shape;4692;p50"/>
            <p:cNvSpPr/>
            <p:nvPr/>
          </p:nvSpPr>
          <p:spPr>
            <a:xfrm>
              <a:off x="4027675" y="2812825"/>
              <a:ext cx="59175" cy="72275"/>
            </a:xfrm>
            <a:custGeom>
              <a:avLst/>
              <a:gdLst/>
              <a:ahLst/>
              <a:cxnLst/>
              <a:rect l="l" t="t" r="r" b="b"/>
              <a:pathLst>
                <a:path w="2367" h="2891" extrusionOk="0">
                  <a:moveTo>
                    <a:pt x="2223" y="1"/>
                  </a:moveTo>
                  <a:lnTo>
                    <a:pt x="2144" y="64"/>
                  </a:lnTo>
                  <a:lnTo>
                    <a:pt x="1620" y="779"/>
                  </a:lnTo>
                  <a:lnTo>
                    <a:pt x="1080" y="1477"/>
                  </a:lnTo>
                  <a:lnTo>
                    <a:pt x="540" y="2081"/>
                  </a:lnTo>
                  <a:lnTo>
                    <a:pt x="32" y="2716"/>
                  </a:lnTo>
                  <a:lnTo>
                    <a:pt x="1" y="2795"/>
                  </a:lnTo>
                  <a:lnTo>
                    <a:pt x="143" y="2890"/>
                  </a:lnTo>
                  <a:lnTo>
                    <a:pt x="223" y="2859"/>
                  </a:lnTo>
                  <a:lnTo>
                    <a:pt x="540" y="2557"/>
                  </a:lnTo>
                  <a:lnTo>
                    <a:pt x="1112" y="1874"/>
                  </a:lnTo>
                  <a:lnTo>
                    <a:pt x="1366" y="1541"/>
                  </a:lnTo>
                  <a:lnTo>
                    <a:pt x="1874" y="874"/>
                  </a:lnTo>
                  <a:lnTo>
                    <a:pt x="2334" y="176"/>
                  </a:lnTo>
                  <a:lnTo>
                    <a:pt x="2366" y="80"/>
                  </a:lnTo>
                  <a:lnTo>
                    <a:pt x="2223" y="1"/>
                  </a:lnTo>
                  <a:close/>
                </a:path>
              </a:pathLst>
            </a:custGeom>
            <a:solidFill>
              <a:srgbClr val="5615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3" name="Google Shape;4693;p50"/>
            <p:cNvSpPr/>
            <p:nvPr/>
          </p:nvSpPr>
          <p:spPr>
            <a:xfrm>
              <a:off x="3644275" y="2737825"/>
              <a:ext cx="45650" cy="64725"/>
            </a:xfrm>
            <a:custGeom>
              <a:avLst/>
              <a:gdLst/>
              <a:ahLst/>
              <a:cxnLst/>
              <a:rect l="l" t="t" r="r" b="b"/>
              <a:pathLst>
                <a:path w="1826" h="2589" extrusionOk="0">
                  <a:moveTo>
                    <a:pt x="127" y="0"/>
                  </a:moveTo>
                  <a:lnTo>
                    <a:pt x="0" y="64"/>
                  </a:lnTo>
                  <a:lnTo>
                    <a:pt x="16" y="159"/>
                  </a:lnTo>
                  <a:lnTo>
                    <a:pt x="397" y="794"/>
                  </a:lnTo>
                  <a:lnTo>
                    <a:pt x="810" y="1429"/>
                  </a:lnTo>
                  <a:lnTo>
                    <a:pt x="1000" y="1731"/>
                  </a:lnTo>
                  <a:lnTo>
                    <a:pt x="1429" y="2318"/>
                  </a:lnTo>
                  <a:lnTo>
                    <a:pt x="1667" y="2556"/>
                  </a:lnTo>
                  <a:lnTo>
                    <a:pt x="1731" y="2588"/>
                  </a:lnTo>
                  <a:lnTo>
                    <a:pt x="1826" y="2525"/>
                  </a:lnTo>
                  <a:lnTo>
                    <a:pt x="1810" y="2461"/>
                  </a:lnTo>
                  <a:lnTo>
                    <a:pt x="1445" y="1842"/>
                  </a:lnTo>
                  <a:lnTo>
                    <a:pt x="1000" y="1255"/>
                  </a:lnTo>
                  <a:lnTo>
                    <a:pt x="588" y="651"/>
                  </a:lnTo>
                  <a:lnTo>
                    <a:pt x="191" y="48"/>
                  </a:lnTo>
                  <a:lnTo>
                    <a:pt x="127" y="0"/>
                  </a:lnTo>
                  <a:close/>
                </a:path>
              </a:pathLst>
            </a:custGeom>
            <a:solidFill>
              <a:srgbClr val="5615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4" name="Google Shape;4694;p50"/>
            <p:cNvSpPr/>
            <p:nvPr/>
          </p:nvSpPr>
          <p:spPr>
            <a:xfrm>
              <a:off x="3612525" y="2755675"/>
              <a:ext cx="64325" cy="74650"/>
            </a:xfrm>
            <a:custGeom>
              <a:avLst/>
              <a:gdLst/>
              <a:ahLst/>
              <a:cxnLst/>
              <a:rect l="l" t="t" r="r" b="b"/>
              <a:pathLst>
                <a:path w="2573" h="2986" extrusionOk="0">
                  <a:moveTo>
                    <a:pt x="127" y="1"/>
                  </a:moveTo>
                  <a:lnTo>
                    <a:pt x="0" y="80"/>
                  </a:lnTo>
                  <a:lnTo>
                    <a:pt x="32" y="160"/>
                  </a:lnTo>
                  <a:lnTo>
                    <a:pt x="556" y="906"/>
                  </a:lnTo>
                  <a:lnTo>
                    <a:pt x="1127" y="1620"/>
                  </a:lnTo>
                  <a:lnTo>
                    <a:pt x="1413" y="1969"/>
                  </a:lnTo>
                  <a:lnTo>
                    <a:pt x="2032" y="2668"/>
                  </a:lnTo>
                  <a:lnTo>
                    <a:pt x="2382" y="2954"/>
                  </a:lnTo>
                  <a:lnTo>
                    <a:pt x="2429" y="2985"/>
                  </a:lnTo>
                  <a:lnTo>
                    <a:pt x="2509" y="2970"/>
                  </a:lnTo>
                  <a:lnTo>
                    <a:pt x="2572" y="2843"/>
                  </a:lnTo>
                  <a:lnTo>
                    <a:pt x="2524" y="2763"/>
                  </a:lnTo>
                  <a:lnTo>
                    <a:pt x="1953" y="2096"/>
                  </a:lnTo>
                  <a:lnTo>
                    <a:pt x="1350" y="1477"/>
                  </a:lnTo>
                  <a:lnTo>
                    <a:pt x="762" y="779"/>
                  </a:lnTo>
                  <a:lnTo>
                    <a:pt x="207" y="64"/>
                  </a:lnTo>
                  <a:lnTo>
                    <a:pt x="127" y="1"/>
                  </a:lnTo>
                  <a:close/>
                </a:path>
              </a:pathLst>
            </a:custGeom>
            <a:solidFill>
              <a:srgbClr val="5615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5" name="Google Shape;4695;p50"/>
            <p:cNvSpPr/>
            <p:nvPr/>
          </p:nvSpPr>
          <p:spPr>
            <a:xfrm>
              <a:off x="3992750" y="2668350"/>
              <a:ext cx="51225" cy="51250"/>
            </a:xfrm>
            <a:custGeom>
              <a:avLst/>
              <a:gdLst/>
              <a:ahLst/>
              <a:cxnLst/>
              <a:rect l="l" t="t" r="r" b="b"/>
              <a:pathLst>
                <a:path w="2049" h="2050" extrusionOk="0">
                  <a:moveTo>
                    <a:pt x="953" y="1"/>
                  </a:moveTo>
                  <a:lnTo>
                    <a:pt x="572" y="112"/>
                  </a:lnTo>
                  <a:lnTo>
                    <a:pt x="255" y="350"/>
                  </a:lnTo>
                  <a:lnTo>
                    <a:pt x="143" y="525"/>
                  </a:lnTo>
                  <a:lnTo>
                    <a:pt x="48" y="700"/>
                  </a:lnTo>
                  <a:lnTo>
                    <a:pt x="0" y="1096"/>
                  </a:lnTo>
                  <a:lnTo>
                    <a:pt x="96" y="1477"/>
                  </a:lnTo>
                  <a:lnTo>
                    <a:pt x="350" y="1795"/>
                  </a:lnTo>
                  <a:lnTo>
                    <a:pt x="524" y="1922"/>
                  </a:lnTo>
                  <a:lnTo>
                    <a:pt x="699" y="2001"/>
                  </a:lnTo>
                  <a:lnTo>
                    <a:pt x="1096" y="2049"/>
                  </a:lnTo>
                  <a:lnTo>
                    <a:pt x="1477" y="1954"/>
                  </a:lnTo>
                  <a:lnTo>
                    <a:pt x="1794" y="1716"/>
                  </a:lnTo>
                  <a:lnTo>
                    <a:pt x="1921" y="1541"/>
                  </a:lnTo>
                  <a:lnTo>
                    <a:pt x="2001" y="1350"/>
                  </a:lnTo>
                  <a:lnTo>
                    <a:pt x="2049" y="954"/>
                  </a:lnTo>
                  <a:lnTo>
                    <a:pt x="1953" y="573"/>
                  </a:lnTo>
                  <a:lnTo>
                    <a:pt x="1715" y="255"/>
                  </a:lnTo>
                  <a:lnTo>
                    <a:pt x="1540" y="144"/>
                  </a:lnTo>
                  <a:lnTo>
                    <a:pt x="1350" y="49"/>
                  </a:lnTo>
                  <a:lnTo>
                    <a:pt x="953" y="1"/>
                  </a:lnTo>
                  <a:close/>
                </a:path>
              </a:pathLst>
            </a:custGeom>
            <a:solidFill>
              <a:srgbClr val="5615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6" name="Google Shape;4696;p50"/>
            <p:cNvSpPr/>
            <p:nvPr/>
          </p:nvSpPr>
          <p:spPr>
            <a:xfrm>
              <a:off x="4017750" y="2728700"/>
              <a:ext cx="35350" cy="35350"/>
            </a:xfrm>
            <a:custGeom>
              <a:avLst/>
              <a:gdLst/>
              <a:ahLst/>
              <a:cxnLst/>
              <a:rect l="l" t="t" r="r" b="b"/>
              <a:pathLst>
                <a:path w="1414" h="1414" extrusionOk="0">
                  <a:moveTo>
                    <a:pt x="652" y="0"/>
                  </a:moveTo>
                  <a:lnTo>
                    <a:pt x="382" y="80"/>
                  </a:lnTo>
                  <a:lnTo>
                    <a:pt x="175" y="238"/>
                  </a:lnTo>
                  <a:lnTo>
                    <a:pt x="96" y="365"/>
                  </a:lnTo>
                  <a:lnTo>
                    <a:pt x="32" y="492"/>
                  </a:lnTo>
                  <a:lnTo>
                    <a:pt x="1" y="762"/>
                  </a:lnTo>
                  <a:lnTo>
                    <a:pt x="64" y="1032"/>
                  </a:lnTo>
                  <a:lnTo>
                    <a:pt x="223" y="1239"/>
                  </a:lnTo>
                  <a:lnTo>
                    <a:pt x="350" y="1318"/>
                  </a:lnTo>
                  <a:lnTo>
                    <a:pt x="477" y="1381"/>
                  </a:lnTo>
                  <a:lnTo>
                    <a:pt x="747" y="1413"/>
                  </a:lnTo>
                  <a:lnTo>
                    <a:pt x="1017" y="1350"/>
                  </a:lnTo>
                  <a:lnTo>
                    <a:pt x="1223" y="1191"/>
                  </a:lnTo>
                  <a:lnTo>
                    <a:pt x="1318" y="1064"/>
                  </a:lnTo>
                  <a:lnTo>
                    <a:pt x="1366" y="937"/>
                  </a:lnTo>
                  <a:lnTo>
                    <a:pt x="1414" y="667"/>
                  </a:lnTo>
                  <a:lnTo>
                    <a:pt x="1334" y="397"/>
                  </a:lnTo>
                  <a:lnTo>
                    <a:pt x="1176" y="191"/>
                  </a:lnTo>
                  <a:lnTo>
                    <a:pt x="1049" y="111"/>
                  </a:lnTo>
                  <a:lnTo>
                    <a:pt x="921" y="48"/>
                  </a:lnTo>
                  <a:lnTo>
                    <a:pt x="652" y="0"/>
                  </a:lnTo>
                  <a:close/>
                </a:path>
              </a:pathLst>
            </a:custGeom>
            <a:solidFill>
              <a:srgbClr val="5615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7" name="Google Shape;4697;p50"/>
            <p:cNvSpPr/>
            <p:nvPr/>
          </p:nvSpPr>
          <p:spPr>
            <a:xfrm>
              <a:off x="3926075" y="2652875"/>
              <a:ext cx="35350" cy="35350"/>
            </a:xfrm>
            <a:custGeom>
              <a:avLst/>
              <a:gdLst/>
              <a:ahLst/>
              <a:cxnLst/>
              <a:rect l="l" t="t" r="r" b="b"/>
              <a:pathLst>
                <a:path w="1414" h="1414" extrusionOk="0">
                  <a:moveTo>
                    <a:pt x="651" y="1"/>
                  </a:moveTo>
                  <a:lnTo>
                    <a:pt x="397" y="64"/>
                  </a:lnTo>
                  <a:lnTo>
                    <a:pt x="175" y="239"/>
                  </a:lnTo>
                  <a:lnTo>
                    <a:pt x="96" y="350"/>
                  </a:lnTo>
                  <a:lnTo>
                    <a:pt x="32" y="477"/>
                  </a:lnTo>
                  <a:lnTo>
                    <a:pt x="0" y="747"/>
                  </a:lnTo>
                  <a:lnTo>
                    <a:pt x="80" y="1017"/>
                  </a:lnTo>
                  <a:lnTo>
                    <a:pt x="238" y="1239"/>
                  </a:lnTo>
                  <a:lnTo>
                    <a:pt x="365" y="1319"/>
                  </a:lnTo>
                  <a:lnTo>
                    <a:pt x="492" y="1382"/>
                  </a:lnTo>
                  <a:lnTo>
                    <a:pt x="762" y="1414"/>
                  </a:lnTo>
                  <a:lnTo>
                    <a:pt x="1016" y="1334"/>
                  </a:lnTo>
                  <a:lnTo>
                    <a:pt x="1239" y="1176"/>
                  </a:lnTo>
                  <a:lnTo>
                    <a:pt x="1318" y="1049"/>
                  </a:lnTo>
                  <a:lnTo>
                    <a:pt x="1382" y="922"/>
                  </a:lnTo>
                  <a:lnTo>
                    <a:pt x="1413" y="652"/>
                  </a:lnTo>
                  <a:lnTo>
                    <a:pt x="1350" y="398"/>
                  </a:lnTo>
                  <a:lnTo>
                    <a:pt x="1175" y="175"/>
                  </a:lnTo>
                  <a:lnTo>
                    <a:pt x="1064" y="96"/>
                  </a:lnTo>
                  <a:lnTo>
                    <a:pt x="937" y="33"/>
                  </a:lnTo>
                  <a:lnTo>
                    <a:pt x="651" y="1"/>
                  </a:lnTo>
                  <a:close/>
                </a:path>
              </a:pathLst>
            </a:custGeom>
            <a:solidFill>
              <a:srgbClr val="5615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8" name="Google Shape;4698;p50"/>
            <p:cNvSpPr/>
            <p:nvPr/>
          </p:nvSpPr>
          <p:spPr>
            <a:xfrm>
              <a:off x="3757375" y="2657650"/>
              <a:ext cx="35350" cy="35350"/>
            </a:xfrm>
            <a:custGeom>
              <a:avLst/>
              <a:gdLst/>
              <a:ahLst/>
              <a:cxnLst/>
              <a:rect l="l" t="t" r="r" b="b"/>
              <a:pathLst>
                <a:path w="1414" h="1414" extrusionOk="0">
                  <a:moveTo>
                    <a:pt x="652" y="0"/>
                  </a:moveTo>
                  <a:lnTo>
                    <a:pt x="398" y="80"/>
                  </a:lnTo>
                  <a:lnTo>
                    <a:pt x="176" y="238"/>
                  </a:lnTo>
                  <a:lnTo>
                    <a:pt x="96" y="365"/>
                  </a:lnTo>
                  <a:lnTo>
                    <a:pt x="33" y="492"/>
                  </a:lnTo>
                  <a:lnTo>
                    <a:pt x="1" y="762"/>
                  </a:lnTo>
                  <a:lnTo>
                    <a:pt x="64" y="1016"/>
                  </a:lnTo>
                  <a:lnTo>
                    <a:pt x="239" y="1239"/>
                  </a:lnTo>
                  <a:lnTo>
                    <a:pt x="350" y="1318"/>
                  </a:lnTo>
                  <a:lnTo>
                    <a:pt x="477" y="1382"/>
                  </a:lnTo>
                  <a:lnTo>
                    <a:pt x="747" y="1413"/>
                  </a:lnTo>
                  <a:lnTo>
                    <a:pt x="1017" y="1350"/>
                  </a:lnTo>
                  <a:lnTo>
                    <a:pt x="1239" y="1175"/>
                  </a:lnTo>
                  <a:lnTo>
                    <a:pt x="1319" y="1064"/>
                  </a:lnTo>
                  <a:lnTo>
                    <a:pt x="1382" y="937"/>
                  </a:lnTo>
                  <a:lnTo>
                    <a:pt x="1414" y="651"/>
                  </a:lnTo>
                  <a:lnTo>
                    <a:pt x="1335" y="397"/>
                  </a:lnTo>
                  <a:lnTo>
                    <a:pt x="1176" y="175"/>
                  </a:lnTo>
                  <a:lnTo>
                    <a:pt x="1049" y="96"/>
                  </a:lnTo>
                  <a:lnTo>
                    <a:pt x="922" y="32"/>
                  </a:lnTo>
                  <a:lnTo>
                    <a:pt x="652" y="0"/>
                  </a:lnTo>
                  <a:close/>
                </a:path>
              </a:pathLst>
            </a:custGeom>
            <a:solidFill>
              <a:srgbClr val="5615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9" name="Google Shape;4699;p50"/>
            <p:cNvSpPr/>
            <p:nvPr/>
          </p:nvSpPr>
          <p:spPr>
            <a:xfrm>
              <a:off x="3597025" y="2741800"/>
              <a:ext cx="29000" cy="29000"/>
            </a:xfrm>
            <a:custGeom>
              <a:avLst/>
              <a:gdLst/>
              <a:ahLst/>
              <a:cxnLst/>
              <a:rect l="l" t="t" r="r" b="b"/>
              <a:pathLst>
                <a:path w="1160" h="1160" extrusionOk="0">
                  <a:moveTo>
                    <a:pt x="541" y="0"/>
                  </a:moveTo>
                  <a:lnTo>
                    <a:pt x="318" y="64"/>
                  </a:lnTo>
                  <a:lnTo>
                    <a:pt x="144" y="206"/>
                  </a:lnTo>
                  <a:lnTo>
                    <a:pt x="80" y="302"/>
                  </a:lnTo>
                  <a:lnTo>
                    <a:pt x="17" y="397"/>
                  </a:lnTo>
                  <a:lnTo>
                    <a:pt x="1" y="635"/>
                  </a:lnTo>
                  <a:lnTo>
                    <a:pt x="49" y="842"/>
                  </a:lnTo>
                  <a:lnTo>
                    <a:pt x="191" y="1016"/>
                  </a:lnTo>
                  <a:lnTo>
                    <a:pt x="287" y="1080"/>
                  </a:lnTo>
                  <a:lnTo>
                    <a:pt x="398" y="1143"/>
                  </a:lnTo>
                  <a:lnTo>
                    <a:pt x="620" y="1159"/>
                  </a:lnTo>
                  <a:lnTo>
                    <a:pt x="827" y="1111"/>
                  </a:lnTo>
                  <a:lnTo>
                    <a:pt x="1017" y="969"/>
                  </a:lnTo>
                  <a:lnTo>
                    <a:pt x="1081" y="873"/>
                  </a:lnTo>
                  <a:lnTo>
                    <a:pt x="1128" y="762"/>
                  </a:lnTo>
                  <a:lnTo>
                    <a:pt x="1160" y="540"/>
                  </a:lnTo>
                  <a:lnTo>
                    <a:pt x="1096" y="333"/>
                  </a:lnTo>
                  <a:lnTo>
                    <a:pt x="954" y="159"/>
                  </a:lnTo>
                  <a:lnTo>
                    <a:pt x="858" y="79"/>
                  </a:lnTo>
                  <a:lnTo>
                    <a:pt x="763" y="32"/>
                  </a:lnTo>
                  <a:lnTo>
                    <a:pt x="541" y="0"/>
                  </a:lnTo>
                  <a:close/>
                </a:path>
              </a:pathLst>
            </a:custGeom>
            <a:solidFill>
              <a:srgbClr val="5615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0" name="Google Shape;4700;p50"/>
            <p:cNvSpPr/>
            <p:nvPr/>
          </p:nvSpPr>
          <p:spPr>
            <a:xfrm>
              <a:off x="3869300" y="2605250"/>
              <a:ext cx="23050" cy="23050"/>
            </a:xfrm>
            <a:custGeom>
              <a:avLst/>
              <a:gdLst/>
              <a:ahLst/>
              <a:cxnLst/>
              <a:rect l="l" t="t" r="r" b="b"/>
              <a:pathLst>
                <a:path w="922" h="922" extrusionOk="0">
                  <a:moveTo>
                    <a:pt x="509" y="1"/>
                  </a:moveTo>
                  <a:lnTo>
                    <a:pt x="192" y="96"/>
                  </a:lnTo>
                  <a:lnTo>
                    <a:pt x="64" y="239"/>
                  </a:lnTo>
                  <a:lnTo>
                    <a:pt x="1" y="413"/>
                  </a:lnTo>
                  <a:lnTo>
                    <a:pt x="96" y="747"/>
                  </a:lnTo>
                  <a:lnTo>
                    <a:pt x="239" y="858"/>
                  </a:lnTo>
                  <a:lnTo>
                    <a:pt x="414" y="921"/>
                  </a:lnTo>
                  <a:lnTo>
                    <a:pt x="747" y="826"/>
                  </a:lnTo>
                  <a:lnTo>
                    <a:pt x="858" y="683"/>
                  </a:lnTo>
                  <a:lnTo>
                    <a:pt x="922" y="525"/>
                  </a:lnTo>
                  <a:lnTo>
                    <a:pt x="827" y="191"/>
                  </a:lnTo>
                  <a:lnTo>
                    <a:pt x="684" y="80"/>
                  </a:lnTo>
                  <a:lnTo>
                    <a:pt x="509" y="1"/>
                  </a:lnTo>
                  <a:close/>
                </a:path>
              </a:pathLst>
            </a:custGeom>
            <a:solidFill>
              <a:srgbClr val="5615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1" name="Google Shape;4701;p50"/>
            <p:cNvSpPr/>
            <p:nvPr/>
          </p:nvSpPr>
          <p:spPr>
            <a:xfrm>
              <a:off x="4076500" y="2806875"/>
              <a:ext cx="23050" cy="22650"/>
            </a:xfrm>
            <a:custGeom>
              <a:avLst/>
              <a:gdLst/>
              <a:ahLst/>
              <a:cxnLst/>
              <a:rect l="l" t="t" r="r" b="b"/>
              <a:pathLst>
                <a:path w="922" h="906" extrusionOk="0">
                  <a:moveTo>
                    <a:pt x="508" y="1"/>
                  </a:moveTo>
                  <a:lnTo>
                    <a:pt x="175" y="80"/>
                  </a:lnTo>
                  <a:lnTo>
                    <a:pt x="64" y="223"/>
                  </a:lnTo>
                  <a:lnTo>
                    <a:pt x="0" y="398"/>
                  </a:lnTo>
                  <a:lnTo>
                    <a:pt x="96" y="731"/>
                  </a:lnTo>
                  <a:lnTo>
                    <a:pt x="238" y="842"/>
                  </a:lnTo>
                  <a:lnTo>
                    <a:pt x="413" y="906"/>
                  </a:lnTo>
                  <a:lnTo>
                    <a:pt x="731" y="826"/>
                  </a:lnTo>
                  <a:lnTo>
                    <a:pt x="858" y="683"/>
                  </a:lnTo>
                  <a:lnTo>
                    <a:pt x="921" y="509"/>
                  </a:lnTo>
                  <a:lnTo>
                    <a:pt x="826" y="175"/>
                  </a:lnTo>
                  <a:lnTo>
                    <a:pt x="683" y="64"/>
                  </a:lnTo>
                  <a:lnTo>
                    <a:pt x="508" y="1"/>
                  </a:lnTo>
                  <a:close/>
                </a:path>
              </a:pathLst>
            </a:custGeom>
            <a:solidFill>
              <a:srgbClr val="5615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2" name="Google Shape;4702;p50"/>
            <p:cNvSpPr/>
            <p:nvPr/>
          </p:nvSpPr>
          <p:spPr>
            <a:xfrm>
              <a:off x="3633950" y="2728300"/>
              <a:ext cx="23050" cy="22650"/>
            </a:xfrm>
            <a:custGeom>
              <a:avLst/>
              <a:gdLst/>
              <a:ahLst/>
              <a:cxnLst/>
              <a:rect l="l" t="t" r="r" b="b"/>
              <a:pathLst>
                <a:path w="922" h="906" extrusionOk="0">
                  <a:moveTo>
                    <a:pt x="524" y="0"/>
                  </a:moveTo>
                  <a:lnTo>
                    <a:pt x="191" y="80"/>
                  </a:lnTo>
                  <a:lnTo>
                    <a:pt x="80" y="223"/>
                  </a:lnTo>
                  <a:lnTo>
                    <a:pt x="0" y="397"/>
                  </a:lnTo>
                  <a:lnTo>
                    <a:pt x="96" y="731"/>
                  </a:lnTo>
                  <a:lnTo>
                    <a:pt x="239" y="842"/>
                  </a:lnTo>
                  <a:lnTo>
                    <a:pt x="413" y="905"/>
                  </a:lnTo>
                  <a:lnTo>
                    <a:pt x="747" y="826"/>
                  </a:lnTo>
                  <a:lnTo>
                    <a:pt x="858" y="683"/>
                  </a:lnTo>
                  <a:lnTo>
                    <a:pt x="921" y="508"/>
                  </a:lnTo>
                  <a:lnTo>
                    <a:pt x="826" y="175"/>
                  </a:lnTo>
                  <a:lnTo>
                    <a:pt x="683" y="64"/>
                  </a:lnTo>
                  <a:lnTo>
                    <a:pt x="524" y="0"/>
                  </a:lnTo>
                  <a:close/>
                </a:path>
              </a:pathLst>
            </a:custGeom>
            <a:solidFill>
              <a:srgbClr val="5615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3" name="Google Shape;4703;p50"/>
            <p:cNvSpPr/>
            <p:nvPr/>
          </p:nvSpPr>
          <p:spPr>
            <a:xfrm>
              <a:off x="3721275" y="2621125"/>
              <a:ext cx="22650" cy="23050"/>
            </a:xfrm>
            <a:custGeom>
              <a:avLst/>
              <a:gdLst/>
              <a:ahLst/>
              <a:cxnLst/>
              <a:rect l="l" t="t" r="r" b="b"/>
              <a:pathLst>
                <a:path w="906" h="922" extrusionOk="0">
                  <a:moveTo>
                    <a:pt x="508" y="1"/>
                  </a:moveTo>
                  <a:lnTo>
                    <a:pt x="175" y="96"/>
                  </a:lnTo>
                  <a:lnTo>
                    <a:pt x="64" y="239"/>
                  </a:lnTo>
                  <a:lnTo>
                    <a:pt x="0" y="414"/>
                  </a:lnTo>
                  <a:lnTo>
                    <a:pt x="80" y="747"/>
                  </a:lnTo>
                  <a:lnTo>
                    <a:pt x="222" y="858"/>
                  </a:lnTo>
                  <a:lnTo>
                    <a:pt x="397" y="922"/>
                  </a:lnTo>
                  <a:lnTo>
                    <a:pt x="730" y="826"/>
                  </a:lnTo>
                  <a:lnTo>
                    <a:pt x="842" y="683"/>
                  </a:lnTo>
                  <a:lnTo>
                    <a:pt x="905" y="525"/>
                  </a:lnTo>
                  <a:lnTo>
                    <a:pt x="826" y="191"/>
                  </a:lnTo>
                  <a:lnTo>
                    <a:pt x="667" y="80"/>
                  </a:lnTo>
                  <a:lnTo>
                    <a:pt x="508" y="1"/>
                  </a:lnTo>
                  <a:close/>
                </a:path>
              </a:pathLst>
            </a:custGeom>
            <a:solidFill>
              <a:srgbClr val="5615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4" name="Google Shape;4704;p50"/>
            <p:cNvSpPr/>
            <p:nvPr/>
          </p:nvSpPr>
          <p:spPr>
            <a:xfrm>
              <a:off x="3843525" y="2649300"/>
              <a:ext cx="23025" cy="23050"/>
            </a:xfrm>
            <a:custGeom>
              <a:avLst/>
              <a:gdLst/>
              <a:ahLst/>
              <a:cxnLst/>
              <a:rect l="l" t="t" r="r" b="b"/>
              <a:pathLst>
                <a:path w="921" h="922" extrusionOk="0">
                  <a:moveTo>
                    <a:pt x="524" y="1"/>
                  </a:moveTo>
                  <a:lnTo>
                    <a:pt x="191" y="96"/>
                  </a:lnTo>
                  <a:lnTo>
                    <a:pt x="79" y="239"/>
                  </a:lnTo>
                  <a:lnTo>
                    <a:pt x="0" y="398"/>
                  </a:lnTo>
                  <a:lnTo>
                    <a:pt x="95" y="731"/>
                  </a:lnTo>
                  <a:lnTo>
                    <a:pt x="238" y="842"/>
                  </a:lnTo>
                  <a:lnTo>
                    <a:pt x="413" y="922"/>
                  </a:lnTo>
                  <a:lnTo>
                    <a:pt x="746" y="826"/>
                  </a:lnTo>
                  <a:lnTo>
                    <a:pt x="857" y="684"/>
                  </a:lnTo>
                  <a:lnTo>
                    <a:pt x="921" y="509"/>
                  </a:lnTo>
                  <a:lnTo>
                    <a:pt x="826" y="176"/>
                  </a:lnTo>
                  <a:lnTo>
                    <a:pt x="683" y="64"/>
                  </a:lnTo>
                  <a:lnTo>
                    <a:pt x="524" y="1"/>
                  </a:lnTo>
                  <a:close/>
                </a:path>
              </a:pathLst>
            </a:custGeom>
            <a:solidFill>
              <a:srgbClr val="5615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5" name="Google Shape;4705;p50"/>
            <p:cNvSpPr/>
            <p:nvPr/>
          </p:nvSpPr>
          <p:spPr>
            <a:xfrm>
              <a:off x="3926875" y="2870000"/>
              <a:ext cx="162350" cy="188150"/>
            </a:xfrm>
            <a:custGeom>
              <a:avLst/>
              <a:gdLst/>
              <a:ahLst/>
              <a:cxnLst/>
              <a:rect l="l" t="t" r="r" b="b"/>
              <a:pathLst>
                <a:path w="6494" h="7526" extrusionOk="0">
                  <a:moveTo>
                    <a:pt x="5398" y="0"/>
                  </a:moveTo>
                  <a:lnTo>
                    <a:pt x="4811" y="111"/>
                  </a:lnTo>
                  <a:lnTo>
                    <a:pt x="4445" y="270"/>
                  </a:lnTo>
                  <a:lnTo>
                    <a:pt x="3937" y="540"/>
                  </a:lnTo>
                  <a:lnTo>
                    <a:pt x="3001" y="1238"/>
                  </a:lnTo>
                  <a:lnTo>
                    <a:pt x="2223" y="2096"/>
                  </a:lnTo>
                  <a:lnTo>
                    <a:pt x="1619" y="3096"/>
                  </a:lnTo>
                  <a:lnTo>
                    <a:pt x="1397" y="3620"/>
                  </a:lnTo>
                  <a:lnTo>
                    <a:pt x="1032" y="4509"/>
                  </a:lnTo>
                  <a:lnTo>
                    <a:pt x="333" y="6065"/>
                  </a:lnTo>
                  <a:lnTo>
                    <a:pt x="32" y="7081"/>
                  </a:lnTo>
                  <a:lnTo>
                    <a:pt x="0" y="7525"/>
                  </a:lnTo>
                  <a:lnTo>
                    <a:pt x="667" y="7113"/>
                  </a:lnTo>
                  <a:lnTo>
                    <a:pt x="1508" y="6795"/>
                  </a:lnTo>
                  <a:lnTo>
                    <a:pt x="2334" y="6398"/>
                  </a:lnTo>
                  <a:lnTo>
                    <a:pt x="3048" y="6033"/>
                  </a:lnTo>
                  <a:lnTo>
                    <a:pt x="4064" y="5366"/>
                  </a:lnTo>
                  <a:lnTo>
                    <a:pt x="4699" y="4842"/>
                  </a:lnTo>
                  <a:lnTo>
                    <a:pt x="4985" y="4557"/>
                  </a:lnTo>
                  <a:lnTo>
                    <a:pt x="5255" y="4271"/>
                  </a:lnTo>
                  <a:lnTo>
                    <a:pt x="5747" y="3620"/>
                  </a:lnTo>
                  <a:lnTo>
                    <a:pt x="6144" y="2905"/>
                  </a:lnTo>
                  <a:lnTo>
                    <a:pt x="6398" y="2143"/>
                  </a:lnTo>
                  <a:lnTo>
                    <a:pt x="6478" y="1731"/>
                  </a:lnTo>
                  <a:lnTo>
                    <a:pt x="6493" y="1508"/>
                  </a:lnTo>
                  <a:lnTo>
                    <a:pt x="6478" y="1048"/>
                  </a:lnTo>
                  <a:lnTo>
                    <a:pt x="6366" y="619"/>
                  </a:lnTo>
                  <a:lnTo>
                    <a:pt x="6128" y="270"/>
                  </a:lnTo>
                  <a:lnTo>
                    <a:pt x="5938" y="143"/>
                  </a:lnTo>
                  <a:lnTo>
                    <a:pt x="5763" y="48"/>
                  </a:lnTo>
                  <a:lnTo>
                    <a:pt x="5398" y="0"/>
                  </a:lnTo>
                  <a:close/>
                </a:path>
              </a:pathLst>
            </a:custGeom>
            <a:solidFill>
              <a:srgbClr val="EA3F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6" name="Google Shape;4706;p50"/>
            <p:cNvSpPr/>
            <p:nvPr/>
          </p:nvSpPr>
          <p:spPr>
            <a:xfrm>
              <a:off x="3621250" y="2982325"/>
              <a:ext cx="431850" cy="166325"/>
            </a:xfrm>
            <a:custGeom>
              <a:avLst/>
              <a:gdLst/>
              <a:ahLst/>
              <a:cxnLst/>
              <a:rect l="l" t="t" r="r" b="b"/>
              <a:pathLst>
                <a:path w="17274" h="6653" extrusionOk="0">
                  <a:moveTo>
                    <a:pt x="17274" y="0"/>
                  </a:moveTo>
                  <a:lnTo>
                    <a:pt x="16321" y="445"/>
                  </a:lnTo>
                  <a:lnTo>
                    <a:pt x="14305" y="1143"/>
                  </a:lnTo>
                  <a:lnTo>
                    <a:pt x="12193" y="1619"/>
                  </a:lnTo>
                  <a:lnTo>
                    <a:pt x="9986" y="1873"/>
                  </a:lnTo>
                  <a:lnTo>
                    <a:pt x="7732" y="1889"/>
                  </a:lnTo>
                  <a:lnTo>
                    <a:pt x="5478" y="1683"/>
                  </a:lnTo>
                  <a:lnTo>
                    <a:pt x="3239" y="1238"/>
                  </a:lnTo>
                  <a:lnTo>
                    <a:pt x="1064" y="556"/>
                  </a:lnTo>
                  <a:lnTo>
                    <a:pt x="0" y="127"/>
                  </a:lnTo>
                  <a:lnTo>
                    <a:pt x="0" y="127"/>
                  </a:lnTo>
                  <a:lnTo>
                    <a:pt x="191" y="540"/>
                  </a:lnTo>
                  <a:lnTo>
                    <a:pt x="651" y="1302"/>
                  </a:lnTo>
                  <a:lnTo>
                    <a:pt x="1540" y="2334"/>
                  </a:lnTo>
                  <a:lnTo>
                    <a:pt x="2207" y="2969"/>
                  </a:lnTo>
                  <a:lnTo>
                    <a:pt x="2699" y="3429"/>
                  </a:lnTo>
                  <a:lnTo>
                    <a:pt x="3731" y="4318"/>
                  </a:lnTo>
                  <a:lnTo>
                    <a:pt x="4827" y="5128"/>
                  </a:lnTo>
                  <a:lnTo>
                    <a:pt x="5970" y="5811"/>
                  </a:lnTo>
                  <a:lnTo>
                    <a:pt x="7145" y="6319"/>
                  </a:lnTo>
                  <a:lnTo>
                    <a:pt x="8367" y="6620"/>
                  </a:lnTo>
                  <a:lnTo>
                    <a:pt x="9304" y="6652"/>
                  </a:lnTo>
                  <a:lnTo>
                    <a:pt x="9939" y="6605"/>
                  </a:lnTo>
                  <a:lnTo>
                    <a:pt x="10590" y="6462"/>
                  </a:lnTo>
                  <a:lnTo>
                    <a:pt x="11225" y="6239"/>
                  </a:lnTo>
                  <a:lnTo>
                    <a:pt x="11558" y="6097"/>
                  </a:lnTo>
                  <a:lnTo>
                    <a:pt x="12336" y="5700"/>
                  </a:lnTo>
                  <a:lnTo>
                    <a:pt x="13654" y="4779"/>
                  </a:lnTo>
                  <a:lnTo>
                    <a:pt x="14749" y="3794"/>
                  </a:lnTo>
                  <a:lnTo>
                    <a:pt x="15623" y="2778"/>
                  </a:lnTo>
                  <a:lnTo>
                    <a:pt x="16559" y="1381"/>
                  </a:lnTo>
                  <a:lnTo>
                    <a:pt x="17194" y="143"/>
                  </a:lnTo>
                  <a:lnTo>
                    <a:pt x="17274" y="0"/>
                  </a:lnTo>
                  <a:close/>
                </a:path>
              </a:pathLst>
            </a:custGeom>
            <a:solidFill>
              <a:srgbClr val="FFA4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7" name="Google Shape;4707;p50"/>
            <p:cNvSpPr/>
            <p:nvPr/>
          </p:nvSpPr>
          <p:spPr>
            <a:xfrm>
              <a:off x="3620050" y="2979150"/>
              <a:ext cx="434650" cy="57575"/>
            </a:xfrm>
            <a:custGeom>
              <a:avLst/>
              <a:gdLst/>
              <a:ahLst/>
              <a:cxnLst/>
              <a:rect l="l" t="t" r="r" b="b"/>
              <a:pathLst>
                <a:path w="17386" h="2303" extrusionOk="0">
                  <a:moveTo>
                    <a:pt x="64" y="0"/>
                  </a:moveTo>
                  <a:lnTo>
                    <a:pt x="1" y="159"/>
                  </a:lnTo>
                  <a:lnTo>
                    <a:pt x="64" y="222"/>
                  </a:lnTo>
                  <a:lnTo>
                    <a:pt x="1049" y="699"/>
                  </a:lnTo>
                  <a:lnTo>
                    <a:pt x="3128" y="1461"/>
                  </a:lnTo>
                  <a:lnTo>
                    <a:pt x="5319" y="1985"/>
                  </a:lnTo>
                  <a:lnTo>
                    <a:pt x="7558" y="2270"/>
                  </a:lnTo>
                  <a:lnTo>
                    <a:pt x="9828" y="2302"/>
                  </a:lnTo>
                  <a:lnTo>
                    <a:pt x="12083" y="2080"/>
                  </a:lnTo>
                  <a:lnTo>
                    <a:pt x="14258" y="1572"/>
                  </a:lnTo>
                  <a:lnTo>
                    <a:pt x="15829" y="1016"/>
                  </a:lnTo>
                  <a:lnTo>
                    <a:pt x="16829" y="572"/>
                  </a:lnTo>
                  <a:lnTo>
                    <a:pt x="17322" y="318"/>
                  </a:lnTo>
                  <a:lnTo>
                    <a:pt x="17369" y="270"/>
                  </a:lnTo>
                  <a:lnTo>
                    <a:pt x="17385" y="191"/>
                  </a:lnTo>
                  <a:lnTo>
                    <a:pt x="17306" y="64"/>
                  </a:lnTo>
                  <a:lnTo>
                    <a:pt x="17195" y="79"/>
                  </a:lnTo>
                  <a:lnTo>
                    <a:pt x="16147" y="508"/>
                  </a:lnTo>
                  <a:lnTo>
                    <a:pt x="14051" y="1159"/>
                  </a:lnTo>
                  <a:lnTo>
                    <a:pt x="11908" y="1588"/>
                  </a:lnTo>
                  <a:lnTo>
                    <a:pt x="9749" y="1778"/>
                  </a:lnTo>
                  <a:lnTo>
                    <a:pt x="7590" y="1762"/>
                  </a:lnTo>
                  <a:lnTo>
                    <a:pt x="5430" y="1524"/>
                  </a:lnTo>
                  <a:lnTo>
                    <a:pt x="3287" y="1080"/>
                  </a:lnTo>
                  <a:lnTo>
                    <a:pt x="1191" y="413"/>
                  </a:lnTo>
                  <a:lnTo>
                    <a:pt x="144" y="0"/>
                  </a:ln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8" name="Google Shape;4708;p50"/>
            <p:cNvSpPr/>
            <p:nvPr/>
          </p:nvSpPr>
          <p:spPr>
            <a:xfrm>
              <a:off x="4031650" y="2969225"/>
              <a:ext cx="17100" cy="23025"/>
            </a:xfrm>
            <a:custGeom>
              <a:avLst/>
              <a:gdLst/>
              <a:ahLst/>
              <a:cxnLst/>
              <a:rect l="l" t="t" r="r" b="b"/>
              <a:pathLst>
                <a:path w="684" h="921" extrusionOk="0">
                  <a:moveTo>
                    <a:pt x="604" y="0"/>
                  </a:moveTo>
                  <a:lnTo>
                    <a:pt x="572" y="16"/>
                  </a:lnTo>
                  <a:lnTo>
                    <a:pt x="413" y="207"/>
                  </a:lnTo>
                  <a:lnTo>
                    <a:pt x="96" y="635"/>
                  </a:lnTo>
                  <a:lnTo>
                    <a:pt x="0" y="857"/>
                  </a:lnTo>
                  <a:lnTo>
                    <a:pt x="0" y="921"/>
                  </a:lnTo>
                  <a:lnTo>
                    <a:pt x="64" y="905"/>
                  </a:lnTo>
                  <a:lnTo>
                    <a:pt x="254" y="746"/>
                  </a:lnTo>
                  <a:lnTo>
                    <a:pt x="540" y="318"/>
                  </a:lnTo>
                  <a:lnTo>
                    <a:pt x="667" y="95"/>
                  </a:lnTo>
                  <a:lnTo>
                    <a:pt x="683" y="48"/>
                  </a:lnTo>
                  <a:lnTo>
                    <a:pt x="604" y="0"/>
                  </a:ln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9" name="Google Shape;4709;p50"/>
            <p:cNvSpPr/>
            <p:nvPr/>
          </p:nvSpPr>
          <p:spPr>
            <a:xfrm>
              <a:off x="3998700" y="2975575"/>
              <a:ext cx="15100" cy="27800"/>
            </a:xfrm>
            <a:custGeom>
              <a:avLst/>
              <a:gdLst/>
              <a:ahLst/>
              <a:cxnLst/>
              <a:rect l="l" t="t" r="r" b="b"/>
              <a:pathLst>
                <a:path w="604" h="1112" extrusionOk="0">
                  <a:moveTo>
                    <a:pt x="429" y="0"/>
                  </a:moveTo>
                  <a:lnTo>
                    <a:pt x="366" y="80"/>
                  </a:lnTo>
                  <a:lnTo>
                    <a:pt x="286" y="334"/>
                  </a:lnTo>
                  <a:lnTo>
                    <a:pt x="159" y="588"/>
                  </a:lnTo>
                  <a:lnTo>
                    <a:pt x="48" y="794"/>
                  </a:lnTo>
                  <a:lnTo>
                    <a:pt x="1" y="1016"/>
                  </a:lnTo>
                  <a:lnTo>
                    <a:pt x="32" y="1096"/>
                  </a:lnTo>
                  <a:lnTo>
                    <a:pt x="112" y="1112"/>
                  </a:lnTo>
                  <a:lnTo>
                    <a:pt x="239" y="1048"/>
                  </a:lnTo>
                  <a:lnTo>
                    <a:pt x="382" y="826"/>
                  </a:lnTo>
                  <a:lnTo>
                    <a:pt x="429" y="715"/>
                  </a:lnTo>
                  <a:lnTo>
                    <a:pt x="540" y="429"/>
                  </a:lnTo>
                  <a:lnTo>
                    <a:pt x="604" y="143"/>
                  </a:lnTo>
                  <a:lnTo>
                    <a:pt x="588" y="48"/>
                  </a:lnTo>
                  <a:lnTo>
                    <a:pt x="429" y="0"/>
                  </a:ln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0" name="Google Shape;4710;p50"/>
            <p:cNvSpPr/>
            <p:nvPr/>
          </p:nvSpPr>
          <p:spPr>
            <a:xfrm>
              <a:off x="3973700" y="2988675"/>
              <a:ext cx="13925" cy="21850"/>
            </a:xfrm>
            <a:custGeom>
              <a:avLst/>
              <a:gdLst/>
              <a:ahLst/>
              <a:cxnLst/>
              <a:rect l="l" t="t" r="r" b="b"/>
              <a:pathLst>
                <a:path w="557" h="874" extrusionOk="0">
                  <a:moveTo>
                    <a:pt x="461" y="0"/>
                  </a:moveTo>
                  <a:lnTo>
                    <a:pt x="397" y="48"/>
                  </a:lnTo>
                  <a:lnTo>
                    <a:pt x="270" y="254"/>
                  </a:lnTo>
                  <a:lnTo>
                    <a:pt x="127" y="460"/>
                  </a:lnTo>
                  <a:lnTo>
                    <a:pt x="16" y="635"/>
                  </a:lnTo>
                  <a:lnTo>
                    <a:pt x="0" y="826"/>
                  </a:lnTo>
                  <a:lnTo>
                    <a:pt x="32" y="873"/>
                  </a:lnTo>
                  <a:lnTo>
                    <a:pt x="80" y="873"/>
                  </a:lnTo>
                  <a:lnTo>
                    <a:pt x="239" y="762"/>
                  </a:lnTo>
                  <a:lnTo>
                    <a:pt x="334" y="572"/>
                  </a:lnTo>
                  <a:lnTo>
                    <a:pt x="445" y="349"/>
                  </a:lnTo>
                  <a:lnTo>
                    <a:pt x="540" y="127"/>
                  </a:lnTo>
                  <a:lnTo>
                    <a:pt x="556" y="64"/>
                  </a:lnTo>
                  <a:lnTo>
                    <a:pt x="461" y="0"/>
                  </a:ln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1" name="Google Shape;4711;p50"/>
            <p:cNvSpPr/>
            <p:nvPr/>
          </p:nvSpPr>
          <p:spPr>
            <a:xfrm>
              <a:off x="3941950" y="2991050"/>
              <a:ext cx="17475" cy="30975"/>
            </a:xfrm>
            <a:custGeom>
              <a:avLst/>
              <a:gdLst/>
              <a:ahLst/>
              <a:cxnLst/>
              <a:rect l="l" t="t" r="r" b="b"/>
              <a:pathLst>
                <a:path w="699" h="1239" extrusionOk="0">
                  <a:moveTo>
                    <a:pt x="556" y="0"/>
                  </a:moveTo>
                  <a:lnTo>
                    <a:pt x="477" y="64"/>
                  </a:lnTo>
                  <a:lnTo>
                    <a:pt x="302" y="365"/>
                  </a:lnTo>
                  <a:lnTo>
                    <a:pt x="159" y="667"/>
                  </a:lnTo>
                  <a:lnTo>
                    <a:pt x="96" y="794"/>
                  </a:lnTo>
                  <a:lnTo>
                    <a:pt x="0" y="1064"/>
                  </a:lnTo>
                  <a:lnTo>
                    <a:pt x="16" y="1191"/>
                  </a:lnTo>
                  <a:lnTo>
                    <a:pt x="64" y="1239"/>
                  </a:lnTo>
                  <a:lnTo>
                    <a:pt x="127" y="1239"/>
                  </a:lnTo>
                  <a:lnTo>
                    <a:pt x="238" y="1159"/>
                  </a:lnTo>
                  <a:lnTo>
                    <a:pt x="350" y="937"/>
                  </a:lnTo>
                  <a:lnTo>
                    <a:pt x="381" y="810"/>
                  </a:lnTo>
                  <a:lnTo>
                    <a:pt x="524" y="493"/>
                  </a:lnTo>
                  <a:lnTo>
                    <a:pt x="683" y="191"/>
                  </a:lnTo>
                  <a:lnTo>
                    <a:pt x="699" y="96"/>
                  </a:lnTo>
                  <a:lnTo>
                    <a:pt x="556" y="0"/>
                  </a:ln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2" name="Google Shape;4712;p50"/>
            <p:cNvSpPr/>
            <p:nvPr/>
          </p:nvSpPr>
          <p:spPr>
            <a:xfrm>
              <a:off x="3912975" y="2987475"/>
              <a:ext cx="15100" cy="38125"/>
            </a:xfrm>
            <a:custGeom>
              <a:avLst/>
              <a:gdLst/>
              <a:ahLst/>
              <a:cxnLst/>
              <a:rect l="l" t="t" r="r" b="b"/>
              <a:pathLst>
                <a:path w="604" h="1525" extrusionOk="0">
                  <a:moveTo>
                    <a:pt x="477" y="0"/>
                  </a:moveTo>
                  <a:lnTo>
                    <a:pt x="429" y="64"/>
                  </a:lnTo>
                  <a:lnTo>
                    <a:pt x="286" y="445"/>
                  </a:lnTo>
                  <a:lnTo>
                    <a:pt x="143" y="826"/>
                  </a:lnTo>
                  <a:lnTo>
                    <a:pt x="96" y="985"/>
                  </a:lnTo>
                  <a:lnTo>
                    <a:pt x="0" y="1302"/>
                  </a:lnTo>
                  <a:lnTo>
                    <a:pt x="16" y="1461"/>
                  </a:lnTo>
                  <a:lnTo>
                    <a:pt x="32" y="1509"/>
                  </a:lnTo>
                  <a:lnTo>
                    <a:pt x="112" y="1525"/>
                  </a:lnTo>
                  <a:lnTo>
                    <a:pt x="143" y="1509"/>
                  </a:lnTo>
                  <a:lnTo>
                    <a:pt x="254" y="1382"/>
                  </a:lnTo>
                  <a:lnTo>
                    <a:pt x="366" y="1064"/>
                  </a:lnTo>
                  <a:lnTo>
                    <a:pt x="413" y="905"/>
                  </a:lnTo>
                  <a:lnTo>
                    <a:pt x="508" y="508"/>
                  </a:lnTo>
                  <a:lnTo>
                    <a:pt x="604" y="112"/>
                  </a:lnTo>
                  <a:lnTo>
                    <a:pt x="604" y="32"/>
                  </a:lnTo>
                  <a:lnTo>
                    <a:pt x="477" y="0"/>
                  </a:ln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3" name="Google Shape;4713;p50"/>
            <p:cNvSpPr/>
            <p:nvPr/>
          </p:nvSpPr>
          <p:spPr>
            <a:xfrm>
              <a:off x="3882400" y="2989450"/>
              <a:ext cx="13125" cy="39325"/>
            </a:xfrm>
            <a:custGeom>
              <a:avLst/>
              <a:gdLst/>
              <a:ahLst/>
              <a:cxnLst/>
              <a:rect l="l" t="t" r="r" b="b"/>
              <a:pathLst>
                <a:path w="525" h="1573" extrusionOk="0">
                  <a:moveTo>
                    <a:pt x="414" y="1"/>
                  </a:moveTo>
                  <a:lnTo>
                    <a:pt x="382" y="48"/>
                  </a:lnTo>
                  <a:lnTo>
                    <a:pt x="271" y="429"/>
                  </a:lnTo>
                  <a:lnTo>
                    <a:pt x="176" y="795"/>
                  </a:lnTo>
                  <a:lnTo>
                    <a:pt x="49" y="1128"/>
                  </a:lnTo>
                  <a:lnTo>
                    <a:pt x="1" y="1477"/>
                  </a:lnTo>
                  <a:lnTo>
                    <a:pt x="17" y="1541"/>
                  </a:lnTo>
                  <a:lnTo>
                    <a:pt x="144" y="1573"/>
                  </a:lnTo>
                  <a:lnTo>
                    <a:pt x="191" y="1525"/>
                  </a:lnTo>
                  <a:lnTo>
                    <a:pt x="287" y="1366"/>
                  </a:lnTo>
                  <a:lnTo>
                    <a:pt x="382" y="985"/>
                  </a:lnTo>
                  <a:lnTo>
                    <a:pt x="414" y="811"/>
                  </a:lnTo>
                  <a:lnTo>
                    <a:pt x="477" y="445"/>
                  </a:lnTo>
                  <a:lnTo>
                    <a:pt x="525" y="64"/>
                  </a:lnTo>
                  <a:lnTo>
                    <a:pt x="525" y="17"/>
                  </a:lnTo>
                  <a:lnTo>
                    <a:pt x="414" y="1"/>
                  </a:ln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4" name="Google Shape;4714;p50"/>
            <p:cNvSpPr/>
            <p:nvPr/>
          </p:nvSpPr>
          <p:spPr>
            <a:xfrm>
              <a:off x="3854225" y="3000975"/>
              <a:ext cx="8750" cy="33750"/>
            </a:xfrm>
            <a:custGeom>
              <a:avLst/>
              <a:gdLst/>
              <a:ahLst/>
              <a:cxnLst/>
              <a:rect l="l" t="t" r="r" b="b"/>
              <a:pathLst>
                <a:path w="350" h="1350" extrusionOk="0">
                  <a:moveTo>
                    <a:pt x="223" y="0"/>
                  </a:moveTo>
                  <a:lnTo>
                    <a:pt x="191" y="64"/>
                  </a:lnTo>
                  <a:lnTo>
                    <a:pt x="128" y="397"/>
                  </a:lnTo>
                  <a:lnTo>
                    <a:pt x="64" y="731"/>
                  </a:lnTo>
                  <a:lnTo>
                    <a:pt x="1" y="1000"/>
                  </a:lnTo>
                  <a:lnTo>
                    <a:pt x="17" y="1286"/>
                  </a:lnTo>
                  <a:lnTo>
                    <a:pt x="32" y="1334"/>
                  </a:lnTo>
                  <a:lnTo>
                    <a:pt x="144" y="1350"/>
                  </a:lnTo>
                  <a:lnTo>
                    <a:pt x="191" y="1302"/>
                  </a:lnTo>
                  <a:lnTo>
                    <a:pt x="271" y="1048"/>
                  </a:lnTo>
                  <a:lnTo>
                    <a:pt x="286" y="762"/>
                  </a:lnTo>
                  <a:lnTo>
                    <a:pt x="318" y="413"/>
                  </a:lnTo>
                  <a:lnTo>
                    <a:pt x="350" y="80"/>
                  </a:lnTo>
                  <a:lnTo>
                    <a:pt x="334" y="16"/>
                  </a:lnTo>
                  <a:lnTo>
                    <a:pt x="223" y="0"/>
                  </a:ln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5" name="Google Shape;4715;p50"/>
            <p:cNvSpPr/>
            <p:nvPr/>
          </p:nvSpPr>
          <p:spPr>
            <a:xfrm>
              <a:off x="3820100" y="2997000"/>
              <a:ext cx="6775" cy="41300"/>
            </a:xfrm>
            <a:custGeom>
              <a:avLst/>
              <a:gdLst/>
              <a:ahLst/>
              <a:cxnLst/>
              <a:rect l="l" t="t" r="r" b="b"/>
              <a:pathLst>
                <a:path w="271" h="1652" extrusionOk="0">
                  <a:moveTo>
                    <a:pt x="48" y="0"/>
                  </a:moveTo>
                  <a:lnTo>
                    <a:pt x="32" y="80"/>
                  </a:lnTo>
                  <a:lnTo>
                    <a:pt x="16" y="509"/>
                  </a:lnTo>
                  <a:lnTo>
                    <a:pt x="16" y="937"/>
                  </a:lnTo>
                  <a:lnTo>
                    <a:pt x="0" y="1112"/>
                  </a:lnTo>
                  <a:lnTo>
                    <a:pt x="32" y="1445"/>
                  </a:lnTo>
                  <a:lnTo>
                    <a:pt x="80" y="1604"/>
                  </a:lnTo>
                  <a:lnTo>
                    <a:pt x="143" y="1652"/>
                  </a:lnTo>
                  <a:lnTo>
                    <a:pt x="207" y="1604"/>
                  </a:lnTo>
                  <a:lnTo>
                    <a:pt x="270" y="1445"/>
                  </a:lnTo>
                  <a:lnTo>
                    <a:pt x="270" y="1112"/>
                  </a:lnTo>
                  <a:lnTo>
                    <a:pt x="270" y="937"/>
                  </a:lnTo>
                  <a:lnTo>
                    <a:pt x="238" y="509"/>
                  </a:lnTo>
                  <a:lnTo>
                    <a:pt x="207" y="80"/>
                  </a:lnTo>
                  <a:lnTo>
                    <a:pt x="191" y="0"/>
                  </a:ln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6" name="Google Shape;4716;p50"/>
            <p:cNvSpPr/>
            <p:nvPr/>
          </p:nvSpPr>
          <p:spPr>
            <a:xfrm>
              <a:off x="3776825" y="2978350"/>
              <a:ext cx="10350" cy="50425"/>
            </a:xfrm>
            <a:custGeom>
              <a:avLst/>
              <a:gdLst/>
              <a:ahLst/>
              <a:cxnLst/>
              <a:rect l="l" t="t" r="r" b="b"/>
              <a:pathLst>
                <a:path w="414" h="2017" extrusionOk="0">
                  <a:moveTo>
                    <a:pt x="128" y="0"/>
                  </a:moveTo>
                  <a:lnTo>
                    <a:pt x="17" y="16"/>
                  </a:lnTo>
                  <a:lnTo>
                    <a:pt x="1" y="80"/>
                  </a:lnTo>
                  <a:lnTo>
                    <a:pt x="1" y="540"/>
                  </a:lnTo>
                  <a:lnTo>
                    <a:pt x="64" y="1524"/>
                  </a:lnTo>
                  <a:lnTo>
                    <a:pt x="191" y="1953"/>
                  </a:lnTo>
                  <a:lnTo>
                    <a:pt x="239" y="2017"/>
                  </a:lnTo>
                  <a:lnTo>
                    <a:pt x="382" y="2001"/>
                  </a:lnTo>
                  <a:lnTo>
                    <a:pt x="414" y="1921"/>
                  </a:lnTo>
                  <a:lnTo>
                    <a:pt x="398" y="1477"/>
                  </a:lnTo>
                  <a:lnTo>
                    <a:pt x="302" y="1048"/>
                  </a:lnTo>
                  <a:lnTo>
                    <a:pt x="239" y="540"/>
                  </a:lnTo>
                  <a:lnTo>
                    <a:pt x="160" y="48"/>
                  </a:lnTo>
                  <a:lnTo>
                    <a:pt x="128" y="0"/>
                  </a:ln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7" name="Google Shape;4717;p50"/>
            <p:cNvSpPr/>
            <p:nvPr/>
          </p:nvSpPr>
          <p:spPr>
            <a:xfrm>
              <a:off x="3741900" y="2987875"/>
              <a:ext cx="9550" cy="38525"/>
            </a:xfrm>
            <a:custGeom>
              <a:avLst/>
              <a:gdLst/>
              <a:ahLst/>
              <a:cxnLst/>
              <a:rect l="l" t="t" r="r" b="b"/>
              <a:pathLst>
                <a:path w="382" h="1541" extrusionOk="0">
                  <a:moveTo>
                    <a:pt x="96" y="0"/>
                  </a:moveTo>
                  <a:lnTo>
                    <a:pt x="1" y="32"/>
                  </a:lnTo>
                  <a:lnTo>
                    <a:pt x="1" y="96"/>
                  </a:lnTo>
                  <a:lnTo>
                    <a:pt x="64" y="477"/>
                  </a:lnTo>
                  <a:lnTo>
                    <a:pt x="96" y="874"/>
                  </a:lnTo>
                  <a:lnTo>
                    <a:pt x="112" y="1175"/>
                  </a:lnTo>
                  <a:lnTo>
                    <a:pt x="175" y="1477"/>
                  </a:lnTo>
                  <a:lnTo>
                    <a:pt x="207" y="1540"/>
                  </a:lnTo>
                  <a:lnTo>
                    <a:pt x="318" y="1540"/>
                  </a:lnTo>
                  <a:lnTo>
                    <a:pt x="350" y="1477"/>
                  </a:lnTo>
                  <a:lnTo>
                    <a:pt x="382" y="1128"/>
                  </a:lnTo>
                  <a:lnTo>
                    <a:pt x="223" y="381"/>
                  </a:lnTo>
                  <a:lnTo>
                    <a:pt x="128" y="48"/>
                  </a:lnTo>
                  <a:lnTo>
                    <a:pt x="96" y="0"/>
                  </a:ln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8" name="Google Shape;4718;p50"/>
            <p:cNvSpPr/>
            <p:nvPr/>
          </p:nvSpPr>
          <p:spPr>
            <a:xfrm>
              <a:off x="3714925" y="2987875"/>
              <a:ext cx="6775" cy="31775"/>
            </a:xfrm>
            <a:custGeom>
              <a:avLst/>
              <a:gdLst/>
              <a:ahLst/>
              <a:cxnLst/>
              <a:rect l="l" t="t" r="r" b="b"/>
              <a:pathLst>
                <a:path w="271" h="1271" extrusionOk="0">
                  <a:moveTo>
                    <a:pt x="95" y="0"/>
                  </a:moveTo>
                  <a:lnTo>
                    <a:pt x="16" y="16"/>
                  </a:lnTo>
                  <a:lnTo>
                    <a:pt x="0" y="64"/>
                  </a:lnTo>
                  <a:lnTo>
                    <a:pt x="16" y="397"/>
                  </a:lnTo>
                  <a:lnTo>
                    <a:pt x="32" y="715"/>
                  </a:lnTo>
                  <a:lnTo>
                    <a:pt x="16" y="985"/>
                  </a:lnTo>
                  <a:lnTo>
                    <a:pt x="95" y="1239"/>
                  </a:lnTo>
                  <a:lnTo>
                    <a:pt x="143" y="1270"/>
                  </a:lnTo>
                  <a:lnTo>
                    <a:pt x="207" y="1239"/>
                  </a:lnTo>
                  <a:lnTo>
                    <a:pt x="270" y="1112"/>
                  </a:lnTo>
                  <a:lnTo>
                    <a:pt x="270" y="810"/>
                  </a:lnTo>
                  <a:lnTo>
                    <a:pt x="254" y="683"/>
                  </a:lnTo>
                  <a:lnTo>
                    <a:pt x="222" y="350"/>
                  </a:lnTo>
                  <a:lnTo>
                    <a:pt x="127" y="48"/>
                  </a:lnTo>
                  <a:lnTo>
                    <a:pt x="95" y="0"/>
                  </a:ln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9" name="Google Shape;4719;p50"/>
            <p:cNvSpPr/>
            <p:nvPr/>
          </p:nvSpPr>
          <p:spPr>
            <a:xfrm>
              <a:off x="3673650" y="2966450"/>
              <a:ext cx="21850" cy="49225"/>
            </a:xfrm>
            <a:custGeom>
              <a:avLst/>
              <a:gdLst/>
              <a:ahLst/>
              <a:cxnLst/>
              <a:rect l="l" t="t" r="r" b="b"/>
              <a:pathLst>
                <a:path w="874" h="1969" extrusionOk="0">
                  <a:moveTo>
                    <a:pt x="79" y="0"/>
                  </a:moveTo>
                  <a:lnTo>
                    <a:pt x="0" y="64"/>
                  </a:lnTo>
                  <a:lnTo>
                    <a:pt x="0" y="111"/>
                  </a:lnTo>
                  <a:lnTo>
                    <a:pt x="238" y="603"/>
                  </a:lnTo>
                  <a:lnTo>
                    <a:pt x="413" y="1111"/>
                  </a:lnTo>
                  <a:lnTo>
                    <a:pt x="540" y="1540"/>
                  </a:lnTo>
                  <a:lnTo>
                    <a:pt x="730" y="1921"/>
                  </a:lnTo>
                  <a:lnTo>
                    <a:pt x="762" y="1969"/>
                  </a:lnTo>
                  <a:lnTo>
                    <a:pt x="857" y="1937"/>
                  </a:lnTo>
                  <a:lnTo>
                    <a:pt x="873" y="1889"/>
                  </a:lnTo>
                  <a:lnTo>
                    <a:pt x="873" y="1651"/>
                  </a:lnTo>
                  <a:lnTo>
                    <a:pt x="746" y="1159"/>
                  </a:lnTo>
                  <a:lnTo>
                    <a:pt x="397" y="445"/>
                  </a:lnTo>
                  <a:lnTo>
                    <a:pt x="127" y="48"/>
                  </a:lnTo>
                  <a:lnTo>
                    <a:pt x="79" y="0"/>
                  </a:ln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0" name="Google Shape;4720;p50"/>
            <p:cNvSpPr/>
            <p:nvPr/>
          </p:nvSpPr>
          <p:spPr>
            <a:xfrm>
              <a:off x="3640700" y="2966825"/>
              <a:ext cx="15900" cy="32175"/>
            </a:xfrm>
            <a:custGeom>
              <a:avLst/>
              <a:gdLst/>
              <a:ahLst/>
              <a:cxnLst/>
              <a:rect l="l" t="t" r="r" b="b"/>
              <a:pathLst>
                <a:path w="636" h="1287" extrusionOk="0">
                  <a:moveTo>
                    <a:pt x="96" y="1"/>
                  </a:moveTo>
                  <a:lnTo>
                    <a:pt x="0" y="33"/>
                  </a:lnTo>
                  <a:lnTo>
                    <a:pt x="16" y="80"/>
                  </a:lnTo>
                  <a:lnTo>
                    <a:pt x="111" y="382"/>
                  </a:lnTo>
                  <a:lnTo>
                    <a:pt x="223" y="699"/>
                  </a:lnTo>
                  <a:lnTo>
                    <a:pt x="318" y="985"/>
                  </a:lnTo>
                  <a:lnTo>
                    <a:pt x="461" y="1239"/>
                  </a:lnTo>
                  <a:lnTo>
                    <a:pt x="524" y="1287"/>
                  </a:lnTo>
                  <a:lnTo>
                    <a:pt x="635" y="1239"/>
                  </a:lnTo>
                  <a:lnTo>
                    <a:pt x="635" y="1160"/>
                  </a:lnTo>
                  <a:lnTo>
                    <a:pt x="556" y="874"/>
                  </a:lnTo>
                  <a:lnTo>
                    <a:pt x="413" y="620"/>
                  </a:lnTo>
                  <a:lnTo>
                    <a:pt x="270" y="318"/>
                  </a:lnTo>
                  <a:lnTo>
                    <a:pt x="127" y="33"/>
                  </a:lnTo>
                  <a:lnTo>
                    <a:pt x="96" y="1"/>
                  </a:ln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1" name="Google Shape;4721;p50"/>
            <p:cNvSpPr/>
            <p:nvPr/>
          </p:nvSpPr>
          <p:spPr>
            <a:xfrm>
              <a:off x="3604575" y="2948575"/>
              <a:ext cx="23050" cy="40900"/>
            </a:xfrm>
            <a:custGeom>
              <a:avLst/>
              <a:gdLst/>
              <a:ahLst/>
              <a:cxnLst/>
              <a:rect l="l" t="t" r="r" b="b"/>
              <a:pathLst>
                <a:path w="922" h="1636" extrusionOk="0">
                  <a:moveTo>
                    <a:pt x="64" y="1"/>
                  </a:moveTo>
                  <a:lnTo>
                    <a:pt x="1" y="16"/>
                  </a:lnTo>
                  <a:lnTo>
                    <a:pt x="16" y="64"/>
                  </a:lnTo>
                  <a:lnTo>
                    <a:pt x="175" y="461"/>
                  </a:lnTo>
                  <a:lnTo>
                    <a:pt x="366" y="858"/>
                  </a:lnTo>
                  <a:lnTo>
                    <a:pt x="445" y="1064"/>
                  </a:lnTo>
                  <a:lnTo>
                    <a:pt x="652" y="1461"/>
                  </a:lnTo>
                  <a:lnTo>
                    <a:pt x="794" y="1620"/>
                  </a:lnTo>
                  <a:lnTo>
                    <a:pt x="842" y="1636"/>
                  </a:lnTo>
                  <a:lnTo>
                    <a:pt x="906" y="1604"/>
                  </a:lnTo>
                  <a:lnTo>
                    <a:pt x="921" y="1572"/>
                  </a:lnTo>
                  <a:lnTo>
                    <a:pt x="890" y="1382"/>
                  </a:lnTo>
                  <a:lnTo>
                    <a:pt x="699" y="1017"/>
                  </a:lnTo>
                  <a:lnTo>
                    <a:pt x="604" y="858"/>
                  </a:lnTo>
                  <a:lnTo>
                    <a:pt x="366" y="429"/>
                  </a:lnTo>
                  <a:lnTo>
                    <a:pt x="96" y="16"/>
                  </a:lnTo>
                  <a:lnTo>
                    <a:pt x="64" y="1"/>
                  </a:ln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2" name="Google Shape;4722;p50"/>
            <p:cNvSpPr/>
            <p:nvPr/>
          </p:nvSpPr>
          <p:spPr>
            <a:xfrm>
              <a:off x="3999900" y="3027950"/>
              <a:ext cx="14300" cy="25050"/>
            </a:xfrm>
            <a:custGeom>
              <a:avLst/>
              <a:gdLst/>
              <a:ahLst/>
              <a:cxnLst/>
              <a:rect l="l" t="t" r="r" b="b"/>
              <a:pathLst>
                <a:path w="572" h="1002" extrusionOk="0">
                  <a:moveTo>
                    <a:pt x="508" y="1"/>
                  </a:moveTo>
                  <a:lnTo>
                    <a:pt x="492" y="33"/>
                  </a:lnTo>
                  <a:lnTo>
                    <a:pt x="350" y="255"/>
                  </a:lnTo>
                  <a:lnTo>
                    <a:pt x="223" y="477"/>
                  </a:lnTo>
                  <a:lnTo>
                    <a:pt x="80" y="668"/>
                  </a:lnTo>
                  <a:lnTo>
                    <a:pt x="0" y="906"/>
                  </a:lnTo>
                  <a:lnTo>
                    <a:pt x="0" y="938"/>
                  </a:lnTo>
                  <a:lnTo>
                    <a:pt x="64" y="1001"/>
                  </a:lnTo>
                  <a:lnTo>
                    <a:pt x="111" y="985"/>
                  </a:lnTo>
                  <a:lnTo>
                    <a:pt x="302" y="811"/>
                  </a:lnTo>
                  <a:lnTo>
                    <a:pt x="524" y="302"/>
                  </a:lnTo>
                  <a:lnTo>
                    <a:pt x="572" y="64"/>
                  </a:lnTo>
                  <a:lnTo>
                    <a:pt x="572" y="33"/>
                  </a:lnTo>
                  <a:lnTo>
                    <a:pt x="508" y="1"/>
                  </a:ln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3" name="Google Shape;4723;p50"/>
            <p:cNvSpPr/>
            <p:nvPr/>
          </p:nvSpPr>
          <p:spPr>
            <a:xfrm>
              <a:off x="3958225" y="3041450"/>
              <a:ext cx="16700" cy="28600"/>
            </a:xfrm>
            <a:custGeom>
              <a:avLst/>
              <a:gdLst/>
              <a:ahLst/>
              <a:cxnLst/>
              <a:rect l="l" t="t" r="r" b="b"/>
              <a:pathLst>
                <a:path w="668" h="1144" extrusionOk="0">
                  <a:moveTo>
                    <a:pt x="588" y="1"/>
                  </a:moveTo>
                  <a:lnTo>
                    <a:pt x="556" y="32"/>
                  </a:lnTo>
                  <a:lnTo>
                    <a:pt x="270" y="556"/>
                  </a:lnTo>
                  <a:lnTo>
                    <a:pt x="0" y="1096"/>
                  </a:lnTo>
                  <a:lnTo>
                    <a:pt x="16" y="1144"/>
                  </a:lnTo>
                  <a:lnTo>
                    <a:pt x="80" y="1144"/>
                  </a:lnTo>
                  <a:lnTo>
                    <a:pt x="270" y="906"/>
                  </a:lnTo>
                  <a:lnTo>
                    <a:pt x="540" y="350"/>
                  </a:lnTo>
                  <a:lnTo>
                    <a:pt x="667" y="80"/>
                  </a:lnTo>
                  <a:lnTo>
                    <a:pt x="667" y="32"/>
                  </a:lnTo>
                  <a:lnTo>
                    <a:pt x="588" y="1"/>
                  </a:ln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4" name="Google Shape;4724;p50"/>
            <p:cNvSpPr/>
            <p:nvPr/>
          </p:nvSpPr>
          <p:spPr>
            <a:xfrm>
              <a:off x="3913375" y="3043825"/>
              <a:ext cx="11525" cy="34175"/>
            </a:xfrm>
            <a:custGeom>
              <a:avLst/>
              <a:gdLst/>
              <a:ahLst/>
              <a:cxnLst/>
              <a:rect l="l" t="t" r="r" b="b"/>
              <a:pathLst>
                <a:path w="461" h="1367" extrusionOk="0">
                  <a:moveTo>
                    <a:pt x="302" y="1"/>
                  </a:moveTo>
                  <a:lnTo>
                    <a:pt x="254" y="80"/>
                  </a:lnTo>
                  <a:lnTo>
                    <a:pt x="159" y="430"/>
                  </a:lnTo>
                  <a:lnTo>
                    <a:pt x="80" y="763"/>
                  </a:lnTo>
                  <a:lnTo>
                    <a:pt x="0" y="1049"/>
                  </a:lnTo>
                  <a:lnTo>
                    <a:pt x="0" y="1334"/>
                  </a:lnTo>
                  <a:lnTo>
                    <a:pt x="16" y="1366"/>
                  </a:lnTo>
                  <a:lnTo>
                    <a:pt x="96" y="1366"/>
                  </a:lnTo>
                  <a:lnTo>
                    <a:pt x="127" y="1350"/>
                  </a:lnTo>
                  <a:lnTo>
                    <a:pt x="254" y="1080"/>
                  </a:lnTo>
                  <a:lnTo>
                    <a:pt x="318" y="779"/>
                  </a:lnTo>
                  <a:lnTo>
                    <a:pt x="381" y="461"/>
                  </a:lnTo>
                  <a:lnTo>
                    <a:pt x="461" y="128"/>
                  </a:lnTo>
                  <a:lnTo>
                    <a:pt x="461" y="49"/>
                  </a:lnTo>
                  <a:lnTo>
                    <a:pt x="302" y="1"/>
                  </a:ln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5" name="Google Shape;4725;p50"/>
            <p:cNvSpPr/>
            <p:nvPr/>
          </p:nvSpPr>
          <p:spPr>
            <a:xfrm>
              <a:off x="3920125" y="3072400"/>
              <a:ext cx="15900" cy="30200"/>
            </a:xfrm>
            <a:custGeom>
              <a:avLst/>
              <a:gdLst/>
              <a:ahLst/>
              <a:cxnLst/>
              <a:rect l="l" t="t" r="r" b="b"/>
              <a:pathLst>
                <a:path w="636" h="1208" extrusionOk="0">
                  <a:moveTo>
                    <a:pt x="492" y="1"/>
                  </a:moveTo>
                  <a:lnTo>
                    <a:pt x="429" y="64"/>
                  </a:lnTo>
                  <a:lnTo>
                    <a:pt x="318" y="303"/>
                  </a:lnTo>
                  <a:lnTo>
                    <a:pt x="64" y="827"/>
                  </a:lnTo>
                  <a:lnTo>
                    <a:pt x="0" y="1096"/>
                  </a:lnTo>
                  <a:lnTo>
                    <a:pt x="0" y="1160"/>
                  </a:lnTo>
                  <a:lnTo>
                    <a:pt x="80" y="1208"/>
                  </a:lnTo>
                  <a:lnTo>
                    <a:pt x="127" y="1176"/>
                  </a:lnTo>
                  <a:lnTo>
                    <a:pt x="286" y="954"/>
                  </a:lnTo>
                  <a:lnTo>
                    <a:pt x="524" y="430"/>
                  </a:lnTo>
                  <a:lnTo>
                    <a:pt x="635" y="176"/>
                  </a:lnTo>
                  <a:lnTo>
                    <a:pt x="635" y="80"/>
                  </a:lnTo>
                  <a:lnTo>
                    <a:pt x="492" y="1"/>
                  </a:ln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6" name="Google Shape;4726;p50"/>
            <p:cNvSpPr/>
            <p:nvPr/>
          </p:nvSpPr>
          <p:spPr>
            <a:xfrm>
              <a:off x="3938375" y="3087900"/>
              <a:ext cx="22650" cy="21050"/>
            </a:xfrm>
            <a:custGeom>
              <a:avLst/>
              <a:gdLst/>
              <a:ahLst/>
              <a:cxnLst/>
              <a:rect l="l" t="t" r="r" b="b"/>
              <a:pathLst>
                <a:path w="906" h="842" extrusionOk="0">
                  <a:moveTo>
                    <a:pt x="794" y="0"/>
                  </a:moveTo>
                  <a:lnTo>
                    <a:pt x="699" y="32"/>
                  </a:lnTo>
                  <a:lnTo>
                    <a:pt x="350" y="334"/>
                  </a:lnTo>
                  <a:lnTo>
                    <a:pt x="16" y="683"/>
                  </a:lnTo>
                  <a:lnTo>
                    <a:pt x="0" y="746"/>
                  </a:lnTo>
                  <a:lnTo>
                    <a:pt x="64" y="842"/>
                  </a:lnTo>
                  <a:lnTo>
                    <a:pt x="127" y="810"/>
                  </a:lnTo>
                  <a:lnTo>
                    <a:pt x="508" y="524"/>
                  </a:lnTo>
                  <a:lnTo>
                    <a:pt x="858" y="191"/>
                  </a:lnTo>
                  <a:lnTo>
                    <a:pt x="905" y="111"/>
                  </a:lnTo>
                  <a:lnTo>
                    <a:pt x="794" y="0"/>
                  </a:ln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7" name="Google Shape;4727;p50"/>
            <p:cNvSpPr/>
            <p:nvPr/>
          </p:nvSpPr>
          <p:spPr>
            <a:xfrm>
              <a:off x="3882025" y="3095025"/>
              <a:ext cx="15500" cy="26225"/>
            </a:xfrm>
            <a:custGeom>
              <a:avLst/>
              <a:gdLst/>
              <a:ahLst/>
              <a:cxnLst/>
              <a:rect l="l" t="t" r="r" b="b"/>
              <a:pathLst>
                <a:path w="620" h="1049" extrusionOk="0">
                  <a:moveTo>
                    <a:pt x="476" y="1"/>
                  </a:moveTo>
                  <a:lnTo>
                    <a:pt x="413" y="64"/>
                  </a:lnTo>
                  <a:lnTo>
                    <a:pt x="270" y="287"/>
                  </a:lnTo>
                  <a:lnTo>
                    <a:pt x="159" y="525"/>
                  </a:lnTo>
                  <a:lnTo>
                    <a:pt x="32" y="731"/>
                  </a:lnTo>
                  <a:lnTo>
                    <a:pt x="0" y="953"/>
                  </a:lnTo>
                  <a:lnTo>
                    <a:pt x="0" y="1001"/>
                  </a:lnTo>
                  <a:lnTo>
                    <a:pt x="79" y="1049"/>
                  </a:lnTo>
                  <a:lnTo>
                    <a:pt x="127" y="1033"/>
                  </a:lnTo>
                  <a:lnTo>
                    <a:pt x="302" y="858"/>
                  </a:lnTo>
                  <a:lnTo>
                    <a:pt x="397" y="636"/>
                  </a:lnTo>
                  <a:lnTo>
                    <a:pt x="508" y="398"/>
                  </a:lnTo>
                  <a:lnTo>
                    <a:pt x="619" y="144"/>
                  </a:lnTo>
                  <a:lnTo>
                    <a:pt x="619" y="64"/>
                  </a:lnTo>
                  <a:lnTo>
                    <a:pt x="476" y="1"/>
                  </a:ln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8" name="Google Shape;4728;p50"/>
            <p:cNvSpPr/>
            <p:nvPr/>
          </p:nvSpPr>
          <p:spPr>
            <a:xfrm>
              <a:off x="3896300" y="3112900"/>
              <a:ext cx="17100" cy="16700"/>
            </a:xfrm>
            <a:custGeom>
              <a:avLst/>
              <a:gdLst/>
              <a:ahLst/>
              <a:cxnLst/>
              <a:rect l="l" t="t" r="r" b="b"/>
              <a:pathLst>
                <a:path w="684" h="668" extrusionOk="0">
                  <a:moveTo>
                    <a:pt x="556" y="0"/>
                  </a:moveTo>
                  <a:lnTo>
                    <a:pt x="477" y="48"/>
                  </a:lnTo>
                  <a:lnTo>
                    <a:pt x="207" y="286"/>
                  </a:lnTo>
                  <a:lnTo>
                    <a:pt x="1" y="572"/>
                  </a:lnTo>
                  <a:lnTo>
                    <a:pt x="1" y="620"/>
                  </a:lnTo>
                  <a:lnTo>
                    <a:pt x="48" y="667"/>
                  </a:lnTo>
                  <a:lnTo>
                    <a:pt x="96" y="667"/>
                  </a:lnTo>
                  <a:lnTo>
                    <a:pt x="382" y="461"/>
                  </a:lnTo>
                  <a:lnTo>
                    <a:pt x="636" y="207"/>
                  </a:lnTo>
                  <a:lnTo>
                    <a:pt x="683" y="127"/>
                  </a:lnTo>
                  <a:lnTo>
                    <a:pt x="556" y="0"/>
                  </a:ln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9" name="Google Shape;4729;p50"/>
            <p:cNvSpPr/>
            <p:nvPr/>
          </p:nvSpPr>
          <p:spPr>
            <a:xfrm>
              <a:off x="3865350" y="3052975"/>
              <a:ext cx="10725" cy="22625"/>
            </a:xfrm>
            <a:custGeom>
              <a:avLst/>
              <a:gdLst/>
              <a:ahLst/>
              <a:cxnLst/>
              <a:rect l="l" t="t" r="r" b="b"/>
              <a:pathLst>
                <a:path w="429" h="905" extrusionOk="0">
                  <a:moveTo>
                    <a:pt x="286" y="0"/>
                  </a:moveTo>
                  <a:lnTo>
                    <a:pt x="238" y="64"/>
                  </a:lnTo>
                  <a:lnTo>
                    <a:pt x="95" y="445"/>
                  </a:lnTo>
                  <a:lnTo>
                    <a:pt x="0" y="826"/>
                  </a:lnTo>
                  <a:lnTo>
                    <a:pt x="16" y="873"/>
                  </a:lnTo>
                  <a:lnTo>
                    <a:pt x="95" y="905"/>
                  </a:lnTo>
                  <a:lnTo>
                    <a:pt x="127" y="873"/>
                  </a:lnTo>
                  <a:lnTo>
                    <a:pt x="302" y="492"/>
                  </a:lnTo>
                  <a:lnTo>
                    <a:pt x="429" y="111"/>
                  </a:lnTo>
                  <a:lnTo>
                    <a:pt x="429" y="32"/>
                  </a:lnTo>
                  <a:lnTo>
                    <a:pt x="286" y="0"/>
                  </a:ln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0" name="Google Shape;4730;p50"/>
            <p:cNvSpPr/>
            <p:nvPr/>
          </p:nvSpPr>
          <p:spPr>
            <a:xfrm>
              <a:off x="3863750" y="3091075"/>
              <a:ext cx="9550" cy="23025"/>
            </a:xfrm>
            <a:custGeom>
              <a:avLst/>
              <a:gdLst/>
              <a:ahLst/>
              <a:cxnLst/>
              <a:rect l="l" t="t" r="r" b="b"/>
              <a:pathLst>
                <a:path w="382" h="921" extrusionOk="0">
                  <a:moveTo>
                    <a:pt x="271" y="0"/>
                  </a:moveTo>
                  <a:lnTo>
                    <a:pt x="239" y="48"/>
                  </a:lnTo>
                  <a:lnTo>
                    <a:pt x="64" y="445"/>
                  </a:lnTo>
                  <a:lnTo>
                    <a:pt x="1" y="857"/>
                  </a:lnTo>
                  <a:lnTo>
                    <a:pt x="1" y="905"/>
                  </a:lnTo>
                  <a:lnTo>
                    <a:pt x="80" y="921"/>
                  </a:lnTo>
                  <a:lnTo>
                    <a:pt x="112" y="889"/>
                  </a:lnTo>
                  <a:lnTo>
                    <a:pt x="286" y="508"/>
                  </a:lnTo>
                  <a:lnTo>
                    <a:pt x="382" y="95"/>
                  </a:lnTo>
                  <a:lnTo>
                    <a:pt x="382" y="16"/>
                  </a:lnTo>
                  <a:lnTo>
                    <a:pt x="271" y="0"/>
                  </a:ln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1" name="Google Shape;4731;p50"/>
            <p:cNvSpPr/>
            <p:nvPr/>
          </p:nvSpPr>
          <p:spPr>
            <a:xfrm>
              <a:off x="3815325" y="3074800"/>
              <a:ext cx="6775" cy="27400"/>
            </a:xfrm>
            <a:custGeom>
              <a:avLst/>
              <a:gdLst/>
              <a:ahLst/>
              <a:cxnLst/>
              <a:rect l="l" t="t" r="r" b="b"/>
              <a:pathLst>
                <a:path w="271" h="1096" extrusionOk="0">
                  <a:moveTo>
                    <a:pt x="144" y="0"/>
                  </a:moveTo>
                  <a:lnTo>
                    <a:pt x="17" y="16"/>
                  </a:lnTo>
                  <a:lnTo>
                    <a:pt x="1" y="80"/>
                  </a:lnTo>
                  <a:lnTo>
                    <a:pt x="33" y="572"/>
                  </a:lnTo>
                  <a:lnTo>
                    <a:pt x="112" y="1064"/>
                  </a:lnTo>
                  <a:lnTo>
                    <a:pt x="144" y="1096"/>
                  </a:lnTo>
                  <a:lnTo>
                    <a:pt x="223" y="1096"/>
                  </a:lnTo>
                  <a:lnTo>
                    <a:pt x="255" y="1064"/>
                  </a:lnTo>
                  <a:lnTo>
                    <a:pt x="271" y="810"/>
                  </a:lnTo>
                  <a:lnTo>
                    <a:pt x="207" y="302"/>
                  </a:lnTo>
                  <a:lnTo>
                    <a:pt x="160" y="64"/>
                  </a:lnTo>
                  <a:lnTo>
                    <a:pt x="144" y="0"/>
                  </a:ln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2" name="Google Shape;4732;p50"/>
            <p:cNvSpPr/>
            <p:nvPr/>
          </p:nvSpPr>
          <p:spPr>
            <a:xfrm>
              <a:off x="3839550" y="3097825"/>
              <a:ext cx="7175" cy="29775"/>
            </a:xfrm>
            <a:custGeom>
              <a:avLst/>
              <a:gdLst/>
              <a:ahLst/>
              <a:cxnLst/>
              <a:rect l="l" t="t" r="r" b="b"/>
              <a:pathLst>
                <a:path w="287" h="1191" extrusionOk="0">
                  <a:moveTo>
                    <a:pt x="143" y="0"/>
                  </a:moveTo>
                  <a:lnTo>
                    <a:pt x="0" y="32"/>
                  </a:lnTo>
                  <a:lnTo>
                    <a:pt x="0" y="111"/>
                  </a:lnTo>
                  <a:lnTo>
                    <a:pt x="32" y="635"/>
                  </a:lnTo>
                  <a:lnTo>
                    <a:pt x="64" y="1143"/>
                  </a:lnTo>
                  <a:lnTo>
                    <a:pt x="96" y="1191"/>
                  </a:lnTo>
                  <a:lnTo>
                    <a:pt x="191" y="1191"/>
                  </a:lnTo>
                  <a:lnTo>
                    <a:pt x="223" y="1143"/>
                  </a:lnTo>
                  <a:lnTo>
                    <a:pt x="286" y="889"/>
                  </a:lnTo>
                  <a:lnTo>
                    <a:pt x="254" y="333"/>
                  </a:lnTo>
                  <a:lnTo>
                    <a:pt x="191" y="64"/>
                  </a:lnTo>
                  <a:lnTo>
                    <a:pt x="143" y="0"/>
                  </a:ln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3" name="Google Shape;4733;p50"/>
            <p:cNvSpPr/>
            <p:nvPr/>
          </p:nvSpPr>
          <p:spPr>
            <a:xfrm>
              <a:off x="3836775" y="3050575"/>
              <a:ext cx="5975" cy="27825"/>
            </a:xfrm>
            <a:custGeom>
              <a:avLst/>
              <a:gdLst/>
              <a:ahLst/>
              <a:cxnLst/>
              <a:rect l="l" t="t" r="r" b="b"/>
              <a:pathLst>
                <a:path w="239" h="1113" extrusionOk="0">
                  <a:moveTo>
                    <a:pt x="16" y="1"/>
                  </a:moveTo>
                  <a:lnTo>
                    <a:pt x="0" y="96"/>
                  </a:lnTo>
                  <a:lnTo>
                    <a:pt x="16" y="588"/>
                  </a:lnTo>
                  <a:lnTo>
                    <a:pt x="48" y="1064"/>
                  </a:lnTo>
                  <a:lnTo>
                    <a:pt x="64" y="1112"/>
                  </a:lnTo>
                  <a:lnTo>
                    <a:pt x="159" y="1096"/>
                  </a:lnTo>
                  <a:lnTo>
                    <a:pt x="175" y="1064"/>
                  </a:lnTo>
                  <a:lnTo>
                    <a:pt x="238" y="826"/>
                  </a:lnTo>
                  <a:lnTo>
                    <a:pt x="238" y="334"/>
                  </a:lnTo>
                  <a:lnTo>
                    <a:pt x="207" y="96"/>
                  </a:lnTo>
                  <a:lnTo>
                    <a:pt x="175" y="17"/>
                  </a:lnTo>
                  <a:lnTo>
                    <a:pt x="16" y="1"/>
                  </a:ln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4" name="Google Shape;4734;p50"/>
            <p:cNvSpPr/>
            <p:nvPr/>
          </p:nvSpPr>
          <p:spPr>
            <a:xfrm>
              <a:off x="3855425" y="3127575"/>
              <a:ext cx="10350" cy="15125"/>
            </a:xfrm>
            <a:custGeom>
              <a:avLst/>
              <a:gdLst/>
              <a:ahLst/>
              <a:cxnLst/>
              <a:rect l="l" t="t" r="r" b="b"/>
              <a:pathLst>
                <a:path w="414" h="605" extrusionOk="0">
                  <a:moveTo>
                    <a:pt x="270" y="1"/>
                  </a:moveTo>
                  <a:lnTo>
                    <a:pt x="207" y="48"/>
                  </a:lnTo>
                  <a:lnTo>
                    <a:pt x="80" y="271"/>
                  </a:lnTo>
                  <a:lnTo>
                    <a:pt x="0" y="525"/>
                  </a:lnTo>
                  <a:lnTo>
                    <a:pt x="0" y="556"/>
                  </a:lnTo>
                  <a:lnTo>
                    <a:pt x="64" y="604"/>
                  </a:lnTo>
                  <a:lnTo>
                    <a:pt x="111" y="572"/>
                  </a:lnTo>
                  <a:lnTo>
                    <a:pt x="270" y="382"/>
                  </a:lnTo>
                  <a:lnTo>
                    <a:pt x="397" y="160"/>
                  </a:lnTo>
                  <a:lnTo>
                    <a:pt x="413" y="80"/>
                  </a:lnTo>
                  <a:lnTo>
                    <a:pt x="270" y="1"/>
                  </a:ln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5" name="Google Shape;4735;p50"/>
            <p:cNvSpPr/>
            <p:nvPr/>
          </p:nvSpPr>
          <p:spPr>
            <a:xfrm>
              <a:off x="3820500" y="3115275"/>
              <a:ext cx="7550" cy="19475"/>
            </a:xfrm>
            <a:custGeom>
              <a:avLst/>
              <a:gdLst/>
              <a:ahLst/>
              <a:cxnLst/>
              <a:rect l="l" t="t" r="r" b="b"/>
              <a:pathLst>
                <a:path w="302" h="779" extrusionOk="0">
                  <a:moveTo>
                    <a:pt x="127" y="1"/>
                  </a:moveTo>
                  <a:lnTo>
                    <a:pt x="0" y="80"/>
                  </a:lnTo>
                  <a:lnTo>
                    <a:pt x="16" y="159"/>
                  </a:lnTo>
                  <a:lnTo>
                    <a:pt x="80" y="318"/>
                  </a:lnTo>
                  <a:lnTo>
                    <a:pt x="95" y="493"/>
                  </a:lnTo>
                  <a:lnTo>
                    <a:pt x="95" y="620"/>
                  </a:lnTo>
                  <a:lnTo>
                    <a:pt x="127" y="747"/>
                  </a:lnTo>
                  <a:lnTo>
                    <a:pt x="175" y="779"/>
                  </a:lnTo>
                  <a:lnTo>
                    <a:pt x="222" y="763"/>
                  </a:lnTo>
                  <a:lnTo>
                    <a:pt x="270" y="683"/>
                  </a:lnTo>
                  <a:lnTo>
                    <a:pt x="302" y="509"/>
                  </a:lnTo>
                  <a:lnTo>
                    <a:pt x="238" y="207"/>
                  </a:lnTo>
                  <a:lnTo>
                    <a:pt x="175" y="64"/>
                  </a:lnTo>
                  <a:lnTo>
                    <a:pt x="127" y="1"/>
                  </a:ln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6" name="Google Shape;4736;p50"/>
            <p:cNvSpPr/>
            <p:nvPr/>
          </p:nvSpPr>
          <p:spPr>
            <a:xfrm>
              <a:off x="3776425" y="3047800"/>
              <a:ext cx="9550" cy="29800"/>
            </a:xfrm>
            <a:custGeom>
              <a:avLst/>
              <a:gdLst/>
              <a:ahLst/>
              <a:cxnLst/>
              <a:rect l="l" t="t" r="r" b="b"/>
              <a:pathLst>
                <a:path w="382" h="1192" extrusionOk="0">
                  <a:moveTo>
                    <a:pt x="80" y="1"/>
                  </a:moveTo>
                  <a:lnTo>
                    <a:pt x="1" y="32"/>
                  </a:lnTo>
                  <a:lnTo>
                    <a:pt x="1" y="80"/>
                  </a:lnTo>
                  <a:lnTo>
                    <a:pt x="96" y="620"/>
                  </a:lnTo>
                  <a:lnTo>
                    <a:pt x="271" y="1160"/>
                  </a:lnTo>
                  <a:lnTo>
                    <a:pt x="287" y="1191"/>
                  </a:lnTo>
                  <a:lnTo>
                    <a:pt x="366" y="1160"/>
                  </a:lnTo>
                  <a:lnTo>
                    <a:pt x="382" y="1128"/>
                  </a:lnTo>
                  <a:lnTo>
                    <a:pt x="271" y="572"/>
                  </a:lnTo>
                  <a:lnTo>
                    <a:pt x="112" y="48"/>
                  </a:lnTo>
                  <a:lnTo>
                    <a:pt x="80" y="1"/>
                  </a:ln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7" name="Google Shape;4737;p50"/>
            <p:cNvSpPr/>
            <p:nvPr/>
          </p:nvSpPr>
          <p:spPr>
            <a:xfrm>
              <a:off x="3799850" y="3047800"/>
              <a:ext cx="5575" cy="19475"/>
            </a:xfrm>
            <a:custGeom>
              <a:avLst/>
              <a:gdLst/>
              <a:ahLst/>
              <a:cxnLst/>
              <a:rect l="l" t="t" r="r" b="b"/>
              <a:pathLst>
                <a:path w="223" h="779" extrusionOk="0">
                  <a:moveTo>
                    <a:pt x="17" y="1"/>
                  </a:moveTo>
                  <a:lnTo>
                    <a:pt x="1" y="64"/>
                  </a:lnTo>
                  <a:lnTo>
                    <a:pt x="17" y="398"/>
                  </a:lnTo>
                  <a:lnTo>
                    <a:pt x="64" y="731"/>
                  </a:lnTo>
                  <a:lnTo>
                    <a:pt x="96" y="763"/>
                  </a:lnTo>
                  <a:lnTo>
                    <a:pt x="191" y="779"/>
                  </a:lnTo>
                  <a:lnTo>
                    <a:pt x="207" y="731"/>
                  </a:lnTo>
                  <a:lnTo>
                    <a:pt x="223" y="398"/>
                  </a:lnTo>
                  <a:lnTo>
                    <a:pt x="175" y="64"/>
                  </a:lnTo>
                  <a:lnTo>
                    <a:pt x="159" y="1"/>
                  </a:ln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8" name="Google Shape;4738;p50"/>
            <p:cNvSpPr/>
            <p:nvPr/>
          </p:nvSpPr>
          <p:spPr>
            <a:xfrm>
              <a:off x="3768500" y="3093850"/>
              <a:ext cx="15500" cy="25425"/>
            </a:xfrm>
            <a:custGeom>
              <a:avLst/>
              <a:gdLst/>
              <a:ahLst/>
              <a:cxnLst/>
              <a:rect l="l" t="t" r="r" b="b"/>
              <a:pathLst>
                <a:path w="620" h="1017" extrusionOk="0">
                  <a:moveTo>
                    <a:pt x="127" y="0"/>
                  </a:moveTo>
                  <a:lnTo>
                    <a:pt x="0" y="80"/>
                  </a:lnTo>
                  <a:lnTo>
                    <a:pt x="16" y="175"/>
                  </a:lnTo>
                  <a:lnTo>
                    <a:pt x="112" y="381"/>
                  </a:lnTo>
                  <a:lnTo>
                    <a:pt x="334" y="826"/>
                  </a:lnTo>
                  <a:lnTo>
                    <a:pt x="477" y="985"/>
                  </a:lnTo>
                  <a:lnTo>
                    <a:pt x="540" y="1016"/>
                  </a:lnTo>
                  <a:lnTo>
                    <a:pt x="620" y="969"/>
                  </a:lnTo>
                  <a:lnTo>
                    <a:pt x="620" y="905"/>
                  </a:lnTo>
                  <a:lnTo>
                    <a:pt x="572" y="683"/>
                  </a:lnTo>
                  <a:lnTo>
                    <a:pt x="318" y="254"/>
                  </a:lnTo>
                  <a:lnTo>
                    <a:pt x="207" y="64"/>
                  </a:lnTo>
                  <a:lnTo>
                    <a:pt x="127" y="0"/>
                  </a:ln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9" name="Google Shape;4739;p50"/>
            <p:cNvSpPr/>
            <p:nvPr/>
          </p:nvSpPr>
          <p:spPr>
            <a:xfrm>
              <a:off x="3793100" y="3096225"/>
              <a:ext cx="13125" cy="27800"/>
            </a:xfrm>
            <a:custGeom>
              <a:avLst/>
              <a:gdLst/>
              <a:ahLst/>
              <a:cxnLst/>
              <a:rect l="l" t="t" r="r" b="b"/>
              <a:pathLst>
                <a:path w="525" h="1112" extrusionOk="0">
                  <a:moveTo>
                    <a:pt x="128" y="1"/>
                  </a:moveTo>
                  <a:lnTo>
                    <a:pt x="1" y="80"/>
                  </a:lnTo>
                  <a:lnTo>
                    <a:pt x="17" y="159"/>
                  </a:lnTo>
                  <a:lnTo>
                    <a:pt x="112" y="397"/>
                  </a:lnTo>
                  <a:lnTo>
                    <a:pt x="207" y="651"/>
                  </a:lnTo>
                  <a:lnTo>
                    <a:pt x="271" y="874"/>
                  </a:lnTo>
                  <a:lnTo>
                    <a:pt x="366" y="1080"/>
                  </a:lnTo>
                  <a:lnTo>
                    <a:pt x="398" y="1112"/>
                  </a:lnTo>
                  <a:lnTo>
                    <a:pt x="477" y="1096"/>
                  </a:lnTo>
                  <a:lnTo>
                    <a:pt x="493" y="1064"/>
                  </a:lnTo>
                  <a:lnTo>
                    <a:pt x="525" y="937"/>
                  </a:lnTo>
                  <a:lnTo>
                    <a:pt x="477" y="667"/>
                  </a:lnTo>
                  <a:lnTo>
                    <a:pt x="318" y="270"/>
                  </a:lnTo>
                  <a:lnTo>
                    <a:pt x="175" y="64"/>
                  </a:lnTo>
                  <a:lnTo>
                    <a:pt x="128" y="1"/>
                  </a:ln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0" name="Google Shape;4740;p50"/>
            <p:cNvSpPr/>
            <p:nvPr/>
          </p:nvSpPr>
          <p:spPr>
            <a:xfrm>
              <a:off x="3732775" y="3043825"/>
              <a:ext cx="15900" cy="32575"/>
            </a:xfrm>
            <a:custGeom>
              <a:avLst/>
              <a:gdLst/>
              <a:ahLst/>
              <a:cxnLst/>
              <a:rect l="l" t="t" r="r" b="b"/>
              <a:pathLst>
                <a:path w="636" h="1303" extrusionOk="0">
                  <a:moveTo>
                    <a:pt x="128" y="1"/>
                  </a:moveTo>
                  <a:lnTo>
                    <a:pt x="1" y="33"/>
                  </a:lnTo>
                  <a:lnTo>
                    <a:pt x="1" y="112"/>
                  </a:lnTo>
                  <a:lnTo>
                    <a:pt x="80" y="414"/>
                  </a:lnTo>
                  <a:lnTo>
                    <a:pt x="302" y="1033"/>
                  </a:lnTo>
                  <a:lnTo>
                    <a:pt x="493" y="1271"/>
                  </a:lnTo>
                  <a:lnTo>
                    <a:pt x="540" y="1303"/>
                  </a:lnTo>
                  <a:lnTo>
                    <a:pt x="636" y="1255"/>
                  </a:lnTo>
                  <a:lnTo>
                    <a:pt x="636" y="1192"/>
                  </a:lnTo>
                  <a:lnTo>
                    <a:pt x="556" y="922"/>
                  </a:lnTo>
                  <a:lnTo>
                    <a:pt x="429" y="668"/>
                  </a:lnTo>
                  <a:lnTo>
                    <a:pt x="302" y="366"/>
                  </a:lnTo>
                  <a:lnTo>
                    <a:pt x="175" y="64"/>
                  </a:lnTo>
                  <a:lnTo>
                    <a:pt x="128" y="1"/>
                  </a:ln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1" name="Google Shape;4741;p50"/>
            <p:cNvSpPr/>
            <p:nvPr/>
          </p:nvSpPr>
          <p:spPr>
            <a:xfrm>
              <a:off x="3687925" y="3041450"/>
              <a:ext cx="19875" cy="31375"/>
            </a:xfrm>
            <a:custGeom>
              <a:avLst/>
              <a:gdLst/>
              <a:ahLst/>
              <a:cxnLst/>
              <a:rect l="l" t="t" r="r" b="b"/>
              <a:pathLst>
                <a:path w="795" h="1255" extrusionOk="0">
                  <a:moveTo>
                    <a:pt x="128" y="1"/>
                  </a:moveTo>
                  <a:lnTo>
                    <a:pt x="1" y="32"/>
                  </a:lnTo>
                  <a:lnTo>
                    <a:pt x="1" y="112"/>
                  </a:lnTo>
                  <a:lnTo>
                    <a:pt x="80" y="429"/>
                  </a:lnTo>
                  <a:lnTo>
                    <a:pt x="302" y="890"/>
                  </a:lnTo>
                  <a:lnTo>
                    <a:pt x="509" y="1144"/>
                  </a:lnTo>
                  <a:lnTo>
                    <a:pt x="652" y="1239"/>
                  </a:lnTo>
                  <a:lnTo>
                    <a:pt x="715" y="1255"/>
                  </a:lnTo>
                  <a:lnTo>
                    <a:pt x="794" y="1175"/>
                  </a:lnTo>
                  <a:lnTo>
                    <a:pt x="779" y="1112"/>
                  </a:lnTo>
                  <a:lnTo>
                    <a:pt x="604" y="874"/>
                  </a:lnTo>
                  <a:lnTo>
                    <a:pt x="429" y="636"/>
                  </a:lnTo>
                  <a:lnTo>
                    <a:pt x="286" y="366"/>
                  </a:lnTo>
                  <a:lnTo>
                    <a:pt x="175" y="64"/>
                  </a:lnTo>
                  <a:lnTo>
                    <a:pt x="128" y="1"/>
                  </a:ln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2" name="Google Shape;4742;p50"/>
            <p:cNvSpPr/>
            <p:nvPr/>
          </p:nvSpPr>
          <p:spPr>
            <a:xfrm>
              <a:off x="3733575" y="3080350"/>
              <a:ext cx="23050" cy="27800"/>
            </a:xfrm>
            <a:custGeom>
              <a:avLst/>
              <a:gdLst/>
              <a:ahLst/>
              <a:cxnLst/>
              <a:rect l="l" t="t" r="r" b="b"/>
              <a:pathLst>
                <a:path w="922" h="1112" extrusionOk="0">
                  <a:moveTo>
                    <a:pt x="80" y="0"/>
                  </a:moveTo>
                  <a:lnTo>
                    <a:pt x="0" y="96"/>
                  </a:lnTo>
                  <a:lnTo>
                    <a:pt x="32" y="175"/>
                  </a:lnTo>
                  <a:lnTo>
                    <a:pt x="223" y="413"/>
                  </a:lnTo>
                  <a:lnTo>
                    <a:pt x="413" y="667"/>
                  </a:lnTo>
                  <a:lnTo>
                    <a:pt x="588" y="890"/>
                  </a:lnTo>
                  <a:lnTo>
                    <a:pt x="794" y="1080"/>
                  </a:lnTo>
                  <a:lnTo>
                    <a:pt x="858" y="1112"/>
                  </a:lnTo>
                  <a:lnTo>
                    <a:pt x="921" y="1032"/>
                  </a:lnTo>
                  <a:lnTo>
                    <a:pt x="905" y="969"/>
                  </a:lnTo>
                  <a:lnTo>
                    <a:pt x="762" y="731"/>
                  </a:lnTo>
                  <a:lnTo>
                    <a:pt x="556" y="509"/>
                  </a:lnTo>
                  <a:lnTo>
                    <a:pt x="350" y="286"/>
                  </a:lnTo>
                  <a:lnTo>
                    <a:pt x="143" y="48"/>
                  </a:lnTo>
                  <a:lnTo>
                    <a:pt x="80" y="0"/>
                  </a:ln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3" name="Google Shape;4743;p50"/>
            <p:cNvSpPr/>
            <p:nvPr/>
          </p:nvSpPr>
          <p:spPr>
            <a:xfrm>
              <a:off x="3791125" y="3122025"/>
              <a:ext cx="11525" cy="11925"/>
            </a:xfrm>
            <a:custGeom>
              <a:avLst/>
              <a:gdLst/>
              <a:ahLst/>
              <a:cxnLst/>
              <a:rect l="l" t="t" r="r" b="b"/>
              <a:pathLst>
                <a:path w="461" h="477" extrusionOk="0">
                  <a:moveTo>
                    <a:pt x="48" y="0"/>
                  </a:moveTo>
                  <a:lnTo>
                    <a:pt x="0" y="128"/>
                  </a:lnTo>
                  <a:lnTo>
                    <a:pt x="48" y="175"/>
                  </a:lnTo>
                  <a:lnTo>
                    <a:pt x="143" y="255"/>
                  </a:lnTo>
                  <a:lnTo>
                    <a:pt x="239" y="350"/>
                  </a:lnTo>
                  <a:lnTo>
                    <a:pt x="286" y="429"/>
                  </a:lnTo>
                  <a:lnTo>
                    <a:pt x="366" y="477"/>
                  </a:lnTo>
                  <a:lnTo>
                    <a:pt x="413" y="477"/>
                  </a:lnTo>
                  <a:lnTo>
                    <a:pt x="445" y="445"/>
                  </a:lnTo>
                  <a:lnTo>
                    <a:pt x="461" y="366"/>
                  </a:lnTo>
                  <a:lnTo>
                    <a:pt x="429" y="239"/>
                  </a:lnTo>
                  <a:lnTo>
                    <a:pt x="239" y="64"/>
                  </a:lnTo>
                  <a:lnTo>
                    <a:pt x="112" y="0"/>
                  </a:ln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744" name="Google Shape;4744;p50"/>
          <p:cNvGrpSpPr/>
          <p:nvPr/>
        </p:nvGrpSpPr>
        <p:grpSpPr>
          <a:xfrm>
            <a:off x="1241264" y="3706931"/>
            <a:ext cx="456908" cy="354430"/>
            <a:chOff x="3501050" y="2551950"/>
            <a:chExt cx="627375" cy="607550"/>
          </a:xfrm>
        </p:grpSpPr>
        <p:sp>
          <p:nvSpPr>
            <p:cNvPr id="4745" name="Google Shape;4745;p50"/>
            <p:cNvSpPr/>
            <p:nvPr/>
          </p:nvSpPr>
          <p:spPr>
            <a:xfrm>
              <a:off x="3968400" y="2625100"/>
              <a:ext cx="144600" cy="193800"/>
            </a:xfrm>
            <a:custGeom>
              <a:avLst/>
              <a:gdLst/>
              <a:ahLst/>
              <a:cxnLst/>
              <a:rect l="l" t="t" r="r" b="b"/>
              <a:pathLst>
                <a:path w="5784" h="7752" extrusionOk="0">
                  <a:moveTo>
                    <a:pt x="3996" y="0"/>
                  </a:moveTo>
                  <a:cubicBezTo>
                    <a:pt x="3677" y="0"/>
                    <a:pt x="3353" y="143"/>
                    <a:pt x="3106" y="353"/>
                  </a:cubicBezTo>
                  <a:cubicBezTo>
                    <a:pt x="2773" y="622"/>
                    <a:pt x="2551" y="987"/>
                    <a:pt x="2345" y="1351"/>
                  </a:cubicBezTo>
                  <a:cubicBezTo>
                    <a:pt x="1236" y="3347"/>
                    <a:pt x="428" y="5502"/>
                    <a:pt x="1" y="7704"/>
                  </a:cubicBezTo>
                  <a:lnTo>
                    <a:pt x="4278" y="7751"/>
                  </a:lnTo>
                  <a:cubicBezTo>
                    <a:pt x="5260" y="5644"/>
                    <a:pt x="5783" y="3252"/>
                    <a:pt x="5118" y="1129"/>
                  </a:cubicBezTo>
                  <a:cubicBezTo>
                    <a:pt x="4975" y="670"/>
                    <a:pt x="4722" y="194"/>
                    <a:pt x="4262" y="36"/>
                  </a:cubicBezTo>
                  <a:cubicBezTo>
                    <a:pt x="4175" y="12"/>
                    <a:pt x="4085" y="0"/>
                    <a:pt x="3996" y="0"/>
                  </a:cubicBezTo>
                  <a:close/>
                </a:path>
              </a:pathLst>
            </a:custGeom>
            <a:solidFill>
              <a:srgbClr val="D33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6" name="Google Shape;4746;p50"/>
            <p:cNvSpPr/>
            <p:nvPr/>
          </p:nvSpPr>
          <p:spPr>
            <a:xfrm>
              <a:off x="4000475" y="2686450"/>
              <a:ext cx="79250" cy="165325"/>
            </a:xfrm>
            <a:custGeom>
              <a:avLst/>
              <a:gdLst/>
              <a:ahLst/>
              <a:cxnLst/>
              <a:rect l="l" t="t" r="r" b="b"/>
              <a:pathLst>
                <a:path w="3170" h="6613" extrusionOk="0">
                  <a:moveTo>
                    <a:pt x="2484" y="0"/>
                  </a:moveTo>
                  <a:cubicBezTo>
                    <a:pt x="2380" y="0"/>
                    <a:pt x="2273" y="20"/>
                    <a:pt x="2171" y="53"/>
                  </a:cubicBezTo>
                  <a:cubicBezTo>
                    <a:pt x="1934" y="149"/>
                    <a:pt x="1696" y="291"/>
                    <a:pt x="1569" y="497"/>
                  </a:cubicBezTo>
                  <a:cubicBezTo>
                    <a:pt x="143" y="2683"/>
                    <a:pt x="318" y="4537"/>
                    <a:pt x="1" y="6612"/>
                  </a:cubicBezTo>
                  <a:cubicBezTo>
                    <a:pt x="1" y="6612"/>
                    <a:pt x="2646" y="3174"/>
                    <a:pt x="3074" y="1178"/>
                  </a:cubicBezTo>
                  <a:cubicBezTo>
                    <a:pt x="3153" y="798"/>
                    <a:pt x="3169" y="339"/>
                    <a:pt x="2868" y="117"/>
                  </a:cubicBezTo>
                  <a:cubicBezTo>
                    <a:pt x="2759" y="35"/>
                    <a:pt x="2624" y="0"/>
                    <a:pt x="2484" y="0"/>
                  </a:cubicBezTo>
                  <a:close/>
                </a:path>
              </a:pathLst>
            </a:custGeom>
            <a:solidFill>
              <a:srgbClr val="C129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7" name="Google Shape;4747;p50"/>
            <p:cNvSpPr/>
            <p:nvPr/>
          </p:nvSpPr>
          <p:spPr>
            <a:xfrm>
              <a:off x="3876900" y="2569050"/>
              <a:ext cx="134300" cy="237975"/>
            </a:xfrm>
            <a:custGeom>
              <a:avLst/>
              <a:gdLst/>
              <a:ahLst/>
              <a:cxnLst/>
              <a:rect l="l" t="t" r="r" b="b"/>
              <a:pathLst>
                <a:path w="5372" h="9519" extrusionOk="0">
                  <a:moveTo>
                    <a:pt x="3061" y="0"/>
                  </a:moveTo>
                  <a:cubicBezTo>
                    <a:pt x="2712" y="0"/>
                    <a:pt x="2354" y="176"/>
                    <a:pt x="2092" y="424"/>
                  </a:cubicBezTo>
                  <a:cubicBezTo>
                    <a:pt x="1791" y="710"/>
                    <a:pt x="1585" y="1090"/>
                    <a:pt x="1411" y="1454"/>
                  </a:cubicBezTo>
                  <a:cubicBezTo>
                    <a:pt x="254" y="3957"/>
                    <a:pt x="492" y="6777"/>
                    <a:pt x="1" y="9455"/>
                  </a:cubicBezTo>
                  <a:lnTo>
                    <a:pt x="3835" y="9518"/>
                  </a:lnTo>
                  <a:cubicBezTo>
                    <a:pt x="4722" y="6841"/>
                    <a:pt x="5372" y="3910"/>
                    <a:pt x="4468" y="1327"/>
                  </a:cubicBezTo>
                  <a:cubicBezTo>
                    <a:pt x="4263" y="725"/>
                    <a:pt x="3866" y="92"/>
                    <a:pt x="3217" y="13"/>
                  </a:cubicBezTo>
                  <a:cubicBezTo>
                    <a:pt x="3165" y="4"/>
                    <a:pt x="3113" y="0"/>
                    <a:pt x="3061" y="0"/>
                  </a:cubicBezTo>
                  <a:close/>
                </a:path>
              </a:pathLst>
            </a:custGeom>
            <a:solidFill>
              <a:srgbClr val="D33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8" name="Google Shape;4748;p50"/>
            <p:cNvSpPr/>
            <p:nvPr/>
          </p:nvSpPr>
          <p:spPr>
            <a:xfrm>
              <a:off x="3909000" y="2618875"/>
              <a:ext cx="63775" cy="177050"/>
            </a:xfrm>
            <a:custGeom>
              <a:avLst/>
              <a:gdLst/>
              <a:ahLst/>
              <a:cxnLst/>
              <a:rect l="l" t="t" r="r" b="b"/>
              <a:pathLst>
                <a:path w="2551" h="7082" extrusionOk="0">
                  <a:moveTo>
                    <a:pt x="1728" y="0"/>
                  </a:moveTo>
                  <a:cubicBezTo>
                    <a:pt x="1555" y="0"/>
                    <a:pt x="1374" y="70"/>
                    <a:pt x="1236" y="174"/>
                  </a:cubicBezTo>
                  <a:cubicBezTo>
                    <a:pt x="1030" y="333"/>
                    <a:pt x="840" y="523"/>
                    <a:pt x="761" y="760"/>
                  </a:cubicBezTo>
                  <a:cubicBezTo>
                    <a:pt x="0" y="3263"/>
                    <a:pt x="681" y="4990"/>
                    <a:pt x="951" y="7081"/>
                  </a:cubicBezTo>
                  <a:cubicBezTo>
                    <a:pt x="951" y="7081"/>
                    <a:pt x="2551" y="3042"/>
                    <a:pt x="2392" y="1014"/>
                  </a:cubicBezTo>
                  <a:cubicBezTo>
                    <a:pt x="2377" y="618"/>
                    <a:pt x="2266" y="174"/>
                    <a:pt x="1917" y="32"/>
                  </a:cubicBezTo>
                  <a:cubicBezTo>
                    <a:pt x="1857" y="10"/>
                    <a:pt x="1793" y="0"/>
                    <a:pt x="1728" y="0"/>
                  </a:cubicBezTo>
                  <a:close/>
                </a:path>
              </a:pathLst>
            </a:custGeom>
            <a:solidFill>
              <a:srgbClr val="C129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9" name="Google Shape;4749;p50"/>
            <p:cNvSpPr/>
            <p:nvPr/>
          </p:nvSpPr>
          <p:spPr>
            <a:xfrm>
              <a:off x="3755325" y="2551950"/>
              <a:ext cx="144975" cy="258225"/>
            </a:xfrm>
            <a:custGeom>
              <a:avLst/>
              <a:gdLst/>
              <a:ahLst/>
              <a:cxnLst/>
              <a:rect l="l" t="t" r="r" b="b"/>
              <a:pathLst>
                <a:path w="5799" h="10329" extrusionOk="0">
                  <a:moveTo>
                    <a:pt x="3631" y="1"/>
                  </a:moveTo>
                  <a:cubicBezTo>
                    <a:pt x="3380" y="1"/>
                    <a:pt x="3118" y="70"/>
                    <a:pt x="2899" y="190"/>
                  </a:cubicBezTo>
                  <a:cubicBezTo>
                    <a:pt x="2567" y="380"/>
                    <a:pt x="2313" y="665"/>
                    <a:pt x="2091" y="966"/>
                  </a:cubicBezTo>
                  <a:cubicBezTo>
                    <a:pt x="1616" y="1647"/>
                    <a:pt x="1315" y="2392"/>
                    <a:pt x="1078" y="3152"/>
                  </a:cubicBezTo>
                  <a:cubicBezTo>
                    <a:pt x="349" y="5513"/>
                    <a:pt x="143" y="7937"/>
                    <a:pt x="0" y="10329"/>
                  </a:cubicBezTo>
                  <a:lnTo>
                    <a:pt x="5086" y="9521"/>
                  </a:lnTo>
                  <a:cubicBezTo>
                    <a:pt x="5450" y="6622"/>
                    <a:pt x="5799" y="3612"/>
                    <a:pt x="4737" y="902"/>
                  </a:cubicBezTo>
                  <a:cubicBezTo>
                    <a:pt x="4610" y="586"/>
                    <a:pt x="4420" y="237"/>
                    <a:pt x="4056" y="79"/>
                  </a:cubicBezTo>
                  <a:cubicBezTo>
                    <a:pt x="3926" y="25"/>
                    <a:pt x="3781" y="1"/>
                    <a:pt x="3631" y="1"/>
                  </a:cubicBezTo>
                  <a:close/>
                </a:path>
              </a:pathLst>
            </a:custGeom>
            <a:solidFill>
              <a:srgbClr val="D33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0" name="Google Shape;4750;p50"/>
            <p:cNvSpPr/>
            <p:nvPr/>
          </p:nvSpPr>
          <p:spPr>
            <a:xfrm>
              <a:off x="3785025" y="2613800"/>
              <a:ext cx="76075" cy="180925"/>
            </a:xfrm>
            <a:custGeom>
              <a:avLst/>
              <a:gdLst/>
              <a:ahLst/>
              <a:cxnLst/>
              <a:rect l="l" t="t" r="r" b="b"/>
              <a:pathLst>
                <a:path w="3043" h="7237" extrusionOk="0">
                  <a:moveTo>
                    <a:pt x="1981" y="0"/>
                  </a:moveTo>
                  <a:cubicBezTo>
                    <a:pt x="1766" y="0"/>
                    <a:pt x="1542" y="83"/>
                    <a:pt x="1363" y="203"/>
                  </a:cubicBezTo>
                  <a:cubicBezTo>
                    <a:pt x="1141" y="361"/>
                    <a:pt x="919" y="567"/>
                    <a:pt x="824" y="805"/>
                  </a:cubicBezTo>
                  <a:cubicBezTo>
                    <a:pt x="0" y="3371"/>
                    <a:pt x="856" y="5114"/>
                    <a:pt x="1236" y="7237"/>
                  </a:cubicBezTo>
                  <a:cubicBezTo>
                    <a:pt x="1236" y="7237"/>
                    <a:pt x="3042" y="3070"/>
                    <a:pt x="2805" y="1011"/>
                  </a:cubicBezTo>
                  <a:cubicBezTo>
                    <a:pt x="2757" y="615"/>
                    <a:pt x="2614" y="155"/>
                    <a:pt x="2187" y="29"/>
                  </a:cubicBezTo>
                  <a:cubicBezTo>
                    <a:pt x="2120" y="9"/>
                    <a:pt x="2051" y="0"/>
                    <a:pt x="1981" y="0"/>
                  </a:cubicBezTo>
                  <a:close/>
                </a:path>
              </a:pathLst>
            </a:custGeom>
            <a:solidFill>
              <a:srgbClr val="C129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1" name="Google Shape;4751;p50"/>
            <p:cNvSpPr/>
            <p:nvPr/>
          </p:nvSpPr>
          <p:spPr>
            <a:xfrm>
              <a:off x="3642050" y="2556450"/>
              <a:ext cx="136275" cy="253725"/>
            </a:xfrm>
            <a:custGeom>
              <a:avLst/>
              <a:gdLst/>
              <a:ahLst/>
              <a:cxnLst/>
              <a:rect l="l" t="t" r="r" b="b"/>
              <a:pathLst>
                <a:path w="5451" h="10149" extrusionOk="0">
                  <a:moveTo>
                    <a:pt x="2736" y="1"/>
                  </a:moveTo>
                  <a:cubicBezTo>
                    <a:pt x="2598" y="1"/>
                    <a:pt x="2460" y="23"/>
                    <a:pt x="2329" y="73"/>
                  </a:cubicBezTo>
                  <a:cubicBezTo>
                    <a:pt x="1695" y="311"/>
                    <a:pt x="1410" y="1023"/>
                    <a:pt x="1220" y="1641"/>
                  </a:cubicBezTo>
                  <a:cubicBezTo>
                    <a:pt x="381" y="4430"/>
                    <a:pt x="0" y="7313"/>
                    <a:pt x="79" y="10149"/>
                  </a:cubicBezTo>
                  <a:lnTo>
                    <a:pt x="4500" y="9103"/>
                  </a:lnTo>
                  <a:cubicBezTo>
                    <a:pt x="5450" y="6648"/>
                    <a:pt x="5434" y="3891"/>
                    <a:pt x="4468" y="1546"/>
                  </a:cubicBezTo>
                  <a:cubicBezTo>
                    <a:pt x="4278" y="1103"/>
                    <a:pt x="4056" y="675"/>
                    <a:pt x="3692" y="358"/>
                  </a:cubicBezTo>
                  <a:cubicBezTo>
                    <a:pt x="3431" y="143"/>
                    <a:pt x="3082" y="1"/>
                    <a:pt x="2736" y="1"/>
                  </a:cubicBezTo>
                  <a:close/>
                </a:path>
              </a:pathLst>
            </a:custGeom>
            <a:solidFill>
              <a:srgbClr val="D33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2" name="Google Shape;4752;p50"/>
            <p:cNvSpPr/>
            <p:nvPr/>
          </p:nvSpPr>
          <p:spPr>
            <a:xfrm>
              <a:off x="3686000" y="2614000"/>
              <a:ext cx="63000" cy="177575"/>
            </a:xfrm>
            <a:custGeom>
              <a:avLst/>
              <a:gdLst/>
              <a:ahLst/>
              <a:cxnLst/>
              <a:rect l="l" t="t" r="r" b="b"/>
              <a:pathLst>
                <a:path w="2520" h="7103" extrusionOk="0">
                  <a:moveTo>
                    <a:pt x="1533" y="1"/>
                  </a:moveTo>
                  <a:cubicBezTo>
                    <a:pt x="1347" y="1"/>
                    <a:pt x="1148" y="86"/>
                    <a:pt x="999" y="211"/>
                  </a:cubicBezTo>
                  <a:cubicBezTo>
                    <a:pt x="809" y="369"/>
                    <a:pt x="635" y="591"/>
                    <a:pt x="587" y="829"/>
                  </a:cubicBezTo>
                  <a:cubicBezTo>
                    <a:pt x="1" y="3363"/>
                    <a:pt x="793" y="5059"/>
                    <a:pt x="1205" y="7102"/>
                  </a:cubicBezTo>
                  <a:cubicBezTo>
                    <a:pt x="1205" y="7102"/>
                    <a:pt x="2520" y="2967"/>
                    <a:pt x="2219" y="955"/>
                  </a:cubicBezTo>
                  <a:cubicBezTo>
                    <a:pt x="2171" y="575"/>
                    <a:pt x="2044" y="131"/>
                    <a:pt x="1680" y="21"/>
                  </a:cubicBezTo>
                  <a:cubicBezTo>
                    <a:pt x="1633" y="7"/>
                    <a:pt x="1583" y="1"/>
                    <a:pt x="1533" y="1"/>
                  </a:cubicBezTo>
                  <a:close/>
                </a:path>
              </a:pathLst>
            </a:custGeom>
            <a:solidFill>
              <a:srgbClr val="C129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3" name="Google Shape;4753;p50"/>
            <p:cNvSpPr/>
            <p:nvPr/>
          </p:nvSpPr>
          <p:spPr>
            <a:xfrm>
              <a:off x="3545000" y="2570900"/>
              <a:ext cx="157275" cy="290375"/>
            </a:xfrm>
            <a:custGeom>
              <a:avLst/>
              <a:gdLst/>
              <a:ahLst/>
              <a:cxnLst/>
              <a:rect l="l" t="t" r="r" b="b"/>
              <a:pathLst>
                <a:path w="6291" h="11615" extrusionOk="0">
                  <a:moveTo>
                    <a:pt x="1590" y="1"/>
                  </a:moveTo>
                  <a:cubicBezTo>
                    <a:pt x="1505" y="1"/>
                    <a:pt x="1419" y="11"/>
                    <a:pt x="1332" y="34"/>
                  </a:cubicBezTo>
                  <a:cubicBezTo>
                    <a:pt x="920" y="129"/>
                    <a:pt x="635" y="493"/>
                    <a:pt x="476" y="842"/>
                  </a:cubicBezTo>
                  <a:cubicBezTo>
                    <a:pt x="207" y="1444"/>
                    <a:pt x="143" y="2093"/>
                    <a:pt x="112" y="2727"/>
                  </a:cubicBezTo>
                  <a:cubicBezTo>
                    <a:pt x="1" y="4897"/>
                    <a:pt x="223" y="8303"/>
                    <a:pt x="2330" y="11615"/>
                  </a:cubicBezTo>
                  <a:lnTo>
                    <a:pt x="6290" y="8874"/>
                  </a:lnTo>
                  <a:cubicBezTo>
                    <a:pt x="5989" y="6038"/>
                    <a:pt x="4849" y="3281"/>
                    <a:pt x="3011" y="921"/>
                  </a:cubicBezTo>
                  <a:cubicBezTo>
                    <a:pt x="2680" y="479"/>
                    <a:pt x="2168" y="1"/>
                    <a:pt x="1590" y="1"/>
                  </a:cubicBezTo>
                  <a:close/>
                </a:path>
              </a:pathLst>
            </a:custGeom>
            <a:solidFill>
              <a:srgbClr val="D33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4" name="Google Shape;4754;p50"/>
            <p:cNvSpPr/>
            <p:nvPr/>
          </p:nvSpPr>
          <p:spPr>
            <a:xfrm>
              <a:off x="3579075" y="2628950"/>
              <a:ext cx="75275" cy="196675"/>
            </a:xfrm>
            <a:custGeom>
              <a:avLst/>
              <a:gdLst/>
              <a:ahLst/>
              <a:cxnLst/>
              <a:rect l="l" t="t" r="r" b="b"/>
              <a:pathLst>
                <a:path w="3011" h="7867" extrusionOk="0">
                  <a:moveTo>
                    <a:pt x="1028" y="0"/>
                  </a:moveTo>
                  <a:cubicBezTo>
                    <a:pt x="757" y="0"/>
                    <a:pt x="516" y="146"/>
                    <a:pt x="349" y="341"/>
                  </a:cubicBezTo>
                  <a:cubicBezTo>
                    <a:pt x="159" y="547"/>
                    <a:pt x="0" y="817"/>
                    <a:pt x="0" y="1086"/>
                  </a:cubicBezTo>
                  <a:cubicBezTo>
                    <a:pt x="16" y="3985"/>
                    <a:pt x="1474" y="5680"/>
                    <a:pt x="2583" y="7867"/>
                  </a:cubicBezTo>
                  <a:cubicBezTo>
                    <a:pt x="2583" y="7867"/>
                    <a:pt x="3010" y="3082"/>
                    <a:pt x="2076" y="928"/>
                  </a:cubicBezTo>
                  <a:cubicBezTo>
                    <a:pt x="1901" y="516"/>
                    <a:pt x="1616" y="56"/>
                    <a:pt x="1141" y="9"/>
                  </a:cubicBezTo>
                  <a:cubicBezTo>
                    <a:pt x="1103" y="3"/>
                    <a:pt x="1065" y="0"/>
                    <a:pt x="1028" y="0"/>
                  </a:cubicBezTo>
                  <a:close/>
                </a:path>
              </a:pathLst>
            </a:custGeom>
            <a:solidFill>
              <a:srgbClr val="C129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5" name="Google Shape;4755;p50"/>
            <p:cNvSpPr/>
            <p:nvPr/>
          </p:nvSpPr>
          <p:spPr>
            <a:xfrm>
              <a:off x="4009400" y="2762350"/>
              <a:ext cx="46325" cy="64500"/>
            </a:xfrm>
            <a:custGeom>
              <a:avLst/>
              <a:gdLst/>
              <a:ahLst/>
              <a:cxnLst/>
              <a:rect l="l" t="t" r="r" b="b"/>
              <a:pathLst>
                <a:path w="1853" h="2580" extrusionOk="0">
                  <a:moveTo>
                    <a:pt x="1788" y="1"/>
                  </a:moveTo>
                  <a:cubicBezTo>
                    <a:pt x="1774" y="1"/>
                    <a:pt x="1760" y="8"/>
                    <a:pt x="1751" y="28"/>
                  </a:cubicBezTo>
                  <a:cubicBezTo>
                    <a:pt x="1244" y="915"/>
                    <a:pt x="610" y="1675"/>
                    <a:pt x="24" y="2499"/>
                  </a:cubicBezTo>
                  <a:cubicBezTo>
                    <a:pt x="0" y="2535"/>
                    <a:pt x="30" y="2579"/>
                    <a:pt x="66" y="2579"/>
                  </a:cubicBezTo>
                  <a:cubicBezTo>
                    <a:pt x="78" y="2579"/>
                    <a:pt x="91" y="2574"/>
                    <a:pt x="103" y="2562"/>
                  </a:cubicBezTo>
                  <a:cubicBezTo>
                    <a:pt x="816" y="1865"/>
                    <a:pt x="1355" y="962"/>
                    <a:pt x="1830" y="75"/>
                  </a:cubicBezTo>
                  <a:cubicBezTo>
                    <a:pt x="1852" y="42"/>
                    <a:pt x="1820" y="1"/>
                    <a:pt x="1788" y="1"/>
                  </a:cubicBezTo>
                  <a:close/>
                </a:path>
              </a:pathLst>
            </a:custGeom>
            <a:solidFill>
              <a:srgbClr val="5615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6" name="Google Shape;4756;p50"/>
            <p:cNvSpPr/>
            <p:nvPr/>
          </p:nvSpPr>
          <p:spPr>
            <a:xfrm>
              <a:off x="3981625" y="2756100"/>
              <a:ext cx="25475" cy="39250"/>
            </a:xfrm>
            <a:custGeom>
              <a:avLst/>
              <a:gdLst/>
              <a:ahLst/>
              <a:cxnLst/>
              <a:rect l="l" t="t" r="r" b="b"/>
              <a:pathLst>
                <a:path w="1019" h="1570" extrusionOk="0">
                  <a:moveTo>
                    <a:pt x="962" y="1"/>
                  </a:moveTo>
                  <a:cubicBezTo>
                    <a:pt x="948" y="1"/>
                    <a:pt x="935" y="7"/>
                    <a:pt x="929" y="24"/>
                  </a:cubicBezTo>
                  <a:cubicBezTo>
                    <a:pt x="723" y="594"/>
                    <a:pt x="390" y="1022"/>
                    <a:pt x="26" y="1497"/>
                  </a:cubicBezTo>
                  <a:cubicBezTo>
                    <a:pt x="0" y="1523"/>
                    <a:pt x="37" y="1569"/>
                    <a:pt x="69" y="1569"/>
                  </a:cubicBezTo>
                  <a:cubicBezTo>
                    <a:pt x="76" y="1569"/>
                    <a:pt x="83" y="1567"/>
                    <a:pt x="89" y="1561"/>
                  </a:cubicBezTo>
                  <a:cubicBezTo>
                    <a:pt x="533" y="1181"/>
                    <a:pt x="834" y="594"/>
                    <a:pt x="1008" y="56"/>
                  </a:cubicBezTo>
                  <a:cubicBezTo>
                    <a:pt x="1019" y="25"/>
                    <a:pt x="989" y="1"/>
                    <a:pt x="962" y="1"/>
                  </a:cubicBezTo>
                  <a:close/>
                </a:path>
              </a:pathLst>
            </a:custGeom>
            <a:solidFill>
              <a:srgbClr val="5615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7" name="Google Shape;4757;p50"/>
            <p:cNvSpPr/>
            <p:nvPr/>
          </p:nvSpPr>
          <p:spPr>
            <a:xfrm>
              <a:off x="3923025" y="2701975"/>
              <a:ext cx="24275" cy="87025"/>
            </a:xfrm>
            <a:custGeom>
              <a:avLst/>
              <a:gdLst/>
              <a:ahLst/>
              <a:cxnLst/>
              <a:rect l="l" t="t" r="r" b="b"/>
              <a:pathLst>
                <a:path w="971" h="3481" extrusionOk="0">
                  <a:moveTo>
                    <a:pt x="905" y="1"/>
                  </a:moveTo>
                  <a:cubicBezTo>
                    <a:pt x="887" y="1"/>
                    <a:pt x="871" y="11"/>
                    <a:pt x="865" y="34"/>
                  </a:cubicBezTo>
                  <a:cubicBezTo>
                    <a:pt x="580" y="1159"/>
                    <a:pt x="231" y="2284"/>
                    <a:pt x="9" y="3425"/>
                  </a:cubicBezTo>
                  <a:cubicBezTo>
                    <a:pt x="1" y="3460"/>
                    <a:pt x="27" y="3481"/>
                    <a:pt x="54" y="3481"/>
                  </a:cubicBezTo>
                  <a:cubicBezTo>
                    <a:pt x="75" y="3481"/>
                    <a:pt x="98" y="3468"/>
                    <a:pt x="105" y="3441"/>
                  </a:cubicBezTo>
                  <a:cubicBezTo>
                    <a:pt x="485" y="2347"/>
                    <a:pt x="707" y="1191"/>
                    <a:pt x="960" y="82"/>
                  </a:cubicBezTo>
                  <a:cubicBezTo>
                    <a:pt x="970" y="32"/>
                    <a:pt x="936" y="1"/>
                    <a:pt x="905" y="1"/>
                  </a:cubicBezTo>
                  <a:close/>
                </a:path>
              </a:pathLst>
            </a:custGeom>
            <a:solidFill>
              <a:srgbClr val="5615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8" name="Google Shape;4758;p50"/>
            <p:cNvSpPr/>
            <p:nvPr/>
          </p:nvSpPr>
          <p:spPr>
            <a:xfrm>
              <a:off x="3871525" y="2721875"/>
              <a:ext cx="16100" cy="59475"/>
            </a:xfrm>
            <a:custGeom>
              <a:avLst/>
              <a:gdLst/>
              <a:ahLst/>
              <a:cxnLst/>
              <a:rect l="l" t="t" r="r" b="b"/>
              <a:pathLst>
                <a:path w="644" h="2379" extrusionOk="0">
                  <a:moveTo>
                    <a:pt x="590" y="1"/>
                  </a:moveTo>
                  <a:cubicBezTo>
                    <a:pt x="565" y="1"/>
                    <a:pt x="540" y="17"/>
                    <a:pt x="533" y="46"/>
                  </a:cubicBezTo>
                  <a:cubicBezTo>
                    <a:pt x="438" y="839"/>
                    <a:pt x="200" y="1551"/>
                    <a:pt x="10" y="2312"/>
                  </a:cubicBezTo>
                  <a:cubicBezTo>
                    <a:pt x="0" y="2351"/>
                    <a:pt x="33" y="2378"/>
                    <a:pt x="67" y="2378"/>
                  </a:cubicBezTo>
                  <a:cubicBezTo>
                    <a:pt x="87" y="2378"/>
                    <a:pt x="109" y="2368"/>
                    <a:pt x="121" y="2344"/>
                  </a:cubicBezTo>
                  <a:cubicBezTo>
                    <a:pt x="454" y="1647"/>
                    <a:pt x="580" y="823"/>
                    <a:pt x="644" y="62"/>
                  </a:cubicBezTo>
                  <a:cubicBezTo>
                    <a:pt x="644" y="20"/>
                    <a:pt x="617" y="1"/>
                    <a:pt x="590" y="1"/>
                  </a:cubicBezTo>
                  <a:close/>
                </a:path>
              </a:pathLst>
            </a:custGeom>
            <a:solidFill>
              <a:srgbClr val="5615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9" name="Google Shape;4759;p50"/>
            <p:cNvSpPr/>
            <p:nvPr/>
          </p:nvSpPr>
          <p:spPr>
            <a:xfrm>
              <a:off x="3823050" y="2678350"/>
              <a:ext cx="17050" cy="108625"/>
            </a:xfrm>
            <a:custGeom>
              <a:avLst/>
              <a:gdLst/>
              <a:ahLst/>
              <a:cxnLst/>
              <a:rect l="l" t="t" r="r" b="b"/>
              <a:pathLst>
                <a:path w="682" h="4345" extrusionOk="0">
                  <a:moveTo>
                    <a:pt x="632" y="0"/>
                  </a:moveTo>
                  <a:cubicBezTo>
                    <a:pt x="616" y="0"/>
                    <a:pt x="602" y="9"/>
                    <a:pt x="602" y="29"/>
                  </a:cubicBezTo>
                  <a:cubicBezTo>
                    <a:pt x="270" y="1423"/>
                    <a:pt x="0" y="2865"/>
                    <a:pt x="0" y="4291"/>
                  </a:cubicBezTo>
                  <a:cubicBezTo>
                    <a:pt x="0" y="4324"/>
                    <a:pt x="27" y="4344"/>
                    <a:pt x="52" y="4344"/>
                  </a:cubicBezTo>
                  <a:cubicBezTo>
                    <a:pt x="74" y="4344"/>
                    <a:pt x="95" y="4328"/>
                    <a:pt x="95" y="4291"/>
                  </a:cubicBezTo>
                  <a:cubicBezTo>
                    <a:pt x="270" y="2865"/>
                    <a:pt x="381" y="1455"/>
                    <a:pt x="682" y="45"/>
                  </a:cubicBezTo>
                  <a:cubicBezTo>
                    <a:pt x="682" y="17"/>
                    <a:pt x="655" y="0"/>
                    <a:pt x="632" y="0"/>
                  </a:cubicBezTo>
                  <a:close/>
                </a:path>
              </a:pathLst>
            </a:custGeom>
            <a:solidFill>
              <a:srgbClr val="5615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0" name="Google Shape;4760;p50"/>
            <p:cNvSpPr/>
            <p:nvPr/>
          </p:nvSpPr>
          <p:spPr>
            <a:xfrm>
              <a:off x="3713725" y="2714950"/>
              <a:ext cx="11525" cy="71675"/>
            </a:xfrm>
            <a:custGeom>
              <a:avLst/>
              <a:gdLst/>
              <a:ahLst/>
              <a:cxnLst/>
              <a:rect l="l" t="t" r="r" b="b"/>
              <a:pathLst>
                <a:path w="461" h="2867" extrusionOk="0">
                  <a:moveTo>
                    <a:pt x="406" y="0"/>
                  </a:moveTo>
                  <a:cubicBezTo>
                    <a:pt x="382" y="0"/>
                    <a:pt x="357" y="17"/>
                    <a:pt x="349" y="54"/>
                  </a:cubicBezTo>
                  <a:cubicBezTo>
                    <a:pt x="223" y="973"/>
                    <a:pt x="48" y="1892"/>
                    <a:pt x="1" y="2811"/>
                  </a:cubicBezTo>
                  <a:cubicBezTo>
                    <a:pt x="1" y="2846"/>
                    <a:pt x="31" y="2867"/>
                    <a:pt x="60" y="2867"/>
                  </a:cubicBezTo>
                  <a:cubicBezTo>
                    <a:pt x="83" y="2867"/>
                    <a:pt x="105" y="2854"/>
                    <a:pt x="112" y="2827"/>
                  </a:cubicBezTo>
                  <a:cubicBezTo>
                    <a:pt x="286" y="1924"/>
                    <a:pt x="349" y="973"/>
                    <a:pt x="460" y="54"/>
                  </a:cubicBezTo>
                  <a:cubicBezTo>
                    <a:pt x="460" y="21"/>
                    <a:pt x="434" y="0"/>
                    <a:pt x="406" y="0"/>
                  </a:cubicBezTo>
                  <a:close/>
                </a:path>
              </a:pathLst>
            </a:custGeom>
            <a:solidFill>
              <a:srgbClr val="5615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1" name="Google Shape;4761;p50"/>
            <p:cNvSpPr/>
            <p:nvPr/>
          </p:nvSpPr>
          <p:spPr>
            <a:xfrm>
              <a:off x="3682450" y="2681975"/>
              <a:ext cx="15325" cy="112800"/>
            </a:xfrm>
            <a:custGeom>
              <a:avLst/>
              <a:gdLst/>
              <a:ahLst/>
              <a:cxnLst/>
              <a:rect l="l" t="t" r="r" b="b"/>
              <a:pathLst>
                <a:path w="613" h="4512" extrusionOk="0">
                  <a:moveTo>
                    <a:pt x="287" y="1"/>
                  </a:moveTo>
                  <a:cubicBezTo>
                    <a:pt x="254" y="1"/>
                    <a:pt x="222" y="20"/>
                    <a:pt x="222" y="58"/>
                  </a:cubicBezTo>
                  <a:cubicBezTo>
                    <a:pt x="0" y="1500"/>
                    <a:pt x="0" y="3084"/>
                    <a:pt x="475" y="4478"/>
                  </a:cubicBezTo>
                  <a:cubicBezTo>
                    <a:pt x="487" y="4502"/>
                    <a:pt x="509" y="4512"/>
                    <a:pt x="532" y="4512"/>
                  </a:cubicBezTo>
                  <a:cubicBezTo>
                    <a:pt x="572" y="4512"/>
                    <a:pt x="612" y="4481"/>
                    <a:pt x="602" y="4431"/>
                  </a:cubicBezTo>
                  <a:cubicBezTo>
                    <a:pt x="333" y="2957"/>
                    <a:pt x="159" y="1563"/>
                    <a:pt x="349" y="74"/>
                  </a:cubicBezTo>
                  <a:cubicBezTo>
                    <a:pt x="357" y="24"/>
                    <a:pt x="322" y="1"/>
                    <a:pt x="287" y="1"/>
                  </a:cubicBezTo>
                  <a:close/>
                </a:path>
              </a:pathLst>
            </a:custGeom>
            <a:solidFill>
              <a:srgbClr val="5615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2" name="Google Shape;4762;p50"/>
            <p:cNvSpPr/>
            <p:nvPr/>
          </p:nvSpPr>
          <p:spPr>
            <a:xfrm>
              <a:off x="3635100" y="2724950"/>
              <a:ext cx="8150" cy="92750"/>
            </a:xfrm>
            <a:custGeom>
              <a:avLst/>
              <a:gdLst/>
              <a:ahLst/>
              <a:cxnLst/>
              <a:rect l="l" t="t" r="r" b="b"/>
              <a:pathLst>
                <a:path w="326" h="3710" extrusionOk="0">
                  <a:moveTo>
                    <a:pt x="56" y="0"/>
                  </a:moveTo>
                  <a:cubicBezTo>
                    <a:pt x="28" y="0"/>
                    <a:pt x="0" y="16"/>
                    <a:pt x="9" y="50"/>
                  </a:cubicBezTo>
                  <a:cubicBezTo>
                    <a:pt x="41" y="1238"/>
                    <a:pt x="25" y="2474"/>
                    <a:pt x="183" y="3662"/>
                  </a:cubicBezTo>
                  <a:cubicBezTo>
                    <a:pt x="191" y="3694"/>
                    <a:pt x="219" y="3710"/>
                    <a:pt x="245" y="3710"/>
                  </a:cubicBezTo>
                  <a:cubicBezTo>
                    <a:pt x="270" y="3710"/>
                    <a:pt x="294" y="3694"/>
                    <a:pt x="294" y="3662"/>
                  </a:cubicBezTo>
                  <a:cubicBezTo>
                    <a:pt x="326" y="2458"/>
                    <a:pt x="183" y="1238"/>
                    <a:pt x="104" y="34"/>
                  </a:cubicBezTo>
                  <a:cubicBezTo>
                    <a:pt x="104" y="12"/>
                    <a:pt x="80" y="0"/>
                    <a:pt x="56" y="0"/>
                  </a:cubicBezTo>
                  <a:close/>
                </a:path>
              </a:pathLst>
            </a:custGeom>
            <a:solidFill>
              <a:srgbClr val="5615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3" name="Google Shape;4763;p50"/>
            <p:cNvSpPr/>
            <p:nvPr/>
          </p:nvSpPr>
          <p:spPr>
            <a:xfrm>
              <a:off x="3576300" y="2719850"/>
              <a:ext cx="32350" cy="127575"/>
            </a:xfrm>
            <a:custGeom>
              <a:avLst/>
              <a:gdLst/>
              <a:ahLst/>
              <a:cxnLst/>
              <a:rect l="l" t="t" r="r" b="b"/>
              <a:pathLst>
                <a:path w="1294" h="5103" extrusionOk="0">
                  <a:moveTo>
                    <a:pt x="56" y="1"/>
                  </a:moveTo>
                  <a:cubicBezTo>
                    <a:pt x="28" y="1"/>
                    <a:pt x="0" y="17"/>
                    <a:pt x="0" y="48"/>
                  </a:cubicBezTo>
                  <a:cubicBezTo>
                    <a:pt x="64" y="1712"/>
                    <a:pt x="365" y="3613"/>
                    <a:pt x="1204" y="5086"/>
                  </a:cubicBezTo>
                  <a:cubicBezTo>
                    <a:pt x="1216" y="5097"/>
                    <a:pt x="1231" y="5103"/>
                    <a:pt x="1245" y="5103"/>
                  </a:cubicBezTo>
                  <a:cubicBezTo>
                    <a:pt x="1271" y="5103"/>
                    <a:pt x="1294" y="5085"/>
                    <a:pt x="1284" y="5054"/>
                  </a:cubicBezTo>
                  <a:cubicBezTo>
                    <a:pt x="1030" y="4231"/>
                    <a:pt x="697" y="3439"/>
                    <a:pt x="507" y="2599"/>
                  </a:cubicBezTo>
                  <a:cubicBezTo>
                    <a:pt x="301" y="1759"/>
                    <a:pt x="175" y="904"/>
                    <a:pt x="111" y="48"/>
                  </a:cubicBezTo>
                  <a:cubicBezTo>
                    <a:pt x="111" y="17"/>
                    <a:pt x="84" y="1"/>
                    <a:pt x="56" y="1"/>
                  </a:cubicBezTo>
                  <a:close/>
                </a:path>
              </a:pathLst>
            </a:custGeom>
            <a:solidFill>
              <a:srgbClr val="5615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4" name="Google Shape;4764;p50"/>
            <p:cNvSpPr/>
            <p:nvPr/>
          </p:nvSpPr>
          <p:spPr>
            <a:xfrm>
              <a:off x="3556100" y="2707800"/>
              <a:ext cx="43600" cy="38400"/>
            </a:xfrm>
            <a:custGeom>
              <a:avLst/>
              <a:gdLst/>
              <a:ahLst/>
              <a:cxnLst/>
              <a:rect l="l" t="t" r="r" b="b"/>
              <a:pathLst>
                <a:path w="1744" h="1536" extrusionOk="0">
                  <a:moveTo>
                    <a:pt x="863" y="0"/>
                  </a:moveTo>
                  <a:cubicBezTo>
                    <a:pt x="754" y="0"/>
                    <a:pt x="643" y="23"/>
                    <a:pt x="539" y="71"/>
                  </a:cubicBezTo>
                  <a:cubicBezTo>
                    <a:pt x="159" y="261"/>
                    <a:pt x="0" y="720"/>
                    <a:pt x="175" y="1101"/>
                  </a:cubicBezTo>
                  <a:cubicBezTo>
                    <a:pt x="301" y="1376"/>
                    <a:pt x="578" y="1536"/>
                    <a:pt x="865" y="1536"/>
                  </a:cubicBezTo>
                  <a:cubicBezTo>
                    <a:pt x="974" y="1536"/>
                    <a:pt x="1084" y="1513"/>
                    <a:pt x="1189" y="1465"/>
                  </a:cubicBezTo>
                  <a:cubicBezTo>
                    <a:pt x="1569" y="1275"/>
                    <a:pt x="1743" y="815"/>
                    <a:pt x="1553" y="435"/>
                  </a:cubicBezTo>
                  <a:cubicBezTo>
                    <a:pt x="1427" y="159"/>
                    <a:pt x="1150" y="0"/>
                    <a:pt x="863" y="0"/>
                  </a:cubicBezTo>
                  <a:close/>
                </a:path>
              </a:pathLst>
            </a:custGeom>
            <a:solidFill>
              <a:srgbClr val="5615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5" name="Google Shape;4765;p50"/>
            <p:cNvSpPr/>
            <p:nvPr/>
          </p:nvSpPr>
          <p:spPr>
            <a:xfrm>
              <a:off x="3605600" y="2747200"/>
              <a:ext cx="24200" cy="20975"/>
            </a:xfrm>
            <a:custGeom>
              <a:avLst/>
              <a:gdLst/>
              <a:ahLst/>
              <a:cxnLst/>
              <a:rect l="l" t="t" r="r" b="b"/>
              <a:pathLst>
                <a:path w="968" h="839" extrusionOk="0">
                  <a:moveTo>
                    <a:pt x="487" y="1"/>
                  </a:moveTo>
                  <a:cubicBezTo>
                    <a:pt x="425" y="1"/>
                    <a:pt x="361" y="15"/>
                    <a:pt x="302" y="47"/>
                  </a:cubicBezTo>
                  <a:cubicBezTo>
                    <a:pt x="96" y="142"/>
                    <a:pt x="1" y="396"/>
                    <a:pt x="112" y="602"/>
                  </a:cubicBezTo>
                  <a:cubicBezTo>
                    <a:pt x="179" y="748"/>
                    <a:pt x="327" y="839"/>
                    <a:pt x="481" y="839"/>
                  </a:cubicBezTo>
                  <a:cubicBezTo>
                    <a:pt x="543" y="839"/>
                    <a:pt x="607" y="824"/>
                    <a:pt x="666" y="792"/>
                  </a:cubicBezTo>
                  <a:cubicBezTo>
                    <a:pt x="872" y="697"/>
                    <a:pt x="967" y="443"/>
                    <a:pt x="856" y="237"/>
                  </a:cubicBezTo>
                  <a:cubicBezTo>
                    <a:pt x="789" y="91"/>
                    <a:pt x="641" y="1"/>
                    <a:pt x="487" y="1"/>
                  </a:cubicBezTo>
                  <a:close/>
                </a:path>
              </a:pathLst>
            </a:custGeom>
            <a:solidFill>
              <a:srgbClr val="5615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6" name="Google Shape;4766;p50"/>
            <p:cNvSpPr/>
            <p:nvPr/>
          </p:nvSpPr>
          <p:spPr>
            <a:xfrm>
              <a:off x="3827800" y="2671000"/>
              <a:ext cx="24175" cy="20975"/>
            </a:xfrm>
            <a:custGeom>
              <a:avLst/>
              <a:gdLst/>
              <a:ahLst/>
              <a:cxnLst/>
              <a:rect l="l" t="t" r="r" b="b"/>
              <a:pathLst>
                <a:path w="967" h="839" extrusionOk="0">
                  <a:moveTo>
                    <a:pt x="471" y="1"/>
                  </a:moveTo>
                  <a:cubicBezTo>
                    <a:pt x="414" y="1"/>
                    <a:pt x="356" y="13"/>
                    <a:pt x="301" y="38"/>
                  </a:cubicBezTo>
                  <a:cubicBezTo>
                    <a:pt x="95" y="149"/>
                    <a:pt x="0" y="386"/>
                    <a:pt x="111" y="608"/>
                  </a:cubicBezTo>
                  <a:cubicBezTo>
                    <a:pt x="179" y="756"/>
                    <a:pt x="329" y="838"/>
                    <a:pt x="484" y="838"/>
                  </a:cubicBezTo>
                  <a:cubicBezTo>
                    <a:pt x="545" y="838"/>
                    <a:pt x="607" y="825"/>
                    <a:pt x="666" y="798"/>
                  </a:cubicBezTo>
                  <a:cubicBezTo>
                    <a:pt x="872" y="703"/>
                    <a:pt x="967" y="450"/>
                    <a:pt x="856" y="244"/>
                  </a:cubicBezTo>
                  <a:cubicBezTo>
                    <a:pt x="786" y="92"/>
                    <a:pt x="630" y="1"/>
                    <a:pt x="471" y="1"/>
                  </a:cubicBezTo>
                  <a:close/>
                </a:path>
              </a:pathLst>
            </a:custGeom>
            <a:solidFill>
              <a:srgbClr val="5615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7" name="Google Shape;4767;p50"/>
            <p:cNvSpPr/>
            <p:nvPr/>
          </p:nvSpPr>
          <p:spPr>
            <a:xfrm>
              <a:off x="4042075" y="2753150"/>
              <a:ext cx="24175" cy="21125"/>
            </a:xfrm>
            <a:custGeom>
              <a:avLst/>
              <a:gdLst/>
              <a:ahLst/>
              <a:cxnLst/>
              <a:rect l="l" t="t" r="r" b="b"/>
              <a:pathLst>
                <a:path w="967" h="845" extrusionOk="0">
                  <a:moveTo>
                    <a:pt x="486" y="0"/>
                  </a:moveTo>
                  <a:cubicBezTo>
                    <a:pt x="424" y="0"/>
                    <a:pt x="361" y="15"/>
                    <a:pt x="301" y="47"/>
                  </a:cubicBezTo>
                  <a:cubicBezTo>
                    <a:pt x="95" y="142"/>
                    <a:pt x="0" y="396"/>
                    <a:pt x="111" y="601"/>
                  </a:cubicBezTo>
                  <a:cubicBezTo>
                    <a:pt x="181" y="753"/>
                    <a:pt x="337" y="844"/>
                    <a:pt x="496" y="844"/>
                  </a:cubicBezTo>
                  <a:cubicBezTo>
                    <a:pt x="553" y="844"/>
                    <a:pt x="611" y="833"/>
                    <a:pt x="666" y="807"/>
                  </a:cubicBezTo>
                  <a:cubicBezTo>
                    <a:pt x="872" y="697"/>
                    <a:pt x="967" y="443"/>
                    <a:pt x="856" y="237"/>
                  </a:cubicBezTo>
                  <a:cubicBezTo>
                    <a:pt x="788" y="91"/>
                    <a:pt x="640" y="0"/>
                    <a:pt x="486" y="0"/>
                  </a:cubicBezTo>
                  <a:close/>
                </a:path>
              </a:pathLst>
            </a:custGeom>
            <a:solidFill>
              <a:srgbClr val="5615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8" name="Google Shape;4768;p50"/>
            <p:cNvSpPr/>
            <p:nvPr/>
          </p:nvSpPr>
          <p:spPr>
            <a:xfrm>
              <a:off x="3707400" y="2696825"/>
              <a:ext cx="35675" cy="31250"/>
            </a:xfrm>
            <a:custGeom>
              <a:avLst/>
              <a:gdLst/>
              <a:ahLst/>
              <a:cxnLst/>
              <a:rect l="l" t="t" r="r" b="b"/>
              <a:pathLst>
                <a:path w="1427" h="1250" extrusionOk="0">
                  <a:moveTo>
                    <a:pt x="718" y="1"/>
                  </a:moveTo>
                  <a:cubicBezTo>
                    <a:pt x="626" y="1"/>
                    <a:pt x="533" y="22"/>
                    <a:pt x="444" y="66"/>
                  </a:cubicBezTo>
                  <a:cubicBezTo>
                    <a:pt x="143" y="209"/>
                    <a:pt x="0" y="589"/>
                    <a:pt x="159" y="890"/>
                  </a:cubicBezTo>
                  <a:cubicBezTo>
                    <a:pt x="262" y="1119"/>
                    <a:pt x="482" y="1249"/>
                    <a:pt x="715" y="1249"/>
                  </a:cubicBezTo>
                  <a:cubicBezTo>
                    <a:pt x="804" y="1249"/>
                    <a:pt x="895" y="1230"/>
                    <a:pt x="983" y="1191"/>
                  </a:cubicBezTo>
                  <a:cubicBezTo>
                    <a:pt x="1299" y="1048"/>
                    <a:pt x="1426" y="668"/>
                    <a:pt x="1284" y="351"/>
                  </a:cubicBezTo>
                  <a:cubicBezTo>
                    <a:pt x="1170" y="135"/>
                    <a:pt x="950" y="1"/>
                    <a:pt x="718" y="1"/>
                  </a:cubicBezTo>
                  <a:close/>
                </a:path>
              </a:pathLst>
            </a:custGeom>
            <a:solidFill>
              <a:srgbClr val="5615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9" name="Google Shape;4769;p50"/>
            <p:cNvSpPr/>
            <p:nvPr/>
          </p:nvSpPr>
          <p:spPr>
            <a:xfrm>
              <a:off x="3841275" y="2701200"/>
              <a:ext cx="35650" cy="31225"/>
            </a:xfrm>
            <a:custGeom>
              <a:avLst/>
              <a:gdLst/>
              <a:ahLst/>
              <a:cxnLst/>
              <a:rect l="l" t="t" r="r" b="b"/>
              <a:pathLst>
                <a:path w="1426" h="1249" extrusionOk="0">
                  <a:moveTo>
                    <a:pt x="720" y="0"/>
                  </a:moveTo>
                  <a:cubicBezTo>
                    <a:pt x="627" y="0"/>
                    <a:pt x="533" y="21"/>
                    <a:pt x="444" y="65"/>
                  </a:cubicBezTo>
                  <a:cubicBezTo>
                    <a:pt x="143" y="208"/>
                    <a:pt x="0" y="588"/>
                    <a:pt x="158" y="889"/>
                  </a:cubicBezTo>
                  <a:cubicBezTo>
                    <a:pt x="262" y="1119"/>
                    <a:pt x="490" y="1248"/>
                    <a:pt x="722" y="1248"/>
                  </a:cubicBezTo>
                  <a:cubicBezTo>
                    <a:pt x="810" y="1248"/>
                    <a:pt x="899" y="1230"/>
                    <a:pt x="982" y="1190"/>
                  </a:cubicBezTo>
                  <a:cubicBezTo>
                    <a:pt x="1299" y="1048"/>
                    <a:pt x="1426" y="667"/>
                    <a:pt x="1283" y="351"/>
                  </a:cubicBezTo>
                  <a:cubicBezTo>
                    <a:pt x="1181" y="135"/>
                    <a:pt x="956" y="0"/>
                    <a:pt x="720" y="0"/>
                  </a:cubicBezTo>
                  <a:close/>
                </a:path>
              </a:pathLst>
            </a:custGeom>
            <a:solidFill>
              <a:srgbClr val="5615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0" name="Google Shape;4770;p50"/>
            <p:cNvSpPr/>
            <p:nvPr/>
          </p:nvSpPr>
          <p:spPr>
            <a:xfrm>
              <a:off x="3981875" y="2733050"/>
              <a:ext cx="35275" cy="31250"/>
            </a:xfrm>
            <a:custGeom>
              <a:avLst/>
              <a:gdLst/>
              <a:ahLst/>
              <a:cxnLst/>
              <a:rect l="l" t="t" r="r" b="b"/>
              <a:pathLst>
                <a:path w="1411" h="1250" extrusionOk="0">
                  <a:moveTo>
                    <a:pt x="704" y="1"/>
                  </a:moveTo>
                  <a:cubicBezTo>
                    <a:pt x="616" y="1"/>
                    <a:pt x="527" y="20"/>
                    <a:pt x="444" y="59"/>
                  </a:cubicBezTo>
                  <a:cubicBezTo>
                    <a:pt x="127" y="217"/>
                    <a:pt x="0" y="582"/>
                    <a:pt x="143" y="899"/>
                  </a:cubicBezTo>
                  <a:cubicBezTo>
                    <a:pt x="245" y="1115"/>
                    <a:pt x="470" y="1249"/>
                    <a:pt x="700" y="1249"/>
                  </a:cubicBezTo>
                  <a:cubicBezTo>
                    <a:pt x="790" y="1249"/>
                    <a:pt x="882" y="1228"/>
                    <a:pt x="967" y="1184"/>
                  </a:cubicBezTo>
                  <a:cubicBezTo>
                    <a:pt x="1283" y="1041"/>
                    <a:pt x="1410" y="677"/>
                    <a:pt x="1268" y="360"/>
                  </a:cubicBezTo>
                  <a:cubicBezTo>
                    <a:pt x="1164" y="130"/>
                    <a:pt x="936" y="1"/>
                    <a:pt x="704" y="1"/>
                  </a:cubicBezTo>
                  <a:close/>
                </a:path>
              </a:pathLst>
            </a:custGeom>
            <a:solidFill>
              <a:srgbClr val="5615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1" name="Google Shape;4771;p50"/>
            <p:cNvSpPr/>
            <p:nvPr/>
          </p:nvSpPr>
          <p:spPr>
            <a:xfrm>
              <a:off x="3676900" y="2676075"/>
              <a:ext cx="23775" cy="20975"/>
            </a:xfrm>
            <a:custGeom>
              <a:avLst/>
              <a:gdLst/>
              <a:ahLst/>
              <a:cxnLst/>
              <a:rect l="l" t="t" r="r" b="b"/>
              <a:pathLst>
                <a:path w="951" h="839" extrusionOk="0">
                  <a:moveTo>
                    <a:pt x="483" y="1"/>
                  </a:moveTo>
                  <a:cubicBezTo>
                    <a:pt x="422" y="1"/>
                    <a:pt x="360" y="14"/>
                    <a:pt x="301" y="41"/>
                  </a:cubicBezTo>
                  <a:cubicBezTo>
                    <a:pt x="80" y="136"/>
                    <a:pt x="0" y="389"/>
                    <a:pt x="95" y="595"/>
                  </a:cubicBezTo>
                  <a:cubicBezTo>
                    <a:pt x="165" y="747"/>
                    <a:pt x="321" y="838"/>
                    <a:pt x="480" y="838"/>
                  </a:cubicBezTo>
                  <a:cubicBezTo>
                    <a:pt x="538" y="838"/>
                    <a:pt x="595" y="826"/>
                    <a:pt x="650" y="801"/>
                  </a:cubicBezTo>
                  <a:cubicBezTo>
                    <a:pt x="872" y="690"/>
                    <a:pt x="951" y="453"/>
                    <a:pt x="856" y="231"/>
                  </a:cubicBezTo>
                  <a:cubicBezTo>
                    <a:pt x="788" y="83"/>
                    <a:pt x="638" y="1"/>
                    <a:pt x="483" y="1"/>
                  </a:cubicBezTo>
                  <a:close/>
                </a:path>
              </a:pathLst>
            </a:custGeom>
            <a:solidFill>
              <a:srgbClr val="5615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2" name="Google Shape;4772;p50"/>
            <p:cNvSpPr/>
            <p:nvPr/>
          </p:nvSpPr>
          <p:spPr>
            <a:xfrm>
              <a:off x="3933150" y="2693575"/>
              <a:ext cx="24175" cy="20975"/>
            </a:xfrm>
            <a:custGeom>
              <a:avLst/>
              <a:gdLst/>
              <a:ahLst/>
              <a:cxnLst/>
              <a:rect l="l" t="t" r="r" b="b"/>
              <a:pathLst>
                <a:path w="967" h="839" extrusionOk="0">
                  <a:moveTo>
                    <a:pt x="471" y="1"/>
                  </a:moveTo>
                  <a:cubicBezTo>
                    <a:pt x="414" y="1"/>
                    <a:pt x="356" y="13"/>
                    <a:pt x="302" y="38"/>
                  </a:cubicBezTo>
                  <a:cubicBezTo>
                    <a:pt x="96" y="149"/>
                    <a:pt x="1" y="386"/>
                    <a:pt x="111" y="608"/>
                  </a:cubicBezTo>
                  <a:cubicBezTo>
                    <a:pt x="180" y="756"/>
                    <a:pt x="329" y="838"/>
                    <a:pt x="484" y="838"/>
                  </a:cubicBezTo>
                  <a:cubicBezTo>
                    <a:pt x="545" y="838"/>
                    <a:pt x="607" y="825"/>
                    <a:pt x="666" y="798"/>
                  </a:cubicBezTo>
                  <a:cubicBezTo>
                    <a:pt x="872" y="703"/>
                    <a:pt x="967" y="450"/>
                    <a:pt x="856" y="244"/>
                  </a:cubicBezTo>
                  <a:cubicBezTo>
                    <a:pt x="786" y="92"/>
                    <a:pt x="631" y="1"/>
                    <a:pt x="471" y="1"/>
                  </a:cubicBezTo>
                  <a:close/>
                </a:path>
              </a:pathLst>
            </a:custGeom>
            <a:solidFill>
              <a:srgbClr val="5615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3" name="Google Shape;4773;p50"/>
            <p:cNvSpPr/>
            <p:nvPr/>
          </p:nvSpPr>
          <p:spPr>
            <a:xfrm>
              <a:off x="4036925" y="2685975"/>
              <a:ext cx="23775" cy="20975"/>
            </a:xfrm>
            <a:custGeom>
              <a:avLst/>
              <a:gdLst/>
              <a:ahLst/>
              <a:cxnLst/>
              <a:rect l="l" t="t" r="r" b="b"/>
              <a:pathLst>
                <a:path w="951" h="839" extrusionOk="0">
                  <a:moveTo>
                    <a:pt x="475" y="1"/>
                  </a:moveTo>
                  <a:cubicBezTo>
                    <a:pt x="413" y="1"/>
                    <a:pt x="348" y="14"/>
                    <a:pt x="285" y="41"/>
                  </a:cubicBezTo>
                  <a:cubicBezTo>
                    <a:pt x="79" y="136"/>
                    <a:pt x="0" y="389"/>
                    <a:pt x="95" y="595"/>
                  </a:cubicBezTo>
                  <a:cubicBezTo>
                    <a:pt x="165" y="747"/>
                    <a:pt x="321" y="838"/>
                    <a:pt x="480" y="838"/>
                  </a:cubicBezTo>
                  <a:cubicBezTo>
                    <a:pt x="537" y="838"/>
                    <a:pt x="595" y="826"/>
                    <a:pt x="650" y="801"/>
                  </a:cubicBezTo>
                  <a:cubicBezTo>
                    <a:pt x="856" y="690"/>
                    <a:pt x="951" y="453"/>
                    <a:pt x="856" y="231"/>
                  </a:cubicBezTo>
                  <a:cubicBezTo>
                    <a:pt x="776" y="83"/>
                    <a:pt x="632" y="1"/>
                    <a:pt x="475" y="1"/>
                  </a:cubicBezTo>
                  <a:close/>
                </a:path>
              </a:pathLst>
            </a:custGeom>
            <a:solidFill>
              <a:srgbClr val="5615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4" name="Google Shape;4774;p50"/>
            <p:cNvSpPr/>
            <p:nvPr/>
          </p:nvSpPr>
          <p:spPr>
            <a:xfrm>
              <a:off x="3928125" y="2736675"/>
              <a:ext cx="28150" cy="62750"/>
            </a:xfrm>
            <a:custGeom>
              <a:avLst/>
              <a:gdLst/>
              <a:ahLst/>
              <a:cxnLst/>
              <a:rect l="l" t="t" r="r" b="b"/>
              <a:pathLst>
                <a:path w="1126" h="2510" extrusionOk="0">
                  <a:moveTo>
                    <a:pt x="1024" y="1"/>
                  </a:moveTo>
                  <a:cubicBezTo>
                    <a:pt x="998" y="1"/>
                    <a:pt x="973" y="13"/>
                    <a:pt x="962" y="41"/>
                  </a:cubicBezTo>
                  <a:cubicBezTo>
                    <a:pt x="613" y="785"/>
                    <a:pt x="186" y="1609"/>
                    <a:pt x="11" y="2417"/>
                  </a:cubicBezTo>
                  <a:cubicBezTo>
                    <a:pt x="1" y="2471"/>
                    <a:pt x="48" y="2510"/>
                    <a:pt x="95" y="2510"/>
                  </a:cubicBezTo>
                  <a:cubicBezTo>
                    <a:pt x="117" y="2510"/>
                    <a:pt x="139" y="2501"/>
                    <a:pt x="154" y="2480"/>
                  </a:cubicBezTo>
                  <a:cubicBezTo>
                    <a:pt x="582" y="1767"/>
                    <a:pt x="835" y="880"/>
                    <a:pt x="1105" y="104"/>
                  </a:cubicBezTo>
                  <a:cubicBezTo>
                    <a:pt x="1125" y="42"/>
                    <a:pt x="1072" y="1"/>
                    <a:pt x="1024" y="1"/>
                  </a:cubicBezTo>
                  <a:close/>
                </a:path>
              </a:pathLst>
            </a:custGeom>
            <a:solidFill>
              <a:srgbClr val="5615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5" name="Google Shape;4775;p50"/>
            <p:cNvSpPr/>
            <p:nvPr/>
          </p:nvSpPr>
          <p:spPr>
            <a:xfrm>
              <a:off x="3834125" y="2730425"/>
              <a:ext cx="7950" cy="41950"/>
            </a:xfrm>
            <a:custGeom>
              <a:avLst/>
              <a:gdLst/>
              <a:ahLst/>
              <a:cxnLst/>
              <a:rect l="l" t="t" r="r" b="b"/>
              <a:pathLst>
                <a:path w="318" h="1678" extrusionOk="0">
                  <a:moveTo>
                    <a:pt x="242" y="1"/>
                  </a:moveTo>
                  <a:cubicBezTo>
                    <a:pt x="212" y="1"/>
                    <a:pt x="182" y="17"/>
                    <a:pt x="175" y="53"/>
                  </a:cubicBezTo>
                  <a:cubicBezTo>
                    <a:pt x="112" y="560"/>
                    <a:pt x="1" y="1114"/>
                    <a:pt x="33" y="1621"/>
                  </a:cubicBezTo>
                  <a:cubicBezTo>
                    <a:pt x="33" y="1657"/>
                    <a:pt x="68" y="1678"/>
                    <a:pt x="101" y="1678"/>
                  </a:cubicBezTo>
                  <a:cubicBezTo>
                    <a:pt x="127" y="1678"/>
                    <a:pt x="152" y="1665"/>
                    <a:pt x="159" y="1637"/>
                  </a:cubicBezTo>
                  <a:cubicBezTo>
                    <a:pt x="318" y="1146"/>
                    <a:pt x="318" y="576"/>
                    <a:pt x="318" y="69"/>
                  </a:cubicBezTo>
                  <a:cubicBezTo>
                    <a:pt x="318" y="25"/>
                    <a:pt x="279" y="1"/>
                    <a:pt x="242" y="1"/>
                  </a:cubicBezTo>
                  <a:close/>
                </a:path>
              </a:pathLst>
            </a:custGeom>
            <a:solidFill>
              <a:srgbClr val="5615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6" name="Google Shape;4776;p50"/>
            <p:cNvSpPr/>
            <p:nvPr/>
          </p:nvSpPr>
          <p:spPr>
            <a:xfrm>
              <a:off x="3812350" y="2708375"/>
              <a:ext cx="8350" cy="60225"/>
            </a:xfrm>
            <a:custGeom>
              <a:avLst/>
              <a:gdLst/>
              <a:ahLst/>
              <a:cxnLst/>
              <a:rect l="l" t="t" r="r" b="b"/>
              <a:pathLst>
                <a:path w="334" h="2409" extrusionOk="0">
                  <a:moveTo>
                    <a:pt x="262" y="0"/>
                  </a:moveTo>
                  <a:cubicBezTo>
                    <a:pt x="234" y="0"/>
                    <a:pt x="207" y="16"/>
                    <a:pt x="207" y="48"/>
                  </a:cubicBezTo>
                  <a:cubicBezTo>
                    <a:pt x="127" y="808"/>
                    <a:pt x="1" y="1569"/>
                    <a:pt x="1" y="2329"/>
                  </a:cubicBezTo>
                  <a:cubicBezTo>
                    <a:pt x="1" y="2381"/>
                    <a:pt x="38" y="2409"/>
                    <a:pt x="77" y="2409"/>
                  </a:cubicBezTo>
                  <a:cubicBezTo>
                    <a:pt x="110" y="2409"/>
                    <a:pt x="144" y="2389"/>
                    <a:pt x="159" y="2345"/>
                  </a:cubicBezTo>
                  <a:cubicBezTo>
                    <a:pt x="333" y="1616"/>
                    <a:pt x="333" y="808"/>
                    <a:pt x="317" y="48"/>
                  </a:cubicBezTo>
                  <a:cubicBezTo>
                    <a:pt x="317" y="16"/>
                    <a:pt x="290" y="0"/>
                    <a:pt x="262" y="0"/>
                  </a:cubicBezTo>
                  <a:close/>
                </a:path>
              </a:pathLst>
            </a:custGeom>
            <a:solidFill>
              <a:srgbClr val="5615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7" name="Google Shape;4777;p50"/>
            <p:cNvSpPr/>
            <p:nvPr/>
          </p:nvSpPr>
          <p:spPr>
            <a:xfrm>
              <a:off x="3702250" y="2727875"/>
              <a:ext cx="9125" cy="65300"/>
            </a:xfrm>
            <a:custGeom>
              <a:avLst/>
              <a:gdLst/>
              <a:ahLst/>
              <a:cxnLst/>
              <a:rect l="l" t="t" r="r" b="b"/>
              <a:pathLst>
                <a:path w="365" h="2612" extrusionOk="0">
                  <a:moveTo>
                    <a:pt x="248" y="1"/>
                  </a:moveTo>
                  <a:cubicBezTo>
                    <a:pt x="218" y="1"/>
                    <a:pt x="190" y="20"/>
                    <a:pt x="190" y="60"/>
                  </a:cubicBezTo>
                  <a:cubicBezTo>
                    <a:pt x="143" y="868"/>
                    <a:pt x="0" y="1708"/>
                    <a:pt x="0" y="2531"/>
                  </a:cubicBezTo>
                  <a:cubicBezTo>
                    <a:pt x="0" y="2583"/>
                    <a:pt x="42" y="2611"/>
                    <a:pt x="85" y="2611"/>
                  </a:cubicBezTo>
                  <a:cubicBezTo>
                    <a:pt x="122" y="2611"/>
                    <a:pt x="160" y="2591"/>
                    <a:pt x="175" y="2547"/>
                  </a:cubicBezTo>
                  <a:cubicBezTo>
                    <a:pt x="365" y="1755"/>
                    <a:pt x="333" y="868"/>
                    <a:pt x="317" y="60"/>
                  </a:cubicBezTo>
                  <a:cubicBezTo>
                    <a:pt x="309" y="20"/>
                    <a:pt x="278" y="1"/>
                    <a:pt x="248" y="1"/>
                  </a:cubicBezTo>
                  <a:close/>
                </a:path>
              </a:pathLst>
            </a:custGeom>
            <a:solidFill>
              <a:srgbClr val="5615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8" name="Google Shape;4778;p50"/>
            <p:cNvSpPr/>
            <p:nvPr/>
          </p:nvSpPr>
          <p:spPr>
            <a:xfrm>
              <a:off x="3595300" y="2756575"/>
              <a:ext cx="18900" cy="74400"/>
            </a:xfrm>
            <a:custGeom>
              <a:avLst/>
              <a:gdLst/>
              <a:ahLst/>
              <a:cxnLst/>
              <a:rect l="l" t="t" r="r" b="b"/>
              <a:pathLst>
                <a:path w="756" h="2976" extrusionOk="0">
                  <a:moveTo>
                    <a:pt x="67" y="1"/>
                  </a:moveTo>
                  <a:cubicBezTo>
                    <a:pt x="34" y="1"/>
                    <a:pt x="1" y="25"/>
                    <a:pt x="1" y="68"/>
                  </a:cubicBezTo>
                  <a:cubicBezTo>
                    <a:pt x="64" y="971"/>
                    <a:pt x="80" y="2207"/>
                    <a:pt x="650" y="2952"/>
                  </a:cubicBezTo>
                  <a:cubicBezTo>
                    <a:pt x="661" y="2968"/>
                    <a:pt x="678" y="2975"/>
                    <a:pt x="695" y="2975"/>
                  </a:cubicBezTo>
                  <a:cubicBezTo>
                    <a:pt x="726" y="2975"/>
                    <a:pt x="756" y="2951"/>
                    <a:pt x="745" y="2920"/>
                  </a:cubicBezTo>
                  <a:cubicBezTo>
                    <a:pt x="476" y="1970"/>
                    <a:pt x="365" y="1003"/>
                    <a:pt x="128" y="53"/>
                  </a:cubicBezTo>
                  <a:cubicBezTo>
                    <a:pt x="120" y="17"/>
                    <a:pt x="94" y="1"/>
                    <a:pt x="67" y="1"/>
                  </a:cubicBezTo>
                  <a:close/>
                </a:path>
              </a:pathLst>
            </a:custGeom>
            <a:solidFill>
              <a:srgbClr val="5615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9" name="Google Shape;4779;p50"/>
            <p:cNvSpPr/>
            <p:nvPr/>
          </p:nvSpPr>
          <p:spPr>
            <a:xfrm>
              <a:off x="4003475" y="2769475"/>
              <a:ext cx="33875" cy="42775"/>
            </a:xfrm>
            <a:custGeom>
              <a:avLst/>
              <a:gdLst/>
              <a:ahLst/>
              <a:cxnLst/>
              <a:rect l="l" t="t" r="r" b="b"/>
              <a:pathLst>
                <a:path w="1355" h="1711" extrusionOk="0">
                  <a:moveTo>
                    <a:pt x="1257" y="1"/>
                  </a:moveTo>
                  <a:cubicBezTo>
                    <a:pt x="1234" y="1"/>
                    <a:pt x="1211" y="13"/>
                    <a:pt x="1196" y="44"/>
                  </a:cubicBezTo>
                  <a:cubicBezTo>
                    <a:pt x="990" y="313"/>
                    <a:pt x="800" y="598"/>
                    <a:pt x="578" y="867"/>
                  </a:cubicBezTo>
                  <a:cubicBezTo>
                    <a:pt x="388" y="1121"/>
                    <a:pt x="182" y="1343"/>
                    <a:pt x="23" y="1628"/>
                  </a:cubicBezTo>
                  <a:cubicBezTo>
                    <a:pt x="1" y="1673"/>
                    <a:pt x="35" y="1710"/>
                    <a:pt x="74" y="1710"/>
                  </a:cubicBezTo>
                  <a:cubicBezTo>
                    <a:pt x="89" y="1710"/>
                    <a:pt x="105" y="1705"/>
                    <a:pt x="118" y="1691"/>
                  </a:cubicBezTo>
                  <a:cubicBezTo>
                    <a:pt x="625" y="1295"/>
                    <a:pt x="990" y="646"/>
                    <a:pt x="1322" y="123"/>
                  </a:cubicBezTo>
                  <a:cubicBezTo>
                    <a:pt x="1355" y="58"/>
                    <a:pt x="1306" y="1"/>
                    <a:pt x="1257" y="1"/>
                  </a:cubicBezTo>
                  <a:close/>
                </a:path>
              </a:pathLst>
            </a:custGeom>
            <a:solidFill>
              <a:srgbClr val="5615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0" name="Google Shape;4780;p50"/>
            <p:cNvSpPr/>
            <p:nvPr/>
          </p:nvSpPr>
          <p:spPr>
            <a:xfrm>
              <a:off x="4024800" y="2779625"/>
              <a:ext cx="46925" cy="53100"/>
            </a:xfrm>
            <a:custGeom>
              <a:avLst/>
              <a:gdLst/>
              <a:ahLst/>
              <a:cxnLst/>
              <a:rect l="l" t="t" r="r" b="b"/>
              <a:pathLst>
                <a:path w="1877" h="2124" extrusionOk="0">
                  <a:moveTo>
                    <a:pt x="1771" y="1"/>
                  </a:moveTo>
                  <a:cubicBezTo>
                    <a:pt x="1748" y="1"/>
                    <a:pt x="1724" y="10"/>
                    <a:pt x="1705" y="34"/>
                  </a:cubicBezTo>
                  <a:cubicBezTo>
                    <a:pt x="1182" y="715"/>
                    <a:pt x="533" y="1317"/>
                    <a:pt x="26" y="2014"/>
                  </a:cubicBezTo>
                  <a:cubicBezTo>
                    <a:pt x="1" y="2064"/>
                    <a:pt x="45" y="2123"/>
                    <a:pt x="88" y="2123"/>
                  </a:cubicBezTo>
                  <a:cubicBezTo>
                    <a:pt x="99" y="2123"/>
                    <a:pt x="111" y="2119"/>
                    <a:pt x="121" y="2109"/>
                  </a:cubicBezTo>
                  <a:cubicBezTo>
                    <a:pt x="802" y="1602"/>
                    <a:pt x="1341" y="810"/>
                    <a:pt x="1832" y="113"/>
                  </a:cubicBezTo>
                  <a:cubicBezTo>
                    <a:pt x="1877" y="57"/>
                    <a:pt x="1826" y="1"/>
                    <a:pt x="1771" y="1"/>
                  </a:cubicBezTo>
                  <a:close/>
                </a:path>
              </a:pathLst>
            </a:custGeom>
            <a:solidFill>
              <a:srgbClr val="5615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1" name="Google Shape;4781;p50"/>
            <p:cNvSpPr/>
            <p:nvPr/>
          </p:nvSpPr>
          <p:spPr>
            <a:xfrm>
              <a:off x="3548975" y="2757675"/>
              <a:ext cx="519650" cy="232725"/>
            </a:xfrm>
            <a:custGeom>
              <a:avLst/>
              <a:gdLst/>
              <a:ahLst/>
              <a:cxnLst/>
              <a:rect l="l" t="t" r="r" b="b"/>
              <a:pathLst>
                <a:path w="20786" h="9309" extrusionOk="0">
                  <a:moveTo>
                    <a:pt x="10642" y="1"/>
                  </a:moveTo>
                  <a:cubicBezTo>
                    <a:pt x="10236" y="1"/>
                    <a:pt x="9831" y="13"/>
                    <a:pt x="9427" y="40"/>
                  </a:cubicBezTo>
                  <a:cubicBezTo>
                    <a:pt x="7034" y="199"/>
                    <a:pt x="4674" y="864"/>
                    <a:pt x="2725" y="2211"/>
                  </a:cubicBezTo>
                  <a:cubicBezTo>
                    <a:pt x="1996" y="2718"/>
                    <a:pt x="1315" y="3336"/>
                    <a:pt x="792" y="4080"/>
                  </a:cubicBezTo>
                  <a:cubicBezTo>
                    <a:pt x="333" y="4730"/>
                    <a:pt x="0" y="5617"/>
                    <a:pt x="349" y="6393"/>
                  </a:cubicBezTo>
                  <a:cubicBezTo>
                    <a:pt x="476" y="6662"/>
                    <a:pt x="682" y="6900"/>
                    <a:pt x="903" y="7106"/>
                  </a:cubicBezTo>
                  <a:cubicBezTo>
                    <a:pt x="1727" y="7867"/>
                    <a:pt x="2789" y="8278"/>
                    <a:pt x="3850" y="8548"/>
                  </a:cubicBezTo>
                  <a:cubicBezTo>
                    <a:pt x="4980" y="8830"/>
                    <a:pt x="6142" y="8974"/>
                    <a:pt x="7299" y="8974"/>
                  </a:cubicBezTo>
                  <a:cubicBezTo>
                    <a:pt x="8284" y="8974"/>
                    <a:pt x="9265" y="8870"/>
                    <a:pt x="10219" y="8659"/>
                  </a:cubicBezTo>
                  <a:lnTo>
                    <a:pt x="17364" y="9308"/>
                  </a:lnTo>
                  <a:cubicBezTo>
                    <a:pt x="18362" y="8484"/>
                    <a:pt x="19392" y="7645"/>
                    <a:pt x="20009" y="6472"/>
                  </a:cubicBezTo>
                  <a:cubicBezTo>
                    <a:pt x="20643" y="5316"/>
                    <a:pt x="20786" y="3747"/>
                    <a:pt x="20009" y="2591"/>
                  </a:cubicBezTo>
                  <a:cubicBezTo>
                    <a:pt x="19265" y="1466"/>
                    <a:pt x="17871" y="1023"/>
                    <a:pt x="16587" y="737"/>
                  </a:cubicBezTo>
                  <a:cubicBezTo>
                    <a:pt x="14615" y="304"/>
                    <a:pt x="12622" y="1"/>
                    <a:pt x="10642" y="1"/>
                  </a:cubicBezTo>
                  <a:close/>
                </a:path>
              </a:pathLst>
            </a:custGeom>
            <a:solidFill>
              <a:srgbClr val="5615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2" name="Google Shape;4782;p50"/>
            <p:cNvSpPr/>
            <p:nvPr/>
          </p:nvSpPr>
          <p:spPr>
            <a:xfrm>
              <a:off x="3979100" y="2675225"/>
              <a:ext cx="149325" cy="346850"/>
            </a:xfrm>
            <a:custGeom>
              <a:avLst/>
              <a:gdLst/>
              <a:ahLst/>
              <a:cxnLst/>
              <a:rect l="l" t="t" r="r" b="b"/>
              <a:pathLst>
                <a:path w="5973" h="13874" extrusionOk="0">
                  <a:moveTo>
                    <a:pt x="4271" y="0"/>
                  </a:moveTo>
                  <a:cubicBezTo>
                    <a:pt x="3690" y="0"/>
                    <a:pt x="3120" y="446"/>
                    <a:pt x="2725" y="946"/>
                  </a:cubicBezTo>
                  <a:cubicBezTo>
                    <a:pt x="1759" y="2229"/>
                    <a:pt x="1410" y="3909"/>
                    <a:pt x="1173" y="5540"/>
                  </a:cubicBezTo>
                  <a:cubicBezTo>
                    <a:pt x="935" y="7172"/>
                    <a:pt x="745" y="8851"/>
                    <a:pt x="0" y="10293"/>
                  </a:cubicBezTo>
                  <a:lnTo>
                    <a:pt x="1822" y="13874"/>
                  </a:lnTo>
                  <a:cubicBezTo>
                    <a:pt x="2741" y="11703"/>
                    <a:pt x="2947" y="11846"/>
                    <a:pt x="3866" y="9675"/>
                  </a:cubicBezTo>
                  <a:cubicBezTo>
                    <a:pt x="4294" y="8677"/>
                    <a:pt x="5403" y="5841"/>
                    <a:pt x="5656" y="4764"/>
                  </a:cubicBezTo>
                  <a:cubicBezTo>
                    <a:pt x="5910" y="3703"/>
                    <a:pt x="5973" y="2546"/>
                    <a:pt x="5688" y="1485"/>
                  </a:cubicBezTo>
                  <a:cubicBezTo>
                    <a:pt x="5529" y="883"/>
                    <a:pt x="5197" y="265"/>
                    <a:pt x="4626" y="59"/>
                  </a:cubicBezTo>
                  <a:cubicBezTo>
                    <a:pt x="4508" y="19"/>
                    <a:pt x="4390" y="0"/>
                    <a:pt x="4271" y="0"/>
                  </a:cubicBezTo>
                  <a:close/>
                </a:path>
              </a:pathLst>
            </a:custGeom>
            <a:solidFill>
              <a:srgbClr val="EA3F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3" name="Google Shape;4783;p50"/>
            <p:cNvSpPr/>
            <p:nvPr/>
          </p:nvSpPr>
          <p:spPr>
            <a:xfrm>
              <a:off x="3916125" y="2667025"/>
              <a:ext cx="139425" cy="319000"/>
            </a:xfrm>
            <a:custGeom>
              <a:avLst/>
              <a:gdLst/>
              <a:ahLst/>
              <a:cxnLst/>
              <a:rect l="l" t="t" r="r" b="b"/>
              <a:pathLst>
                <a:path w="5577" h="12760" extrusionOk="0">
                  <a:moveTo>
                    <a:pt x="4102" y="1"/>
                  </a:moveTo>
                  <a:cubicBezTo>
                    <a:pt x="3916" y="1"/>
                    <a:pt x="3724" y="56"/>
                    <a:pt x="3565" y="149"/>
                  </a:cubicBezTo>
                  <a:cubicBezTo>
                    <a:pt x="3280" y="323"/>
                    <a:pt x="3074" y="577"/>
                    <a:pt x="2884" y="830"/>
                  </a:cubicBezTo>
                  <a:cubicBezTo>
                    <a:pt x="2282" y="1702"/>
                    <a:pt x="1585" y="3001"/>
                    <a:pt x="1284" y="3999"/>
                  </a:cubicBezTo>
                  <a:cubicBezTo>
                    <a:pt x="412" y="6851"/>
                    <a:pt x="0" y="9829"/>
                    <a:pt x="64" y="12760"/>
                  </a:cubicBezTo>
                  <a:lnTo>
                    <a:pt x="3042" y="12728"/>
                  </a:lnTo>
                  <a:cubicBezTo>
                    <a:pt x="3422" y="12269"/>
                    <a:pt x="3612" y="11698"/>
                    <a:pt x="3787" y="11144"/>
                  </a:cubicBezTo>
                  <a:cubicBezTo>
                    <a:pt x="4515" y="8878"/>
                    <a:pt x="5197" y="6581"/>
                    <a:pt x="5434" y="4252"/>
                  </a:cubicBezTo>
                  <a:cubicBezTo>
                    <a:pt x="5577" y="2922"/>
                    <a:pt x="5561" y="1496"/>
                    <a:pt x="4801" y="419"/>
                  </a:cubicBezTo>
                  <a:cubicBezTo>
                    <a:pt x="4706" y="292"/>
                    <a:pt x="4610" y="165"/>
                    <a:pt x="4468" y="86"/>
                  </a:cubicBezTo>
                  <a:cubicBezTo>
                    <a:pt x="4357" y="27"/>
                    <a:pt x="4231" y="1"/>
                    <a:pt x="4102" y="1"/>
                  </a:cubicBezTo>
                  <a:close/>
                </a:path>
              </a:pathLst>
            </a:custGeom>
            <a:solidFill>
              <a:srgbClr val="EA3F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4" name="Google Shape;4784;p50"/>
            <p:cNvSpPr/>
            <p:nvPr/>
          </p:nvSpPr>
          <p:spPr>
            <a:xfrm>
              <a:off x="3797300" y="2649125"/>
              <a:ext cx="154500" cy="342050"/>
            </a:xfrm>
            <a:custGeom>
              <a:avLst/>
              <a:gdLst/>
              <a:ahLst/>
              <a:cxnLst/>
              <a:rect l="l" t="t" r="r" b="b"/>
              <a:pathLst>
                <a:path w="6180" h="13682" extrusionOk="0">
                  <a:moveTo>
                    <a:pt x="4354" y="1"/>
                  </a:moveTo>
                  <a:cubicBezTo>
                    <a:pt x="4314" y="1"/>
                    <a:pt x="4273" y="4"/>
                    <a:pt x="4230" y="10"/>
                  </a:cubicBezTo>
                  <a:cubicBezTo>
                    <a:pt x="3850" y="73"/>
                    <a:pt x="3549" y="406"/>
                    <a:pt x="3312" y="723"/>
                  </a:cubicBezTo>
                  <a:cubicBezTo>
                    <a:pt x="2662" y="1657"/>
                    <a:pt x="2298" y="2719"/>
                    <a:pt x="1965" y="3796"/>
                  </a:cubicBezTo>
                  <a:cubicBezTo>
                    <a:pt x="983" y="7028"/>
                    <a:pt x="412" y="10355"/>
                    <a:pt x="1" y="13682"/>
                  </a:cubicBezTo>
                  <a:lnTo>
                    <a:pt x="4801" y="13238"/>
                  </a:lnTo>
                  <a:cubicBezTo>
                    <a:pt x="5102" y="11131"/>
                    <a:pt x="5339" y="9484"/>
                    <a:pt x="5704" y="7408"/>
                  </a:cubicBezTo>
                  <a:cubicBezTo>
                    <a:pt x="6052" y="5317"/>
                    <a:pt x="6179" y="3147"/>
                    <a:pt x="5514" y="1182"/>
                  </a:cubicBezTo>
                  <a:cubicBezTo>
                    <a:pt x="5336" y="619"/>
                    <a:pt x="4936" y="1"/>
                    <a:pt x="4354" y="1"/>
                  </a:cubicBezTo>
                  <a:close/>
                </a:path>
              </a:pathLst>
            </a:custGeom>
            <a:solidFill>
              <a:srgbClr val="EA3F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5" name="Google Shape;4785;p50"/>
            <p:cNvSpPr/>
            <p:nvPr/>
          </p:nvSpPr>
          <p:spPr>
            <a:xfrm>
              <a:off x="3687600" y="2650225"/>
              <a:ext cx="140625" cy="340950"/>
            </a:xfrm>
            <a:custGeom>
              <a:avLst/>
              <a:gdLst/>
              <a:ahLst/>
              <a:cxnLst/>
              <a:rect l="l" t="t" r="r" b="b"/>
              <a:pathLst>
                <a:path w="5625" h="13638" extrusionOk="0">
                  <a:moveTo>
                    <a:pt x="3870" y="1"/>
                  </a:moveTo>
                  <a:cubicBezTo>
                    <a:pt x="3742" y="1"/>
                    <a:pt x="3610" y="24"/>
                    <a:pt x="3486" y="61"/>
                  </a:cubicBezTo>
                  <a:cubicBezTo>
                    <a:pt x="2487" y="362"/>
                    <a:pt x="1949" y="1407"/>
                    <a:pt x="1600" y="2358"/>
                  </a:cubicBezTo>
                  <a:cubicBezTo>
                    <a:pt x="349" y="5859"/>
                    <a:pt x="174" y="9582"/>
                    <a:pt x="0" y="13242"/>
                  </a:cubicBezTo>
                  <a:lnTo>
                    <a:pt x="4389" y="13638"/>
                  </a:lnTo>
                  <a:cubicBezTo>
                    <a:pt x="5244" y="10438"/>
                    <a:pt x="5624" y="7142"/>
                    <a:pt x="5434" y="3895"/>
                  </a:cubicBezTo>
                  <a:cubicBezTo>
                    <a:pt x="5371" y="2722"/>
                    <a:pt x="5181" y="1534"/>
                    <a:pt x="4610" y="520"/>
                  </a:cubicBezTo>
                  <a:cubicBezTo>
                    <a:pt x="4531" y="362"/>
                    <a:pt x="4420" y="203"/>
                    <a:pt x="4278" y="108"/>
                  </a:cubicBezTo>
                  <a:cubicBezTo>
                    <a:pt x="4159" y="32"/>
                    <a:pt x="4017" y="1"/>
                    <a:pt x="3870" y="1"/>
                  </a:cubicBezTo>
                  <a:close/>
                </a:path>
              </a:pathLst>
            </a:custGeom>
            <a:solidFill>
              <a:srgbClr val="EA3F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6" name="Google Shape;4786;p50"/>
            <p:cNvSpPr/>
            <p:nvPr/>
          </p:nvSpPr>
          <p:spPr>
            <a:xfrm>
              <a:off x="3581050" y="2660350"/>
              <a:ext cx="116475" cy="320150"/>
            </a:xfrm>
            <a:custGeom>
              <a:avLst/>
              <a:gdLst/>
              <a:ahLst/>
              <a:cxnLst/>
              <a:rect l="l" t="t" r="r" b="b"/>
              <a:pathLst>
                <a:path w="4659" h="12806" extrusionOk="0">
                  <a:moveTo>
                    <a:pt x="1660" y="1"/>
                  </a:moveTo>
                  <a:cubicBezTo>
                    <a:pt x="1635" y="1"/>
                    <a:pt x="1610" y="2"/>
                    <a:pt x="1585" y="4"/>
                  </a:cubicBezTo>
                  <a:cubicBezTo>
                    <a:pt x="1110" y="52"/>
                    <a:pt x="809" y="543"/>
                    <a:pt x="650" y="1002"/>
                  </a:cubicBezTo>
                  <a:cubicBezTo>
                    <a:pt x="397" y="1747"/>
                    <a:pt x="286" y="2539"/>
                    <a:pt x="222" y="3331"/>
                  </a:cubicBezTo>
                  <a:cubicBezTo>
                    <a:pt x="1" y="6199"/>
                    <a:pt x="286" y="9114"/>
                    <a:pt x="1110" y="11870"/>
                  </a:cubicBezTo>
                  <a:lnTo>
                    <a:pt x="4230" y="12805"/>
                  </a:lnTo>
                  <a:cubicBezTo>
                    <a:pt x="4436" y="10967"/>
                    <a:pt x="4658" y="9130"/>
                    <a:pt x="4611" y="7292"/>
                  </a:cubicBezTo>
                  <a:cubicBezTo>
                    <a:pt x="4579" y="5438"/>
                    <a:pt x="4278" y="3569"/>
                    <a:pt x="3502" y="1890"/>
                  </a:cubicBezTo>
                  <a:cubicBezTo>
                    <a:pt x="3232" y="1319"/>
                    <a:pt x="2916" y="765"/>
                    <a:pt x="2440" y="353"/>
                  </a:cubicBezTo>
                  <a:cubicBezTo>
                    <a:pt x="2222" y="163"/>
                    <a:pt x="1949" y="1"/>
                    <a:pt x="1660" y="1"/>
                  </a:cubicBezTo>
                  <a:close/>
                </a:path>
              </a:pathLst>
            </a:custGeom>
            <a:solidFill>
              <a:srgbClr val="EA3F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7" name="Google Shape;4787;p50"/>
            <p:cNvSpPr/>
            <p:nvPr/>
          </p:nvSpPr>
          <p:spPr>
            <a:xfrm>
              <a:off x="3501050" y="2670725"/>
              <a:ext cx="135875" cy="306600"/>
            </a:xfrm>
            <a:custGeom>
              <a:avLst/>
              <a:gdLst/>
              <a:ahLst/>
              <a:cxnLst/>
              <a:rect l="l" t="t" r="r" b="b"/>
              <a:pathLst>
                <a:path w="5435" h="12264" extrusionOk="0">
                  <a:moveTo>
                    <a:pt x="1568" y="1"/>
                  </a:moveTo>
                  <a:cubicBezTo>
                    <a:pt x="1105" y="1"/>
                    <a:pt x="676" y="328"/>
                    <a:pt x="460" y="730"/>
                  </a:cubicBezTo>
                  <a:cubicBezTo>
                    <a:pt x="222" y="1142"/>
                    <a:pt x="175" y="1617"/>
                    <a:pt x="159" y="2061"/>
                  </a:cubicBezTo>
                  <a:cubicBezTo>
                    <a:pt x="0" y="5404"/>
                    <a:pt x="983" y="8065"/>
                    <a:pt x="2345" y="11059"/>
                  </a:cubicBezTo>
                  <a:lnTo>
                    <a:pt x="5434" y="12263"/>
                  </a:lnTo>
                  <a:cubicBezTo>
                    <a:pt x="5355" y="10030"/>
                    <a:pt x="5244" y="7796"/>
                    <a:pt x="4832" y="5609"/>
                  </a:cubicBezTo>
                  <a:cubicBezTo>
                    <a:pt x="4484" y="3835"/>
                    <a:pt x="3913" y="2045"/>
                    <a:pt x="2725" y="667"/>
                  </a:cubicBezTo>
                  <a:cubicBezTo>
                    <a:pt x="2424" y="334"/>
                    <a:pt x="2060" y="17"/>
                    <a:pt x="1600" y="1"/>
                  </a:cubicBezTo>
                  <a:cubicBezTo>
                    <a:pt x="1590" y="1"/>
                    <a:pt x="1579" y="1"/>
                    <a:pt x="1568" y="1"/>
                  </a:cubicBezTo>
                  <a:close/>
                </a:path>
              </a:pathLst>
            </a:custGeom>
            <a:solidFill>
              <a:srgbClr val="EA3F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8" name="Google Shape;4788;p50"/>
            <p:cNvSpPr/>
            <p:nvPr/>
          </p:nvSpPr>
          <p:spPr>
            <a:xfrm>
              <a:off x="3532325" y="2769925"/>
              <a:ext cx="69200" cy="145325"/>
            </a:xfrm>
            <a:custGeom>
              <a:avLst/>
              <a:gdLst/>
              <a:ahLst/>
              <a:cxnLst/>
              <a:rect l="l" t="t" r="r" b="b"/>
              <a:pathLst>
                <a:path w="2768" h="5813" extrusionOk="0">
                  <a:moveTo>
                    <a:pt x="770" y="1"/>
                  </a:moveTo>
                  <a:cubicBezTo>
                    <a:pt x="716" y="1"/>
                    <a:pt x="661" y="8"/>
                    <a:pt x="603" y="26"/>
                  </a:cubicBezTo>
                  <a:cubicBezTo>
                    <a:pt x="429" y="73"/>
                    <a:pt x="302" y="216"/>
                    <a:pt x="207" y="358"/>
                  </a:cubicBezTo>
                  <a:cubicBezTo>
                    <a:pt x="96" y="564"/>
                    <a:pt x="1" y="818"/>
                    <a:pt x="48" y="1039"/>
                  </a:cubicBezTo>
                  <a:cubicBezTo>
                    <a:pt x="381" y="3162"/>
                    <a:pt x="1474" y="4335"/>
                    <a:pt x="2488" y="5745"/>
                  </a:cubicBezTo>
                  <a:cubicBezTo>
                    <a:pt x="2517" y="5791"/>
                    <a:pt x="2563" y="5812"/>
                    <a:pt x="2609" y="5812"/>
                  </a:cubicBezTo>
                  <a:cubicBezTo>
                    <a:pt x="2689" y="5812"/>
                    <a:pt x="2768" y="5750"/>
                    <a:pt x="2758" y="5650"/>
                  </a:cubicBezTo>
                  <a:cubicBezTo>
                    <a:pt x="2631" y="4493"/>
                    <a:pt x="2298" y="1879"/>
                    <a:pt x="1553" y="628"/>
                  </a:cubicBezTo>
                  <a:cubicBezTo>
                    <a:pt x="1375" y="326"/>
                    <a:pt x="1114" y="1"/>
                    <a:pt x="770" y="1"/>
                  </a:cubicBezTo>
                  <a:close/>
                </a:path>
              </a:pathLst>
            </a:custGeom>
            <a:solidFill>
              <a:srgbClr val="FC7A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9" name="Google Shape;4789;p50"/>
            <p:cNvSpPr/>
            <p:nvPr/>
          </p:nvSpPr>
          <p:spPr>
            <a:xfrm>
              <a:off x="4025175" y="2763425"/>
              <a:ext cx="68800" cy="146650"/>
            </a:xfrm>
            <a:custGeom>
              <a:avLst/>
              <a:gdLst/>
              <a:ahLst/>
              <a:cxnLst/>
              <a:rect l="l" t="t" r="r" b="b"/>
              <a:pathLst>
                <a:path w="2752" h="5866" extrusionOk="0">
                  <a:moveTo>
                    <a:pt x="2084" y="0"/>
                  </a:moveTo>
                  <a:cubicBezTo>
                    <a:pt x="1995" y="0"/>
                    <a:pt x="1904" y="16"/>
                    <a:pt x="1817" y="48"/>
                  </a:cubicBezTo>
                  <a:cubicBezTo>
                    <a:pt x="1595" y="127"/>
                    <a:pt x="1373" y="254"/>
                    <a:pt x="1247" y="460"/>
                  </a:cubicBezTo>
                  <a:cubicBezTo>
                    <a:pt x="90" y="2329"/>
                    <a:pt x="185" y="3961"/>
                    <a:pt x="11" y="5751"/>
                  </a:cubicBezTo>
                  <a:cubicBezTo>
                    <a:pt x="1" y="5821"/>
                    <a:pt x="60" y="5866"/>
                    <a:pt x="121" y="5866"/>
                  </a:cubicBezTo>
                  <a:cubicBezTo>
                    <a:pt x="157" y="5866"/>
                    <a:pt x="193" y="5850"/>
                    <a:pt x="217" y="5815"/>
                  </a:cubicBezTo>
                  <a:cubicBezTo>
                    <a:pt x="835" y="4943"/>
                    <a:pt x="2403" y="2614"/>
                    <a:pt x="2672" y="1125"/>
                  </a:cubicBezTo>
                  <a:cubicBezTo>
                    <a:pt x="2736" y="729"/>
                    <a:pt x="2752" y="238"/>
                    <a:pt x="2340" y="48"/>
                  </a:cubicBezTo>
                  <a:cubicBezTo>
                    <a:pt x="2260" y="16"/>
                    <a:pt x="2173" y="0"/>
                    <a:pt x="2084" y="0"/>
                  </a:cubicBezTo>
                  <a:close/>
                </a:path>
              </a:pathLst>
            </a:custGeom>
            <a:solidFill>
              <a:srgbClr val="FC7A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0" name="Google Shape;4790;p50"/>
            <p:cNvSpPr/>
            <p:nvPr/>
          </p:nvSpPr>
          <p:spPr>
            <a:xfrm>
              <a:off x="3954925" y="2742850"/>
              <a:ext cx="76875" cy="183200"/>
            </a:xfrm>
            <a:custGeom>
              <a:avLst/>
              <a:gdLst/>
              <a:ahLst/>
              <a:cxnLst/>
              <a:rect l="l" t="t" r="r" b="b"/>
              <a:pathLst>
                <a:path w="3075" h="7328" extrusionOk="0">
                  <a:moveTo>
                    <a:pt x="2353" y="1"/>
                  </a:moveTo>
                  <a:cubicBezTo>
                    <a:pt x="2207" y="1"/>
                    <a:pt x="2056" y="42"/>
                    <a:pt x="1918" y="110"/>
                  </a:cubicBezTo>
                  <a:cubicBezTo>
                    <a:pt x="1664" y="237"/>
                    <a:pt x="1411" y="411"/>
                    <a:pt x="1284" y="649"/>
                  </a:cubicBezTo>
                  <a:cubicBezTo>
                    <a:pt x="1" y="3089"/>
                    <a:pt x="286" y="5053"/>
                    <a:pt x="191" y="7240"/>
                  </a:cubicBezTo>
                  <a:cubicBezTo>
                    <a:pt x="191" y="7290"/>
                    <a:pt x="236" y="7328"/>
                    <a:pt x="281" y="7328"/>
                  </a:cubicBezTo>
                  <a:cubicBezTo>
                    <a:pt x="307" y="7328"/>
                    <a:pt x="332" y="7316"/>
                    <a:pt x="349" y="7287"/>
                  </a:cubicBezTo>
                  <a:cubicBezTo>
                    <a:pt x="920" y="6337"/>
                    <a:pt x="2805" y="3152"/>
                    <a:pt x="3027" y="1251"/>
                  </a:cubicBezTo>
                  <a:cubicBezTo>
                    <a:pt x="3074" y="823"/>
                    <a:pt x="3058" y="316"/>
                    <a:pt x="2694" y="95"/>
                  </a:cubicBezTo>
                  <a:cubicBezTo>
                    <a:pt x="2593" y="30"/>
                    <a:pt x="2475" y="1"/>
                    <a:pt x="2353" y="1"/>
                  </a:cubicBezTo>
                  <a:close/>
                </a:path>
              </a:pathLst>
            </a:custGeom>
            <a:solidFill>
              <a:srgbClr val="FC7A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1" name="Google Shape;4791;p50"/>
            <p:cNvSpPr/>
            <p:nvPr/>
          </p:nvSpPr>
          <p:spPr>
            <a:xfrm>
              <a:off x="3612350" y="2731250"/>
              <a:ext cx="61800" cy="184800"/>
            </a:xfrm>
            <a:custGeom>
              <a:avLst/>
              <a:gdLst/>
              <a:ahLst/>
              <a:cxnLst/>
              <a:rect l="l" t="t" r="r" b="b"/>
              <a:pathLst>
                <a:path w="2472" h="7392" extrusionOk="0">
                  <a:moveTo>
                    <a:pt x="938" y="0"/>
                  </a:moveTo>
                  <a:cubicBezTo>
                    <a:pt x="703" y="0"/>
                    <a:pt x="463" y="164"/>
                    <a:pt x="317" y="369"/>
                  </a:cubicBezTo>
                  <a:cubicBezTo>
                    <a:pt x="159" y="590"/>
                    <a:pt x="16" y="860"/>
                    <a:pt x="16" y="1129"/>
                  </a:cubicBezTo>
                  <a:cubicBezTo>
                    <a:pt x="0" y="3806"/>
                    <a:pt x="1077" y="5406"/>
                    <a:pt x="1996" y="7323"/>
                  </a:cubicBezTo>
                  <a:cubicBezTo>
                    <a:pt x="2016" y="7370"/>
                    <a:pt x="2061" y="7391"/>
                    <a:pt x="2106" y="7391"/>
                  </a:cubicBezTo>
                  <a:cubicBezTo>
                    <a:pt x="2169" y="7391"/>
                    <a:pt x="2234" y="7350"/>
                    <a:pt x="2234" y="7276"/>
                  </a:cubicBezTo>
                  <a:cubicBezTo>
                    <a:pt x="2313" y="5993"/>
                    <a:pt x="2472" y="2571"/>
                    <a:pt x="1822" y="875"/>
                  </a:cubicBezTo>
                  <a:cubicBezTo>
                    <a:pt x="1664" y="464"/>
                    <a:pt x="1426" y="36"/>
                    <a:pt x="998" y="4"/>
                  </a:cubicBezTo>
                  <a:cubicBezTo>
                    <a:pt x="978" y="2"/>
                    <a:pt x="958" y="0"/>
                    <a:pt x="938" y="0"/>
                  </a:cubicBezTo>
                  <a:close/>
                </a:path>
              </a:pathLst>
            </a:custGeom>
            <a:solidFill>
              <a:srgbClr val="FC7A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2" name="Google Shape;4792;p50"/>
            <p:cNvSpPr/>
            <p:nvPr/>
          </p:nvSpPr>
          <p:spPr>
            <a:xfrm>
              <a:off x="3848000" y="2727925"/>
              <a:ext cx="76925" cy="203825"/>
            </a:xfrm>
            <a:custGeom>
              <a:avLst/>
              <a:gdLst/>
              <a:ahLst/>
              <a:cxnLst/>
              <a:rect l="l" t="t" r="r" b="b"/>
              <a:pathLst>
                <a:path w="3077" h="8153" extrusionOk="0">
                  <a:moveTo>
                    <a:pt x="2280" y="1"/>
                  </a:moveTo>
                  <a:cubicBezTo>
                    <a:pt x="2148" y="1"/>
                    <a:pt x="1991" y="42"/>
                    <a:pt x="1806" y="137"/>
                  </a:cubicBezTo>
                  <a:cubicBezTo>
                    <a:pt x="618" y="739"/>
                    <a:pt x="349" y="2482"/>
                    <a:pt x="190" y="3670"/>
                  </a:cubicBezTo>
                  <a:cubicBezTo>
                    <a:pt x="0" y="5112"/>
                    <a:pt x="80" y="6569"/>
                    <a:pt x="32" y="8027"/>
                  </a:cubicBezTo>
                  <a:cubicBezTo>
                    <a:pt x="32" y="8104"/>
                    <a:pt x="97" y="8152"/>
                    <a:pt x="163" y="8152"/>
                  </a:cubicBezTo>
                  <a:cubicBezTo>
                    <a:pt x="204" y="8152"/>
                    <a:pt x="245" y="8133"/>
                    <a:pt x="270" y="8090"/>
                  </a:cubicBezTo>
                  <a:cubicBezTo>
                    <a:pt x="856" y="6949"/>
                    <a:pt x="2393" y="3924"/>
                    <a:pt x="2836" y="2117"/>
                  </a:cubicBezTo>
                  <a:cubicBezTo>
                    <a:pt x="2986" y="1520"/>
                    <a:pt x="3077" y="1"/>
                    <a:pt x="2280" y="1"/>
                  </a:cubicBezTo>
                  <a:close/>
                </a:path>
              </a:pathLst>
            </a:custGeom>
            <a:solidFill>
              <a:srgbClr val="FC7A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3" name="Google Shape;4793;p50"/>
            <p:cNvSpPr/>
            <p:nvPr/>
          </p:nvSpPr>
          <p:spPr>
            <a:xfrm>
              <a:off x="3735525" y="2713775"/>
              <a:ext cx="61725" cy="202550"/>
            </a:xfrm>
            <a:custGeom>
              <a:avLst/>
              <a:gdLst/>
              <a:ahLst/>
              <a:cxnLst/>
              <a:rect l="l" t="t" r="r" b="b"/>
              <a:pathLst>
                <a:path w="2469" h="8102" extrusionOk="0">
                  <a:moveTo>
                    <a:pt x="1576" y="1"/>
                  </a:moveTo>
                  <a:cubicBezTo>
                    <a:pt x="1420" y="1"/>
                    <a:pt x="1239" y="73"/>
                    <a:pt x="1030" y="244"/>
                  </a:cubicBezTo>
                  <a:cubicBezTo>
                    <a:pt x="0" y="1099"/>
                    <a:pt x="95" y="2858"/>
                    <a:pt x="190" y="4046"/>
                  </a:cubicBezTo>
                  <a:cubicBezTo>
                    <a:pt x="301" y="5361"/>
                    <a:pt x="618" y="6644"/>
                    <a:pt x="887" y="7927"/>
                  </a:cubicBezTo>
                  <a:cubicBezTo>
                    <a:pt x="912" y="8042"/>
                    <a:pt x="1009" y="8102"/>
                    <a:pt x="1105" y="8102"/>
                  </a:cubicBezTo>
                  <a:cubicBezTo>
                    <a:pt x="1195" y="8102"/>
                    <a:pt x="1284" y="8050"/>
                    <a:pt x="1315" y="7943"/>
                  </a:cubicBezTo>
                  <a:cubicBezTo>
                    <a:pt x="1695" y="6502"/>
                    <a:pt x="2408" y="3650"/>
                    <a:pt x="2456" y="1971"/>
                  </a:cubicBezTo>
                  <a:cubicBezTo>
                    <a:pt x="2469" y="1390"/>
                    <a:pt x="2261" y="1"/>
                    <a:pt x="1576" y="1"/>
                  </a:cubicBezTo>
                  <a:close/>
                </a:path>
              </a:pathLst>
            </a:custGeom>
            <a:solidFill>
              <a:srgbClr val="FC7A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4" name="Google Shape;4794;p50"/>
            <p:cNvSpPr/>
            <p:nvPr/>
          </p:nvSpPr>
          <p:spPr>
            <a:xfrm>
              <a:off x="4050450" y="2905925"/>
              <a:ext cx="23400" cy="22900"/>
            </a:xfrm>
            <a:custGeom>
              <a:avLst/>
              <a:gdLst/>
              <a:ahLst/>
              <a:cxnLst/>
              <a:rect l="l" t="t" r="r" b="b"/>
              <a:pathLst>
                <a:path w="936" h="916" extrusionOk="0">
                  <a:moveTo>
                    <a:pt x="825" y="1"/>
                  </a:moveTo>
                  <a:cubicBezTo>
                    <a:pt x="808" y="1"/>
                    <a:pt x="791" y="6"/>
                    <a:pt x="774" y="20"/>
                  </a:cubicBezTo>
                  <a:cubicBezTo>
                    <a:pt x="647" y="162"/>
                    <a:pt x="505" y="289"/>
                    <a:pt x="362" y="431"/>
                  </a:cubicBezTo>
                  <a:cubicBezTo>
                    <a:pt x="251" y="542"/>
                    <a:pt x="93" y="669"/>
                    <a:pt x="14" y="828"/>
                  </a:cubicBezTo>
                  <a:cubicBezTo>
                    <a:pt x="1" y="866"/>
                    <a:pt x="30" y="915"/>
                    <a:pt x="75" y="915"/>
                  </a:cubicBezTo>
                  <a:cubicBezTo>
                    <a:pt x="86" y="915"/>
                    <a:pt x="97" y="913"/>
                    <a:pt x="109" y="907"/>
                  </a:cubicBezTo>
                  <a:cubicBezTo>
                    <a:pt x="251" y="828"/>
                    <a:pt x="378" y="669"/>
                    <a:pt x="489" y="558"/>
                  </a:cubicBezTo>
                  <a:cubicBezTo>
                    <a:pt x="632" y="416"/>
                    <a:pt x="758" y="273"/>
                    <a:pt x="885" y="130"/>
                  </a:cubicBezTo>
                  <a:cubicBezTo>
                    <a:pt x="935" y="80"/>
                    <a:pt x="886" y="1"/>
                    <a:pt x="825" y="1"/>
                  </a:cubicBez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5" name="Google Shape;4795;p50"/>
            <p:cNvSpPr/>
            <p:nvPr/>
          </p:nvSpPr>
          <p:spPr>
            <a:xfrm>
              <a:off x="4027800" y="2913625"/>
              <a:ext cx="18250" cy="22500"/>
            </a:xfrm>
            <a:custGeom>
              <a:avLst/>
              <a:gdLst/>
              <a:ahLst/>
              <a:cxnLst/>
              <a:rect l="l" t="t" r="r" b="b"/>
              <a:pathLst>
                <a:path w="730" h="900" extrusionOk="0">
                  <a:moveTo>
                    <a:pt x="634" y="1"/>
                  </a:moveTo>
                  <a:cubicBezTo>
                    <a:pt x="611" y="1"/>
                    <a:pt x="587" y="13"/>
                    <a:pt x="571" y="44"/>
                  </a:cubicBezTo>
                  <a:cubicBezTo>
                    <a:pt x="492" y="203"/>
                    <a:pt x="397" y="345"/>
                    <a:pt x="286" y="488"/>
                  </a:cubicBezTo>
                  <a:cubicBezTo>
                    <a:pt x="191" y="599"/>
                    <a:pt x="64" y="694"/>
                    <a:pt x="17" y="836"/>
                  </a:cubicBezTo>
                  <a:cubicBezTo>
                    <a:pt x="1" y="868"/>
                    <a:pt x="48" y="900"/>
                    <a:pt x="80" y="900"/>
                  </a:cubicBezTo>
                  <a:cubicBezTo>
                    <a:pt x="223" y="852"/>
                    <a:pt x="334" y="710"/>
                    <a:pt x="413" y="583"/>
                  </a:cubicBezTo>
                  <a:cubicBezTo>
                    <a:pt x="524" y="440"/>
                    <a:pt x="619" y="282"/>
                    <a:pt x="698" y="108"/>
                  </a:cubicBezTo>
                  <a:cubicBezTo>
                    <a:pt x="730" y="54"/>
                    <a:pt x="683" y="1"/>
                    <a:pt x="634" y="1"/>
                  </a:cubicBez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6" name="Google Shape;4796;p50"/>
            <p:cNvSpPr/>
            <p:nvPr/>
          </p:nvSpPr>
          <p:spPr>
            <a:xfrm>
              <a:off x="4002900" y="2920100"/>
              <a:ext cx="18075" cy="25225"/>
            </a:xfrm>
            <a:custGeom>
              <a:avLst/>
              <a:gdLst/>
              <a:ahLst/>
              <a:cxnLst/>
              <a:rect l="l" t="t" r="r" b="b"/>
              <a:pathLst>
                <a:path w="723" h="1009" extrusionOk="0">
                  <a:moveTo>
                    <a:pt x="647" y="0"/>
                  </a:moveTo>
                  <a:cubicBezTo>
                    <a:pt x="629" y="0"/>
                    <a:pt x="611" y="7"/>
                    <a:pt x="601" y="23"/>
                  </a:cubicBezTo>
                  <a:cubicBezTo>
                    <a:pt x="506" y="181"/>
                    <a:pt x="411" y="356"/>
                    <a:pt x="300" y="514"/>
                  </a:cubicBezTo>
                  <a:cubicBezTo>
                    <a:pt x="205" y="641"/>
                    <a:pt x="46" y="767"/>
                    <a:pt x="15" y="942"/>
                  </a:cubicBezTo>
                  <a:cubicBezTo>
                    <a:pt x="1" y="969"/>
                    <a:pt x="23" y="1008"/>
                    <a:pt x="60" y="1008"/>
                  </a:cubicBezTo>
                  <a:cubicBezTo>
                    <a:pt x="65" y="1008"/>
                    <a:pt x="72" y="1007"/>
                    <a:pt x="78" y="1005"/>
                  </a:cubicBezTo>
                  <a:cubicBezTo>
                    <a:pt x="236" y="942"/>
                    <a:pt x="347" y="767"/>
                    <a:pt x="427" y="625"/>
                  </a:cubicBezTo>
                  <a:cubicBezTo>
                    <a:pt x="537" y="451"/>
                    <a:pt x="648" y="261"/>
                    <a:pt x="712" y="70"/>
                  </a:cubicBezTo>
                  <a:cubicBezTo>
                    <a:pt x="722" y="28"/>
                    <a:pt x="684" y="0"/>
                    <a:pt x="647" y="0"/>
                  </a:cubicBez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7" name="Google Shape;4797;p50"/>
            <p:cNvSpPr/>
            <p:nvPr/>
          </p:nvSpPr>
          <p:spPr>
            <a:xfrm>
              <a:off x="3983450" y="2923075"/>
              <a:ext cx="14150" cy="25425"/>
            </a:xfrm>
            <a:custGeom>
              <a:avLst/>
              <a:gdLst/>
              <a:ahLst/>
              <a:cxnLst/>
              <a:rect l="l" t="t" r="r" b="b"/>
              <a:pathLst>
                <a:path w="566" h="1017" extrusionOk="0">
                  <a:moveTo>
                    <a:pt x="502" y="1"/>
                  </a:moveTo>
                  <a:cubicBezTo>
                    <a:pt x="486" y="1"/>
                    <a:pt x="471" y="10"/>
                    <a:pt x="460" y="31"/>
                  </a:cubicBezTo>
                  <a:cubicBezTo>
                    <a:pt x="381" y="189"/>
                    <a:pt x="286" y="347"/>
                    <a:pt x="206" y="506"/>
                  </a:cubicBezTo>
                  <a:cubicBezTo>
                    <a:pt x="127" y="648"/>
                    <a:pt x="32" y="791"/>
                    <a:pt x="1" y="950"/>
                  </a:cubicBezTo>
                  <a:cubicBezTo>
                    <a:pt x="1" y="983"/>
                    <a:pt x="24" y="1017"/>
                    <a:pt x="55" y="1017"/>
                  </a:cubicBezTo>
                  <a:cubicBezTo>
                    <a:pt x="68" y="1017"/>
                    <a:pt x="82" y="1011"/>
                    <a:pt x="96" y="997"/>
                  </a:cubicBezTo>
                  <a:cubicBezTo>
                    <a:pt x="206" y="886"/>
                    <a:pt x="270" y="728"/>
                    <a:pt x="333" y="569"/>
                  </a:cubicBezTo>
                  <a:cubicBezTo>
                    <a:pt x="397" y="411"/>
                    <a:pt x="476" y="237"/>
                    <a:pt x="555" y="78"/>
                  </a:cubicBezTo>
                  <a:cubicBezTo>
                    <a:pt x="566" y="36"/>
                    <a:pt x="534" y="1"/>
                    <a:pt x="502" y="1"/>
                  </a:cubicBez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8" name="Google Shape;4798;p50"/>
            <p:cNvSpPr/>
            <p:nvPr/>
          </p:nvSpPr>
          <p:spPr>
            <a:xfrm>
              <a:off x="3968800" y="2926250"/>
              <a:ext cx="11325" cy="26300"/>
            </a:xfrm>
            <a:custGeom>
              <a:avLst/>
              <a:gdLst/>
              <a:ahLst/>
              <a:cxnLst/>
              <a:rect l="l" t="t" r="r" b="b"/>
              <a:pathLst>
                <a:path w="453" h="1052" extrusionOk="0">
                  <a:moveTo>
                    <a:pt x="393" y="1"/>
                  </a:moveTo>
                  <a:cubicBezTo>
                    <a:pt x="365" y="1"/>
                    <a:pt x="332" y="16"/>
                    <a:pt x="317" y="46"/>
                  </a:cubicBezTo>
                  <a:cubicBezTo>
                    <a:pt x="254" y="205"/>
                    <a:pt x="206" y="379"/>
                    <a:pt x="159" y="537"/>
                  </a:cubicBezTo>
                  <a:cubicBezTo>
                    <a:pt x="95" y="680"/>
                    <a:pt x="0" y="838"/>
                    <a:pt x="16" y="981"/>
                  </a:cubicBezTo>
                  <a:cubicBezTo>
                    <a:pt x="16" y="1023"/>
                    <a:pt x="44" y="1051"/>
                    <a:pt x="77" y="1051"/>
                  </a:cubicBezTo>
                  <a:cubicBezTo>
                    <a:pt x="94" y="1051"/>
                    <a:pt x="111" y="1044"/>
                    <a:pt x="127" y="1028"/>
                  </a:cubicBezTo>
                  <a:cubicBezTo>
                    <a:pt x="238" y="933"/>
                    <a:pt x="286" y="727"/>
                    <a:pt x="333" y="585"/>
                  </a:cubicBezTo>
                  <a:cubicBezTo>
                    <a:pt x="381" y="411"/>
                    <a:pt x="428" y="236"/>
                    <a:pt x="444" y="62"/>
                  </a:cubicBezTo>
                  <a:cubicBezTo>
                    <a:pt x="452" y="20"/>
                    <a:pt x="425" y="1"/>
                    <a:pt x="393" y="1"/>
                  </a:cubicBez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9" name="Google Shape;4799;p50"/>
            <p:cNvSpPr/>
            <p:nvPr/>
          </p:nvSpPr>
          <p:spPr>
            <a:xfrm>
              <a:off x="3941875" y="2918825"/>
              <a:ext cx="17200" cy="38775"/>
            </a:xfrm>
            <a:custGeom>
              <a:avLst/>
              <a:gdLst/>
              <a:ahLst/>
              <a:cxnLst/>
              <a:rect l="l" t="t" r="r" b="b"/>
              <a:pathLst>
                <a:path w="688" h="1551" extrusionOk="0">
                  <a:moveTo>
                    <a:pt x="610" y="0"/>
                  </a:moveTo>
                  <a:cubicBezTo>
                    <a:pt x="594" y="0"/>
                    <a:pt x="580" y="8"/>
                    <a:pt x="570" y="26"/>
                  </a:cubicBezTo>
                  <a:cubicBezTo>
                    <a:pt x="333" y="470"/>
                    <a:pt x="48" y="977"/>
                    <a:pt x="0" y="1484"/>
                  </a:cubicBezTo>
                  <a:cubicBezTo>
                    <a:pt x="0" y="1523"/>
                    <a:pt x="30" y="1550"/>
                    <a:pt x="61" y="1550"/>
                  </a:cubicBezTo>
                  <a:cubicBezTo>
                    <a:pt x="80" y="1550"/>
                    <a:pt x="99" y="1540"/>
                    <a:pt x="111" y="1516"/>
                  </a:cubicBezTo>
                  <a:cubicBezTo>
                    <a:pt x="333" y="1072"/>
                    <a:pt x="459" y="549"/>
                    <a:pt x="665" y="90"/>
                  </a:cubicBezTo>
                  <a:cubicBezTo>
                    <a:pt x="688" y="45"/>
                    <a:pt x="647" y="0"/>
                    <a:pt x="610" y="0"/>
                  </a:cubicBez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0" name="Google Shape;4800;p50"/>
            <p:cNvSpPr/>
            <p:nvPr/>
          </p:nvSpPr>
          <p:spPr>
            <a:xfrm>
              <a:off x="3911075" y="2924050"/>
              <a:ext cx="22375" cy="39325"/>
            </a:xfrm>
            <a:custGeom>
              <a:avLst/>
              <a:gdLst/>
              <a:ahLst/>
              <a:cxnLst/>
              <a:rect l="l" t="t" r="r" b="b"/>
              <a:pathLst>
                <a:path w="895" h="1573" extrusionOk="0">
                  <a:moveTo>
                    <a:pt x="831" y="0"/>
                  </a:moveTo>
                  <a:cubicBezTo>
                    <a:pt x="815" y="0"/>
                    <a:pt x="799" y="7"/>
                    <a:pt x="788" y="23"/>
                  </a:cubicBezTo>
                  <a:cubicBezTo>
                    <a:pt x="662" y="293"/>
                    <a:pt x="535" y="562"/>
                    <a:pt x="392" y="815"/>
                  </a:cubicBezTo>
                  <a:cubicBezTo>
                    <a:pt x="266" y="1037"/>
                    <a:pt x="91" y="1259"/>
                    <a:pt x="12" y="1513"/>
                  </a:cubicBezTo>
                  <a:cubicBezTo>
                    <a:pt x="1" y="1547"/>
                    <a:pt x="31" y="1573"/>
                    <a:pt x="60" y="1573"/>
                  </a:cubicBezTo>
                  <a:cubicBezTo>
                    <a:pt x="71" y="1573"/>
                    <a:pt x="83" y="1569"/>
                    <a:pt x="91" y="1560"/>
                  </a:cubicBezTo>
                  <a:cubicBezTo>
                    <a:pt x="487" y="1180"/>
                    <a:pt x="693" y="562"/>
                    <a:pt x="884" y="71"/>
                  </a:cubicBezTo>
                  <a:cubicBezTo>
                    <a:pt x="894" y="29"/>
                    <a:pt x="862" y="0"/>
                    <a:pt x="831" y="0"/>
                  </a:cubicBez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1" name="Google Shape;4801;p50"/>
            <p:cNvSpPr/>
            <p:nvPr/>
          </p:nvSpPr>
          <p:spPr>
            <a:xfrm>
              <a:off x="3884975" y="2934975"/>
              <a:ext cx="15725" cy="34475"/>
            </a:xfrm>
            <a:custGeom>
              <a:avLst/>
              <a:gdLst/>
              <a:ahLst/>
              <a:cxnLst/>
              <a:rect l="l" t="t" r="r" b="b"/>
              <a:pathLst>
                <a:path w="629" h="1379" extrusionOk="0">
                  <a:moveTo>
                    <a:pt x="489" y="0"/>
                  </a:moveTo>
                  <a:cubicBezTo>
                    <a:pt x="457" y="0"/>
                    <a:pt x="430" y="20"/>
                    <a:pt x="438" y="62"/>
                  </a:cubicBezTo>
                  <a:cubicBezTo>
                    <a:pt x="470" y="299"/>
                    <a:pt x="312" y="537"/>
                    <a:pt x="217" y="743"/>
                  </a:cubicBezTo>
                  <a:cubicBezTo>
                    <a:pt x="137" y="933"/>
                    <a:pt x="58" y="1107"/>
                    <a:pt x="11" y="1297"/>
                  </a:cubicBezTo>
                  <a:cubicBezTo>
                    <a:pt x="1" y="1347"/>
                    <a:pt x="35" y="1379"/>
                    <a:pt x="74" y="1379"/>
                  </a:cubicBezTo>
                  <a:cubicBezTo>
                    <a:pt x="96" y="1379"/>
                    <a:pt x="120" y="1368"/>
                    <a:pt x="137" y="1345"/>
                  </a:cubicBezTo>
                  <a:cubicBezTo>
                    <a:pt x="264" y="1139"/>
                    <a:pt x="359" y="885"/>
                    <a:pt x="454" y="648"/>
                  </a:cubicBezTo>
                  <a:cubicBezTo>
                    <a:pt x="518" y="442"/>
                    <a:pt x="628" y="252"/>
                    <a:pt x="565" y="46"/>
                  </a:cubicBezTo>
                  <a:cubicBezTo>
                    <a:pt x="550" y="16"/>
                    <a:pt x="517" y="0"/>
                    <a:pt x="489" y="0"/>
                  </a:cubicBez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2" name="Google Shape;4802;p50"/>
            <p:cNvSpPr/>
            <p:nvPr/>
          </p:nvSpPr>
          <p:spPr>
            <a:xfrm>
              <a:off x="3865975" y="2927450"/>
              <a:ext cx="12550" cy="42000"/>
            </a:xfrm>
            <a:custGeom>
              <a:avLst/>
              <a:gdLst/>
              <a:ahLst/>
              <a:cxnLst/>
              <a:rect l="l" t="t" r="r" b="b"/>
              <a:pathLst>
                <a:path w="502" h="1680" extrusionOk="0">
                  <a:moveTo>
                    <a:pt x="432" y="0"/>
                  </a:moveTo>
                  <a:cubicBezTo>
                    <a:pt x="393" y="0"/>
                    <a:pt x="351" y="28"/>
                    <a:pt x="343" y="77"/>
                  </a:cubicBezTo>
                  <a:cubicBezTo>
                    <a:pt x="311" y="616"/>
                    <a:pt x="121" y="1076"/>
                    <a:pt x="10" y="1598"/>
                  </a:cubicBezTo>
                  <a:cubicBezTo>
                    <a:pt x="0" y="1648"/>
                    <a:pt x="35" y="1680"/>
                    <a:pt x="73" y="1680"/>
                  </a:cubicBezTo>
                  <a:cubicBezTo>
                    <a:pt x="96" y="1680"/>
                    <a:pt x="119" y="1669"/>
                    <a:pt x="137" y="1646"/>
                  </a:cubicBezTo>
                  <a:cubicBezTo>
                    <a:pt x="422" y="1202"/>
                    <a:pt x="485" y="600"/>
                    <a:pt x="501" y="77"/>
                  </a:cubicBezTo>
                  <a:cubicBezTo>
                    <a:pt x="501" y="24"/>
                    <a:pt x="468" y="0"/>
                    <a:pt x="432" y="0"/>
                  </a:cubicBez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3" name="Google Shape;4803;p50"/>
            <p:cNvSpPr/>
            <p:nvPr/>
          </p:nvSpPr>
          <p:spPr>
            <a:xfrm>
              <a:off x="3840200" y="2936050"/>
              <a:ext cx="11775" cy="33825"/>
            </a:xfrm>
            <a:custGeom>
              <a:avLst/>
              <a:gdLst/>
              <a:ahLst/>
              <a:cxnLst/>
              <a:rect l="l" t="t" r="r" b="b"/>
              <a:pathLst>
                <a:path w="471" h="1353" extrusionOk="0">
                  <a:moveTo>
                    <a:pt x="410" y="1"/>
                  </a:moveTo>
                  <a:cubicBezTo>
                    <a:pt x="375" y="1"/>
                    <a:pt x="337" y="25"/>
                    <a:pt x="328" y="66"/>
                  </a:cubicBezTo>
                  <a:cubicBezTo>
                    <a:pt x="312" y="288"/>
                    <a:pt x="265" y="494"/>
                    <a:pt x="201" y="716"/>
                  </a:cubicBezTo>
                  <a:cubicBezTo>
                    <a:pt x="154" y="906"/>
                    <a:pt x="59" y="1080"/>
                    <a:pt x="11" y="1270"/>
                  </a:cubicBezTo>
                  <a:cubicBezTo>
                    <a:pt x="0" y="1316"/>
                    <a:pt x="37" y="1353"/>
                    <a:pt x="77" y="1353"/>
                  </a:cubicBezTo>
                  <a:cubicBezTo>
                    <a:pt x="93" y="1353"/>
                    <a:pt x="109" y="1347"/>
                    <a:pt x="122" y="1334"/>
                  </a:cubicBezTo>
                  <a:cubicBezTo>
                    <a:pt x="392" y="1001"/>
                    <a:pt x="471" y="478"/>
                    <a:pt x="471" y="66"/>
                  </a:cubicBezTo>
                  <a:cubicBezTo>
                    <a:pt x="471" y="21"/>
                    <a:pt x="442" y="1"/>
                    <a:pt x="410" y="1"/>
                  </a:cubicBez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4" name="Google Shape;4804;p50"/>
            <p:cNvSpPr/>
            <p:nvPr/>
          </p:nvSpPr>
          <p:spPr>
            <a:xfrm>
              <a:off x="3815925" y="2925850"/>
              <a:ext cx="12925" cy="46275"/>
            </a:xfrm>
            <a:custGeom>
              <a:avLst/>
              <a:gdLst/>
              <a:ahLst/>
              <a:cxnLst/>
              <a:rect l="l" t="t" r="r" b="b"/>
              <a:pathLst>
                <a:path w="517" h="1851" extrusionOk="0">
                  <a:moveTo>
                    <a:pt x="437" y="0"/>
                  </a:moveTo>
                  <a:cubicBezTo>
                    <a:pt x="411" y="0"/>
                    <a:pt x="387" y="14"/>
                    <a:pt x="380" y="46"/>
                  </a:cubicBezTo>
                  <a:cubicBezTo>
                    <a:pt x="254" y="617"/>
                    <a:pt x="64" y="1203"/>
                    <a:pt x="0" y="1789"/>
                  </a:cubicBezTo>
                  <a:cubicBezTo>
                    <a:pt x="0" y="1831"/>
                    <a:pt x="31" y="1851"/>
                    <a:pt x="63" y="1851"/>
                  </a:cubicBezTo>
                  <a:cubicBezTo>
                    <a:pt x="91" y="1851"/>
                    <a:pt x="119" y="1835"/>
                    <a:pt x="127" y="1805"/>
                  </a:cubicBezTo>
                  <a:cubicBezTo>
                    <a:pt x="333" y="1266"/>
                    <a:pt x="412" y="648"/>
                    <a:pt x="507" y="78"/>
                  </a:cubicBezTo>
                  <a:cubicBezTo>
                    <a:pt x="517" y="31"/>
                    <a:pt x="475" y="0"/>
                    <a:pt x="437" y="0"/>
                  </a:cubicBez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5" name="Google Shape;4805;p50"/>
            <p:cNvSpPr/>
            <p:nvPr/>
          </p:nvSpPr>
          <p:spPr>
            <a:xfrm>
              <a:off x="3787975" y="2915425"/>
              <a:ext cx="17900" cy="57500"/>
            </a:xfrm>
            <a:custGeom>
              <a:avLst/>
              <a:gdLst/>
              <a:ahLst/>
              <a:cxnLst/>
              <a:rect l="l" t="t" r="r" b="b"/>
              <a:pathLst>
                <a:path w="716" h="2300" extrusionOk="0">
                  <a:moveTo>
                    <a:pt x="656" y="0"/>
                  </a:moveTo>
                  <a:cubicBezTo>
                    <a:pt x="637" y="0"/>
                    <a:pt x="618" y="10"/>
                    <a:pt x="611" y="36"/>
                  </a:cubicBezTo>
                  <a:cubicBezTo>
                    <a:pt x="389" y="749"/>
                    <a:pt x="104" y="1493"/>
                    <a:pt x="9" y="2238"/>
                  </a:cubicBezTo>
                  <a:cubicBezTo>
                    <a:pt x="1" y="2280"/>
                    <a:pt x="28" y="2299"/>
                    <a:pt x="60" y="2299"/>
                  </a:cubicBezTo>
                  <a:cubicBezTo>
                    <a:pt x="88" y="2299"/>
                    <a:pt x="121" y="2284"/>
                    <a:pt x="136" y="2254"/>
                  </a:cubicBezTo>
                  <a:cubicBezTo>
                    <a:pt x="421" y="1572"/>
                    <a:pt x="532" y="780"/>
                    <a:pt x="706" y="51"/>
                  </a:cubicBezTo>
                  <a:cubicBezTo>
                    <a:pt x="716" y="23"/>
                    <a:pt x="685" y="0"/>
                    <a:pt x="656" y="0"/>
                  </a:cubicBez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6" name="Google Shape;4806;p50"/>
            <p:cNvSpPr/>
            <p:nvPr/>
          </p:nvSpPr>
          <p:spPr>
            <a:xfrm>
              <a:off x="3771700" y="2938275"/>
              <a:ext cx="10375" cy="34925"/>
            </a:xfrm>
            <a:custGeom>
              <a:avLst/>
              <a:gdLst/>
              <a:ahLst/>
              <a:cxnLst/>
              <a:rect l="l" t="t" r="r" b="b"/>
              <a:pathLst>
                <a:path w="415" h="1397" extrusionOk="0">
                  <a:moveTo>
                    <a:pt x="339" y="1"/>
                  </a:moveTo>
                  <a:cubicBezTo>
                    <a:pt x="300" y="1"/>
                    <a:pt x="256" y="25"/>
                    <a:pt x="248" y="72"/>
                  </a:cubicBezTo>
                  <a:cubicBezTo>
                    <a:pt x="217" y="500"/>
                    <a:pt x="74" y="896"/>
                    <a:pt x="11" y="1308"/>
                  </a:cubicBezTo>
                  <a:cubicBezTo>
                    <a:pt x="1" y="1358"/>
                    <a:pt x="36" y="1396"/>
                    <a:pt x="75" y="1396"/>
                  </a:cubicBezTo>
                  <a:cubicBezTo>
                    <a:pt x="97" y="1396"/>
                    <a:pt x="120" y="1384"/>
                    <a:pt x="137" y="1355"/>
                  </a:cubicBezTo>
                  <a:cubicBezTo>
                    <a:pt x="343" y="991"/>
                    <a:pt x="375" y="500"/>
                    <a:pt x="407" y="72"/>
                  </a:cubicBezTo>
                  <a:cubicBezTo>
                    <a:pt x="415" y="25"/>
                    <a:pt x="379" y="1"/>
                    <a:pt x="339" y="1"/>
                  </a:cubicBez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7" name="Google Shape;4807;p50"/>
            <p:cNvSpPr/>
            <p:nvPr/>
          </p:nvSpPr>
          <p:spPr>
            <a:xfrm>
              <a:off x="3754125" y="2937800"/>
              <a:ext cx="7150" cy="34725"/>
            </a:xfrm>
            <a:custGeom>
              <a:avLst/>
              <a:gdLst/>
              <a:ahLst/>
              <a:cxnLst/>
              <a:rect l="l" t="t" r="r" b="b"/>
              <a:pathLst>
                <a:path w="286" h="1389" extrusionOk="0">
                  <a:moveTo>
                    <a:pt x="175" y="0"/>
                  </a:moveTo>
                  <a:cubicBezTo>
                    <a:pt x="143" y="0"/>
                    <a:pt x="112" y="20"/>
                    <a:pt x="112" y="59"/>
                  </a:cubicBezTo>
                  <a:cubicBezTo>
                    <a:pt x="112" y="281"/>
                    <a:pt x="96" y="487"/>
                    <a:pt x="80" y="693"/>
                  </a:cubicBezTo>
                  <a:cubicBezTo>
                    <a:pt x="48" y="915"/>
                    <a:pt x="1" y="1121"/>
                    <a:pt x="17" y="1327"/>
                  </a:cubicBezTo>
                  <a:cubicBezTo>
                    <a:pt x="17" y="1369"/>
                    <a:pt x="43" y="1388"/>
                    <a:pt x="70" y="1388"/>
                  </a:cubicBezTo>
                  <a:cubicBezTo>
                    <a:pt x="95" y="1388"/>
                    <a:pt x="120" y="1373"/>
                    <a:pt x="127" y="1343"/>
                  </a:cubicBezTo>
                  <a:cubicBezTo>
                    <a:pt x="286" y="963"/>
                    <a:pt x="254" y="471"/>
                    <a:pt x="238" y="59"/>
                  </a:cubicBezTo>
                  <a:cubicBezTo>
                    <a:pt x="238" y="20"/>
                    <a:pt x="207" y="0"/>
                    <a:pt x="175" y="0"/>
                  </a:cubicBez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8" name="Google Shape;4808;p50"/>
            <p:cNvSpPr/>
            <p:nvPr/>
          </p:nvSpPr>
          <p:spPr>
            <a:xfrm>
              <a:off x="3731150" y="2926600"/>
              <a:ext cx="6775" cy="40250"/>
            </a:xfrm>
            <a:custGeom>
              <a:avLst/>
              <a:gdLst/>
              <a:ahLst/>
              <a:cxnLst/>
              <a:rect l="l" t="t" r="r" b="b"/>
              <a:pathLst>
                <a:path w="271" h="1610" extrusionOk="0">
                  <a:moveTo>
                    <a:pt x="221" y="1"/>
                  </a:moveTo>
                  <a:cubicBezTo>
                    <a:pt x="195" y="1"/>
                    <a:pt x="167" y="16"/>
                    <a:pt x="159" y="48"/>
                  </a:cubicBezTo>
                  <a:cubicBezTo>
                    <a:pt x="112" y="539"/>
                    <a:pt x="1" y="1062"/>
                    <a:pt x="33" y="1553"/>
                  </a:cubicBezTo>
                  <a:cubicBezTo>
                    <a:pt x="41" y="1589"/>
                    <a:pt x="75" y="1609"/>
                    <a:pt x="106" y="1609"/>
                  </a:cubicBezTo>
                  <a:cubicBezTo>
                    <a:pt x="130" y="1609"/>
                    <a:pt x="152" y="1597"/>
                    <a:pt x="159" y="1569"/>
                  </a:cubicBezTo>
                  <a:cubicBezTo>
                    <a:pt x="270" y="1078"/>
                    <a:pt x="238" y="539"/>
                    <a:pt x="270" y="48"/>
                  </a:cubicBezTo>
                  <a:cubicBezTo>
                    <a:pt x="270" y="16"/>
                    <a:pt x="246" y="1"/>
                    <a:pt x="221" y="1"/>
                  </a:cubicBez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9" name="Google Shape;4809;p50"/>
            <p:cNvSpPr/>
            <p:nvPr/>
          </p:nvSpPr>
          <p:spPr>
            <a:xfrm>
              <a:off x="3714525" y="2913600"/>
              <a:ext cx="7150" cy="52125"/>
            </a:xfrm>
            <a:custGeom>
              <a:avLst/>
              <a:gdLst/>
              <a:ahLst/>
              <a:cxnLst/>
              <a:rect l="l" t="t" r="r" b="b"/>
              <a:pathLst>
                <a:path w="286" h="2085" extrusionOk="0">
                  <a:moveTo>
                    <a:pt x="227" y="1"/>
                  </a:moveTo>
                  <a:cubicBezTo>
                    <a:pt x="207" y="1"/>
                    <a:pt x="191" y="10"/>
                    <a:pt x="191" y="29"/>
                  </a:cubicBezTo>
                  <a:cubicBezTo>
                    <a:pt x="96" y="679"/>
                    <a:pt x="0" y="1376"/>
                    <a:pt x="64" y="2026"/>
                  </a:cubicBezTo>
                  <a:cubicBezTo>
                    <a:pt x="72" y="2065"/>
                    <a:pt x="103" y="2085"/>
                    <a:pt x="133" y="2085"/>
                  </a:cubicBezTo>
                  <a:cubicBezTo>
                    <a:pt x="163" y="2085"/>
                    <a:pt x="191" y="2065"/>
                    <a:pt x="191" y="2026"/>
                  </a:cubicBezTo>
                  <a:cubicBezTo>
                    <a:pt x="254" y="1360"/>
                    <a:pt x="222" y="711"/>
                    <a:pt x="286" y="45"/>
                  </a:cubicBezTo>
                  <a:cubicBezTo>
                    <a:pt x="286" y="18"/>
                    <a:pt x="254" y="1"/>
                    <a:pt x="227" y="1"/>
                  </a:cubicBez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0" name="Google Shape;4810;p50"/>
            <p:cNvSpPr/>
            <p:nvPr/>
          </p:nvSpPr>
          <p:spPr>
            <a:xfrm>
              <a:off x="3698675" y="2932250"/>
              <a:ext cx="7950" cy="37075"/>
            </a:xfrm>
            <a:custGeom>
              <a:avLst/>
              <a:gdLst/>
              <a:ahLst/>
              <a:cxnLst/>
              <a:rect l="l" t="t" r="r" b="b"/>
              <a:pathLst>
                <a:path w="318" h="1483" extrusionOk="0">
                  <a:moveTo>
                    <a:pt x="122" y="0"/>
                  </a:moveTo>
                  <a:cubicBezTo>
                    <a:pt x="88" y="0"/>
                    <a:pt x="56" y="20"/>
                    <a:pt x="64" y="60"/>
                  </a:cubicBezTo>
                  <a:cubicBezTo>
                    <a:pt x="64" y="313"/>
                    <a:pt x="80" y="551"/>
                    <a:pt x="64" y="804"/>
                  </a:cubicBezTo>
                  <a:cubicBezTo>
                    <a:pt x="48" y="1010"/>
                    <a:pt x="1" y="1232"/>
                    <a:pt x="32" y="1438"/>
                  </a:cubicBezTo>
                  <a:cubicBezTo>
                    <a:pt x="42" y="1466"/>
                    <a:pt x="72" y="1483"/>
                    <a:pt x="99" y="1483"/>
                  </a:cubicBezTo>
                  <a:cubicBezTo>
                    <a:pt x="119" y="1483"/>
                    <a:pt x="137" y="1474"/>
                    <a:pt x="143" y="1454"/>
                  </a:cubicBezTo>
                  <a:cubicBezTo>
                    <a:pt x="318" y="1058"/>
                    <a:pt x="238" y="487"/>
                    <a:pt x="191" y="60"/>
                  </a:cubicBezTo>
                  <a:cubicBezTo>
                    <a:pt x="191" y="20"/>
                    <a:pt x="155" y="0"/>
                    <a:pt x="122" y="0"/>
                  </a:cubicBez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1" name="Google Shape;4811;p50"/>
            <p:cNvSpPr/>
            <p:nvPr/>
          </p:nvSpPr>
          <p:spPr>
            <a:xfrm>
              <a:off x="3678475" y="2926200"/>
              <a:ext cx="7150" cy="41975"/>
            </a:xfrm>
            <a:custGeom>
              <a:avLst/>
              <a:gdLst/>
              <a:ahLst/>
              <a:cxnLst/>
              <a:rect l="l" t="t" r="r" b="b"/>
              <a:pathLst>
                <a:path w="286" h="1679" extrusionOk="0">
                  <a:moveTo>
                    <a:pt x="151" y="1"/>
                  </a:moveTo>
                  <a:cubicBezTo>
                    <a:pt x="131" y="1"/>
                    <a:pt x="112" y="17"/>
                    <a:pt x="112" y="48"/>
                  </a:cubicBezTo>
                  <a:cubicBezTo>
                    <a:pt x="80" y="539"/>
                    <a:pt x="1" y="1189"/>
                    <a:pt x="191" y="1648"/>
                  </a:cubicBezTo>
                  <a:cubicBezTo>
                    <a:pt x="191" y="1666"/>
                    <a:pt x="210" y="1678"/>
                    <a:pt x="227" y="1678"/>
                  </a:cubicBezTo>
                  <a:cubicBezTo>
                    <a:pt x="241" y="1678"/>
                    <a:pt x="254" y="1670"/>
                    <a:pt x="254" y="1648"/>
                  </a:cubicBezTo>
                  <a:cubicBezTo>
                    <a:pt x="286" y="1395"/>
                    <a:pt x="238" y="1157"/>
                    <a:pt x="223" y="904"/>
                  </a:cubicBezTo>
                  <a:cubicBezTo>
                    <a:pt x="191" y="619"/>
                    <a:pt x="191" y="333"/>
                    <a:pt x="191" y="48"/>
                  </a:cubicBezTo>
                  <a:cubicBezTo>
                    <a:pt x="191" y="17"/>
                    <a:pt x="171" y="1"/>
                    <a:pt x="151" y="1"/>
                  </a:cubicBez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2" name="Google Shape;4812;p50"/>
            <p:cNvSpPr/>
            <p:nvPr/>
          </p:nvSpPr>
          <p:spPr>
            <a:xfrm>
              <a:off x="3666375" y="2932975"/>
              <a:ext cx="6200" cy="30650"/>
            </a:xfrm>
            <a:custGeom>
              <a:avLst/>
              <a:gdLst/>
              <a:ahLst/>
              <a:cxnLst/>
              <a:rect l="l" t="t" r="r" b="b"/>
              <a:pathLst>
                <a:path w="248" h="1226" extrusionOk="0">
                  <a:moveTo>
                    <a:pt x="69" y="1"/>
                  </a:moveTo>
                  <a:cubicBezTo>
                    <a:pt x="36" y="1"/>
                    <a:pt x="0" y="31"/>
                    <a:pt x="10" y="78"/>
                  </a:cubicBezTo>
                  <a:cubicBezTo>
                    <a:pt x="41" y="284"/>
                    <a:pt x="57" y="490"/>
                    <a:pt x="57" y="696"/>
                  </a:cubicBezTo>
                  <a:cubicBezTo>
                    <a:pt x="57" y="870"/>
                    <a:pt x="10" y="1029"/>
                    <a:pt x="57" y="1187"/>
                  </a:cubicBezTo>
                  <a:cubicBezTo>
                    <a:pt x="66" y="1213"/>
                    <a:pt x="84" y="1225"/>
                    <a:pt x="104" y="1225"/>
                  </a:cubicBezTo>
                  <a:cubicBezTo>
                    <a:pt x="120" y="1225"/>
                    <a:pt x="138" y="1217"/>
                    <a:pt x="152" y="1203"/>
                  </a:cubicBezTo>
                  <a:cubicBezTo>
                    <a:pt x="247" y="1045"/>
                    <a:pt x="215" y="839"/>
                    <a:pt x="215" y="664"/>
                  </a:cubicBezTo>
                  <a:cubicBezTo>
                    <a:pt x="200" y="458"/>
                    <a:pt x="168" y="252"/>
                    <a:pt x="120" y="47"/>
                  </a:cubicBezTo>
                  <a:cubicBezTo>
                    <a:pt x="114" y="15"/>
                    <a:pt x="92" y="1"/>
                    <a:pt x="69" y="1"/>
                  </a:cubicBez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3" name="Google Shape;4813;p50"/>
            <p:cNvSpPr/>
            <p:nvPr/>
          </p:nvSpPr>
          <p:spPr>
            <a:xfrm>
              <a:off x="3637625" y="2907400"/>
              <a:ext cx="14350" cy="51825"/>
            </a:xfrm>
            <a:custGeom>
              <a:avLst/>
              <a:gdLst/>
              <a:ahLst/>
              <a:cxnLst/>
              <a:rect l="l" t="t" r="r" b="b"/>
              <a:pathLst>
                <a:path w="574" h="2073" extrusionOk="0">
                  <a:moveTo>
                    <a:pt x="65" y="1"/>
                  </a:moveTo>
                  <a:cubicBezTo>
                    <a:pt x="30" y="1"/>
                    <a:pt x="0" y="25"/>
                    <a:pt x="19" y="71"/>
                  </a:cubicBezTo>
                  <a:cubicBezTo>
                    <a:pt x="209" y="721"/>
                    <a:pt x="256" y="1371"/>
                    <a:pt x="399" y="2020"/>
                  </a:cubicBezTo>
                  <a:cubicBezTo>
                    <a:pt x="406" y="2056"/>
                    <a:pt x="429" y="2072"/>
                    <a:pt x="454" y="2072"/>
                  </a:cubicBezTo>
                  <a:cubicBezTo>
                    <a:pt x="484" y="2072"/>
                    <a:pt x="517" y="2048"/>
                    <a:pt x="526" y="2004"/>
                  </a:cubicBezTo>
                  <a:cubicBezTo>
                    <a:pt x="573" y="1355"/>
                    <a:pt x="352" y="642"/>
                    <a:pt x="130" y="40"/>
                  </a:cubicBezTo>
                  <a:cubicBezTo>
                    <a:pt x="117" y="13"/>
                    <a:pt x="90" y="1"/>
                    <a:pt x="65" y="1"/>
                  </a:cubicBez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4" name="Google Shape;4814;p50"/>
            <p:cNvSpPr/>
            <p:nvPr/>
          </p:nvSpPr>
          <p:spPr>
            <a:xfrm>
              <a:off x="3624775" y="2914375"/>
              <a:ext cx="14125" cy="42775"/>
            </a:xfrm>
            <a:custGeom>
              <a:avLst/>
              <a:gdLst/>
              <a:ahLst/>
              <a:cxnLst/>
              <a:rect l="l" t="t" r="r" b="b"/>
              <a:pathLst>
                <a:path w="565" h="1711" extrusionOk="0">
                  <a:moveTo>
                    <a:pt x="73" y="0"/>
                  </a:moveTo>
                  <a:cubicBezTo>
                    <a:pt x="36" y="0"/>
                    <a:pt x="1" y="30"/>
                    <a:pt x="10" y="78"/>
                  </a:cubicBezTo>
                  <a:cubicBezTo>
                    <a:pt x="121" y="585"/>
                    <a:pt x="200" y="1266"/>
                    <a:pt x="501" y="1694"/>
                  </a:cubicBezTo>
                  <a:cubicBezTo>
                    <a:pt x="507" y="1706"/>
                    <a:pt x="518" y="1711"/>
                    <a:pt x="529" y="1711"/>
                  </a:cubicBezTo>
                  <a:cubicBezTo>
                    <a:pt x="546" y="1711"/>
                    <a:pt x="565" y="1697"/>
                    <a:pt x="565" y="1678"/>
                  </a:cubicBezTo>
                  <a:cubicBezTo>
                    <a:pt x="565" y="1408"/>
                    <a:pt x="454" y="1155"/>
                    <a:pt x="374" y="917"/>
                  </a:cubicBezTo>
                  <a:cubicBezTo>
                    <a:pt x="295" y="616"/>
                    <a:pt x="216" y="331"/>
                    <a:pt x="137" y="46"/>
                  </a:cubicBezTo>
                  <a:cubicBezTo>
                    <a:pt x="124" y="14"/>
                    <a:pt x="98" y="0"/>
                    <a:pt x="73" y="0"/>
                  </a:cubicBez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5" name="Google Shape;4815;p50"/>
            <p:cNvSpPr/>
            <p:nvPr/>
          </p:nvSpPr>
          <p:spPr>
            <a:xfrm>
              <a:off x="3602350" y="2902900"/>
              <a:ext cx="17000" cy="50325"/>
            </a:xfrm>
            <a:custGeom>
              <a:avLst/>
              <a:gdLst/>
              <a:ahLst/>
              <a:cxnLst/>
              <a:rect l="l" t="t" r="r" b="b"/>
              <a:pathLst>
                <a:path w="680" h="2013" extrusionOk="0">
                  <a:moveTo>
                    <a:pt x="88" y="1"/>
                  </a:moveTo>
                  <a:cubicBezTo>
                    <a:pt x="46" y="1"/>
                    <a:pt x="1" y="35"/>
                    <a:pt x="20" y="93"/>
                  </a:cubicBezTo>
                  <a:cubicBezTo>
                    <a:pt x="178" y="711"/>
                    <a:pt x="305" y="1376"/>
                    <a:pt x="559" y="1978"/>
                  </a:cubicBezTo>
                  <a:cubicBezTo>
                    <a:pt x="565" y="2003"/>
                    <a:pt x="584" y="2013"/>
                    <a:pt x="606" y="2013"/>
                  </a:cubicBezTo>
                  <a:cubicBezTo>
                    <a:pt x="641" y="2013"/>
                    <a:pt x="679" y="1986"/>
                    <a:pt x="669" y="1947"/>
                  </a:cubicBezTo>
                  <a:cubicBezTo>
                    <a:pt x="574" y="1297"/>
                    <a:pt x="337" y="663"/>
                    <a:pt x="147" y="46"/>
                  </a:cubicBezTo>
                  <a:cubicBezTo>
                    <a:pt x="140" y="15"/>
                    <a:pt x="115" y="1"/>
                    <a:pt x="88" y="1"/>
                  </a:cubicBez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6" name="Google Shape;4816;p50"/>
            <p:cNvSpPr/>
            <p:nvPr/>
          </p:nvSpPr>
          <p:spPr>
            <a:xfrm>
              <a:off x="3587150" y="2916750"/>
              <a:ext cx="13325" cy="34975"/>
            </a:xfrm>
            <a:custGeom>
              <a:avLst/>
              <a:gdLst/>
              <a:ahLst/>
              <a:cxnLst/>
              <a:rect l="l" t="t" r="r" b="b"/>
              <a:pathLst>
                <a:path w="533" h="1399" extrusionOk="0">
                  <a:moveTo>
                    <a:pt x="83" y="0"/>
                  </a:moveTo>
                  <a:cubicBezTo>
                    <a:pt x="42" y="0"/>
                    <a:pt x="1" y="30"/>
                    <a:pt x="10" y="78"/>
                  </a:cubicBezTo>
                  <a:cubicBezTo>
                    <a:pt x="73" y="315"/>
                    <a:pt x="153" y="553"/>
                    <a:pt x="216" y="775"/>
                  </a:cubicBezTo>
                  <a:cubicBezTo>
                    <a:pt x="279" y="981"/>
                    <a:pt x="327" y="1203"/>
                    <a:pt x="454" y="1377"/>
                  </a:cubicBezTo>
                  <a:cubicBezTo>
                    <a:pt x="461" y="1391"/>
                    <a:pt x="477" y="1399"/>
                    <a:pt x="494" y="1399"/>
                  </a:cubicBezTo>
                  <a:cubicBezTo>
                    <a:pt x="514" y="1399"/>
                    <a:pt x="533" y="1387"/>
                    <a:pt x="533" y="1361"/>
                  </a:cubicBezTo>
                  <a:cubicBezTo>
                    <a:pt x="533" y="1139"/>
                    <a:pt x="454" y="933"/>
                    <a:pt x="390" y="727"/>
                  </a:cubicBezTo>
                  <a:cubicBezTo>
                    <a:pt x="311" y="505"/>
                    <a:pt x="232" y="268"/>
                    <a:pt x="153" y="46"/>
                  </a:cubicBezTo>
                  <a:cubicBezTo>
                    <a:pt x="140" y="14"/>
                    <a:pt x="112" y="0"/>
                    <a:pt x="83" y="0"/>
                  </a:cubicBez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7" name="Google Shape;4817;p50"/>
            <p:cNvSpPr/>
            <p:nvPr/>
          </p:nvSpPr>
          <p:spPr>
            <a:xfrm>
              <a:off x="3564175" y="2909225"/>
              <a:ext cx="13725" cy="38300"/>
            </a:xfrm>
            <a:custGeom>
              <a:avLst/>
              <a:gdLst/>
              <a:ahLst/>
              <a:cxnLst/>
              <a:rect l="l" t="t" r="r" b="b"/>
              <a:pathLst>
                <a:path w="549" h="1532" extrusionOk="0">
                  <a:moveTo>
                    <a:pt x="80" y="0"/>
                  </a:moveTo>
                  <a:cubicBezTo>
                    <a:pt x="42" y="0"/>
                    <a:pt x="1" y="30"/>
                    <a:pt x="10" y="78"/>
                  </a:cubicBezTo>
                  <a:cubicBezTo>
                    <a:pt x="105" y="537"/>
                    <a:pt x="184" y="1107"/>
                    <a:pt x="454" y="1504"/>
                  </a:cubicBezTo>
                  <a:cubicBezTo>
                    <a:pt x="460" y="1522"/>
                    <a:pt x="476" y="1531"/>
                    <a:pt x="493" y="1531"/>
                  </a:cubicBezTo>
                  <a:cubicBezTo>
                    <a:pt x="520" y="1531"/>
                    <a:pt x="549" y="1510"/>
                    <a:pt x="549" y="1472"/>
                  </a:cubicBezTo>
                  <a:cubicBezTo>
                    <a:pt x="517" y="1250"/>
                    <a:pt x="422" y="1028"/>
                    <a:pt x="359" y="806"/>
                  </a:cubicBezTo>
                  <a:cubicBezTo>
                    <a:pt x="279" y="553"/>
                    <a:pt x="200" y="299"/>
                    <a:pt x="137" y="46"/>
                  </a:cubicBezTo>
                  <a:cubicBezTo>
                    <a:pt x="130" y="14"/>
                    <a:pt x="106" y="0"/>
                    <a:pt x="80" y="0"/>
                  </a:cubicBez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8" name="Google Shape;4818;p50"/>
            <p:cNvSpPr/>
            <p:nvPr/>
          </p:nvSpPr>
          <p:spPr>
            <a:xfrm>
              <a:off x="3554900" y="2918275"/>
              <a:ext cx="520450" cy="241225"/>
            </a:xfrm>
            <a:custGeom>
              <a:avLst/>
              <a:gdLst/>
              <a:ahLst/>
              <a:cxnLst/>
              <a:rect l="l" t="t" r="r" b="b"/>
              <a:pathLst>
                <a:path w="20818" h="9649" extrusionOk="0">
                  <a:moveTo>
                    <a:pt x="20818" y="1"/>
                  </a:moveTo>
                  <a:lnTo>
                    <a:pt x="20818" y="1"/>
                  </a:lnTo>
                  <a:cubicBezTo>
                    <a:pt x="17841" y="1497"/>
                    <a:pt x="13951" y="2075"/>
                    <a:pt x="10187" y="2075"/>
                  </a:cubicBezTo>
                  <a:cubicBezTo>
                    <a:pt x="6259" y="2075"/>
                    <a:pt x="2469" y="1445"/>
                    <a:pt x="1" y="571"/>
                  </a:cubicBezTo>
                  <a:lnTo>
                    <a:pt x="1" y="571"/>
                  </a:lnTo>
                  <a:cubicBezTo>
                    <a:pt x="682" y="2472"/>
                    <a:pt x="1474" y="4373"/>
                    <a:pt x="2805" y="5926"/>
                  </a:cubicBezTo>
                  <a:cubicBezTo>
                    <a:pt x="4373" y="7748"/>
                    <a:pt x="6512" y="9364"/>
                    <a:pt x="8968" y="9617"/>
                  </a:cubicBezTo>
                  <a:cubicBezTo>
                    <a:pt x="9186" y="9639"/>
                    <a:pt x="9406" y="9649"/>
                    <a:pt x="9626" y="9649"/>
                  </a:cubicBezTo>
                  <a:cubicBezTo>
                    <a:pt x="12349" y="9649"/>
                    <a:pt x="15193" y="8072"/>
                    <a:pt x="17143" y="6211"/>
                  </a:cubicBezTo>
                  <a:cubicBezTo>
                    <a:pt x="19044" y="4389"/>
                    <a:pt x="19931" y="2425"/>
                    <a:pt x="20818" y="1"/>
                  </a:cubicBezTo>
                  <a:close/>
                </a:path>
              </a:pathLst>
            </a:custGeom>
            <a:solidFill>
              <a:srgbClr val="FFA4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9" name="Google Shape;4819;p50"/>
            <p:cNvSpPr/>
            <p:nvPr/>
          </p:nvSpPr>
          <p:spPr>
            <a:xfrm>
              <a:off x="3564575" y="2942775"/>
              <a:ext cx="500325" cy="62350"/>
            </a:xfrm>
            <a:custGeom>
              <a:avLst/>
              <a:gdLst/>
              <a:ahLst/>
              <a:cxnLst/>
              <a:rect l="l" t="t" r="r" b="b"/>
              <a:pathLst>
                <a:path w="20013" h="2494" extrusionOk="0">
                  <a:moveTo>
                    <a:pt x="19939" y="1"/>
                  </a:moveTo>
                  <a:cubicBezTo>
                    <a:pt x="19934" y="1"/>
                    <a:pt x="19929" y="1"/>
                    <a:pt x="19924" y="3"/>
                  </a:cubicBezTo>
                  <a:cubicBezTo>
                    <a:pt x="16660" y="1587"/>
                    <a:pt x="13207" y="2189"/>
                    <a:pt x="9595" y="2221"/>
                  </a:cubicBezTo>
                  <a:cubicBezTo>
                    <a:pt x="9258" y="2224"/>
                    <a:pt x="8918" y="2227"/>
                    <a:pt x="8576" y="2227"/>
                  </a:cubicBezTo>
                  <a:cubicBezTo>
                    <a:pt x="5702" y="2227"/>
                    <a:pt x="2680" y="2052"/>
                    <a:pt x="89" y="764"/>
                  </a:cubicBezTo>
                  <a:cubicBezTo>
                    <a:pt x="80" y="757"/>
                    <a:pt x="71" y="755"/>
                    <a:pt x="63" y="755"/>
                  </a:cubicBezTo>
                  <a:cubicBezTo>
                    <a:pt x="26" y="755"/>
                    <a:pt x="0" y="801"/>
                    <a:pt x="26" y="827"/>
                  </a:cubicBezTo>
                  <a:cubicBezTo>
                    <a:pt x="1040" y="1762"/>
                    <a:pt x="2767" y="2015"/>
                    <a:pt x="4066" y="2205"/>
                  </a:cubicBezTo>
                  <a:cubicBezTo>
                    <a:pt x="5620" y="2439"/>
                    <a:pt x="7210" y="2494"/>
                    <a:pt x="8773" y="2494"/>
                  </a:cubicBezTo>
                  <a:cubicBezTo>
                    <a:pt x="9011" y="2494"/>
                    <a:pt x="9248" y="2492"/>
                    <a:pt x="9484" y="2490"/>
                  </a:cubicBezTo>
                  <a:cubicBezTo>
                    <a:pt x="13112" y="2459"/>
                    <a:pt x="16771" y="1888"/>
                    <a:pt x="19956" y="82"/>
                  </a:cubicBezTo>
                  <a:cubicBezTo>
                    <a:pt x="20012" y="54"/>
                    <a:pt x="19981" y="1"/>
                    <a:pt x="19939" y="1"/>
                  </a:cubicBez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0" name="Google Shape;4820;p50"/>
            <p:cNvSpPr/>
            <p:nvPr/>
          </p:nvSpPr>
          <p:spPr>
            <a:xfrm>
              <a:off x="3553525" y="2917050"/>
              <a:ext cx="522125" cy="60000"/>
            </a:xfrm>
            <a:custGeom>
              <a:avLst/>
              <a:gdLst/>
              <a:ahLst/>
              <a:cxnLst/>
              <a:rect l="l" t="t" r="r" b="b"/>
              <a:pathLst>
                <a:path w="20885" h="2400" extrusionOk="0">
                  <a:moveTo>
                    <a:pt x="20822" y="0"/>
                  </a:moveTo>
                  <a:cubicBezTo>
                    <a:pt x="20818" y="0"/>
                    <a:pt x="20814" y="1"/>
                    <a:pt x="20810" y="2"/>
                  </a:cubicBezTo>
                  <a:cubicBezTo>
                    <a:pt x="19194" y="478"/>
                    <a:pt x="17641" y="1111"/>
                    <a:pt x="15993" y="1476"/>
                  </a:cubicBezTo>
                  <a:cubicBezTo>
                    <a:pt x="14219" y="1872"/>
                    <a:pt x="12397" y="2078"/>
                    <a:pt x="10591" y="2125"/>
                  </a:cubicBezTo>
                  <a:cubicBezTo>
                    <a:pt x="10257" y="2137"/>
                    <a:pt x="9924" y="2143"/>
                    <a:pt x="9591" y="2143"/>
                  </a:cubicBezTo>
                  <a:cubicBezTo>
                    <a:pt x="8124" y="2143"/>
                    <a:pt x="6667" y="2031"/>
                    <a:pt x="5221" y="1824"/>
                  </a:cubicBezTo>
                  <a:cubicBezTo>
                    <a:pt x="4349" y="1697"/>
                    <a:pt x="3494" y="1523"/>
                    <a:pt x="2638" y="1365"/>
                  </a:cubicBezTo>
                  <a:cubicBezTo>
                    <a:pt x="1767" y="1191"/>
                    <a:pt x="880" y="1016"/>
                    <a:pt x="72" y="588"/>
                  </a:cubicBezTo>
                  <a:cubicBezTo>
                    <a:pt x="64" y="583"/>
                    <a:pt x="57" y="581"/>
                    <a:pt x="50" y="581"/>
                  </a:cubicBezTo>
                  <a:cubicBezTo>
                    <a:pt x="16" y="581"/>
                    <a:pt x="0" y="641"/>
                    <a:pt x="40" y="668"/>
                  </a:cubicBezTo>
                  <a:cubicBezTo>
                    <a:pt x="721" y="1095"/>
                    <a:pt x="1482" y="1301"/>
                    <a:pt x="2274" y="1476"/>
                  </a:cubicBezTo>
                  <a:cubicBezTo>
                    <a:pt x="3193" y="1682"/>
                    <a:pt x="4112" y="1872"/>
                    <a:pt x="5046" y="2014"/>
                  </a:cubicBezTo>
                  <a:cubicBezTo>
                    <a:pt x="6658" y="2271"/>
                    <a:pt x="8294" y="2399"/>
                    <a:pt x="9922" y="2399"/>
                  </a:cubicBezTo>
                  <a:cubicBezTo>
                    <a:pt x="10103" y="2399"/>
                    <a:pt x="10284" y="2398"/>
                    <a:pt x="10464" y="2395"/>
                  </a:cubicBezTo>
                  <a:cubicBezTo>
                    <a:pt x="12271" y="2363"/>
                    <a:pt x="14077" y="2157"/>
                    <a:pt x="15835" y="1777"/>
                  </a:cubicBezTo>
                  <a:cubicBezTo>
                    <a:pt x="17514" y="1428"/>
                    <a:pt x="19352" y="985"/>
                    <a:pt x="20841" y="82"/>
                  </a:cubicBezTo>
                  <a:cubicBezTo>
                    <a:pt x="20885" y="67"/>
                    <a:pt x="20862" y="0"/>
                    <a:pt x="20822" y="0"/>
                  </a:cubicBez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1" name="Google Shape;4821;p50"/>
            <p:cNvSpPr/>
            <p:nvPr/>
          </p:nvSpPr>
          <p:spPr>
            <a:xfrm>
              <a:off x="4012750" y="2979300"/>
              <a:ext cx="24975" cy="21775"/>
            </a:xfrm>
            <a:custGeom>
              <a:avLst/>
              <a:gdLst/>
              <a:ahLst/>
              <a:cxnLst/>
              <a:rect l="l" t="t" r="r" b="b"/>
              <a:pathLst>
                <a:path w="999" h="871" extrusionOk="0">
                  <a:moveTo>
                    <a:pt x="511" y="1"/>
                  </a:moveTo>
                  <a:cubicBezTo>
                    <a:pt x="447" y="1"/>
                    <a:pt x="381" y="16"/>
                    <a:pt x="318" y="47"/>
                  </a:cubicBezTo>
                  <a:cubicBezTo>
                    <a:pt x="96" y="142"/>
                    <a:pt x="1" y="412"/>
                    <a:pt x="112" y="633"/>
                  </a:cubicBezTo>
                  <a:cubicBezTo>
                    <a:pt x="179" y="780"/>
                    <a:pt x="335" y="870"/>
                    <a:pt x="494" y="870"/>
                  </a:cubicBezTo>
                  <a:cubicBezTo>
                    <a:pt x="558" y="870"/>
                    <a:pt x="623" y="855"/>
                    <a:pt x="682" y="823"/>
                  </a:cubicBezTo>
                  <a:cubicBezTo>
                    <a:pt x="904" y="728"/>
                    <a:pt x="999" y="475"/>
                    <a:pt x="888" y="253"/>
                  </a:cubicBezTo>
                  <a:cubicBezTo>
                    <a:pt x="820" y="94"/>
                    <a:pt x="671" y="1"/>
                    <a:pt x="511" y="1"/>
                  </a:cubicBez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2" name="Google Shape;4822;p50"/>
            <p:cNvSpPr/>
            <p:nvPr/>
          </p:nvSpPr>
          <p:spPr>
            <a:xfrm>
              <a:off x="3940275" y="2997375"/>
              <a:ext cx="24975" cy="21725"/>
            </a:xfrm>
            <a:custGeom>
              <a:avLst/>
              <a:gdLst/>
              <a:ahLst/>
              <a:cxnLst/>
              <a:rect l="l" t="t" r="r" b="b"/>
              <a:pathLst>
                <a:path w="999" h="869" extrusionOk="0">
                  <a:moveTo>
                    <a:pt x="490" y="0"/>
                  </a:moveTo>
                  <a:cubicBezTo>
                    <a:pt x="431" y="0"/>
                    <a:pt x="372" y="12"/>
                    <a:pt x="318" y="37"/>
                  </a:cubicBezTo>
                  <a:cubicBezTo>
                    <a:pt x="96" y="148"/>
                    <a:pt x="1" y="401"/>
                    <a:pt x="112" y="623"/>
                  </a:cubicBezTo>
                  <a:cubicBezTo>
                    <a:pt x="180" y="783"/>
                    <a:pt x="339" y="869"/>
                    <a:pt x="499" y="869"/>
                  </a:cubicBezTo>
                  <a:cubicBezTo>
                    <a:pt x="562" y="869"/>
                    <a:pt x="624" y="856"/>
                    <a:pt x="682" y="829"/>
                  </a:cubicBezTo>
                  <a:cubicBezTo>
                    <a:pt x="904" y="718"/>
                    <a:pt x="999" y="465"/>
                    <a:pt x="888" y="243"/>
                  </a:cubicBezTo>
                  <a:cubicBezTo>
                    <a:pt x="818" y="92"/>
                    <a:pt x="654" y="0"/>
                    <a:pt x="490" y="0"/>
                  </a:cubicBez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3" name="Google Shape;4823;p50"/>
            <p:cNvSpPr/>
            <p:nvPr/>
          </p:nvSpPr>
          <p:spPr>
            <a:xfrm>
              <a:off x="3846025" y="3010200"/>
              <a:ext cx="24575" cy="21750"/>
            </a:xfrm>
            <a:custGeom>
              <a:avLst/>
              <a:gdLst/>
              <a:ahLst/>
              <a:cxnLst/>
              <a:rect l="l" t="t" r="r" b="b"/>
              <a:pathLst>
                <a:path w="983" h="870" extrusionOk="0">
                  <a:moveTo>
                    <a:pt x="494" y="0"/>
                  </a:moveTo>
                  <a:cubicBezTo>
                    <a:pt x="430" y="0"/>
                    <a:pt x="364" y="15"/>
                    <a:pt x="301" y="47"/>
                  </a:cubicBezTo>
                  <a:cubicBezTo>
                    <a:pt x="95" y="142"/>
                    <a:pt x="0" y="411"/>
                    <a:pt x="95" y="617"/>
                  </a:cubicBezTo>
                  <a:cubicBezTo>
                    <a:pt x="175" y="776"/>
                    <a:pt x="327" y="870"/>
                    <a:pt x="488" y="870"/>
                  </a:cubicBezTo>
                  <a:cubicBezTo>
                    <a:pt x="552" y="870"/>
                    <a:pt x="618" y="855"/>
                    <a:pt x="681" y="823"/>
                  </a:cubicBezTo>
                  <a:cubicBezTo>
                    <a:pt x="887" y="728"/>
                    <a:pt x="982" y="459"/>
                    <a:pt x="887" y="253"/>
                  </a:cubicBezTo>
                  <a:cubicBezTo>
                    <a:pt x="808" y="94"/>
                    <a:pt x="656" y="0"/>
                    <a:pt x="494" y="0"/>
                  </a:cubicBez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4" name="Google Shape;4824;p50"/>
            <p:cNvSpPr/>
            <p:nvPr/>
          </p:nvSpPr>
          <p:spPr>
            <a:xfrm>
              <a:off x="3754925" y="3014000"/>
              <a:ext cx="24575" cy="21750"/>
            </a:xfrm>
            <a:custGeom>
              <a:avLst/>
              <a:gdLst/>
              <a:ahLst/>
              <a:cxnLst/>
              <a:rect l="l" t="t" r="r" b="b"/>
              <a:pathLst>
                <a:path w="983" h="870" extrusionOk="0">
                  <a:moveTo>
                    <a:pt x="481" y="0"/>
                  </a:moveTo>
                  <a:cubicBezTo>
                    <a:pt x="421" y="0"/>
                    <a:pt x="360" y="12"/>
                    <a:pt x="301" y="37"/>
                  </a:cubicBezTo>
                  <a:cubicBezTo>
                    <a:pt x="80" y="148"/>
                    <a:pt x="0" y="402"/>
                    <a:pt x="95" y="624"/>
                  </a:cubicBezTo>
                  <a:cubicBezTo>
                    <a:pt x="175" y="783"/>
                    <a:pt x="329" y="869"/>
                    <a:pt x="492" y="869"/>
                  </a:cubicBezTo>
                  <a:cubicBezTo>
                    <a:pt x="555" y="869"/>
                    <a:pt x="620" y="856"/>
                    <a:pt x="682" y="830"/>
                  </a:cubicBezTo>
                  <a:cubicBezTo>
                    <a:pt x="888" y="719"/>
                    <a:pt x="983" y="465"/>
                    <a:pt x="888" y="243"/>
                  </a:cubicBezTo>
                  <a:cubicBezTo>
                    <a:pt x="806" y="92"/>
                    <a:pt x="647" y="0"/>
                    <a:pt x="481" y="0"/>
                  </a:cubicBez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5" name="Google Shape;4825;p50"/>
            <p:cNvSpPr/>
            <p:nvPr/>
          </p:nvSpPr>
          <p:spPr>
            <a:xfrm>
              <a:off x="3663425" y="3006075"/>
              <a:ext cx="24575" cy="21675"/>
            </a:xfrm>
            <a:custGeom>
              <a:avLst/>
              <a:gdLst/>
              <a:ahLst/>
              <a:cxnLst/>
              <a:rect l="l" t="t" r="r" b="b"/>
              <a:pathLst>
                <a:path w="983" h="867" extrusionOk="0">
                  <a:moveTo>
                    <a:pt x="481" y="1"/>
                  </a:moveTo>
                  <a:cubicBezTo>
                    <a:pt x="421" y="1"/>
                    <a:pt x="360" y="12"/>
                    <a:pt x="302" y="38"/>
                  </a:cubicBezTo>
                  <a:cubicBezTo>
                    <a:pt x="96" y="148"/>
                    <a:pt x="1" y="402"/>
                    <a:pt x="112" y="624"/>
                  </a:cubicBezTo>
                  <a:cubicBezTo>
                    <a:pt x="182" y="775"/>
                    <a:pt x="337" y="867"/>
                    <a:pt x="503" y="867"/>
                  </a:cubicBezTo>
                  <a:cubicBezTo>
                    <a:pt x="562" y="867"/>
                    <a:pt x="623" y="855"/>
                    <a:pt x="682" y="830"/>
                  </a:cubicBezTo>
                  <a:cubicBezTo>
                    <a:pt x="904" y="719"/>
                    <a:pt x="983" y="465"/>
                    <a:pt x="888" y="244"/>
                  </a:cubicBezTo>
                  <a:cubicBezTo>
                    <a:pt x="806" y="92"/>
                    <a:pt x="648" y="1"/>
                    <a:pt x="481" y="1"/>
                  </a:cubicBez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6" name="Google Shape;4826;p50"/>
            <p:cNvSpPr/>
            <p:nvPr/>
          </p:nvSpPr>
          <p:spPr>
            <a:xfrm>
              <a:off x="3587775" y="2996175"/>
              <a:ext cx="24975" cy="21675"/>
            </a:xfrm>
            <a:custGeom>
              <a:avLst/>
              <a:gdLst/>
              <a:ahLst/>
              <a:cxnLst/>
              <a:rect l="l" t="t" r="r" b="b"/>
              <a:pathLst>
                <a:path w="999" h="867" extrusionOk="0">
                  <a:moveTo>
                    <a:pt x="490" y="1"/>
                  </a:moveTo>
                  <a:cubicBezTo>
                    <a:pt x="431" y="1"/>
                    <a:pt x="372" y="12"/>
                    <a:pt x="318" y="38"/>
                  </a:cubicBezTo>
                  <a:cubicBezTo>
                    <a:pt x="96" y="148"/>
                    <a:pt x="1" y="402"/>
                    <a:pt x="112" y="624"/>
                  </a:cubicBezTo>
                  <a:cubicBezTo>
                    <a:pt x="182" y="775"/>
                    <a:pt x="346" y="867"/>
                    <a:pt x="510" y="867"/>
                  </a:cubicBezTo>
                  <a:cubicBezTo>
                    <a:pt x="569" y="867"/>
                    <a:pt x="628" y="855"/>
                    <a:pt x="682" y="830"/>
                  </a:cubicBezTo>
                  <a:cubicBezTo>
                    <a:pt x="904" y="719"/>
                    <a:pt x="999" y="465"/>
                    <a:pt x="888" y="243"/>
                  </a:cubicBezTo>
                  <a:cubicBezTo>
                    <a:pt x="818" y="92"/>
                    <a:pt x="654" y="1"/>
                    <a:pt x="490" y="1"/>
                  </a:cubicBez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7" name="Google Shape;4827;p50"/>
            <p:cNvSpPr/>
            <p:nvPr/>
          </p:nvSpPr>
          <p:spPr>
            <a:xfrm>
              <a:off x="3985825" y="2997200"/>
              <a:ext cx="9125" cy="7750"/>
            </a:xfrm>
            <a:custGeom>
              <a:avLst/>
              <a:gdLst/>
              <a:ahLst/>
              <a:cxnLst/>
              <a:rect l="l" t="t" r="r" b="b"/>
              <a:pathLst>
                <a:path w="365" h="310" extrusionOk="0">
                  <a:moveTo>
                    <a:pt x="175" y="0"/>
                  </a:moveTo>
                  <a:cubicBezTo>
                    <a:pt x="153" y="0"/>
                    <a:pt x="132" y="4"/>
                    <a:pt x="111" y="12"/>
                  </a:cubicBezTo>
                  <a:cubicBezTo>
                    <a:pt x="48" y="44"/>
                    <a:pt x="1" y="139"/>
                    <a:pt x="48" y="218"/>
                  </a:cubicBezTo>
                  <a:cubicBezTo>
                    <a:pt x="72" y="277"/>
                    <a:pt x="130" y="310"/>
                    <a:pt x="191" y="310"/>
                  </a:cubicBezTo>
                  <a:cubicBezTo>
                    <a:pt x="212" y="310"/>
                    <a:pt x="234" y="306"/>
                    <a:pt x="254" y="298"/>
                  </a:cubicBezTo>
                  <a:cubicBezTo>
                    <a:pt x="333" y="266"/>
                    <a:pt x="365" y="171"/>
                    <a:pt x="333" y="92"/>
                  </a:cubicBezTo>
                  <a:cubicBezTo>
                    <a:pt x="298" y="33"/>
                    <a:pt x="237" y="0"/>
                    <a:pt x="175" y="0"/>
                  </a:cubicBez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8" name="Google Shape;4828;p50"/>
            <p:cNvSpPr/>
            <p:nvPr/>
          </p:nvSpPr>
          <p:spPr>
            <a:xfrm>
              <a:off x="3894725" y="3014625"/>
              <a:ext cx="9150" cy="7750"/>
            </a:xfrm>
            <a:custGeom>
              <a:avLst/>
              <a:gdLst/>
              <a:ahLst/>
              <a:cxnLst/>
              <a:rect l="l" t="t" r="r" b="b"/>
              <a:pathLst>
                <a:path w="366" h="310" extrusionOk="0">
                  <a:moveTo>
                    <a:pt x="175" y="0"/>
                  </a:moveTo>
                  <a:cubicBezTo>
                    <a:pt x="154" y="0"/>
                    <a:pt x="132" y="4"/>
                    <a:pt x="112" y="12"/>
                  </a:cubicBezTo>
                  <a:cubicBezTo>
                    <a:pt x="32" y="44"/>
                    <a:pt x="1" y="139"/>
                    <a:pt x="32" y="218"/>
                  </a:cubicBezTo>
                  <a:cubicBezTo>
                    <a:pt x="68" y="277"/>
                    <a:pt x="129" y="310"/>
                    <a:pt x="191" y="310"/>
                  </a:cubicBezTo>
                  <a:cubicBezTo>
                    <a:pt x="212" y="310"/>
                    <a:pt x="234" y="306"/>
                    <a:pt x="254" y="298"/>
                  </a:cubicBezTo>
                  <a:cubicBezTo>
                    <a:pt x="333" y="266"/>
                    <a:pt x="365" y="171"/>
                    <a:pt x="318" y="92"/>
                  </a:cubicBezTo>
                  <a:cubicBezTo>
                    <a:pt x="294" y="33"/>
                    <a:pt x="236" y="0"/>
                    <a:pt x="175" y="0"/>
                  </a:cubicBez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9" name="Google Shape;4829;p50"/>
            <p:cNvSpPr/>
            <p:nvPr/>
          </p:nvSpPr>
          <p:spPr>
            <a:xfrm>
              <a:off x="3713725" y="3017600"/>
              <a:ext cx="8750" cy="7950"/>
            </a:xfrm>
            <a:custGeom>
              <a:avLst/>
              <a:gdLst/>
              <a:ahLst/>
              <a:cxnLst/>
              <a:rect l="l" t="t" r="r" b="b"/>
              <a:pathLst>
                <a:path w="350" h="318" extrusionOk="0">
                  <a:moveTo>
                    <a:pt x="181" y="1"/>
                  </a:moveTo>
                  <a:cubicBezTo>
                    <a:pt x="158" y="1"/>
                    <a:pt x="134" y="7"/>
                    <a:pt x="112" y="20"/>
                  </a:cubicBezTo>
                  <a:cubicBezTo>
                    <a:pt x="32" y="52"/>
                    <a:pt x="1" y="147"/>
                    <a:pt x="32" y="226"/>
                  </a:cubicBezTo>
                  <a:cubicBezTo>
                    <a:pt x="56" y="285"/>
                    <a:pt x="114" y="317"/>
                    <a:pt x="175" y="317"/>
                  </a:cubicBezTo>
                  <a:cubicBezTo>
                    <a:pt x="196" y="317"/>
                    <a:pt x="218" y="314"/>
                    <a:pt x="238" y="305"/>
                  </a:cubicBezTo>
                  <a:cubicBezTo>
                    <a:pt x="318" y="258"/>
                    <a:pt x="349" y="163"/>
                    <a:pt x="318" y="84"/>
                  </a:cubicBezTo>
                  <a:cubicBezTo>
                    <a:pt x="295" y="38"/>
                    <a:pt x="240" y="1"/>
                    <a:pt x="181" y="1"/>
                  </a:cubicBez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0" name="Google Shape;4830;p50"/>
            <p:cNvSpPr/>
            <p:nvPr/>
          </p:nvSpPr>
          <p:spPr>
            <a:xfrm>
              <a:off x="3626600" y="3009075"/>
              <a:ext cx="9125" cy="7750"/>
            </a:xfrm>
            <a:custGeom>
              <a:avLst/>
              <a:gdLst/>
              <a:ahLst/>
              <a:cxnLst/>
              <a:rect l="l" t="t" r="r" b="b"/>
              <a:pathLst>
                <a:path w="365" h="310" extrusionOk="0">
                  <a:moveTo>
                    <a:pt x="175" y="0"/>
                  </a:moveTo>
                  <a:cubicBezTo>
                    <a:pt x="153" y="0"/>
                    <a:pt x="132" y="4"/>
                    <a:pt x="111" y="13"/>
                  </a:cubicBezTo>
                  <a:cubicBezTo>
                    <a:pt x="32" y="44"/>
                    <a:pt x="0" y="139"/>
                    <a:pt x="32" y="219"/>
                  </a:cubicBezTo>
                  <a:cubicBezTo>
                    <a:pt x="67" y="277"/>
                    <a:pt x="129" y="310"/>
                    <a:pt x="190" y="310"/>
                  </a:cubicBezTo>
                  <a:cubicBezTo>
                    <a:pt x="212" y="310"/>
                    <a:pt x="233" y="306"/>
                    <a:pt x="254" y="298"/>
                  </a:cubicBezTo>
                  <a:cubicBezTo>
                    <a:pt x="317" y="250"/>
                    <a:pt x="365" y="171"/>
                    <a:pt x="317" y="92"/>
                  </a:cubicBezTo>
                  <a:cubicBezTo>
                    <a:pt x="294" y="33"/>
                    <a:pt x="235" y="0"/>
                    <a:pt x="175" y="0"/>
                  </a:cubicBez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1" name="Google Shape;4831;p50"/>
            <p:cNvSpPr/>
            <p:nvPr/>
          </p:nvSpPr>
          <p:spPr>
            <a:xfrm>
              <a:off x="3807200" y="3019375"/>
              <a:ext cx="8750" cy="7750"/>
            </a:xfrm>
            <a:custGeom>
              <a:avLst/>
              <a:gdLst/>
              <a:ahLst/>
              <a:cxnLst/>
              <a:rect l="l" t="t" r="r" b="b"/>
              <a:pathLst>
                <a:path w="350" h="310" extrusionOk="0">
                  <a:moveTo>
                    <a:pt x="175" y="0"/>
                  </a:moveTo>
                  <a:cubicBezTo>
                    <a:pt x="153" y="0"/>
                    <a:pt x="132" y="4"/>
                    <a:pt x="112" y="13"/>
                  </a:cubicBezTo>
                  <a:cubicBezTo>
                    <a:pt x="32" y="44"/>
                    <a:pt x="1" y="139"/>
                    <a:pt x="32" y="219"/>
                  </a:cubicBezTo>
                  <a:cubicBezTo>
                    <a:pt x="56" y="277"/>
                    <a:pt x="114" y="310"/>
                    <a:pt x="175" y="310"/>
                  </a:cubicBezTo>
                  <a:cubicBezTo>
                    <a:pt x="196" y="310"/>
                    <a:pt x="218" y="306"/>
                    <a:pt x="238" y="298"/>
                  </a:cubicBezTo>
                  <a:cubicBezTo>
                    <a:pt x="317" y="266"/>
                    <a:pt x="349" y="171"/>
                    <a:pt x="317" y="92"/>
                  </a:cubicBezTo>
                  <a:cubicBezTo>
                    <a:pt x="294" y="33"/>
                    <a:pt x="236" y="0"/>
                    <a:pt x="175" y="0"/>
                  </a:cubicBez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2" name="Google Shape;4832;p50"/>
            <p:cNvSpPr/>
            <p:nvPr/>
          </p:nvSpPr>
          <p:spPr>
            <a:xfrm>
              <a:off x="3931325" y="3077375"/>
              <a:ext cx="24925" cy="22550"/>
            </a:xfrm>
            <a:custGeom>
              <a:avLst/>
              <a:gdLst/>
              <a:ahLst/>
              <a:cxnLst/>
              <a:rect l="l" t="t" r="r" b="b"/>
              <a:pathLst>
                <a:path w="997" h="902" extrusionOk="0">
                  <a:moveTo>
                    <a:pt x="911" y="0"/>
                  </a:moveTo>
                  <a:cubicBezTo>
                    <a:pt x="896" y="0"/>
                    <a:pt x="881" y="6"/>
                    <a:pt x="866" y="21"/>
                  </a:cubicBezTo>
                  <a:cubicBezTo>
                    <a:pt x="723" y="164"/>
                    <a:pt x="580" y="307"/>
                    <a:pt x="422" y="433"/>
                  </a:cubicBezTo>
                  <a:cubicBezTo>
                    <a:pt x="295" y="560"/>
                    <a:pt x="137" y="671"/>
                    <a:pt x="26" y="829"/>
                  </a:cubicBezTo>
                  <a:cubicBezTo>
                    <a:pt x="0" y="855"/>
                    <a:pt x="27" y="901"/>
                    <a:pt x="63" y="901"/>
                  </a:cubicBezTo>
                  <a:cubicBezTo>
                    <a:pt x="71" y="901"/>
                    <a:pt x="80" y="899"/>
                    <a:pt x="89" y="893"/>
                  </a:cubicBezTo>
                  <a:cubicBezTo>
                    <a:pt x="248" y="829"/>
                    <a:pt x="390" y="703"/>
                    <a:pt x="517" y="576"/>
                  </a:cubicBezTo>
                  <a:cubicBezTo>
                    <a:pt x="676" y="433"/>
                    <a:pt x="818" y="275"/>
                    <a:pt x="961" y="101"/>
                  </a:cubicBezTo>
                  <a:cubicBezTo>
                    <a:pt x="997" y="64"/>
                    <a:pt x="959" y="0"/>
                    <a:pt x="911" y="0"/>
                  </a:cubicBez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3" name="Google Shape;4833;p50"/>
            <p:cNvSpPr/>
            <p:nvPr/>
          </p:nvSpPr>
          <p:spPr>
            <a:xfrm>
              <a:off x="3916275" y="3036850"/>
              <a:ext cx="26450" cy="30975"/>
            </a:xfrm>
            <a:custGeom>
              <a:avLst/>
              <a:gdLst/>
              <a:ahLst/>
              <a:cxnLst/>
              <a:rect l="l" t="t" r="r" b="b"/>
              <a:pathLst>
                <a:path w="1058" h="1239" extrusionOk="0">
                  <a:moveTo>
                    <a:pt x="964" y="1"/>
                  </a:moveTo>
                  <a:cubicBezTo>
                    <a:pt x="945" y="1"/>
                    <a:pt x="927" y="8"/>
                    <a:pt x="913" y="26"/>
                  </a:cubicBezTo>
                  <a:cubicBezTo>
                    <a:pt x="771" y="248"/>
                    <a:pt x="612" y="438"/>
                    <a:pt x="438" y="628"/>
                  </a:cubicBezTo>
                  <a:cubicBezTo>
                    <a:pt x="295" y="803"/>
                    <a:pt x="137" y="945"/>
                    <a:pt x="26" y="1135"/>
                  </a:cubicBezTo>
                  <a:cubicBezTo>
                    <a:pt x="0" y="1187"/>
                    <a:pt x="38" y="1239"/>
                    <a:pt x="87" y="1239"/>
                  </a:cubicBezTo>
                  <a:cubicBezTo>
                    <a:pt x="98" y="1239"/>
                    <a:pt x="109" y="1236"/>
                    <a:pt x="121" y="1231"/>
                  </a:cubicBezTo>
                  <a:cubicBezTo>
                    <a:pt x="501" y="977"/>
                    <a:pt x="786" y="486"/>
                    <a:pt x="1024" y="106"/>
                  </a:cubicBezTo>
                  <a:cubicBezTo>
                    <a:pt x="1058" y="49"/>
                    <a:pt x="1011" y="1"/>
                    <a:pt x="964" y="1"/>
                  </a:cubicBez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4" name="Google Shape;4834;p50"/>
            <p:cNvSpPr/>
            <p:nvPr/>
          </p:nvSpPr>
          <p:spPr>
            <a:xfrm>
              <a:off x="3895250" y="3082775"/>
              <a:ext cx="24100" cy="24650"/>
            </a:xfrm>
            <a:custGeom>
              <a:avLst/>
              <a:gdLst/>
              <a:ahLst/>
              <a:cxnLst/>
              <a:rect l="l" t="t" r="r" b="b"/>
              <a:pathLst>
                <a:path w="964" h="986" extrusionOk="0">
                  <a:moveTo>
                    <a:pt x="872" y="1"/>
                  </a:moveTo>
                  <a:cubicBezTo>
                    <a:pt x="853" y="1"/>
                    <a:pt x="833" y="9"/>
                    <a:pt x="819" y="27"/>
                  </a:cubicBezTo>
                  <a:cubicBezTo>
                    <a:pt x="598" y="360"/>
                    <a:pt x="297" y="598"/>
                    <a:pt x="27" y="899"/>
                  </a:cubicBezTo>
                  <a:cubicBezTo>
                    <a:pt x="1" y="925"/>
                    <a:pt x="30" y="985"/>
                    <a:pt x="68" y="985"/>
                  </a:cubicBezTo>
                  <a:cubicBezTo>
                    <a:pt x="75" y="985"/>
                    <a:pt x="83" y="983"/>
                    <a:pt x="91" y="978"/>
                  </a:cubicBezTo>
                  <a:cubicBezTo>
                    <a:pt x="455" y="788"/>
                    <a:pt x="709" y="423"/>
                    <a:pt x="930" y="91"/>
                  </a:cubicBezTo>
                  <a:cubicBezTo>
                    <a:pt x="964" y="46"/>
                    <a:pt x="918" y="1"/>
                    <a:pt x="872" y="1"/>
                  </a:cubicBez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5" name="Google Shape;4835;p50"/>
            <p:cNvSpPr/>
            <p:nvPr/>
          </p:nvSpPr>
          <p:spPr>
            <a:xfrm>
              <a:off x="3856400" y="3052175"/>
              <a:ext cx="21075" cy="25600"/>
            </a:xfrm>
            <a:custGeom>
              <a:avLst/>
              <a:gdLst/>
              <a:ahLst/>
              <a:cxnLst/>
              <a:rect l="l" t="t" r="r" b="b"/>
              <a:pathLst>
                <a:path w="843" h="1024" extrusionOk="0">
                  <a:moveTo>
                    <a:pt x="731" y="1"/>
                  </a:moveTo>
                  <a:cubicBezTo>
                    <a:pt x="717" y="1"/>
                    <a:pt x="704" y="5"/>
                    <a:pt x="694" y="15"/>
                  </a:cubicBezTo>
                  <a:cubicBezTo>
                    <a:pt x="567" y="174"/>
                    <a:pt x="457" y="332"/>
                    <a:pt x="330" y="491"/>
                  </a:cubicBezTo>
                  <a:cubicBezTo>
                    <a:pt x="219" y="633"/>
                    <a:pt x="92" y="776"/>
                    <a:pt x="13" y="950"/>
                  </a:cubicBezTo>
                  <a:cubicBezTo>
                    <a:pt x="1" y="987"/>
                    <a:pt x="36" y="1024"/>
                    <a:pt x="75" y="1024"/>
                  </a:cubicBezTo>
                  <a:cubicBezTo>
                    <a:pt x="86" y="1024"/>
                    <a:pt x="97" y="1021"/>
                    <a:pt x="108" y="1014"/>
                  </a:cubicBezTo>
                  <a:cubicBezTo>
                    <a:pt x="235" y="887"/>
                    <a:pt x="346" y="728"/>
                    <a:pt x="441" y="586"/>
                  </a:cubicBezTo>
                  <a:cubicBezTo>
                    <a:pt x="567" y="427"/>
                    <a:pt x="678" y="269"/>
                    <a:pt x="805" y="111"/>
                  </a:cubicBezTo>
                  <a:cubicBezTo>
                    <a:pt x="842" y="61"/>
                    <a:pt x="782" y="1"/>
                    <a:pt x="731" y="1"/>
                  </a:cubicBez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6" name="Google Shape;4836;p50"/>
            <p:cNvSpPr/>
            <p:nvPr/>
          </p:nvSpPr>
          <p:spPr>
            <a:xfrm>
              <a:off x="3873875" y="3066075"/>
              <a:ext cx="17850" cy="24725"/>
            </a:xfrm>
            <a:custGeom>
              <a:avLst/>
              <a:gdLst/>
              <a:ahLst/>
              <a:cxnLst/>
              <a:rect l="l" t="t" r="r" b="b"/>
              <a:pathLst>
                <a:path w="714" h="989" extrusionOk="0">
                  <a:moveTo>
                    <a:pt x="629" y="0"/>
                  </a:moveTo>
                  <a:cubicBezTo>
                    <a:pt x="610" y="0"/>
                    <a:pt x="592" y="9"/>
                    <a:pt x="581" y="30"/>
                  </a:cubicBezTo>
                  <a:cubicBezTo>
                    <a:pt x="502" y="188"/>
                    <a:pt x="423" y="347"/>
                    <a:pt x="328" y="489"/>
                  </a:cubicBezTo>
                  <a:cubicBezTo>
                    <a:pt x="233" y="616"/>
                    <a:pt x="106" y="743"/>
                    <a:pt x="27" y="885"/>
                  </a:cubicBezTo>
                  <a:cubicBezTo>
                    <a:pt x="1" y="937"/>
                    <a:pt x="38" y="989"/>
                    <a:pt x="88" y="989"/>
                  </a:cubicBezTo>
                  <a:cubicBezTo>
                    <a:pt x="99" y="989"/>
                    <a:pt x="110" y="986"/>
                    <a:pt x="122" y="980"/>
                  </a:cubicBezTo>
                  <a:cubicBezTo>
                    <a:pt x="423" y="806"/>
                    <a:pt x="597" y="394"/>
                    <a:pt x="692" y="93"/>
                  </a:cubicBezTo>
                  <a:cubicBezTo>
                    <a:pt x="714" y="40"/>
                    <a:pt x="670" y="0"/>
                    <a:pt x="629" y="0"/>
                  </a:cubicBez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7" name="Google Shape;4837;p50"/>
            <p:cNvSpPr/>
            <p:nvPr/>
          </p:nvSpPr>
          <p:spPr>
            <a:xfrm>
              <a:off x="3860025" y="3099725"/>
              <a:ext cx="19825" cy="21575"/>
            </a:xfrm>
            <a:custGeom>
              <a:avLst/>
              <a:gdLst/>
              <a:ahLst/>
              <a:cxnLst/>
              <a:rect l="l" t="t" r="r" b="b"/>
              <a:pathLst>
                <a:path w="793" h="863" extrusionOk="0">
                  <a:moveTo>
                    <a:pt x="722" y="1"/>
                  </a:moveTo>
                  <a:cubicBezTo>
                    <a:pt x="704" y="1"/>
                    <a:pt x="686" y="9"/>
                    <a:pt x="676" y="30"/>
                  </a:cubicBezTo>
                  <a:cubicBezTo>
                    <a:pt x="565" y="173"/>
                    <a:pt x="454" y="300"/>
                    <a:pt x="343" y="442"/>
                  </a:cubicBezTo>
                  <a:cubicBezTo>
                    <a:pt x="232" y="553"/>
                    <a:pt x="106" y="648"/>
                    <a:pt x="26" y="775"/>
                  </a:cubicBezTo>
                  <a:cubicBezTo>
                    <a:pt x="1" y="814"/>
                    <a:pt x="38" y="863"/>
                    <a:pt x="86" y="863"/>
                  </a:cubicBezTo>
                  <a:cubicBezTo>
                    <a:pt x="98" y="863"/>
                    <a:pt x="110" y="860"/>
                    <a:pt x="121" y="854"/>
                  </a:cubicBezTo>
                  <a:cubicBezTo>
                    <a:pt x="264" y="791"/>
                    <a:pt x="375" y="632"/>
                    <a:pt x="470" y="506"/>
                  </a:cubicBezTo>
                  <a:cubicBezTo>
                    <a:pt x="581" y="363"/>
                    <a:pt x="676" y="221"/>
                    <a:pt x="771" y="78"/>
                  </a:cubicBezTo>
                  <a:cubicBezTo>
                    <a:pt x="792" y="36"/>
                    <a:pt x="757" y="1"/>
                    <a:pt x="722" y="1"/>
                  </a:cubicBez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8" name="Google Shape;4838;p50"/>
            <p:cNvSpPr/>
            <p:nvPr/>
          </p:nvSpPr>
          <p:spPr>
            <a:xfrm>
              <a:off x="3833950" y="3090375"/>
              <a:ext cx="23900" cy="26675"/>
            </a:xfrm>
            <a:custGeom>
              <a:avLst/>
              <a:gdLst/>
              <a:ahLst/>
              <a:cxnLst/>
              <a:rect l="l" t="t" r="r" b="b"/>
              <a:pathLst>
                <a:path w="956" h="1067" extrusionOk="0">
                  <a:moveTo>
                    <a:pt x="839" y="0"/>
                  </a:moveTo>
                  <a:cubicBezTo>
                    <a:pt x="813" y="0"/>
                    <a:pt x="787" y="12"/>
                    <a:pt x="768" y="40"/>
                  </a:cubicBezTo>
                  <a:cubicBezTo>
                    <a:pt x="626" y="214"/>
                    <a:pt x="499" y="389"/>
                    <a:pt x="341" y="563"/>
                  </a:cubicBezTo>
                  <a:cubicBezTo>
                    <a:pt x="230" y="690"/>
                    <a:pt x="71" y="816"/>
                    <a:pt x="24" y="991"/>
                  </a:cubicBezTo>
                  <a:cubicBezTo>
                    <a:pt x="1" y="1037"/>
                    <a:pt x="37" y="1066"/>
                    <a:pt x="77" y="1066"/>
                  </a:cubicBezTo>
                  <a:cubicBezTo>
                    <a:pt x="91" y="1066"/>
                    <a:pt x="106" y="1062"/>
                    <a:pt x="119" y="1054"/>
                  </a:cubicBezTo>
                  <a:cubicBezTo>
                    <a:pt x="293" y="991"/>
                    <a:pt x="436" y="769"/>
                    <a:pt x="547" y="626"/>
                  </a:cubicBezTo>
                  <a:cubicBezTo>
                    <a:pt x="673" y="468"/>
                    <a:pt x="800" y="294"/>
                    <a:pt x="911" y="119"/>
                  </a:cubicBezTo>
                  <a:cubicBezTo>
                    <a:pt x="955" y="64"/>
                    <a:pt x="898" y="0"/>
                    <a:pt x="839" y="0"/>
                  </a:cubicBez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9" name="Google Shape;4839;p50"/>
            <p:cNvSpPr/>
            <p:nvPr/>
          </p:nvSpPr>
          <p:spPr>
            <a:xfrm>
              <a:off x="3813675" y="3041900"/>
              <a:ext cx="12400" cy="29525"/>
            </a:xfrm>
            <a:custGeom>
              <a:avLst/>
              <a:gdLst/>
              <a:ahLst/>
              <a:cxnLst/>
              <a:rect l="l" t="t" r="r" b="b"/>
              <a:pathLst>
                <a:path w="496" h="1181" extrusionOk="0">
                  <a:moveTo>
                    <a:pt x="423" y="0"/>
                  </a:moveTo>
                  <a:cubicBezTo>
                    <a:pt x="398" y="0"/>
                    <a:pt x="372" y="14"/>
                    <a:pt x="359" y="46"/>
                  </a:cubicBezTo>
                  <a:cubicBezTo>
                    <a:pt x="296" y="221"/>
                    <a:pt x="249" y="395"/>
                    <a:pt x="185" y="569"/>
                  </a:cubicBezTo>
                  <a:cubicBezTo>
                    <a:pt x="122" y="743"/>
                    <a:pt x="43" y="918"/>
                    <a:pt x="11" y="1092"/>
                  </a:cubicBezTo>
                  <a:cubicBezTo>
                    <a:pt x="1" y="1142"/>
                    <a:pt x="36" y="1180"/>
                    <a:pt x="75" y="1180"/>
                  </a:cubicBezTo>
                  <a:cubicBezTo>
                    <a:pt x="97" y="1180"/>
                    <a:pt x="120" y="1168"/>
                    <a:pt x="138" y="1139"/>
                  </a:cubicBezTo>
                  <a:cubicBezTo>
                    <a:pt x="328" y="838"/>
                    <a:pt x="423" y="411"/>
                    <a:pt x="486" y="78"/>
                  </a:cubicBezTo>
                  <a:cubicBezTo>
                    <a:pt x="496" y="31"/>
                    <a:pt x="460" y="0"/>
                    <a:pt x="423" y="0"/>
                  </a:cubicBez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0" name="Google Shape;4840;p50"/>
            <p:cNvSpPr/>
            <p:nvPr/>
          </p:nvSpPr>
          <p:spPr>
            <a:xfrm>
              <a:off x="3836125" y="3054100"/>
              <a:ext cx="11675" cy="19950"/>
            </a:xfrm>
            <a:custGeom>
              <a:avLst/>
              <a:gdLst/>
              <a:ahLst/>
              <a:cxnLst/>
              <a:rect l="l" t="t" r="r" b="b"/>
              <a:pathLst>
                <a:path w="467" h="798" extrusionOk="0">
                  <a:moveTo>
                    <a:pt x="363" y="1"/>
                  </a:moveTo>
                  <a:cubicBezTo>
                    <a:pt x="344" y="1"/>
                    <a:pt x="326" y="10"/>
                    <a:pt x="317" y="34"/>
                  </a:cubicBezTo>
                  <a:cubicBezTo>
                    <a:pt x="206" y="255"/>
                    <a:pt x="48" y="477"/>
                    <a:pt x="0" y="715"/>
                  </a:cubicBezTo>
                  <a:cubicBezTo>
                    <a:pt x="0" y="760"/>
                    <a:pt x="33" y="797"/>
                    <a:pt x="69" y="797"/>
                  </a:cubicBezTo>
                  <a:cubicBezTo>
                    <a:pt x="83" y="797"/>
                    <a:pt x="98" y="792"/>
                    <a:pt x="111" y="778"/>
                  </a:cubicBezTo>
                  <a:cubicBezTo>
                    <a:pt x="254" y="588"/>
                    <a:pt x="333" y="319"/>
                    <a:pt x="444" y="113"/>
                  </a:cubicBezTo>
                  <a:cubicBezTo>
                    <a:pt x="466" y="57"/>
                    <a:pt x="409" y="1"/>
                    <a:pt x="363" y="1"/>
                  </a:cubicBez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1" name="Google Shape;4841;p50"/>
            <p:cNvSpPr/>
            <p:nvPr/>
          </p:nvSpPr>
          <p:spPr>
            <a:xfrm>
              <a:off x="3947200" y="3031425"/>
              <a:ext cx="25600" cy="24900"/>
            </a:xfrm>
            <a:custGeom>
              <a:avLst/>
              <a:gdLst/>
              <a:ahLst/>
              <a:cxnLst/>
              <a:rect l="l" t="t" r="r" b="b"/>
              <a:pathLst>
                <a:path w="1024" h="996" extrusionOk="0">
                  <a:moveTo>
                    <a:pt x="913" y="1"/>
                  </a:moveTo>
                  <a:cubicBezTo>
                    <a:pt x="896" y="1"/>
                    <a:pt x="879" y="7"/>
                    <a:pt x="864" y="22"/>
                  </a:cubicBezTo>
                  <a:cubicBezTo>
                    <a:pt x="611" y="339"/>
                    <a:pt x="294" y="592"/>
                    <a:pt x="41" y="893"/>
                  </a:cubicBezTo>
                  <a:cubicBezTo>
                    <a:pt x="1" y="933"/>
                    <a:pt x="28" y="995"/>
                    <a:pt x="75" y="995"/>
                  </a:cubicBezTo>
                  <a:cubicBezTo>
                    <a:pt x="84" y="995"/>
                    <a:pt x="94" y="993"/>
                    <a:pt x="104" y="988"/>
                  </a:cubicBezTo>
                  <a:cubicBezTo>
                    <a:pt x="452" y="782"/>
                    <a:pt x="738" y="434"/>
                    <a:pt x="975" y="117"/>
                  </a:cubicBezTo>
                  <a:cubicBezTo>
                    <a:pt x="1024" y="68"/>
                    <a:pt x="970" y="1"/>
                    <a:pt x="913" y="1"/>
                  </a:cubicBez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2" name="Google Shape;4842;p50"/>
            <p:cNvSpPr/>
            <p:nvPr/>
          </p:nvSpPr>
          <p:spPr>
            <a:xfrm>
              <a:off x="3870700" y="3119050"/>
              <a:ext cx="29300" cy="18350"/>
            </a:xfrm>
            <a:custGeom>
              <a:avLst/>
              <a:gdLst/>
              <a:ahLst/>
              <a:cxnLst/>
              <a:rect l="l" t="t" r="r" b="b"/>
              <a:pathLst>
                <a:path w="1172" h="734" extrusionOk="0">
                  <a:moveTo>
                    <a:pt x="1084" y="1"/>
                  </a:moveTo>
                  <a:cubicBezTo>
                    <a:pt x="1071" y="1"/>
                    <a:pt x="1056" y="6"/>
                    <a:pt x="1041" y="18"/>
                  </a:cubicBezTo>
                  <a:cubicBezTo>
                    <a:pt x="867" y="129"/>
                    <a:pt x="692" y="240"/>
                    <a:pt x="518" y="351"/>
                  </a:cubicBezTo>
                  <a:cubicBezTo>
                    <a:pt x="360" y="446"/>
                    <a:pt x="186" y="525"/>
                    <a:pt x="43" y="652"/>
                  </a:cubicBezTo>
                  <a:cubicBezTo>
                    <a:pt x="1" y="680"/>
                    <a:pt x="34" y="733"/>
                    <a:pt x="75" y="733"/>
                  </a:cubicBezTo>
                  <a:cubicBezTo>
                    <a:pt x="80" y="733"/>
                    <a:pt x="85" y="733"/>
                    <a:pt x="90" y="731"/>
                  </a:cubicBezTo>
                  <a:cubicBezTo>
                    <a:pt x="455" y="652"/>
                    <a:pt x="819" y="366"/>
                    <a:pt x="1120" y="145"/>
                  </a:cubicBezTo>
                  <a:cubicBezTo>
                    <a:pt x="1171" y="93"/>
                    <a:pt x="1140" y="1"/>
                    <a:pt x="1084" y="1"/>
                  </a:cubicBez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3" name="Google Shape;4843;p50"/>
            <p:cNvSpPr/>
            <p:nvPr/>
          </p:nvSpPr>
          <p:spPr>
            <a:xfrm>
              <a:off x="3809700" y="3084925"/>
              <a:ext cx="10200" cy="23175"/>
            </a:xfrm>
            <a:custGeom>
              <a:avLst/>
              <a:gdLst/>
              <a:ahLst/>
              <a:cxnLst/>
              <a:rect l="l" t="t" r="r" b="b"/>
              <a:pathLst>
                <a:path w="408" h="927" extrusionOk="0">
                  <a:moveTo>
                    <a:pt x="332" y="0"/>
                  </a:moveTo>
                  <a:cubicBezTo>
                    <a:pt x="302" y="0"/>
                    <a:pt x="272" y="16"/>
                    <a:pt x="265" y="52"/>
                  </a:cubicBezTo>
                  <a:cubicBezTo>
                    <a:pt x="249" y="195"/>
                    <a:pt x="217" y="321"/>
                    <a:pt x="170" y="448"/>
                  </a:cubicBezTo>
                  <a:cubicBezTo>
                    <a:pt x="122" y="591"/>
                    <a:pt x="43" y="702"/>
                    <a:pt x="12" y="844"/>
                  </a:cubicBezTo>
                  <a:cubicBezTo>
                    <a:pt x="0" y="890"/>
                    <a:pt x="38" y="927"/>
                    <a:pt x="83" y="927"/>
                  </a:cubicBezTo>
                  <a:cubicBezTo>
                    <a:pt x="101" y="927"/>
                    <a:pt x="120" y="921"/>
                    <a:pt x="138" y="908"/>
                  </a:cubicBezTo>
                  <a:cubicBezTo>
                    <a:pt x="328" y="717"/>
                    <a:pt x="392" y="337"/>
                    <a:pt x="408" y="68"/>
                  </a:cubicBezTo>
                  <a:cubicBezTo>
                    <a:pt x="408" y="24"/>
                    <a:pt x="369" y="0"/>
                    <a:pt x="332" y="0"/>
                  </a:cubicBez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4" name="Google Shape;4844;p50"/>
            <p:cNvSpPr/>
            <p:nvPr/>
          </p:nvSpPr>
          <p:spPr>
            <a:xfrm>
              <a:off x="3767600" y="3043225"/>
              <a:ext cx="6750" cy="28775"/>
            </a:xfrm>
            <a:custGeom>
              <a:avLst/>
              <a:gdLst/>
              <a:ahLst/>
              <a:cxnLst/>
              <a:rect l="l" t="t" r="r" b="b"/>
              <a:pathLst>
                <a:path w="270" h="1151" extrusionOk="0">
                  <a:moveTo>
                    <a:pt x="198" y="1"/>
                  </a:moveTo>
                  <a:cubicBezTo>
                    <a:pt x="184" y="1"/>
                    <a:pt x="170" y="7"/>
                    <a:pt x="159" y="25"/>
                  </a:cubicBezTo>
                  <a:cubicBezTo>
                    <a:pt x="32" y="326"/>
                    <a:pt x="0" y="817"/>
                    <a:pt x="127" y="1102"/>
                  </a:cubicBezTo>
                  <a:cubicBezTo>
                    <a:pt x="136" y="1129"/>
                    <a:pt x="170" y="1150"/>
                    <a:pt x="198" y="1150"/>
                  </a:cubicBezTo>
                  <a:cubicBezTo>
                    <a:pt x="220" y="1150"/>
                    <a:pt x="238" y="1137"/>
                    <a:pt x="238" y="1102"/>
                  </a:cubicBezTo>
                  <a:cubicBezTo>
                    <a:pt x="270" y="944"/>
                    <a:pt x="238" y="770"/>
                    <a:pt x="238" y="611"/>
                  </a:cubicBezTo>
                  <a:cubicBezTo>
                    <a:pt x="238" y="421"/>
                    <a:pt x="270" y="231"/>
                    <a:pt x="254" y="41"/>
                  </a:cubicBezTo>
                  <a:cubicBezTo>
                    <a:pt x="244" y="21"/>
                    <a:pt x="221" y="1"/>
                    <a:pt x="198" y="1"/>
                  </a:cubicBez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5" name="Google Shape;4845;p50"/>
            <p:cNvSpPr/>
            <p:nvPr/>
          </p:nvSpPr>
          <p:spPr>
            <a:xfrm>
              <a:off x="3790975" y="3050775"/>
              <a:ext cx="6350" cy="19400"/>
            </a:xfrm>
            <a:custGeom>
              <a:avLst/>
              <a:gdLst/>
              <a:ahLst/>
              <a:cxnLst/>
              <a:rect l="l" t="t" r="r" b="b"/>
              <a:pathLst>
                <a:path w="254" h="776" extrusionOk="0">
                  <a:moveTo>
                    <a:pt x="145" y="0"/>
                  </a:moveTo>
                  <a:cubicBezTo>
                    <a:pt x="103" y="0"/>
                    <a:pt x="63" y="24"/>
                    <a:pt x="63" y="71"/>
                  </a:cubicBezTo>
                  <a:cubicBezTo>
                    <a:pt x="63" y="182"/>
                    <a:pt x="63" y="293"/>
                    <a:pt x="48" y="388"/>
                  </a:cubicBezTo>
                  <a:cubicBezTo>
                    <a:pt x="32" y="499"/>
                    <a:pt x="0" y="610"/>
                    <a:pt x="16" y="705"/>
                  </a:cubicBezTo>
                  <a:cubicBezTo>
                    <a:pt x="16" y="751"/>
                    <a:pt x="48" y="776"/>
                    <a:pt x="81" y="776"/>
                  </a:cubicBezTo>
                  <a:cubicBezTo>
                    <a:pt x="105" y="776"/>
                    <a:pt x="129" y="763"/>
                    <a:pt x="143" y="737"/>
                  </a:cubicBezTo>
                  <a:cubicBezTo>
                    <a:pt x="254" y="563"/>
                    <a:pt x="238" y="277"/>
                    <a:pt x="238" y="71"/>
                  </a:cubicBezTo>
                  <a:cubicBezTo>
                    <a:pt x="230" y="24"/>
                    <a:pt x="186" y="0"/>
                    <a:pt x="145" y="0"/>
                  </a:cubicBez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6" name="Google Shape;4846;p50"/>
            <p:cNvSpPr/>
            <p:nvPr/>
          </p:nvSpPr>
          <p:spPr>
            <a:xfrm>
              <a:off x="3787800" y="3081500"/>
              <a:ext cx="5175" cy="21575"/>
            </a:xfrm>
            <a:custGeom>
              <a:avLst/>
              <a:gdLst/>
              <a:ahLst/>
              <a:cxnLst/>
              <a:rect l="l" t="t" r="r" b="b"/>
              <a:pathLst>
                <a:path w="207" h="863" extrusionOk="0">
                  <a:moveTo>
                    <a:pt x="69" y="1"/>
                  </a:moveTo>
                  <a:cubicBezTo>
                    <a:pt x="33" y="1"/>
                    <a:pt x="0" y="25"/>
                    <a:pt x="0" y="78"/>
                  </a:cubicBezTo>
                  <a:cubicBezTo>
                    <a:pt x="16" y="221"/>
                    <a:pt x="16" y="363"/>
                    <a:pt x="16" y="506"/>
                  </a:cubicBezTo>
                  <a:cubicBezTo>
                    <a:pt x="16" y="617"/>
                    <a:pt x="0" y="728"/>
                    <a:pt x="48" y="839"/>
                  </a:cubicBezTo>
                  <a:cubicBezTo>
                    <a:pt x="56" y="854"/>
                    <a:pt x="76" y="862"/>
                    <a:pt x="95" y="862"/>
                  </a:cubicBezTo>
                  <a:cubicBezTo>
                    <a:pt x="115" y="862"/>
                    <a:pt x="135" y="854"/>
                    <a:pt x="143" y="839"/>
                  </a:cubicBezTo>
                  <a:cubicBezTo>
                    <a:pt x="206" y="728"/>
                    <a:pt x="190" y="617"/>
                    <a:pt x="190" y="506"/>
                  </a:cubicBezTo>
                  <a:cubicBezTo>
                    <a:pt x="190" y="363"/>
                    <a:pt x="175" y="221"/>
                    <a:pt x="159" y="78"/>
                  </a:cubicBezTo>
                  <a:cubicBezTo>
                    <a:pt x="151" y="29"/>
                    <a:pt x="108" y="1"/>
                    <a:pt x="69" y="1"/>
                  </a:cubicBez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7" name="Google Shape;4847;p50"/>
            <p:cNvSpPr/>
            <p:nvPr/>
          </p:nvSpPr>
          <p:spPr>
            <a:xfrm>
              <a:off x="3752025" y="3082300"/>
              <a:ext cx="12425" cy="23675"/>
            </a:xfrm>
            <a:custGeom>
              <a:avLst/>
              <a:gdLst/>
              <a:ahLst/>
              <a:cxnLst/>
              <a:rect l="l" t="t" r="r" b="b"/>
              <a:pathLst>
                <a:path w="497" h="947" extrusionOk="0">
                  <a:moveTo>
                    <a:pt x="82" y="0"/>
                  </a:moveTo>
                  <a:cubicBezTo>
                    <a:pt x="42" y="0"/>
                    <a:pt x="0" y="36"/>
                    <a:pt x="21" y="78"/>
                  </a:cubicBezTo>
                  <a:cubicBezTo>
                    <a:pt x="85" y="236"/>
                    <a:pt x="132" y="395"/>
                    <a:pt x="196" y="553"/>
                  </a:cubicBezTo>
                  <a:cubicBezTo>
                    <a:pt x="243" y="680"/>
                    <a:pt x="291" y="838"/>
                    <a:pt x="402" y="933"/>
                  </a:cubicBezTo>
                  <a:cubicBezTo>
                    <a:pt x="410" y="942"/>
                    <a:pt x="422" y="946"/>
                    <a:pt x="433" y="946"/>
                  </a:cubicBezTo>
                  <a:cubicBezTo>
                    <a:pt x="464" y="946"/>
                    <a:pt x="497" y="920"/>
                    <a:pt x="497" y="886"/>
                  </a:cubicBezTo>
                  <a:cubicBezTo>
                    <a:pt x="497" y="743"/>
                    <a:pt x="417" y="617"/>
                    <a:pt x="354" y="490"/>
                  </a:cubicBezTo>
                  <a:cubicBezTo>
                    <a:pt x="291" y="331"/>
                    <a:pt x="211" y="173"/>
                    <a:pt x="132" y="30"/>
                  </a:cubicBezTo>
                  <a:cubicBezTo>
                    <a:pt x="122" y="9"/>
                    <a:pt x="102" y="0"/>
                    <a:pt x="82" y="0"/>
                  </a:cubicBez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8" name="Google Shape;4848;p50"/>
            <p:cNvSpPr/>
            <p:nvPr/>
          </p:nvSpPr>
          <p:spPr>
            <a:xfrm>
              <a:off x="3747150" y="3045350"/>
              <a:ext cx="7800" cy="19000"/>
            </a:xfrm>
            <a:custGeom>
              <a:avLst/>
              <a:gdLst/>
              <a:ahLst/>
              <a:cxnLst/>
              <a:rect l="l" t="t" r="r" b="b"/>
              <a:pathLst>
                <a:path w="312" h="760" extrusionOk="0">
                  <a:moveTo>
                    <a:pt x="67" y="0"/>
                  </a:moveTo>
                  <a:cubicBezTo>
                    <a:pt x="33" y="0"/>
                    <a:pt x="1" y="28"/>
                    <a:pt x="10" y="67"/>
                  </a:cubicBezTo>
                  <a:cubicBezTo>
                    <a:pt x="58" y="288"/>
                    <a:pt x="90" y="542"/>
                    <a:pt x="201" y="732"/>
                  </a:cubicBezTo>
                  <a:cubicBezTo>
                    <a:pt x="213" y="751"/>
                    <a:pt x="233" y="760"/>
                    <a:pt x="252" y="760"/>
                  </a:cubicBezTo>
                  <a:cubicBezTo>
                    <a:pt x="282" y="760"/>
                    <a:pt x="311" y="739"/>
                    <a:pt x="311" y="700"/>
                  </a:cubicBezTo>
                  <a:cubicBezTo>
                    <a:pt x="296" y="479"/>
                    <a:pt x="185" y="241"/>
                    <a:pt x="121" y="35"/>
                  </a:cubicBezTo>
                  <a:cubicBezTo>
                    <a:pt x="109" y="11"/>
                    <a:pt x="88" y="0"/>
                    <a:pt x="67" y="0"/>
                  </a:cubicBez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9" name="Google Shape;4849;p50"/>
            <p:cNvSpPr/>
            <p:nvPr/>
          </p:nvSpPr>
          <p:spPr>
            <a:xfrm>
              <a:off x="3707125" y="3045850"/>
              <a:ext cx="12400" cy="26650"/>
            </a:xfrm>
            <a:custGeom>
              <a:avLst/>
              <a:gdLst/>
              <a:ahLst/>
              <a:cxnLst/>
              <a:rect l="l" t="t" r="r" b="b"/>
              <a:pathLst>
                <a:path w="496" h="1066" extrusionOk="0">
                  <a:moveTo>
                    <a:pt x="76" y="1"/>
                  </a:moveTo>
                  <a:cubicBezTo>
                    <a:pt x="39" y="1"/>
                    <a:pt x="1" y="36"/>
                    <a:pt x="11" y="78"/>
                  </a:cubicBezTo>
                  <a:cubicBezTo>
                    <a:pt x="122" y="379"/>
                    <a:pt x="201" y="775"/>
                    <a:pt x="392" y="1045"/>
                  </a:cubicBezTo>
                  <a:cubicBezTo>
                    <a:pt x="405" y="1058"/>
                    <a:pt x="426" y="1066"/>
                    <a:pt x="445" y="1066"/>
                  </a:cubicBezTo>
                  <a:cubicBezTo>
                    <a:pt x="473" y="1066"/>
                    <a:pt x="496" y="1050"/>
                    <a:pt x="487" y="1013"/>
                  </a:cubicBezTo>
                  <a:cubicBezTo>
                    <a:pt x="455" y="680"/>
                    <a:pt x="265" y="332"/>
                    <a:pt x="122" y="31"/>
                  </a:cubicBezTo>
                  <a:cubicBezTo>
                    <a:pt x="112" y="10"/>
                    <a:pt x="94" y="1"/>
                    <a:pt x="76" y="1"/>
                  </a:cubicBez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0" name="Google Shape;4850;p50"/>
            <p:cNvSpPr/>
            <p:nvPr/>
          </p:nvSpPr>
          <p:spPr>
            <a:xfrm>
              <a:off x="3731025" y="3073200"/>
              <a:ext cx="15100" cy="27400"/>
            </a:xfrm>
            <a:custGeom>
              <a:avLst/>
              <a:gdLst/>
              <a:ahLst/>
              <a:cxnLst/>
              <a:rect l="l" t="t" r="r" b="b"/>
              <a:pathLst>
                <a:path w="604" h="1096" extrusionOk="0">
                  <a:moveTo>
                    <a:pt x="71" y="0"/>
                  </a:moveTo>
                  <a:cubicBezTo>
                    <a:pt x="36" y="0"/>
                    <a:pt x="1" y="35"/>
                    <a:pt x="22" y="78"/>
                  </a:cubicBezTo>
                  <a:cubicBezTo>
                    <a:pt x="85" y="236"/>
                    <a:pt x="164" y="410"/>
                    <a:pt x="243" y="584"/>
                  </a:cubicBezTo>
                  <a:cubicBezTo>
                    <a:pt x="323" y="759"/>
                    <a:pt x="386" y="949"/>
                    <a:pt x="497" y="1076"/>
                  </a:cubicBezTo>
                  <a:cubicBezTo>
                    <a:pt x="511" y="1090"/>
                    <a:pt x="526" y="1095"/>
                    <a:pt x="540" y="1095"/>
                  </a:cubicBezTo>
                  <a:cubicBezTo>
                    <a:pt x="575" y="1095"/>
                    <a:pt x="603" y="1062"/>
                    <a:pt x="592" y="1028"/>
                  </a:cubicBezTo>
                  <a:cubicBezTo>
                    <a:pt x="560" y="854"/>
                    <a:pt x="465" y="695"/>
                    <a:pt x="386" y="553"/>
                  </a:cubicBezTo>
                  <a:cubicBezTo>
                    <a:pt x="307" y="363"/>
                    <a:pt x="212" y="204"/>
                    <a:pt x="117" y="30"/>
                  </a:cubicBezTo>
                  <a:cubicBezTo>
                    <a:pt x="106" y="9"/>
                    <a:pt x="89" y="0"/>
                    <a:pt x="71" y="0"/>
                  </a:cubicBez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1" name="Google Shape;4851;p50"/>
            <p:cNvSpPr/>
            <p:nvPr/>
          </p:nvSpPr>
          <p:spPr>
            <a:xfrm>
              <a:off x="3703775" y="3102775"/>
              <a:ext cx="25275" cy="21575"/>
            </a:xfrm>
            <a:custGeom>
              <a:avLst/>
              <a:gdLst/>
              <a:ahLst/>
              <a:cxnLst/>
              <a:rect l="l" t="t" r="r" b="b"/>
              <a:pathLst>
                <a:path w="1011" h="863" extrusionOk="0">
                  <a:moveTo>
                    <a:pt x="117" y="0"/>
                  </a:moveTo>
                  <a:cubicBezTo>
                    <a:pt x="59" y="0"/>
                    <a:pt x="0" y="80"/>
                    <a:pt x="50" y="130"/>
                  </a:cubicBezTo>
                  <a:cubicBezTo>
                    <a:pt x="320" y="400"/>
                    <a:pt x="589" y="685"/>
                    <a:pt x="922" y="859"/>
                  </a:cubicBezTo>
                  <a:cubicBezTo>
                    <a:pt x="928" y="861"/>
                    <a:pt x="934" y="862"/>
                    <a:pt x="940" y="862"/>
                  </a:cubicBezTo>
                  <a:cubicBezTo>
                    <a:pt x="980" y="862"/>
                    <a:pt x="1010" y="821"/>
                    <a:pt x="969" y="780"/>
                  </a:cubicBezTo>
                  <a:cubicBezTo>
                    <a:pt x="731" y="510"/>
                    <a:pt x="430" y="289"/>
                    <a:pt x="161" y="19"/>
                  </a:cubicBezTo>
                  <a:cubicBezTo>
                    <a:pt x="148" y="6"/>
                    <a:pt x="132" y="0"/>
                    <a:pt x="117" y="0"/>
                  </a:cubicBez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2" name="Google Shape;4852;p50"/>
            <p:cNvSpPr/>
            <p:nvPr/>
          </p:nvSpPr>
          <p:spPr>
            <a:xfrm>
              <a:off x="3689700" y="3060125"/>
              <a:ext cx="13650" cy="21850"/>
            </a:xfrm>
            <a:custGeom>
              <a:avLst/>
              <a:gdLst/>
              <a:ahLst/>
              <a:cxnLst/>
              <a:rect l="l" t="t" r="r" b="b"/>
              <a:pathLst>
                <a:path w="546" h="874" extrusionOk="0">
                  <a:moveTo>
                    <a:pt x="89" y="1"/>
                  </a:moveTo>
                  <a:cubicBezTo>
                    <a:pt x="48" y="1"/>
                    <a:pt x="1" y="40"/>
                    <a:pt x="11" y="94"/>
                  </a:cubicBezTo>
                  <a:cubicBezTo>
                    <a:pt x="75" y="347"/>
                    <a:pt x="217" y="680"/>
                    <a:pt x="407" y="854"/>
                  </a:cubicBezTo>
                  <a:cubicBezTo>
                    <a:pt x="421" y="867"/>
                    <a:pt x="438" y="873"/>
                    <a:pt x="456" y="873"/>
                  </a:cubicBezTo>
                  <a:cubicBezTo>
                    <a:pt x="500" y="873"/>
                    <a:pt x="545" y="836"/>
                    <a:pt x="534" y="791"/>
                  </a:cubicBezTo>
                  <a:cubicBezTo>
                    <a:pt x="487" y="664"/>
                    <a:pt x="407" y="537"/>
                    <a:pt x="344" y="426"/>
                  </a:cubicBezTo>
                  <a:cubicBezTo>
                    <a:pt x="281" y="300"/>
                    <a:pt x="217" y="157"/>
                    <a:pt x="138" y="30"/>
                  </a:cubicBezTo>
                  <a:cubicBezTo>
                    <a:pt x="128" y="10"/>
                    <a:pt x="109" y="1"/>
                    <a:pt x="89" y="1"/>
                  </a:cubicBez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3" name="Google Shape;4853;p50"/>
            <p:cNvSpPr/>
            <p:nvPr/>
          </p:nvSpPr>
          <p:spPr>
            <a:xfrm>
              <a:off x="3649300" y="3065425"/>
              <a:ext cx="20300" cy="26150"/>
            </a:xfrm>
            <a:custGeom>
              <a:avLst/>
              <a:gdLst/>
              <a:ahLst/>
              <a:cxnLst/>
              <a:rect l="l" t="t" r="r" b="b"/>
              <a:pathLst>
                <a:path w="812" h="1046" extrusionOk="0">
                  <a:moveTo>
                    <a:pt x="62" y="1"/>
                  </a:moveTo>
                  <a:cubicBezTo>
                    <a:pt x="31" y="1"/>
                    <a:pt x="1" y="25"/>
                    <a:pt x="11" y="56"/>
                  </a:cubicBezTo>
                  <a:cubicBezTo>
                    <a:pt x="91" y="420"/>
                    <a:pt x="344" y="864"/>
                    <a:pt x="693" y="1038"/>
                  </a:cubicBezTo>
                  <a:cubicBezTo>
                    <a:pt x="703" y="1043"/>
                    <a:pt x="713" y="1045"/>
                    <a:pt x="722" y="1045"/>
                  </a:cubicBezTo>
                  <a:cubicBezTo>
                    <a:pt x="773" y="1045"/>
                    <a:pt x="812" y="983"/>
                    <a:pt x="772" y="943"/>
                  </a:cubicBezTo>
                  <a:cubicBezTo>
                    <a:pt x="645" y="785"/>
                    <a:pt x="502" y="658"/>
                    <a:pt x="376" y="499"/>
                  </a:cubicBezTo>
                  <a:cubicBezTo>
                    <a:pt x="281" y="341"/>
                    <a:pt x="186" y="183"/>
                    <a:pt x="106" y="24"/>
                  </a:cubicBezTo>
                  <a:cubicBezTo>
                    <a:pt x="95" y="8"/>
                    <a:pt x="78" y="1"/>
                    <a:pt x="62" y="1"/>
                  </a:cubicBez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4" name="Google Shape;4854;p50"/>
            <p:cNvSpPr/>
            <p:nvPr/>
          </p:nvSpPr>
          <p:spPr>
            <a:xfrm>
              <a:off x="3685950" y="3108825"/>
              <a:ext cx="28375" cy="23275"/>
            </a:xfrm>
            <a:custGeom>
              <a:avLst/>
              <a:gdLst/>
              <a:ahLst/>
              <a:cxnLst/>
              <a:rect l="l" t="t" r="r" b="b"/>
              <a:pathLst>
                <a:path w="1135" h="931" extrusionOk="0">
                  <a:moveTo>
                    <a:pt x="102" y="0"/>
                  </a:moveTo>
                  <a:cubicBezTo>
                    <a:pt x="49" y="0"/>
                    <a:pt x="0" y="60"/>
                    <a:pt x="50" y="110"/>
                  </a:cubicBezTo>
                  <a:cubicBezTo>
                    <a:pt x="351" y="379"/>
                    <a:pt x="668" y="712"/>
                    <a:pt x="1017" y="918"/>
                  </a:cubicBezTo>
                  <a:cubicBezTo>
                    <a:pt x="1029" y="927"/>
                    <a:pt x="1041" y="931"/>
                    <a:pt x="1052" y="931"/>
                  </a:cubicBezTo>
                  <a:cubicBezTo>
                    <a:pt x="1100" y="931"/>
                    <a:pt x="1134" y="861"/>
                    <a:pt x="1096" y="823"/>
                  </a:cubicBezTo>
                  <a:cubicBezTo>
                    <a:pt x="827" y="522"/>
                    <a:pt x="462" y="268"/>
                    <a:pt x="145" y="15"/>
                  </a:cubicBezTo>
                  <a:cubicBezTo>
                    <a:pt x="132" y="5"/>
                    <a:pt x="117" y="0"/>
                    <a:pt x="102" y="0"/>
                  </a:cubicBez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5" name="Google Shape;4855;p50"/>
            <p:cNvSpPr/>
            <p:nvPr/>
          </p:nvSpPr>
          <p:spPr>
            <a:xfrm>
              <a:off x="3828300" y="3120300"/>
              <a:ext cx="17500" cy="15925"/>
            </a:xfrm>
            <a:custGeom>
              <a:avLst/>
              <a:gdLst/>
              <a:ahLst/>
              <a:cxnLst/>
              <a:rect l="l" t="t" r="r" b="b"/>
              <a:pathLst>
                <a:path w="700" h="637" extrusionOk="0">
                  <a:moveTo>
                    <a:pt x="608" y="1"/>
                  </a:moveTo>
                  <a:cubicBezTo>
                    <a:pt x="594" y="1"/>
                    <a:pt x="580" y="5"/>
                    <a:pt x="567" y="15"/>
                  </a:cubicBezTo>
                  <a:cubicBezTo>
                    <a:pt x="487" y="126"/>
                    <a:pt x="392" y="221"/>
                    <a:pt x="281" y="316"/>
                  </a:cubicBezTo>
                  <a:cubicBezTo>
                    <a:pt x="186" y="396"/>
                    <a:pt x="91" y="475"/>
                    <a:pt x="28" y="570"/>
                  </a:cubicBezTo>
                  <a:cubicBezTo>
                    <a:pt x="1" y="597"/>
                    <a:pt x="20" y="636"/>
                    <a:pt x="57" y="636"/>
                  </a:cubicBezTo>
                  <a:cubicBezTo>
                    <a:pt x="63" y="636"/>
                    <a:pt x="69" y="635"/>
                    <a:pt x="75" y="633"/>
                  </a:cubicBezTo>
                  <a:cubicBezTo>
                    <a:pt x="313" y="554"/>
                    <a:pt x="503" y="301"/>
                    <a:pt x="662" y="110"/>
                  </a:cubicBezTo>
                  <a:cubicBezTo>
                    <a:pt x="699" y="61"/>
                    <a:pt x="658" y="1"/>
                    <a:pt x="608" y="1"/>
                  </a:cubicBez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6" name="Google Shape;4856;p50"/>
            <p:cNvSpPr/>
            <p:nvPr/>
          </p:nvSpPr>
          <p:spPr>
            <a:xfrm>
              <a:off x="3836125" y="3132125"/>
              <a:ext cx="28925" cy="16300"/>
            </a:xfrm>
            <a:custGeom>
              <a:avLst/>
              <a:gdLst/>
              <a:ahLst/>
              <a:cxnLst/>
              <a:rect l="l" t="t" r="r" b="b"/>
              <a:pathLst>
                <a:path w="1157" h="652" extrusionOk="0">
                  <a:moveTo>
                    <a:pt x="1085" y="1"/>
                  </a:moveTo>
                  <a:cubicBezTo>
                    <a:pt x="1071" y="1"/>
                    <a:pt x="1058" y="6"/>
                    <a:pt x="1046" y="18"/>
                  </a:cubicBezTo>
                  <a:cubicBezTo>
                    <a:pt x="745" y="255"/>
                    <a:pt x="396" y="382"/>
                    <a:pt x="63" y="556"/>
                  </a:cubicBezTo>
                  <a:cubicBezTo>
                    <a:pt x="0" y="572"/>
                    <a:pt x="48" y="651"/>
                    <a:pt x="95" y="651"/>
                  </a:cubicBezTo>
                  <a:cubicBezTo>
                    <a:pt x="475" y="588"/>
                    <a:pt x="840" y="350"/>
                    <a:pt x="1109" y="81"/>
                  </a:cubicBezTo>
                  <a:cubicBezTo>
                    <a:pt x="1157" y="45"/>
                    <a:pt x="1124" y="1"/>
                    <a:pt x="1085" y="1"/>
                  </a:cubicBez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7" name="Google Shape;4857;p50"/>
            <p:cNvSpPr/>
            <p:nvPr/>
          </p:nvSpPr>
          <p:spPr>
            <a:xfrm>
              <a:off x="3793725" y="3096700"/>
              <a:ext cx="7550" cy="30225"/>
            </a:xfrm>
            <a:custGeom>
              <a:avLst/>
              <a:gdLst/>
              <a:ahLst/>
              <a:cxnLst/>
              <a:rect l="l" t="t" r="r" b="b"/>
              <a:pathLst>
                <a:path w="302" h="1209" extrusionOk="0">
                  <a:moveTo>
                    <a:pt x="176" y="0"/>
                  </a:moveTo>
                  <a:cubicBezTo>
                    <a:pt x="150" y="0"/>
                    <a:pt x="121" y="21"/>
                    <a:pt x="112" y="56"/>
                  </a:cubicBezTo>
                  <a:cubicBezTo>
                    <a:pt x="96" y="231"/>
                    <a:pt x="96" y="421"/>
                    <a:pt x="80" y="611"/>
                  </a:cubicBezTo>
                  <a:cubicBezTo>
                    <a:pt x="64" y="785"/>
                    <a:pt x="17" y="975"/>
                    <a:pt x="1" y="1150"/>
                  </a:cubicBezTo>
                  <a:cubicBezTo>
                    <a:pt x="1" y="1188"/>
                    <a:pt x="30" y="1209"/>
                    <a:pt x="60" y="1209"/>
                  </a:cubicBezTo>
                  <a:cubicBezTo>
                    <a:pt x="79" y="1209"/>
                    <a:pt x="99" y="1200"/>
                    <a:pt x="112" y="1181"/>
                  </a:cubicBezTo>
                  <a:cubicBezTo>
                    <a:pt x="270" y="864"/>
                    <a:pt x="302" y="389"/>
                    <a:pt x="223" y="41"/>
                  </a:cubicBezTo>
                  <a:cubicBezTo>
                    <a:pt x="216" y="13"/>
                    <a:pt x="197" y="0"/>
                    <a:pt x="176" y="0"/>
                  </a:cubicBez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8" name="Google Shape;4858;p50"/>
            <p:cNvSpPr/>
            <p:nvPr/>
          </p:nvSpPr>
          <p:spPr>
            <a:xfrm>
              <a:off x="3769175" y="3090100"/>
              <a:ext cx="9925" cy="32200"/>
            </a:xfrm>
            <a:custGeom>
              <a:avLst/>
              <a:gdLst/>
              <a:ahLst/>
              <a:cxnLst/>
              <a:rect l="l" t="t" r="r" b="b"/>
              <a:pathLst>
                <a:path w="397" h="1288" extrusionOk="0">
                  <a:moveTo>
                    <a:pt x="69" y="1"/>
                  </a:moveTo>
                  <a:cubicBezTo>
                    <a:pt x="37" y="1"/>
                    <a:pt x="1" y="28"/>
                    <a:pt x="1" y="67"/>
                  </a:cubicBezTo>
                  <a:cubicBezTo>
                    <a:pt x="80" y="463"/>
                    <a:pt x="127" y="907"/>
                    <a:pt x="302" y="1271"/>
                  </a:cubicBezTo>
                  <a:cubicBezTo>
                    <a:pt x="313" y="1282"/>
                    <a:pt x="328" y="1287"/>
                    <a:pt x="343" y="1287"/>
                  </a:cubicBezTo>
                  <a:cubicBezTo>
                    <a:pt x="370" y="1287"/>
                    <a:pt x="397" y="1270"/>
                    <a:pt x="397" y="1239"/>
                  </a:cubicBezTo>
                  <a:cubicBezTo>
                    <a:pt x="381" y="843"/>
                    <a:pt x="223" y="431"/>
                    <a:pt x="112" y="35"/>
                  </a:cubicBezTo>
                  <a:cubicBezTo>
                    <a:pt x="106" y="11"/>
                    <a:pt x="88" y="1"/>
                    <a:pt x="69" y="1"/>
                  </a:cubicBez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9" name="Google Shape;4859;p50"/>
            <p:cNvSpPr/>
            <p:nvPr/>
          </p:nvSpPr>
          <p:spPr>
            <a:xfrm>
              <a:off x="3727550" y="3102200"/>
              <a:ext cx="30800" cy="34650"/>
            </a:xfrm>
            <a:custGeom>
              <a:avLst/>
              <a:gdLst/>
              <a:ahLst/>
              <a:cxnLst/>
              <a:rect l="l" t="t" r="r" b="b"/>
              <a:pathLst>
                <a:path w="1232" h="1386" extrusionOk="0">
                  <a:moveTo>
                    <a:pt x="92" y="0"/>
                  </a:moveTo>
                  <a:cubicBezTo>
                    <a:pt x="46" y="0"/>
                    <a:pt x="0" y="45"/>
                    <a:pt x="34" y="90"/>
                  </a:cubicBezTo>
                  <a:cubicBezTo>
                    <a:pt x="303" y="549"/>
                    <a:pt x="652" y="1072"/>
                    <a:pt x="1111" y="1373"/>
                  </a:cubicBezTo>
                  <a:cubicBezTo>
                    <a:pt x="1126" y="1382"/>
                    <a:pt x="1140" y="1386"/>
                    <a:pt x="1152" y="1386"/>
                  </a:cubicBezTo>
                  <a:cubicBezTo>
                    <a:pt x="1206" y="1386"/>
                    <a:pt x="1232" y="1314"/>
                    <a:pt x="1206" y="1262"/>
                  </a:cubicBezTo>
                  <a:cubicBezTo>
                    <a:pt x="1032" y="1056"/>
                    <a:pt x="842" y="898"/>
                    <a:pt x="668" y="692"/>
                  </a:cubicBezTo>
                  <a:cubicBezTo>
                    <a:pt x="478" y="486"/>
                    <a:pt x="303" y="264"/>
                    <a:pt x="145" y="26"/>
                  </a:cubicBezTo>
                  <a:cubicBezTo>
                    <a:pt x="131" y="8"/>
                    <a:pt x="112" y="0"/>
                    <a:pt x="92" y="0"/>
                  </a:cubicBez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989" name="Google Shape;4989;p50"/>
          <p:cNvSpPr txBox="1"/>
          <p:nvPr/>
        </p:nvSpPr>
        <p:spPr>
          <a:xfrm>
            <a:off x="1901901" y="2584175"/>
            <a:ext cx="2350800" cy="473700"/>
          </a:xfrm>
          <a:prstGeom prst="rect">
            <a:avLst/>
          </a:prstGeom>
          <a:noFill/>
          <a:ln>
            <a:noFill/>
          </a:ln>
        </p:spPr>
        <p:txBody>
          <a:bodyPr spcFirstLastPara="1" wrap="square" lIns="0" tIns="0" rIns="0" bIns="0" anchor="t" anchorCtr="0">
            <a:noAutofit/>
          </a:bodyPr>
          <a:lstStyle/>
          <a:p>
            <a:r>
              <a:rPr lang="en-US" sz="2000" dirty="0" err="1" smtClean="0">
                <a:latin typeface="Aguardiente" pitchFamily="50" charset="0"/>
              </a:rPr>
              <a:t>Kamping</a:t>
            </a:r>
            <a:r>
              <a:rPr lang="en-US" sz="2000" dirty="0" smtClean="0">
                <a:latin typeface="Aguardiente" pitchFamily="50" charset="0"/>
              </a:rPr>
              <a:t> </a:t>
            </a:r>
            <a:r>
              <a:rPr lang="en-US" sz="2000" dirty="0" err="1" smtClean="0">
                <a:latin typeface="Aguardiente" pitchFamily="50" charset="0"/>
              </a:rPr>
              <a:t>atau</a:t>
            </a:r>
            <a:r>
              <a:rPr lang="en-US" sz="2000" dirty="0" smtClean="0">
                <a:latin typeface="Aguardiente" pitchFamily="50" charset="0"/>
              </a:rPr>
              <a:t> </a:t>
            </a:r>
            <a:r>
              <a:rPr lang="en-US" sz="2000" dirty="0" err="1" smtClean="0">
                <a:latin typeface="Aguardiente" pitchFamily="50" charset="0"/>
              </a:rPr>
              <a:t>berkemah</a:t>
            </a:r>
            <a:endParaRPr lang="id-ID" sz="2000" dirty="0" smtClean="0">
              <a:latin typeface="Aguardiente" pitchFamily="50" charset="0"/>
            </a:endParaRPr>
          </a:p>
        </p:txBody>
      </p:sp>
      <p:sp>
        <p:nvSpPr>
          <p:cNvPr id="4990" name="Google Shape;4990;p50"/>
          <p:cNvSpPr/>
          <p:nvPr/>
        </p:nvSpPr>
        <p:spPr>
          <a:xfrm rot="-10129201" flipH="1">
            <a:off x="-393643" y="3537709"/>
            <a:ext cx="1453453" cy="2199505"/>
          </a:xfrm>
          <a:custGeom>
            <a:avLst/>
            <a:gdLst/>
            <a:ahLst/>
            <a:cxnLst/>
            <a:rect l="l" t="t" r="r" b="b"/>
            <a:pathLst>
              <a:path w="47684" h="72160" extrusionOk="0">
                <a:moveTo>
                  <a:pt x="37806" y="0"/>
                </a:moveTo>
                <a:lnTo>
                  <a:pt x="37655" y="101"/>
                </a:lnTo>
                <a:lnTo>
                  <a:pt x="37630" y="201"/>
                </a:lnTo>
                <a:lnTo>
                  <a:pt x="37454" y="1394"/>
                </a:lnTo>
                <a:lnTo>
                  <a:pt x="37153" y="3791"/>
                </a:lnTo>
                <a:lnTo>
                  <a:pt x="37028" y="4996"/>
                </a:lnTo>
                <a:lnTo>
                  <a:pt x="36789" y="5887"/>
                </a:lnTo>
                <a:lnTo>
                  <a:pt x="36262" y="7644"/>
                </a:lnTo>
                <a:lnTo>
                  <a:pt x="35923" y="8510"/>
                </a:lnTo>
                <a:lnTo>
                  <a:pt x="35672" y="9113"/>
                </a:lnTo>
                <a:lnTo>
                  <a:pt x="35107" y="10280"/>
                </a:lnTo>
                <a:lnTo>
                  <a:pt x="34480" y="11410"/>
                </a:lnTo>
                <a:lnTo>
                  <a:pt x="33789" y="12514"/>
                </a:lnTo>
                <a:lnTo>
                  <a:pt x="33413" y="13054"/>
                </a:lnTo>
                <a:lnTo>
                  <a:pt x="32898" y="13757"/>
                </a:lnTo>
                <a:lnTo>
                  <a:pt x="31769" y="15062"/>
                </a:lnTo>
                <a:lnTo>
                  <a:pt x="30538" y="16267"/>
                </a:lnTo>
                <a:lnTo>
                  <a:pt x="29221" y="17372"/>
                </a:lnTo>
                <a:lnTo>
                  <a:pt x="28530" y="17886"/>
                </a:lnTo>
                <a:lnTo>
                  <a:pt x="27790" y="18275"/>
                </a:lnTo>
                <a:lnTo>
                  <a:pt x="26296" y="18991"/>
                </a:lnTo>
                <a:lnTo>
                  <a:pt x="24777" y="19593"/>
                </a:lnTo>
                <a:lnTo>
                  <a:pt x="23221" y="20121"/>
                </a:lnTo>
                <a:lnTo>
                  <a:pt x="21639" y="20560"/>
                </a:lnTo>
                <a:lnTo>
                  <a:pt x="20033" y="20936"/>
                </a:lnTo>
                <a:lnTo>
                  <a:pt x="17598" y="21388"/>
                </a:lnTo>
                <a:lnTo>
                  <a:pt x="15941" y="21614"/>
                </a:lnTo>
                <a:lnTo>
                  <a:pt x="14874" y="21752"/>
                </a:lnTo>
                <a:lnTo>
                  <a:pt x="13807" y="21903"/>
                </a:lnTo>
                <a:lnTo>
                  <a:pt x="13418" y="21664"/>
                </a:lnTo>
                <a:lnTo>
                  <a:pt x="12565" y="21338"/>
                </a:lnTo>
                <a:lnTo>
                  <a:pt x="11661" y="21187"/>
                </a:lnTo>
                <a:lnTo>
                  <a:pt x="10757" y="21225"/>
                </a:lnTo>
                <a:lnTo>
                  <a:pt x="10305" y="21313"/>
                </a:lnTo>
                <a:lnTo>
                  <a:pt x="10556" y="21351"/>
                </a:lnTo>
                <a:lnTo>
                  <a:pt x="11058" y="21489"/>
                </a:lnTo>
                <a:lnTo>
                  <a:pt x="11799" y="21752"/>
                </a:lnTo>
                <a:lnTo>
                  <a:pt x="12301" y="21903"/>
                </a:lnTo>
                <a:lnTo>
                  <a:pt x="12627" y="21978"/>
                </a:lnTo>
                <a:lnTo>
                  <a:pt x="12966" y="22028"/>
                </a:lnTo>
                <a:lnTo>
                  <a:pt x="11774" y="22229"/>
                </a:lnTo>
                <a:lnTo>
                  <a:pt x="10017" y="22631"/>
                </a:lnTo>
                <a:lnTo>
                  <a:pt x="8874" y="22970"/>
                </a:lnTo>
                <a:lnTo>
                  <a:pt x="7757" y="23384"/>
                </a:lnTo>
                <a:lnTo>
                  <a:pt x="6678" y="23873"/>
                </a:lnTo>
                <a:lnTo>
                  <a:pt x="5636" y="24463"/>
                </a:lnTo>
                <a:lnTo>
                  <a:pt x="4645" y="25154"/>
                </a:lnTo>
                <a:lnTo>
                  <a:pt x="4168" y="25543"/>
                </a:lnTo>
                <a:lnTo>
                  <a:pt x="4130" y="25580"/>
                </a:lnTo>
                <a:lnTo>
                  <a:pt x="4130" y="25668"/>
                </a:lnTo>
                <a:lnTo>
                  <a:pt x="4168" y="25744"/>
                </a:lnTo>
                <a:lnTo>
                  <a:pt x="4255" y="25756"/>
                </a:lnTo>
                <a:lnTo>
                  <a:pt x="4293" y="25731"/>
                </a:lnTo>
                <a:lnTo>
                  <a:pt x="4858" y="25292"/>
                </a:lnTo>
                <a:lnTo>
                  <a:pt x="6038" y="24526"/>
                </a:lnTo>
                <a:lnTo>
                  <a:pt x="7255" y="23911"/>
                </a:lnTo>
                <a:lnTo>
                  <a:pt x="8523" y="23434"/>
                </a:lnTo>
                <a:lnTo>
                  <a:pt x="9176" y="23233"/>
                </a:lnTo>
                <a:lnTo>
                  <a:pt x="8900" y="23422"/>
                </a:lnTo>
                <a:lnTo>
                  <a:pt x="8360" y="23886"/>
                </a:lnTo>
                <a:lnTo>
                  <a:pt x="7883" y="24388"/>
                </a:lnTo>
                <a:lnTo>
                  <a:pt x="7544" y="24890"/>
                </a:lnTo>
                <a:lnTo>
                  <a:pt x="7444" y="25129"/>
                </a:lnTo>
                <a:lnTo>
                  <a:pt x="8222" y="24627"/>
                </a:lnTo>
                <a:lnTo>
                  <a:pt x="9025" y="24175"/>
                </a:lnTo>
                <a:lnTo>
                  <a:pt x="9376" y="23936"/>
                </a:lnTo>
                <a:lnTo>
                  <a:pt x="9841" y="23497"/>
                </a:lnTo>
                <a:lnTo>
                  <a:pt x="10092" y="23145"/>
                </a:lnTo>
                <a:lnTo>
                  <a:pt x="10180" y="22957"/>
                </a:lnTo>
                <a:lnTo>
                  <a:pt x="11058" y="22769"/>
                </a:lnTo>
                <a:lnTo>
                  <a:pt x="12841" y="22455"/>
                </a:lnTo>
                <a:lnTo>
                  <a:pt x="15552" y="22104"/>
                </a:lnTo>
                <a:lnTo>
                  <a:pt x="17359" y="21865"/>
                </a:lnTo>
                <a:lnTo>
                  <a:pt x="18928" y="21627"/>
                </a:lnTo>
                <a:lnTo>
                  <a:pt x="21250" y="21162"/>
                </a:lnTo>
                <a:lnTo>
                  <a:pt x="22794" y="20786"/>
                </a:lnTo>
                <a:lnTo>
                  <a:pt x="23547" y="20560"/>
                </a:lnTo>
                <a:lnTo>
                  <a:pt x="24212" y="20372"/>
                </a:lnTo>
                <a:lnTo>
                  <a:pt x="24890" y="20158"/>
                </a:lnTo>
                <a:lnTo>
                  <a:pt x="22229" y="21577"/>
                </a:lnTo>
                <a:lnTo>
                  <a:pt x="18213" y="23735"/>
                </a:lnTo>
                <a:lnTo>
                  <a:pt x="16292" y="24915"/>
                </a:lnTo>
                <a:lnTo>
                  <a:pt x="15050" y="25769"/>
                </a:lnTo>
                <a:lnTo>
                  <a:pt x="14460" y="26221"/>
                </a:lnTo>
                <a:lnTo>
                  <a:pt x="13983" y="26145"/>
                </a:lnTo>
                <a:lnTo>
                  <a:pt x="13644" y="26083"/>
                </a:lnTo>
                <a:lnTo>
                  <a:pt x="13293" y="26045"/>
                </a:lnTo>
                <a:lnTo>
                  <a:pt x="12565" y="26108"/>
                </a:lnTo>
                <a:lnTo>
                  <a:pt x="11874" y="26321"/>
                </a:lnTo>
                <a:lnTo>
                  <a:pt x="11209" y="26647"/>
                </a:lnTo>
                <a:lnTo>
                  <a:pt x="10908" y="26861"/>
                </a:lnTo>
                <a:lnTo>
                  <a:pt x="10908" y="26861"/>
                </a:lnTo>
                <a:lnTo>
                  <a:pt x="11347" y="26848"/>
                </a:lnTo>
                <a:lnTo>
                  <a:pt x="12201" y="26999"/>
                </a:lnTo>
                <a:lnTo>
                  <a:pt x="12640" y="27062"/>
                </a:lnTo>
                <a:lnTo>
                  <a:pt x="13042" y="27099"/>
                </a:lnTo>
                <a:lnTo>
                  <a:pt x="13443" y="27062"/>
                </a:lnTo>
                <a:lnTo>
                  <a:pt x="13029" y="27426"/>
                </a:lnTo>
                <a:lnTo>
                  <a:pt x="12213" y="28216"/>
                </a:lnTo>
                <a:lnTo>
                  <a:pt x="11460" y="29057"/>
                </a:lnTo>
                <a:lnTo>
                  <a:pt x="10745" y="29961"/>
                </a:lnTo>
                <a:lnTo>
                  <a:pt x="10418" y="30438"/>
                </a:lnTo>
                <a:lnTo>
                  <a:pt x="10393" y="30501"/>
                </a:lnTo>
                <a:lnTo>
                  <a:pt x="10481" y="30576"/>
                </a:lnTo>
                <a:lnTo>
                  <a:pt x="10531" y="30538"/>
                </a:lnTo>
                <a:lnTo>
                  <a:pt x="11008" y="29923"/>
                </a:lnTo>
                <a:lnTo>
                  <a:pt x="12037" y="28769"/>
                </a:lnTo>
                <a:lnTo>
                  <a:pt x="13142" y="27727"/>
                </a:lnTo>
                <a:lnTo>
                  <a:pt x="14309" y="26773"/>
                </a:lnTo>
                <a:lnTo>
                  <a:pt x="14912" y="26321"/>
                </a:lnTo>
                <a:lnTo>
                  <a:pt x="14962" y="26296"/>
                </a:lnTo>
                <a:lnTo>
                  <a:pt x="14949" y="26296"/>
                </a:lnTo>
                <a:lnTo>
                  <a:pt x="15564" y="25869"/>
                </a:lnTo>
                <a:lnTo>
                  <a:pt x="16807" y="25066"/>
                </a:lnTo>
                <a:lnTo>
                  <a:pt x="18753" y="23936"/>
                </a:lnTo>
                <a:lnTo>
                  <a:pt x="20070" y="23233"/>
                </a:lnTo>
                <a:lnTo>
                  <a:pt x="20070" y="23233"/>
                </a:lnTo>
                <a:lnTo>
                  <a:pt x="19681" y="23710"/>
                </a:lnTo>
                <a:lnTo>
                  <a:pt x="18991" y="24752"/>
                </a:lnTo>
                <a:lnTo>
                  <a:pt x="18389" y="25869"/>
                </a:lnTo>
                <a:lnTo>
                  <a:pt x="17912" y="26961"/>
                </a:lnTo>
                <a:lnTo>
                  <a:pt x="17711" y="27488"/>
                </a:lnTo>
                <a:lnTo>
                  <a:pt x="17548" y="27928"/>
                </a:lnTo>
                <a:lnTo>
                  <a:pt x="17297" y="28844"/>
                </a:lnTo>
                <a:lnTo>
                  <a:pt x="17008" y="30250"/>
                </a:lnTo>
                <a:lnTo>
                  <a:pt x="16631" y="32120"/>
                </a:lnTo>
                <a:lnTo>
                  <a:pt x="16230" y="33475"/>
                </a:lnTo>
                <a:lnTo>
                  <a:pt x="15853" y="34342"/>
                </a:lnTo>
                <a:lnTo>
                  <a:pt x="15615" y="34743"/>
                </a:lnTo>
                <a:lnTo>
                  <a:pt x="15602" y="34781"/>
                </a:lnTo>
                <a:lnTo>
                  <a:pt x="15677" y="34831"/>
                </a:lnTo>
                <a:lnTo>
                  <a:pt x="15702" y="34806"/>
                </a:lnTo>
                <a:lnTo>
                  <a:pt x="15916" y="34505"/>
                </a:lnTo>
                <a:lnTo>
                  <a:pt x="16280" y="33865"/>
                </a:lnTo>
                <a:lnTo>
                  <a:pt x="16707" y="32873"/>
                </a:lnTo>
                <a:lnTo>
                  <a:pt x="17284" y="30752"/>
                </a:lnTo>
                <a:lnTo>
                  <a:pt x="17623" y="29321"/>
                </a:lnTo>
                <a:lnTo>
                  <a:pt x="17686" y="29798"/>
                </a:lnTo>
                <a:lnTo>
                  <a:pt x="17773" y="30250"/>
                </a:lnTo>
                <a:lnTo>
                  <a:pt x="18125" y="31555"/>
                </a:lnTo>
                <a:lnTo>
                  <a:pt x="18564" y="33187"/>
                </a:lnTo>
                <a:lnTo>
                  <a:pt x="18665" y="33839"/>
                </a:lnTo>
                <a:lnTo>
                  <a:pt x="18702" y="34505"/>
                </a:lnTo>
                <a:lnTo>
                  <a:pt x="18627" y="35182"/>
                </a:lnTo>
                <a:lnTo>
                  <a:pt x="18552" y="35521"/>
                </a:lnTo>
                <a:lnTo>
                  <a:pt x="18552" y="35559"/>
                </a:lnTo>
                <a:lnTo>
                  <a:pt x="18614" y="35584"/>
                </a:lnTo>
                <a:lnTo>
                  <a:pt x="18640" y="35546"/>
                </a:lnTo>
                <a:lnTo>
                  <a:pt x="18790" y="35145"/>
                </a:lnTo>
                <a:lnTo>
                  <a:pt x="18953" y="34316"/>
                </a:lnTo>
                <a:lnTo>
                  <a:pt x="18953" y="33475"/>
                </a:lnTo>
                <a:lnTo>
                  <a:pt x="18828" y="32647"/>
                </a:lnTo>
                <a:lnTo>
                  <a:pt x="18727" y="32220"/>
                </a:lnTo>
                <a:lnTo>
                  <a:pt x="18464" y="31229"/>
                </a:lnTo>
                <a:lnTo>
                  <a:pt x="18200" y="30237"/>
                </a:lnTo>
                <a:lnTo>
                  <a:pt x="18338" y="30551"/>
                </a:lnTo>
                <a:lnTo>
                  <a:pt x="18527" y="30840"/>
                </a:lnTo>
                <a:lnTo>
                  <a:pt x="18803" y="31229"/>
                </a:lnTo>
                <a:lnTo>
                  <a:pt x="19493" y="31869"/>
                </a:lnTo>
                <a:lnTo>
                  <a:pt x="19882" y="32132"/>
                </a:lnTo>
                <a:lnTo>
                  <a:pt x="19769" y="32032"/>
                </a:lnTo>
                <a:lnTo>
                  <a:pt x="19593" y="31743"/>
                </a:lnTo>
                <a:lnTo>
                  <a:pt x="19543" y="31593"/>
                </a:lnTo>
                <a:lnTo>
                  <a:pt x="19368" y="31053"/>
                </a:lnTo>
                <a:lnTo>
                  <a:pt x="19117" y="30237"/>
                </a:lnTo>
                <a:lnTo>
                  <a:pt x="18891" y="29723"/>
                </a:lnTo>
                <a:lnTo>
                  <a:pt x="18740" y="29484"/>
                </a:lnTo>
                <a:lnTo>
                  <a:pt x="18439" y="29107"/>
                </a:lnTo>
                <a:lnTo>
                  <a:pt x="18163" y="28718"/>
                </a:lnTo>
                <a:lnTo>
                  <a:pt x="18062" y="28907"/>
                </a:lnTo>
                <a:lnTo>
                  <a:pt x="18112" y="28204"/>
                </a:lnTo>
                <a:lnTo>
                  <a:pt x="18238" y="27501"/>
                </a:lnTo>
                <a:lnTo>
                  <a:pt x="18539" y="26798"/>
                </a:lnTo>
                <a:lnTo>
                  <a:pt x="19255" y="25468"/>
                </a:lnTo>
                <a:lnTo>
                  <a:pt x="19669" y="24827"/>
                </a:lnTo>
                <a:lnTo>
                  <a:pt x="20108" y="24225"/>
                </a:lnTo>
                <a:lnTo>
                  <a:pt x="21087" y="23083"/>
                </a:lnTo>
                <a:lnTo>
                  <a:pt x="21526" y="22493"/>
                </a:lnTo>
                <a:lnTo>
                  <a:pt x="23083" y="21689"/>
                </a:lnTo>
                <a:lnTo>
                  <a:pt x="25405" y="20472"/>
                </a:lnTo>
                <a:lnTo>
                  <a:pt x="26911" y="19593"/>
                </a:lnTo>
                <a:lnTo>
                  <a:pt x="27639" y="19142"/>
                </a:lnTo>
                <a:lnTo>
                  <a:pt x="28618" y="18489"/>
                </a:lnTo>
                <a:lnTo>
                  <a:pt x="30011" y="17434"/>
                </a:lnTo>
                <a:lnTo>
                  <a:pt x="30890" y="16669"/>
                </a:lnTo>
                <a:lnTo>
                  <a:pt x="31731" y="15866"/>
                </a:lnTo>
                <a:lnTo>
                  <a:pt x="32522" y="15025"/>
                </a:lnTo>
                <a:lnTo>
                  <a:pt x="33275" y="14133"/>
                </a:lnTo>
                <a:lnTo>
                  <a:pt x="33965" y="13192"/>
                </a:lnTo>
                <a:lnTo>
                  <a:pt x="34304" y="12703"/>
                </a:lnTo>
                <a:lnTo>
                  <a:pt x="34944" y="11698"/>
                </a:lnTo>
                <a:lnTo>
                  <a:pt x="35885" y="10029"/>
                </a:lnTo>
                <a:lnTo>
                  <a:pt x="36463" y="8862"/>
                </a:lnTo>
                <a:lnTo>
                  <a:pt x="36714" y="8259"/>
                </a:lnTo>
                <a:lnTo>
                  <a:pt x="36551" y="9916"/>
                </a:lnTo>
                <a:lnTo>
                  <a:pt x="36174" y="13192"/>
                </a:lnTo>
                <a:lnTo>
                  <a:pt x="35911" y="14836"/>
                </a:lnTo>
                <a:lnTo>
                  <a:pt x="35747" y="15765"/>
                </a:lnTo>
                <a:lnTo>
                  <a:pt x="35383" y="17598"/>
                </a:lnTo>
                <a:lnTo>
                  <a:pt x="34944" y="19405"/>
                </a:lnTo>
                <a:lnTo>
                  <a:pt x="34442" y="21200"/>
                </a:lnTo>
                <a:lnTo>
                  <a:pt x="33890" y="22982"/>
                </a:lnTo>
                <a:lnTo>
                  <a:pt x="33275" y="24740"/>
                </a:lnTo>
                <a:lnTo>
                  <a:pt x="32246" y="27338"/>
                </a:lnTo>
                <a:lnTo>
                  <a:pt x="31492" y="29057"/>
                </a:lnTo>
                <a:lnTo>
                  <a:pt x="31467" y="29082"/>
                </a:lnTo>
                <a:lnTo>
                  <a:pt x="31455" y="29120"/>
                </a:lnTo>
                <a:lnTo>
                  <a:pt x="30928" y="28995"/>
                </a:lnTo>
                <a:lnTo>
                  <a:pt x="30400" y="28907"/>
                </a:lnTo>
                <a:lnTo>
                  <a:pt x="30124" y="28894"/>
                </a:lnTo>
                <a:lnTo>
                  <a:pt x="29597" y="28982"/>
                </a:lnTo>
                <a:lnTo>
                  <a:pt x="29346" y="29057"/>
                </a:lnTo>
                <a:lnTo>
                  <a:pt x="29032" y="29158"/>
                </a:lnTo>
                <a:lnTo>
                  <a:pt x="28430" y="29421"/>
                </a:lnTo>
                <a:lnTo>
                  <a:pt x="27852" y="29748"/>
                </a:lnTo>
                <a:lnTo>
                  <a:pt x="27313" y="30124"/>
                </a:lnTo>
                <a:lnTo>
                  <a:pt x="27062" y="30338"/>
                </a:lnTo>
                <a:lnTo>
                  <a:pt x="27325" y="30250"/>
                </a:lnTo>
                <a:lnTo>
                  <a:pt x="27852" y="30225"/>
                </a:lnTo>
                <a:lnTo>
                  <a:pt x="28681" y="30350"/>
                </a:lnTo>
                <a:lnTo>
                  <a:pt x="29233" y="30413"/>
                </a:lnTo>
                <a:lnTo>
                  <a:pt x="29509" y="30413"/>
                </a:lnTo>
                <a:lnTo>
                  <a:pt x="30062" y="30312"/>
                </a:lnTo>
                <a:lnTo>
                  <a:pt x="30589" y="30099"/>
                </a:lnTo>
                <a:lnTo>
                  <a:pt x="31041" y="29773"/>
                </a:lnTo>
                <a:lnTo>
                  <a:pt x="31241" y="29572"/>
                </a:lnTo>
                <a:lnTo>
                  <a:pt x="31053" y="29974"/>
                </a:lnTo>
                <a:lnTo>
                  <a:pt x="30865" y="30375"/>
                </a:lnTo>
                <a:lnTo>
                  <a:pt x="30426" y="30927"/>
                </a:lnTo>
                <a:lnTo>
                  <a:pt x="29534" y="31957"/>
                </a:lnTo>
                <a:lnTo>
                  <a:pt x="28593" y="32860"/>
                </a:lnTo>
                <a:lnTo>
                  <a:pt x="27576" y="33664"/>
                </a:lnTo>
                <a:lnTo>
                  <a:pt x="27024" y="34040"/>
                </a:lnTo>
                <a:lnTo>
                  <a:pt x="26660" y="33927"/>
                </a:lnTo>
                <a:lnTo>
                  <a:pt x="25945" y="33601"/>
                </a:lnTo>
                <a:lnTo>
                  <a:pt x="25581" y="33450"/>
                </a:lnTo>
                <a:lnTo>
                  <a:pt x="25154" y="33312"/>
                </a:lnTo>
                <a:lnTo>
                  <a:pt x="24263" y="33237"/>
                </a:lnTo>
                <a:lnTo>
                  <a:pt x="23359" y="33312"/>
                </a:lnTo>
                <a:lnTo>
                  <a:pt x="22468" y="33475"/>
                </a:lnTo>
                <a:lnTo>
                  <a:pt x="22016" y="33588"/>
                </a:lnTo>
                <a:lnTo>
                  <a:pt x="22518" y="33764"/>
                </a:lnTo>
                <a:lnTo>
                  <a:pt x="23547" y="34078"/>
                </a:lnTo>
                <a:lnTo>
                  <a:pt x="24576" y="34316"/>
                </a:lnTo>
                <a:lnTo>
                  <a:pt x="25631" y="34492"/>
                </a:lnTo>
                <a:lnTo>
                  <a:pt x="26171" y="34542"/>
                </a:lnTo>
                <a:lnTo>
                  <a:pt x="25468" y="34919"/>
                </a:lnTo>
                <a:lnTo>
                  <a:pt x="24702" y="35258"/>
                </a:lnTo>
                <a:lnTo>
                  <a:pt x="23773" y="35634"/>
                </a:lnTo>
                <a:lnTo>
                  <a:pt x="21878" y="36274"/>
                </a:lnTo>
                <a:lnTo>
                  <a:pt x="18991" y="37103"/>
                </a:lnTo>
                <a:lnTo>
                  <a:pt x="17058" y="37617"/>
                </a:lnTo>
                <a:lnTo>
                  <a:pt x="15866" y="37969"/>
                </a:lnTo>
                <a:lnTo>
                  <a:pt x="14636" y="38333"/>
                </a:lnTo>
                <a:lnTo>
                  <a:pt x="13933" y="38069"/>
                </a:lnTo>
                <a:lnTo>
                  <a:pt x="12514" y="37617"/>
                </a:lnTo>
                <a:lnTo>
                  <a:pt x="11774" y="37467"/>
                </a:lnTo>
                <a:lnTo>
                  <a:pt x="11385" y="37404"/>
                </a:lnTo>
                <a:lnTo>
                  <a:pt x="10607" y="37354"/>
                </a:lnTo>
                <a:lnTo>
                  <a:pt x="9828" y="37417"/>
                </a:lnTo>
                <a:lnTo>
                  <a:pt x="9075" y="37580"/>
                </a:lnTo>
                <a:lnTo>
                  <a:pt x="8711" y="37718"/>
                </a:lnTo>
                <a:lnTo>
                  <a:pt x="9264" y="37969"/>
                </a:lnTo>
                <a:lnTo>
                  <a:pt x="10431" y="38358"/>
                </a:lnTo>
                <a:lnTo>
                  <a:pt x="11636" y="38597"/>
                </a:lnTo>
                <a:lnTo>
                  <a:pt x="12866" y="38697"/>
                </a:lnTo>
                <a:lnTo>
                  <a:pt x="13481" y="38684"/>
                </a:lnTo>
                <a:lnTo>
                  <a:pt x="13832" y="38597"/>
                </a:lnTo>
                <a:lnTo>
                  <a:pt x="12891" y="38923"/>
                </a:lnTo>
                <a:lnTo>
                  <a:pt x="11033" y="39663"/>
                </a:lnTo>
                <a:lnTo>
                  <a:pt x="10130" y="40078"/>
                </a:lnTo>
                <a:lnTo>
                  <a:pt x="9213" y="40115"/>
                </a:lnTo>
                <a:lnTo>
                  <a:pt x="7343" y="40278"/>
                </a:lnTo>
                <a:lnTo>
                  <a:pt x="6427" y="40429"/>
                </a:lnTo>
                <a:lnTo>
                  <a:pt x="6163" y="40341"/>
                </a:lnTo>
                <a:lnTo>
                  <a:pt x="5661" y="40090"/>
                </a:lnTo>
                <a:lnTo>
                  <a:pt x="5423" y="39940"/>
                </a:lnTo>
                <a:lnTo>
                  <a:pt x="5134" y="39714"/>
                </a:lnTo>
                <a:lnTo>
                  <a:pt x="4820" y="39550"/>
                </a:lnTo>
                <a:lnTo>
                  <a:pt x="4557" y="39488"/>
                </a:lnTo>
                <a:lnTo>
                  <a:pt x="4281" y="39488"/>
                </a:lnTo>
                <a:lnTo>
                  <a:pt x="3414" y="39475"/>
                </a:lnTo>
                <a:lnTo>
                  <a:pt x="2548" y="39488"/>
                </a:lnTo>
                <a:lnTo>
                  <a:pt x="3163" y="39827"/>
                </a:lnTo>
                <a:lnTo>
                  <a:pt x="3778" y="40165"/>
                </a:lnTo>
                <a:lnTo>
                  <a:pt x="4180" y="40391"/>
                </a:lnTo>
                <a:lnTo>
                  <a:pt x="4594" y="40555"/>
                </a:lnTo>
                <a:lnTo>
                  <a:pt x="4921" y="40630"/>
                </a:lnTo>
                <a:lnTo>
                  <a:pt x="5247" y="40668"/>
                </a:lnTo>
                <a:lnTo>
                  <a:pt x="5034" y="40718"/>
                </a:lnTo>
                <a:lnTo>
                  <a:pt x="4833" y="40768"/>
                </a:lnTo>
                <a:lnTo>
                  <a:pt x="4168" y="40969"/>
                </a:lnTo>
                <a:lnTo>
                  <a:pt x="2900" y="41521"/>
                </a:lnTo>
                <a:lnTo>
                  <a:pt x="1707" y="42224"/>
                </a:lnTo>
                <a:lnTo>
                  <a:pt x="590" y="43027"/>
                </a:lnTo>
                <a:lnTo>
                  <a:pt x="38" y="43454"/>
                </a:lnTo>
                <a:lnTo>
                  <a:pt x="0" y="43504"/>
                </a:lnTo>
                <a:lnTo>
                  <a:pt x="63" y="43605"/>
                </a:lnTo>
                <a:lnTo>
                  <a:pt x="138" y="43579"/>
                </a:lnTo>
                <a:lnTo>
                  <a:pt x="1281" y="42864"/>
                </a:lnTo>
                <a:lnTo>
                  <a:pt x="3063" y="41847"/>
                </a:lnTo>
                <a:lnTo>
                  <a:pt x="4318" y="41320"/>
                </a:lnTo>
                <a:lnTo>
                  <a:pt x="4971" y="41132"/>
                </a:lnTo>
                <a:lnTo>
                  <a:pt x="5473" y="41006"/>
                </a:lnTo>
                <a:lnTo>
                  <a:pt x="6515" y="40843"/>
                </a:lnTo>
                <a:lnTo>
                  <a:pt x="8071" y="40693"/>
                </a:lnTo>
                <a:lnTo>
                  <a:pt x="9113" y="40605"/>
                </a:lnTo>
                <a:lnTo>
                  <a:pt x="8410" y="41006"/>
                </a:lnTo>
                <a:lnTo>
                  <a:pt x="7067" y="41923"/>
                </a:lnTo>
                <a:lnTo>
                  <a:pt x="5824" y="42964"/>
                </a:lnTo>
                <a:lnTo>
                  <a:pt x="4732" y="44169"/>
                </a:lnTo>
                <a:lnTo>
                  <a:pt x="4243" y="44835"/>
                </a:lnTo>
                <a:lnTo>
                  <a:pt x="4218" y="44910"/>
                </a:lnTo>
                <a:lnTo>
                  <a:pt x="4318" y="44985"/>
                </a:lnTo>
                <a:lnTo>
                  <a:pt x="4381" y="44948"/>
                </a:lnTo>
                <a:lnTo>
                  <a:pt x="4996" y="44295"/>
                </a:lnTo>
                <a:lnTo>
                  <a:pt x="6276" y="43115"/>
                </a:lnTo>
                <a:lnTo>
                  <a:pt x="7632" y="42098"/>
                </a:lnTo>
                <a:lnTo>
                  <a:pt x="9063" y="41207"/>
                </a:lnTo>
                <a:lnTo>
                  <a:pt x="10556" y="40429"/>
                </a:lnTo>
                <a:lnTo>
                  <a:pt x="12088" y="39751"/>
                </a:lnTo>
                <a:lnTo>
                  <a:pt x="13669" y="39161"/>
                </a:lnTo>
                <a:lnTo>
                  <a:pt x="15301" y="38622"/>
                </a:lnTo>
                <a:lnTo>
                  <a:pt x="16117" y="38371"/>
                </a:lnTo>
                <a:lnTo>
                  <a:pt x="15627" y="38747"/>
                </a:lnTo>
                <a:lnTo>
                  <a:pt x="14749" y="39626"/>
                </a:lnTo>
                <a:lnTo>
                  <a:pt x="13958" y="40605"/>
                </a:lnTo>
                <a:lnTo>
                  <a:pt x="13267" y="41634"/>
                </a:lnTo>
                <a:lnTo>
                  <a:pt x="12954" y="42149"/>
                </a:lnTo>
                <a:lnTo>
                  <a:pt x="12665" y="42224"/>
                </a:lnTo>
                <a:lnTo>
                  <a:pt x="12100" y="42412"/>
                </a:lnTo>
                <a:lnTo>
                  <a:pt x="11560" y="42663"/>
                </a:lnTo>
                <a:lnTo>
                  <a:pt x="11046" y="42964"/>
                </a:lnTo>
                <a:lnTo>
                  <a:pt x="10569" y="43328"/>
                </a:lnTo>
                <a:lnTo>
                  <a:pt x="10130" y="43730"/>
                </a:lnTo>
                <a:lnTo>
                  <a:pt x="9728" y="44182"/>
                </a:lnTo>
                <a:lnTo>
                  <a:pt x="9389" y="44671"/>
                </a:lnTo>
                <a:lnTo>
                  <a:pt x="9238" y="44923"/>
                </a:lnTo>
                <a:lnTo>
                  <a:pt x="9402" y="44784"/>
                </a:lnTo>
                <a:lnTo>
                  <a:pt x="9778" y="44559"/>
                </a:lnTo>
                <a:lnTo>
                  <a:pt x="10418" y="44345"/>
                </a:lnTo>
                <a:lnTo>
                  <a:pt x="10845" y="44195"/>
                </a:lnTo>
                <a:lnTo>
                  <a:pt x="11071" y="44107"/>
                </a:lnTo>
                <a:lnTo>
                  <a:pt x="11498" y="43881"/>
                </a:lnTo>
                <a:lnTo>
                  <a:pt x="12088" y="43454"/>
                </a:lnTo>
                <a:lnTo>
                  <a:pt x="12427" y="43103"/>
                </a:lnTo>
                <a:lnTo>
                  <a:pt x="12088" y="43793"/>
                </a:lnTo>
                <a:lnTo>
                  <a:pt x="11535" y="45211"/>
                </a:lnTo>
                <a:lnTo>
                  <a:pt x="11134" y="46692"/>
                </a:lnTo>
                <a:lnTo>
                  <a:pt x="10920" y="48198"/>
                </a:lnTo>
                <a:lnTo>
                  <a:pt x="10883" y="48964"/>
                </a:lnTo>
                <a:lnTo>
                  <a:pt x="10908" y="49027"/>
                </a:lnTo>
                <a:lnTo>
                  <a:pt x="11033" y="49039"/>
                </a:lnTo>
                <a:lnTo>
                  <a:pt x="11058" y="48977"/>
                </a:lnTo>
                <a:lnTo>
                  <a:pt x="11096" y="48525"/>
                </a:lnTo>
                <a:lnTo>
                  <a:pt x="11209" y="47646"/>
                </a:lnTo>
                <a:lnTo>
                  <a:pt x="11485" y="46353"/>
                </a:lnTo>
                <a:lnTo>
                  <a:pt x="12050" y="44684"/>
                </a:lnTo>
                <a:lnTo>
                  <a:pt x="12816" y="43115"/>
                </a:lnTo>
                <a:lnTo>
                  <a:pt x="13280" y="42362"/>
                </a:lnTo>
                <a:lnTo>
                  <a:pt x="13180" y="42726"/>
                </a:lnTo>
                <a:lnTo>
                  <a:pt x="13155" y="43504"/>
                </a:lnTo>
                <a:lnTo>
                  <a:pt x="13318" y="44257"/>
                </a:lnTo>
                <a:lnTo>
                  <a:pt x="13682" y="44935"/>
                </a:lnTo>
                <a:lnTo>
                  <a:pt x="13933" y="45224"/>
                </a:lnTo>
                <a:lnTo>
                  <a:pt x="14008" y="44784"/>
                </a:lnTo>
                <a:lnTo>
                  <a:pt x="14071" y="43906"/>
                </a:lnTo>
                <a:lnTo>
                  <a:pt x="14008" y="43027"/>
                </a:lnTo>
                <a:lnTo>
                  <a:pt x="13832" y="42161"/>
                </a:lnTo>
                <a:lnTo>
                  <a:pt x="13694" y="41734"/>
                </a:lnTo>
                <a:lnTo>
                  <a:pt x="14058" y="41232"/>
                </a:lnTo>
                <a:lnTo>
                  <a:pt x="14849" y="40253"/>
                </a:lnTo>
                <a:lnTo>
                  <a:pt x="15702" y="39350"/>
                </a:lnTo>
                <a:lnTo>
                  <a:pt x="16606" y="38496"/>
                </a:lnTo>
                <a:lnTo>
                  <a:pt x="17083" y="38094"/>
                </a:lnTo>
                <a:lnTo>
                  <a:pt x="18137" y="37793"/>
                </a:lnTo>
                <a:lnTo>
                  <a:pt x="19179" y="37505"/>
                </a:lnTo>
                <a:lnTo>
                  <a:pt x="19606" y="37392"/>
                </a:lnTo>
                <a:lnTo>
                  <a:pt x="20033" y="37279"/>
                </a:lnTo>
                <a:lnTo>
                  <a:pt x="19581" y="37567"/>
                </a:lnTo>
                <a:lnTo>
                  <a:pt x="18765" y="38258"/>
                </a:lnTo>
                <a:lnTo>
                  <a:pt x="18062" y="39061"/>
                </a:lnTo>
                <a:lnTo>
                  <a:pt x="17497" y="39977"/>
                </a:lnTo>
                <a:lnTo>
                  <a:pt x="17284" y="40454"/>
                </a:lnTo>
                <a:lnTo>
                  <a:pt x="17949" y="40128"/>
                </a:lnTo>
                <a:lnTo>
                  <a:pt x="18903" y="39576"/>
                </a:lnTo>
                <a:lnTo>
                  <a:pt x="19493" y="39149"/>
                </a:lnTo>
                <a:lnTo>
                  <a:pt x="19769" y="38898"/>
                </a:lnTo>
                <a:lnTo>
                  <a:pt x="20259" y="38408"/>
                </a:lnTo>
                <a:lnTo>
                  <a:pt x="21137" y="37329"/>
                </a:lnTo>
                <a:lnTo>
                  <a:pt x="21614" y="36839"/>
                </a:lnTo>
                <a:lnTo>
                  <a:pt x="22681" y="36525"/>
                </a:lnTo>
                <a:lnTo>
                  <a:pt x="24865" y="35760"/>
                </a:lnTo>
                <a:lnTo>
                  <a:pt x="26447" y="35044"/>
                </a:lnTo>
                <a:lnTo>
                  <a:pt x="27451" y="34505"/>
                </a:lnTo>
                <a:lnTo>
                  <a:pt x="28380" y="33890"/>
                </a:lnTo>
                <a:lnTo>
                  <a:pt x="29246" y="33199"/>
                </a:lnTo>
                <a:lnTo>
                  <a:pt x="29635" y="32823"/>
                </a:lnTo>
                <a:lnTo>
                  <a:pt x="29070" y="33902"/>
                </a:lnTo>
                <a:lnTo>
                  <a:pt x="27878" y="36023"/>
                </a:lnTo>
                <a:lnTo>
                  <a:pt x="27263" y="37078"/>
                </a:lnTo>
                <a:lnTo>
                  <a:pt x="26911" y="37329"/>
                </a:lnTo>
                <a:lnTo>
                  <a:pt x="26095" y="37718"/>
                </a:lnTo>
                <a:lnTo>
                  <a:pt x="25694" y="37894"/>
                </a:lnTo>
                <a:lnTo>
                  <a:pt x="25104" y="38145"/>
                </a:lnTo>
                <a:lnTo>
                  <a:pt x="23974" y="38772"/>
                </a:lnTo>
                <a:lnTo>
                  <a:pt x="23208" y="39337"/>
                </a:lnTo>
                <a:lnTo>
                  <a:pt x="22744" y="39764"/>
                </a:lnTo>
                <a:lnTo>
                  <a:pt x="22342" y="40241"/>
                </a:lnTo>
                <a:lnTo>
                  <a:pt x="22003" y="40768"/>
                </a:lnTo>
                <a:lnTo>
                  <a:pt x="21865" y="41057"/>
                </a:lnTo>
                <a:lnTo>
                  <a:pt x="22869" y="40668"/>
                </a:lnTo>
                <a:lnTo>
                  <a:pt x="23874" y="40278"/>
                </a:lnTo>
                <a:lnTo>
                  <a:pt x="24313" y="40115"/>
                </a:lnTo>
                <a:lnTo>
                  <a:pt x="25191" y="39726"/>
                </a:lnTo>
                <a:lnTo>
                  <a:pt x="25593" y="39488"/>
                </a:lnTo>
                <a:lnTo>
                  <a:pt x="25781" y="39375"/>
                </a:lnTo>
                <a:lnTo>
                  <a:pt x="25957" y="39237"/>
                </a:lnTo>
                <a:lnTo>
                  <a:pt x="24464" y="41621"/>
                </a:lnTo>
                <a:lnTo>
                  <a:pt x="22920" y="43969"/>
                </a:lnTo>
                <a:lnTo>
                  <a:pt x="22794" y="44169"/>
                </a:lnTo>
                <a:lnTo>
                  <a:pt x="22669" y="44358"/>
                </a:lnTo>
                <a:lnTo>
                  <a:pt x="22104" y="44395"/>
                </a:lnTo>
                <a:lnTo>
                  <a:pt x="20949" y="44358"/>
                </a:lnTo>
                <a:lnTo>
                  <a:pt x="20372" y="44333"/>
                </a:lnTo>
                <a:lnTo>
                  <a:pt x="20020" y="44320"/>
                </a:lnTo>
                <a:lnTo>
                  <a:pt x="19317" y="44345"/>
                </a:lnTo>
                <a:lnTo>
                  <a:pt x="18627" y="44446"/>
                </a:lnTo>
                <a:lnTo>
                  <a:pt x="17974" y="44659"/>
                </a:lnTo>
                <a:lnTo>
                  <a:pt x="17673" y="44835"/>
                </a:lnTo>
                <a:lnTo>
                  <a:pt x="17322" y="45073"/>
                </a:lnTo>
                <a:lnTo>
                  <a:pt x="16719" y="45663"/>
                </a:lnTo>
                <a:lnTo>
                  <a:pt x="16430" y="45977"/>
                </a:lnTo>
                <a:lnTo>
                  <a:pt x="17058" y="45713"/>
                </a:lnTo>
                <a:lnTo>
                  <a:pt x="17999" y="45387"/>
                </a:lnTo>
                <a:lnTo>
                  <a:pt x="18652" y="45236"/>
                </a:lnTo>
                <a:lnTo>
                  <a:pt x="18991" y="45211"/>
                </a:lnTo>
                <a:lnTo>
                  <a:pt x="19732" y="45199"/>
                </a:lnTo>
                <a:lnTo>
                  <a:pt x="20472" y="45211"/>
                </a:lnTo>
                <a:lnTo>
                  <a:pt x="20736" y="45186"/>
                </a:lnTo>
                <a:lnTo>
                  <a:pt x="21275" y="45098"/>
                </a:lnTo>
                <a:lnTo>
                  <a:pt x="21790" y="44935"/>
                </a:lnTo>
                <a:lnTo>
                  <a:pt x="22280" y="44709"/>
                </a:lnTo>
                <a:lnTo>
                  <a:pt x="22518" y="44584"/>
                </a:lnTo>
                <a:lnTo>
                  <a:pt x="21376" y="46303"/>
                </a:lnTo>
                <a:lnTo>
                  <a:pt x="19129" y="49767"/>
                </a:lnTo>
                <a:lnTo>
                  <a:pt x="18062" y="51525"/>
                </a:lnTo>
                <a:lnTo>
                  <a:pt x="17460" y="52278"/>
                </a:lnTo>
                <a:lnTo>
                  <a:pt x="16506" y="53357"/>
                </a:lnTo>
                <a:lnTo>
                  <a:pt x="15815" y="54048"/>
                </a:lnTo>
                <a:lnTo>
                  <a:pt x="15439" y="54374"/>
                </a:lnTo>
                <a:lnTo>
                  <a:pt x="15138" y="54612"/>
                </a:lnTo>
                <a:lnTo>
                  <a:pt x="14836" y="54851"/>
                </a:lnTo>
                <a:lnTo>
                  <a:pt x="14472" y="54888"/>
                </a:lnTo>
                <a:lnTo>
                  <a:pt x="14108" y="54851"/>
                </a:lnTo>
                <a:lnTo>
                  <a:pt x="13719" y="54788"/>
                </a:lnTo>
                <a:lnTo>
                  <a:pt x="12954" y="54663"/>
                </a:lnTo>
                <a:lnTo>
                  <a:pt x="12565" y="54650"/>
                </a:lnTo>
                <a:lnTo>
                  <a:pt x="12276" y="54675"/>
                </a:lnTo>
                <a:lnTo>
                  <a:pt x="11724" y="54813"/>
                </a:lnTo>
                <a:lnTo>
                  <a:pt x="10908" y="55165"/>
                </a:lnTo>
                <a:lnTo>
                  <a:pt x="10406" y="55453"/>
                </a:lnTo>
                <a:lnTo>
                  <a:pt x="10669" y="55416"/>
                </a:lnTo>
                <a:lnTo>
                  <a:pt x="11196" y="55416"/>
                </a:lnTo>
                <a:lnTo>
                  <a:pt x="12000" y="55516"/>
                </a:lnTo>
                <a:lnTo>
                  <a:pt x="12527" y="55591"/>
                </a:lnTo>
                <a:lnTo>
                  <a:pt x="12866" y="55629"/>
                </a:lnTo>
                <a:lnTo>
                  <a:pt x="13556" y="55616"/>
                </a:lnTo>
                <a:lnTo>
                  <a:pt x="13882" y="55554"/>
                </a:lnTo>
                <a:lnTo>
                  <a:pt x="12803" y="56294"/>
                </a:lnTo>
                <a:lnTo>
                  <a:pt x="11699" y="56997"/>
                </a:lnTo>
                <a:lnTo>
                  <a:pt x="10832" y="57562"/>
                </a:lnTo>
                <a:lnTo>
                  <a:pt x="9590" y="58491"/>
                </a:lnTo>
                <a:lnTo>
                  <a:pt x="8812" y="59156"/>
                </a:lnTo>
                <a:lnTo>
                  <a:pt x="8109" y="59884"/>
                </a:lnTo>
                <a:lnTo>
                  <a:pt x="7481" y="60687"/>
                </a:lnTo>
                <a:lnTo>
                  <a:pt x="6967" y="61553"/>
                </a:lnTo>
                <a:lnTo>
                  <a:pt x="6565" y="62507"/>
                </a:lnTo>
                <a:lnTo>
                  <a:pt x="6414" y="63022"/>
                </a:lnTo>
                <a:lnTo>
                  <a:pt x="6414" y="63060"/>
                </a:lnTo>
                <a:lnTo>
                  <a:pt x="6477" y="63085"/>
                </a:lnTo>
                <a:lnTo>
                  <a:pt x="6502" y="63060"/>
                </a:lnTo>
                <a:lnTo>
                  <a:pt x="6703" y="62507"/>
                </a:lnTo>
                <a:lnTo>
                  <a:pt x="7205" y="61516"/>
                </a:lnTo>
                <a:lnTo>
                  <a:pt x="7833" y="60637"/>
                </a:lnTo>
                <a:lnTo>
                  <a:pt x="8573" y="59821"/>
                </a:lnTo>
                <a:lnTo>
                  <a:pt x="9389" y="59093"/>
                </a:lnTo>
                <a:lnTo>
                  <a:pt x="10268" y="58403"/>
                </a:lnTo>
                <a:lnTo>
                  <a:pt x="11673" y="57449"/>
                </a:lnTo>
                <a:lnTo>
                  <a:pt x="12652" y="56834"/>
                </a:lnTo>
                <a:lnTo>
                  <a:pt x="12640" y="56859"/>
                </a:lnTo>
                <a:lnTo>
                  <a:pt x="12427" y="57010"/>
                </a:lnTo>
                <a:lnTo>
                  <a:pt x="12063" y="57374"/>
                </a:lnTo>
                <a:lnTo>
                  <a:pt x="11761" y="57800"/>
                </a:lnTo>
                <a:lnTo>
                  <a:pt x="11523" y="58277"/>
                </a:lnTo>
                <a:lnTo>
                  <a:pt x="11435" y="58516"/>
                </a:lnTo>
                <a:lnTo>
                  <a:pt x="11297" y="59018"/>
                </a:lnTo>
                <a:lnTo>
                  <a:pt x="11134" y="60047"/>
                </a:lnTo>
                <a:lnTo>
                  <a:pt x="11083" y="60574"/>
                </a:lnTo>
                <a:lnTo>
                  <a:pt x="11460" y="60185"/>
                </a:lnTo>
                <a:lnTo>
                  <a:pt x="12075" y="59307"/>
                </a:lnTo>
                <a:lnTo>
                  <a:pt x="12514" y="58328"/>
                </a:lnTo>
                <a:lnTo>
                  <a:pt x="12765" y="57286"/>
                </a:lnTo>
                <a:lnTo>
                  <a:pt x="12803" y="56746"/>
                </a:lnTo>
                <a:lnTo>
                  <a:pt x="13795" y="56131"/>
                </a:lnTo>
                <a:lnTo>
                  <a:pt x="15238" y="55152"/>
                </a:lnTo>
                <a:lnTo>
                  <a:pt x="16154" y="54462"/>
                </a:lnTo>
                <a:lnTo>
                  <a:pt x="16581" y="54085"/>
                </a:lnTo>
                <a:lnTo>
                  <a:pt x="15903" y="55340"/>
                </a:lnTo>
                <a:lnTo>
                  <a:pt x="15276" y="56608"/>
                </a:lnTo>
                <a:lnTo>
                  <a:pt x="14560" y="58102"/>
                </a:lnTo>
                <a:lnTo>
                  <a:pt x="13606" y="60386"/>
                </a:lnTo>
                <a:lnTo>
                  <a:pt x="13029" y="61942"/>
                </a:lnTo>
                <a:lnTo>
                  <a:pt x="12765" y="62721"/>
                </a:lnTo>
                <a:lnTo>
                  <a:pt x="12464" y="62846"/>
                </a:lnTo>
                <a:lnTo>
                  <a:pt x="11899" y="63160"/>
                </a:lnTo>
                <a:lnTo>
                  <a:pt x="11372" y="63537"/>
                </a:lnTo>
                <a:lnTo>
                  <a:pt x="10895" y="63963"/>
                </a:lnTo>
                <a:lnTo>
                  <a:pt x="10456" y="64440"/>
                </a:lnTo>
                <a:lnTo>
                  <a:pt x="10067" y="64967"/>
                </a:lnTo>
                <a:lnTo>
                  <a:pt x="9753" y="65532"/>
                </a:lnTo>
                <a:lnTo>
                  <a:pt x="9489" y="66122"/>
                </a:lnTo>
                <a:lnTo>
                  <a:pt x="9389" y="66423"/>
                </a:lnTo>
                <a:lnTo>
                  <a:pt x="9389" y="66423"/>
                </a:lnTo>
                <a:lnTo>
                  <a:pt x="9916" y="66047"/>
                </a:lnTo>
                <a:lnTo>
                  <a:pt x="11046" y="65407"/>
                </a:lnTo>
                <a:lnTo>
                  <a:pt x="11598" y="65055"/>
                </a:lnTo>
                <a:lnTo>
                  <a:pt x="11937" y="64792"/>
                </a:lnTo>
                <a:lnTo>
                  <a:pt x="12238" y="64478"/>
                </a:lnTo>
                <a:lnTo>
                  <a:pt x="12000" y="65419"/>
                </a:lnTo>
                <a:lnTo>
                  <a:pt x="11611" y="67289"/>
                </a:lnTo>
                <a:lnTo>
                  <a:pt x="11335" y="69197"/>
                </a:lnTo>
                <a:lnTo>
                  <a:pt x="11196" y="71118"/>
                </a:lnTo>
                <a:lnTo>
                  <a:pt x="11196" y="72084"/>
                </a:lnTo>
                <a:lnTo>
                  <a:pt x="11209" y="72147"/>
                </a:lnTo>
                <a:lnTo>
                  <a:pt x="11347" y="72159"/>
                </a:lnTo>
                <a:lnTo>
                  <a:pt x="11385" y="72084"/>
                </a:lnTo>
                <a:lnTo>
                  <a:pt x="11510" y="70653"/>
                </a:lnTo>
                <a:lnTo>
                  <a:pt x="11950" y="67879"/>
                </a:lnTo>
                <a:lnTo>
                  <a:pt x="12602" y="65181"/>
                </a:lnTo>
                <a:lnTo>
                  <a:pt x="13431" y="62570"/>
                </a:lnTo>
                <a:lnTo>
                  <a:pt x="13920" y="61290"/>
                </a:lnTo>
                <a:lnTo>
                  <a:pt x="13945" y="62068"/>
                </a:lnTo>
                <a:lnTo>
                  <a:pt x="14008" y="62834"/>
                </a:lnTo>
                <a:lnTo>
                  <a:pt x="14184" y="64453"/>
                </a:lnTo>
                <a:lnTo>
                  <a:pt x="14698" y="67704"/>
                </a:lnTo>
                <a:lnTo>
                  <a:pt x="14974" y="69323"/>
                </a:lnTo>
                <a:lnTo>
                  <a:pt x="15000" y="69373"/>
                </a:lnTo>
                <a:lnTo>
                  <a:pt x="15075" y="69423"/>
                </a:lnTo>
                <a:lnTo>
                  <a:pt x="15163" y="69411"/>
                </a:lnTo>
                <a:lnTo>
                  <a:pt x="15226" y="69348"/>
                </a:lnTo>
                <a:lnTo>
                  <a:pt x="15226" y="69298"/>
                </a:lnTo>
                <a:lnTo>
                  <a:pt x="14949" y="67177"/>
                </a:lnTo>
                <a:lnTo>
                  <a:pt x="14560" y="63926"/>
                </a:lnTo>
                <a:lnTo>
                  <a:pt x="14472" y="62306"/>
                </a:lnTo>
                <a:lnTo>
                  <a:pt x="14498" y="61227"/>
                </a:lnTo>
                <a:lnTo>
                  <a:pt x="14535" y="60700"/>
                </a:lnTo>
                <a:lnTo>
                  <a:pt x="14661" y="61202"/>
                </a:lnTo>
                <a:lnTo>
                  <a:pt x="15000" y="62168"/>
                </a:lnTo>
                <a:lnTo>
                  <a:pt x="15251" y="62608"/>
                </a:lnTo>
                <a:lnTo>
                  <a:pt x="15464" y="62922"/>
                </a:lnTo>
                <a:lnTo>
                  <a:pt x="15979" y="63474"/>
                </a:lnTo>
                <a:lnTo>
                  <a:pt x="16594" y="63888"/>
                </a:lnTo>
                <a:lnTo>
                  <a:pt x="17108" y="64076"/>
                </a:lnTo>
                <a:lnTo>
                  <a:pt x="17472" y="64139"/>
                </a:lnTo>
                <a:lnTo>
                  <a:pt x="17661" y="64139"/>
                </a:lnTo>
                <a:lnTo>
                  <a:pt x="17497" y="63687"/>
                </a:lnTo>
                <a:lnTo>
                  <a:pt x="17071" y="62809"/>
                </a:lnTo>
                <a:lnTo>
                  <a:pt x="16556" y="61993"/>
                </a:lnTo>
                <a:lnTo>
                  <a:pt x="15954" y="61240"/>
                </a:lnTo>
                <a:lnTo>
                  <a:pt x="15615" y="60901"/>
                </a:lnTo>
                <a:lnTo>
                  <a:pt x="15326" y="60625"/>
                </a:lnTo>
                <a:lnTo>
                  <a:pt x="14937" y="60198"/>
                </a:lnTo>
                <a:lnTo>
                  <a:pt x="14723" y="59884"/>
                </a:lnTo>
                <a:lnTo>
                  <a:pt x="14648" y="59721"/>
                </a:lnTo>
                <a:lnTo>
                  <a:pt x="14673" y="59545"/>
                </a:lnTo>
                <a:lnTo>
                  <a:pt x="14711" y="59382"/>
                </a:lnTo>
                <a:lnTo>
                  <a:pt x="15188" y="58303"/>
                </a:lnTo>
                <a:lnTo>
                  <a:pt x="16242" y="56169"/>
                </a:lnTo>
                <a:lnTo>
                  <a:pt x="17372" y="54073"/>
                </a:lnTo>
                <a:lnTo>
                  <a:pt x="18577" y="52002"/>
                </a:lnTo>
                <a:lnTo>
                  <a:pt x="19192" y="50972"/>
                </a:lnTo>
                <a:lnTo>
                  <a:pt x="19117" y="51437"/>
                </a:lnTo>
                <a:lnTo>
                  <a:pt x="19041" y="52366"/>
                </a:lnTo>
                <a:lnTo>
                  <a:pt x="19054" y="52830"/>
                </a:lnTo>
                <a:lnTo>
                  <a:pt x="19079" y="53219"/>
                </a:lnTo>
                <a:lnTo>
                  <a:pt x="19242" y="53997"/>
                </a:lnTo>
                <a:lnTo>
                  <a:pt x="19531" y="54725"/>
                </a:lnTo>
                <a:lnTo>
                  <a:pt x="19945" y="55378"/>
                </a:lnTo>
                <a:lnTo>
                  <a:pt x="20209" y="55654"/>
                </a:lnTo>
                <a:lnTo>
                  <a:pt x="20321" y="54964"/>
                </a:lnTo>
                <a:lnTo>
                  <a:pt x="20384" y="53558"/>
                </a:lnTo>
                <a:lnTo>
                  <a:pt x="20259" y="52152"/>
                </a:lnTo>
                <a:lnTo>
                  <a:pt x="19957" y="50784"/>
                </a:lnTo>
                <a:lnTo>
                  <a:pt x="19732" y="50106"/>
                </a:lnTo>
                <a:lnTo>
                  <a:pt x="21489" y="47345"/>
                </a:lnTo>
                <a:lnTo>
                  <a:pt x="23296" y="44609"/>
                </a:lnTo>
                <a:lnTo>
                  <a:pt x="23233" y="45086"/>
                </a:lnTo>
                <a:lnTo>
                  <a:pt x="23171" y="46040"/>
                </a:lnTo>
                <a:lnTo>
                  <a:pt x="23171" y="46994"/>
                </a:lnTo>
                <a:lnTo>
                  <a:pt x="23246" y="47960"/>
                </a:lnTo>
                <a:lnTo>
                  <a:pt x="23309" y="48437"/>
                </a:lnTo>
                <a:lnTo>
                  <a:pt x="23108" y="49215"/>
                </a:lnTo>
                <a:lnTo>
                  <a:pt x="22794" y="50772"/>
                </a:lnTo>
                <a:lnTo>
                  <a:pt x="22669" y="51951"/>
                </a:lnTo>
                <a:lnTo>
                  <a:pt x="22656" y="52730"/>
                </a:lnTo>
                <a:lnTo>
                  <a:pt x="22719" y="53495"/>
                </a:lnTo>
                <a:lnTo>
                  <a:pt x="22857" y="54261"/>
                </a:lnTo>
                <a:lnTo>
                  <a:pt x="22957" y="54650"/>
                </a:lnTo>
                <a:lnTo>
                  <a:pt x="23171" y="53320"/>
                </a:lnTo>
                <a:lnTo>
                  <a:pt x="23409" y="50646"/>
                </a:lnTo>
                <a:lnTo>
                  <a:pt x="23447" y="49303"/>
                </a:lnTo>
                <a:lnTo>
                  <a:pt x="23597" y="50031"/>
                </a:lnTo>
                <a:lnTo>
                  <a:pt x="23987" y="51462"/>
                </a:lnTo>
                <a:lnTo>
                  <a:pt x="24225" y="52152"/>
                </a:lnTo>
                <a:lnTo>
                  <a:pt x="24677" y="53395"/>
                </a:lnTo>
                <a:lnTo>
                  <a:pt x="25292" y="55265"/>
                </a:lnTo>
                <a:lnTo>
                  <a:pt x="25643" y="56508"/>
                </a:lnTo>
                <a:lnTo>
                  <a:pt x="25781" y="57135"/>
                </a:lnTo>
                <a:lnTo>
                  <a:pt x="25530" y="57462"/>
                </a:lnTo>
                <a:lnTo>
                  <a:pt x="24966" y="58064"/>
                </a:lnTo>
                <a:lnTo>
                  <a:pt x="24702" y="58378"/>
                </a:lnTo>
                <a:lnTo>
                  <a:pt x="24426" y="58779"/>
                </a:lnTo>
                <a:lnTo>
                  <a:pt x="24049" y="59646"/>
                </a:lnTo>
                <a:lnTo>
                  <a:pt x="23823" y="60587"/>
                </a:lnTo>
                <a:lnTo>
                  <a:pt x="23685" y="61553"/>
                </a:lnTo>
                <a:lnTo>
                  <a:pt x="23623" y="62030"/>
                </a:lnTo>
                <a:lnTo>
                  <a:pt x="23987" y="61566"/>
                </a:lnTo>
                <a:lnTo>
                  <a:pt x="24702" y="60612"/>
                </a:lnTo>
                <a:lnTo>
                  <a:pt x="25330" y="59595"/>
                </a:lnTo>
                <a:lnTo>
                  <a:pt x="25794" y="58528"/>
                </a:lnTo>
                <a:lnTo>
                  <a:pt x="25945" y="57964"/>
                </a:lnTo>
                <a:lnTo>
                  <a:pt x="26058" y="58679"/>
                </a:lnTo>
                <a:lnTo>
                  <a:pt x="26158" y="60123"/>
                </a:lnTo>
                <a:lnTo>
                  <a:pt x="26095" y="61566"/>
                </a:lnTo>
                <a:lnTo>
                  <a:pt x="25832" y="63047"/>
                </a:lnTo>
                <a:lnTo>
                  <a:pt x="25606" y="63800"/>
                </a:lnTo>
                <a:lnTo>
                  <a:pt x="25593" y="63850"/>
                </a:lnTo>
                <a:lnTo>
                  <a:pt x="25631" y="63938"/>
                </a:lnTo>
                <a:lnTo>
                  <a:pt x="25719" y="63976"/>
                </a:lnTo>
                <a:lnTo>
                  <a:pt x="25794" y="63951"/>
                </a:lnTo>
                <a:lnTo>
                  <a:pt x="25819" y="63901"/>
                </a:lnTo>
                <a:lnTo>
                  <a:pt x="25995" y="63411"/>
                </a:lnTo>
                <a:lnTo>
                  <a:pt x="26258" y="62407"/>
                </a:lnTo>
                <a:lnTo>
                  <a:pt x="26447" y="61403"/>
                </a:lnTo>
                <a:lnTo>
                  <a:pt x="26535" y="60399"/>
                </a:lnTo>
                <a:lnTo>
                  <a:pt x="26560" y="59382"/>
                </a:lnTo>
                <a:lnTo>
                  <a:pt x="26509" y="58365"/>
                </a:lnTo>
                <a:lnTo>
                  <a:pt x="26384" y="57361"/>
                </a:lnTo>
                <a:lnTo>
                  <a:pt x="26208" y="56344"/>
                </a:lnTo>
                <a:lnTo>
                  <a:pt x="26083" y="55855"/>
                </a:lnTo>
                <a:lnTo>
                  <a:pt x="26547" y="56420"/>
                </a:lnTo>
                <a:lnTo>
                  <a:pt x="27011" y="56934"/>
                </a:lnTo>
                <a:lnTo>
                  <a:pt x="27714" y="57650"/>
                </a:lnTo>
                <a:lnTo>
                  <a:pt x="28380" y="58390"/>
                </a:lnTo>
                <a:lnTo>
                  <a:pt x="28693" y="58830"/>
                </a:lnTo>
                <a:lnTo>
                  <a:pt x="29145" y="59771"/>
                </a:lnTo>
                <a:lnTo>
                  <a:pt x="29434" y="60775"/>
                </a:lnTo>
                <a:lnTo>
                  <a:pt x="29585" y="61817"/>
                </a:lnTo>
                <a:lnTo>
                  <a:pt x="29622" y="62332"/>
                </a:lnTo>
                <a:lnTo>
                  <a:pt x="29647" y="62407"/>
                </a:lnTo>
                <a:lnTo>
                  <a:pt x="29785" y="62407"/>
                </a:lnTo>
                <a:lnTo>
                  <a:pt x="29810" y="62344"/>
                </a:lnTo>
                <a:lnTo>
                  <a:pt x="29810" y="61679"/>
                </a:lnTo>
                <a:lnTo>
                  <a:pt x="29685" y="60411"/>
                </a:lnTo>
                <a:lnTo>
                  <a:pt x="29434" y="59507"/>
                </a:lnTo>
                <a:lnTo>
                  <a:pt x="29195" y="58930"/>
                </a:lnTo>
                <a:lnTo>
                  <a:pt x="28882" y="58390"/>
                </a:lnTo>
                <a:lnTo>
                  <a:pt x="28493" y="57863"/>
                </a:lnTo>
                <a:lnTo>
                  <a:pt x="28279" y="57612"/>
                </a:lnTo>
                <a:lnTo>
                  <a:pt x="27802" y="57098"/>
                </a:lnTo>
                <a:lnTo>
                  <a:pt x="26886" y="56081"/>
                </a:lnTo>
                <a:lnTo>
                  <a:pt x="26459" y="55529"/>
                </a:lnTo>
                <a:lnTo>
                  <a:pt x="26145" y="55077"/>
                </a:lnTo>
                <a:lnTo>
                  <a:pt x="25618" y="54110"/>
                </a:lnTo>
                <a:lnTo>
                  <a:pt x="25380" y="53621"/>
                </a:lnTo>
                <a:lnTo>
                  <a:pt x="24928" y="52416"/>
                </a:lnTo>
                <a:lnTo>
                  <a:pt x="24338" y="50583"/>
                </a:lnTo>
                <a:lnTo>
                  <a:pt x="24024" y="49341"/>
                </a:lnTo>
                <a:lnTo>
                  <a:pt x="23924" y="48688"/>
                </a:lnTo>
                <a:lnTo>
                  <a:pt x="23823" y="47897"/>
                </a:lnTo>
                <a:lnTo>
                  <a:pt x="23811" y="47106"/>
                </a:lnTo>
                <a:lnTo>
                  <a:pt x="23999" y="47445"/>
                </a:lnTo>
                <a:lnTo>
                  <a:pt x="24438" y="48086"/>
                </a:lnTo>
                <a:lnTo>
                  <a:pt x="24928" y="48675"/>
                </a:lnTo>
                <a:lnTo>
                  <a:pt x="25480" y="49228"/>
                </a:lnTo>
                <a:lnTo>
                  <a:pt x="26070" y="49730"/>
                </a:lnTo>
                <a:lnTo>
                  <a:pt x="26710" y="50169"/>
                </a:lnTo>
                <a:lnTo>
                  <a:pt x="27375" y="50558"/>
                </a:lnTo>
                <a:lnTo>
                  <a:pt x="28091" y="50872"/>
                </a:lnTo>
                <a:lnTo>
                  <a:pt x="28455" y="51010"/>
                </a:lnTo>
                <a:lnTo>
                  <a:pt x="28455" y="51010"/>
                </a:lnTo>
                <a:lnTo>
                  <a:pt x="27601" y="50081"/>
                </a:lnTo>
                <a:lnTo>
                  <a:pt x="26735" y="49165"/>
                </a:lnTo>
                <a:lnTo>
                  <a:pt x="26422" y="48826"/>
                </a:lnTo>
                <a:lnTo>
                  <a:pt x="25769" y="48161"/>
                </a:lnTo>
                <a:lnTo>
                  <a:pt x="25041" y="47571"/>
                </a:lnTo>
                <a:lnTo>
                  <a:pt x="24250" y="47119"/>
                </a:lnTo>
                <a:lnTo>
                  <a:pt x="23823" y="46968"/>
                </a:lnTo>
                <a:lnTo>
                  <a:pt x="23811" y="46968"/>
                </a:lnTo>
                <a:lnTo>
                  <a:pt x="23836" y="46077"/>
                </a:lnTo>
                <a:lnTo>
                  <a:pt x="23999" y="44295"/>
                </a:lnTo>
                <a:lnTo>
                  <a:pt x="24112" y="43391"/>
                </a:lnTo>
                <a:lnTo>
                  <a:pt x="25242" y="41647"/>
                </a:lnTo>
                <a:lnTo>
                  <a:pt x="27451" y="38107"/>
                </a:lnTo>
                <a:lnTo>
                  <a:pt x="28505" y="36312"/>
                </a:lnTo>
                <a:lnTo>
                  <a:pt x="28442" y="37002"/>
                </a:lnTo>
                <a:lnTo>
                  <a:pt x="28505" y="38383"/>
                </a:lnTo>
                <a:lnTo>
                  <a:pt x="28719" y="39776"/>
                </a:lnTo>
                <a:lnTo>
                  <a:pt x="29057" y="41157"/>
                </a:lnTo>
                <a:lnTo>
                  <a:pt x="29246" y="41822"/>
                </a:lnTo>
                <a:lnTo>
                  <a:pt x="29421" y="40504"/>
                </a:lnTo>
                <a:lnTo>
                  <a:pt x="29547" y="38521"/>
                </a:lnTo>
                <a:lnTo>
                  <a:pt x="29459" y="37203"/>
                </a:lnTo>
                <a:lnTo>
                  <a:pt x="29346" y="36551"/>
                </a:lnTo>
                <a:lnTo>
                  <a:pt x="29195" y="35948"/>
                </a:lnTo>
                <a:lnTo>
                  <a:pt x="29095" y="35333"/>
                </a:lnTo>
                <a:lnTo>
                  <a:pt x="29070" y="35308"/>
                </a:lnTo>
                <a:lnTo>
                  <a:pt x="30024" y="33576"/>
                </a:lnTo>
                <a:lnTo>
                  <a:pt x="31806" y="30036"/>
                </a:lnTo>
                <a:lnTo>
                  <a:pt x="32622" y="28229"/>
                </a:lnTo>
                <a:lnTo>
                  <a:pt x="32610" y="28643"/>
                </a:lnTo>
                <a:lnTo>
                  <a:pt x="32760" y="29484"/>
                </a:lnTo>
                <a:lnTo>
                  <a:pt x="32873" y="29886"/>
                </a:lnTo>
                <a:lnTo>
                  <a:pt x="33187" y="30953"/>
                </a:lnTo>
                <a:lnTo>
                  <a:pt x="33563" y="31994"/>
                </a:lnTo>
                <a:lnTo>
                  <a:pt x="33676" y="31681"/>
                </a:lnTo>
                <a:lnTo>
                  <a:pt x="33840" y="31028"/>
                </a:lnTo>
                <a:lnTo>
                  <a:pt x="33940" y="30363"/>
                </a:lnTo>
                <a:lnTo>
                  <a:pt x="33965" y="29697"/>
                </a:lnTo>
                <a:lnTo>
                  <a:pt x="33915" y="29020"/>
                </a:lnTo>
                <a:lnTo>
                  <a:pt x="33802" y="28367"/>
                </a:lnTo>
                <a:lnTo>
                  <a:pt x="33626" y="27714"/>
                </a:lnTo>
                <a:lnTo>
                  <a:pt x="33375" y="27087"/>
                </a:lnTo>
                <a:lnTo>
                  <a:pt x="33225" y="26798"/>
                </a:lnTo>
                <a:lnTo>
                  <a:pt x="33701" y="25618"/>
                </a:lnTo>
                <a:lnTo>
                  <a:pt x="34555" y="23246"/>
                </a:lnTo>
                <a:lnTo>
                  <a:pt x="34944" y="22053"/>
                </a:lnTo>
                <a:lnTo>
                  <a:pt x="35032" y="22643"/>
                </a:lnTo>
                <a:lnTo>
                  <a:pt x="35296" y="23811"/>
                </a:lnTo>
                <a:lnTo>
                  <a:pt x="35471" y="24388"/>
                </a:lnTo>
                <a:lnTo>
                  <a:pt x="35986" y="26045"/>
                </a:lnTo>
                <a:lnTo>
                  <a:pt x="36789" y="28530"/>
                </a:lnTo>
                <a:lnTo>
                  <a:pt x="37241" y="30199"/>
                </a:lnTo>
                <a:lnTo>
                  <a:pt x="37417" y="31053"/>
                </a:lnTo>
                <a:lnTo>
                  <a:pt x="37618" y="32120"/>
                </a:lnTo>
                <a:lnTo>
                  <a:pt x="37781" y="33237"/>
                </a:lnTo>
                <a:lnTo>
                  <a:pt x="37693" y="33187"/>
                </a:lnTo>
                <a:lnTo>
                  <a:pt x="37429" y="33350"/>
                </a:lnTo>
                <a:lnTo>
                  <a:pt x="36940" y="33739"/>
                </a:lnTo>
                <a:lnTo>
                  <a:pt x="36526" y="34216"/>
                </a:lnTo>
                <a:lnTo>
                  <a:pt x="36187" y="34731"/>
                </a:lnTo>
                <a:lnTo>
                  <a:pt x="36061" y="35019"/>
                </a:lnTo>
                <a:lnTo>
                  <a:pt x="35810" y="35722"/>
                </a:lnTo>
                <a:lnTo>
                  <a:pt x="35572" y="36438"/>
                </a:lnTo>
                <a:lnTo>
                  <a:pt x="35358" y="36940"/>
                </a:lnTo>
                <a:lnTo>
                  <a:pt x="34831" y="37906"/>
                </a:lnTo>
                <a:lnTo>
                  <a:pt x="34618" y="38408"/>
                </a:lnTo>
                <a:lnTo>
                  <a:pt x="35434" y="37617"/>
                </a:lnTo>
                <a:lnTo>
                  <a:pt x="36262" y="36827"/>
                </a:lnTo>
                <a:lnTo>
                  <a:pt x="36676" y="36425"/>
                </a:lnTo>
                <a:lnTo>
                  <a:pt x="37053" y="35998"/>
                </a:lnTo>
                <a:lnTo>
                  <a:pt x="37329" y="35622"/>
                </a:lnTo>
                <a:lnTo>
                  <a:pt x="37756" y="34818"/>
                </a:lnTo>
                <a:lnTo>
                  <a:pt x="37906" y="34379"/>
                </a:lnTo>
                <a:lnTo>
                  <a:pt x="37919" y="34429"/>
                </a:lnTo>
                <a:lnTo>
                  <a:pt x="37931" y="34480"/>
                </a:lnTo>
                <a:lnTo>
                  <a:pt x="37994" y="35157"/>
                </a:lnTo>
                <a:lnTo>
                  <a:pt x="38069" y="36525"/>
                </a:lnTo>
                <a:lnTo>
                  <a:pt x="38082" y="37216"/>
                </a:lnTo>
                <a:lnTo>
                  <a:pt x="38069" y="37241"/>
                </a:lnTo>
                <a:lnTo>
                  <a:pt x="38057" y="37253"/>
                </a:lnTo>
                <a:lnTo>
                  <a:pt x="37718" y="38195"/>
                </a:lnTo>
                <a:lnTo>
                  <a:pt x="37178" y="39563"/>
                </a:lnTo>
                <a:lnTo>
                  <a:pt x="36739" y="40442"/>
                </a:lnTo>
                <a:lnTo>
                  <a:pt x="36450" y="40856"/>
                </a:lnTo>
                <a:lnTo>
                  <a:pt x="36187" y="41207"/>
                </a:lnTo>
                <a:lnTo>
                  <a:pt x="35885" y="41521"/>
                </a:lnTo>
                <a:lnTo>
                  <a:pt x="35647" y="41546"/>
                </a:lnTo>
                <a:lnTo>
                  <a:pt x="35132" y="41496"/>
                </a:lnTo>
                <a:lnTo>
                  <a:pt x="34618" y="41396"/>
                </a:lnTo>
                <a:lnTo>
                  <a:pt x="34091" y="41345"/>
                </a:lnTo>
                <a:lnTo>
                  <a:pt x="33840" y="41345"/>
                </a:lnTo>
                <a:lnTo>
                  <a:pt x="33576" y="41383"/>
                </a:lnTo>
                <a:lnTo>
                  <a:pt x="33074" y="41546"/>
                </a:lnTo>
                <a:lnTo>
                  <a:pt x="32371" y="41935"/>
                </a:lnTo>
                <a:lnTo>
                  <a:pt x="31932" y="42262"/>
                </a:lnTo>
                <a:lnTo>
                  <a:pt x="31819" y="42337"/>
                </a:lnTo>
                <a:lnTo>
                  <a:pt x="31781" y="42462"/>
                </a:lnTo>
                <a:lnTo>
                  <a:pt x="32020" y="42475"/>
                </a:lnTo>
                <a:lnTo>
                  <a:pt x="32509" y="42400"/>
                </a:lnTo>
                <a:lnTo>
                  <a:pt x="32760" y="42375"/>
                </a:lnTo>
                <a:lnTo>
                  <a:pt x="33124" y="42349"/>
                </a:lnTo>
                <a:lnTo>
                  <a:pt x="33840" y="42412"/>
                </a:lnTo>
                <a:lnTo>
                  <a:pt x="34191" y="42400"/>
                </a:lnTo>
                <a:lnTo>
                  <a:pt x="34492" y="42362"/>
                </a:lnTo>
                <a:lnTo>
                  <a:pt x="35057" y="42186"/>
                </a:lnTo>
                <a:lnTo>
                  <a:pt x="35333" y="42061"/>
                </a:lnTo>
                <a:lnTo>
                  <a:pt x="35333" y="42061"/>
                </a:lnTo>
                <a:lnTo>
                  <a:pt x="34329" y="42851"/>
                </a:lnTo>
                <a:lnTo>
                  <a:pt x="33312" y="43617"/>
                </a:lnTo>
                <a:lnTo>
                  <a:pt x="32948" y="43918"/>
                </a:lnTo>
                <a:lnTo>
                  <a:pt x="32283" y="44559"/>
                </a:lnTo>
                <a:lnTo>
                  <a:pt x="31693" y="45236"/>
                </a:lnTo>
                <a:lnTo>
                  <a:pt x="31154" y="45964"/>
                </a:lnTo>
                <a:lnTo>
                  <a:pt x="30451" y="47106"/>
                </a:lnTo>
                <a:lnTo>
                  <a:pt x="29672" y="48738"/>
                </a:lnTo>
                <a:lnTo>
                  <a:pt x="29334" y="49604"/>
                </a:lnTo>
                <a:lnTo>
                  <a:pt x="29334" y="49654"/>
                </a:lnTo>
                <a:lnTo>
                  <a:pt x="29409" y="49692"/>
                </a:lnTo>
                <a:lnTo>
                  <a:pt x="29446" y="49654"/>
                </a:lnTo>
                <a:lnTo>
                  <a:pt x="29974" y="48650"/>
                </a:lnTo>
                <a:lnTo>
                  <a:pt x="30815" y="47157"/>
                </a:lnTo>
                <a:lnTo>
                  <a:pt x="31442" y="46203"/>
                </a:lnTo>
                <a:lnTo>
                  <a:pt x="31781" y="45751"/>
                </a:lnTo>
                <a:lnTo>
                  <a:pt x="32020" y="45450"/>
                </a:lnTo>
                <a:lnTo>
                  <a:pt x="32522" y="44923"/>
                </a:lnTo>
                <a:lnTo>
                  <a:pt x="32798" y="44671"/>
                </a:lnTo>
                <a:lnTo>
                  <a:pt x="32622" y="44985"/>
                </a:lnTo>
                <a:lnTo>
                  <a:pt x="32509" y="45324"/>
                </a:lnTo>
                <a:lnTo>
                  <a:pt x="32497" y="45525"/>
                </a:lnTo>
                <a:lnTo>
                  <a:pt x="32497" y="45738"/>
                </a:lnTo>
                <a:lnTo>
                  <a:pt x="32509" y="46102"/>
                </a:lnTo>
                <a:lnTo>
                  <a:pt x="32446" y="46843"/>
                </a:lnTo>
                <a:lnTo>
                  <a:pt x="32396" y="47207"/>
                </a:lnTo>
                <a:lnTo>
                  <a:pt x="32396" y="47207"/>
                </a:lnTo>
                <a:lnTo>
                  <a:pt x="32559" y="46881"/>
                </a:lnTo>
                <a:lnTo>
                  <a:pt x="32861" y="46190"/>
                </a:lnTo>
                <a:lnTo>
                  <a:pt x="32974" y="45839"/>
                </a:lnTo>
                <a:lnTo>
                  <a:pt x="33049" y="45500"/>
                </a:lnTo>
                <a:lnTo>
                  <a:pt x="33086" y="44810"/>
                </a:lnTo>
                <a:lnTo>
                  <a:pt x="33011" y="44471"/>
                </a:lnTo>
                <a:lnTo>
                  <a:pt x="34028" y="43642"/>
                </a:lnTo>
                <a:lnTo>
                  <a:pt x="35095" y="42864"/>
                </a:lnTo>
                <a:lnTo>
                  <a:pt x="35572" y="42487"/>
                </a:lnTo>
                <a:lnTo>
                  <a:pt x="36450" y="41621"/>
                </a:lnTo>
                <a:lnTo>
                  <a:pt x="37203" y="40655"/>
                </a:lnTo>
                <a:lnTo>
                  <a:pt x="37806" y="39576"/>
                </a:lnTo>
                <a:lnTo>
                  <a:pt x="38032" y="38998"/>
                </a:lnTo>
                <a:lnTo>
                  <a:pt x="38032" y="38998"/>
                </a:lnTo>
                <a:lnTo>
                  <a:pt x="37982" y="39550"/>
                </a:lnTo>
                <a:lnTo>
                  <a:pt x="37844" y="40642"/>
                </a:lnTo>
                <a:lnTo>
                  <a:pt x="37743" y="41182"/>
                </a:lnTo>
                <a:lnTo>
                  <a:pt x="37731" y="41195"/>
                </a:lnTo>
                <a:lnTo>
                  <a:pt x="37316" y="41446"/>
                </a:lnTo>
                <a:lnTo>
                  <a:pt x="36764" y="41872"/>
                </a:lnTo>
                <a:lnTo>
                  <a:pt x="36463" y="42224"/>
                </a:lnTo>
                <a:lnTo>
                  <a:pt x="36350" y="42425"/>
                </a:lnTo>
                <a:lnTo>
                  <a:pt x="36262" y="42638"/>
                </a:lnTo>
                <a:lnTo>
                  <a:pt x="36074" y="43040"/>
                </a:lnTo>
                <a:lnTo>
                  <a:pt x="35936" y="43215"/>
                </a:lnTo>
                <a:lnTo>
                  <a:pt x="36538" y="42776"/>
                </a:lnTo>
                <a:lnTo>
                  <a:pt x="37128" y="42312"/>
                </a:lnTo>
                <a:lnTo>
                  <a:pt x="37404" y="42048"/>
                </a:lnTo>
                <a:lnTo>
                  <a:pt x="37630" y="41722"/>
                </a:lnTo>
                <a:lnTo>
                  <a:pt x="37505" y="42211"/>
                </a:lnTo>
                <a:lnTo>
                  <a:pt x="37216" y="43178"/>
                </a:lnTo>
                <a:lnTo>
                  <a:pt x="36839" y="44107"/>
                </a:lnTo>
                <a:lnTo>
                  <a:pt x="36388" y="44985"/>
                </a:lnTo>
                <a:lnTo>
                  <a:pt x="36137" y="45399"/>
                </a:lnTo>
                <a:lnTo>
                  <a:pt x="36111" y="45487"/>
                </a:lnTo>
                <a:lnTo>
                  <a:pt x="36187" y="45563"/>
                </a:lnTo>
                <a:lnTo>
                  <a:pt x="36249" y="45563"/>
                </a:lnTo>
                <a:lnTo>
                  <a:pt x="36275" y="45525"/>
                </a:lnTo>
                <a:lnTo>
                  <a:pt x="36639" y="44998"/>
                </a:lnTo>
                <a:lnTo>
                  <a:pt x="37241" y="43881"/>
                </a:lnTo>
                <a:lnTo>
                  <a:pt x="37705" y="42713"/>
                </a:lnTo>
                <a:lnTo>
                  <a:pt x="38044" y="41496"/>
                </a:lnTo>
                <a:lnTo>
                  <a:pt x="38283" y="40241"/>
                </a:lnTo>
                <a:lnTo>
                  <a:pt x="38433" y="38960"/>
                </a:lnTo>
                <a:lnTo>
                  <a:pt x="38496" y="37668"/>
                </a:lnTo>
                <a:lnTo>
                  <a:pt x="38484" y="36362"/>
                </a:lnTo>
                <a:lnTo>
                  <a:pt x="38459" y="35722"/>
                </a:lnTo>
                <a:lnTo>
                  <a:pt x="38848" y="36350"/>
                </a:lnTo>
                <a:lnTo>
                  <a:pt x="39714" y="37530"/>
                </a:lnTo>
                <a:lnTo>
                  <a:pt x="40090" y="38057"/>
                </a:lnTo>
                <a:lnTo>
                  <a:pt x="40517" y="38697"/>
                </a:lnTo>
                <a:lnTo>
                  <a:pt x="41007" y="39688"/>
                </a:lnTo>
                <a:lnTo>
                  <a:pt x="41270" y="40354"/>
                </a:lnTo>
                <a:lnTo>
                  <a:pt x="41471" y="41032"/>
                </a:lnTo>
                <a:lnTo>
                  <a:pt x="41622" y="41709"/>
                </a:lnTo>
                <a:lnTo>
                  <a:pt x="41735" y="42764"/>
                </a:lnTo>
                <a:lnTo>
                  <a:pt x="41722" y="43479"/>
                </a:lnTo>
                <a:lnTo>
                  <a:pt x="41421" y="43617"/>
                </a:lnTo>
                <a:lnTo>
                  <a:pt x="41132" y="43743"/>
                </a:lnTo>
                <a:lnTo>
                  <a:pt x="40931" y="43831"/>
                </a:lnTo>
                <a:lnTo>
                  <a:pt x="40555" y="44044"/>
                </a:lnTo>
                <a:lnTo>
                  <a:pt x="40392" y="44182"/>
                </a:lnTo>
                <a:lnTo>
                  <a:pt x="40241" y="44333"/>
                </a:lnTo>
                <a:lnTo>
                  <a:pt x="40015" y="44709"/>
                </a:lnTo>
                <a:lnTo>
                  <a:pt x="39814" y="45111"/>
                </a:lnTo>
                <a:lnTo>
                  <a:pt x="39588" y="45475"/>
                </a:lnTo>
                <a:lnTo>
                  <a:pt x="39425" y="45625"/>
                </a:lnTo>
                <a:lnTo>
                  <a:pt x="39739" y="45525"/>
                </a:lnTo>
                <a:lnTo>
                  <a:pt x="40341" y="45249"/>
                </a:lnTo>
                <a:lnTo>
                  <a:pt x="40881" y="44885"/>
                </a:lnTo>
                <a:lnTo>
                  <a:pt x="41383" y="44458"/>
                </a:lnTo>
                <a:lnTo>
                  <a:pt x="41622" y="44220"/>
                </a:lnTo>
                <a:lnTo>
                  <a:pt x="41647" y="44207"/>
                </a:lnTo>
                <a:lnTo>
                  <a:pt x="41659" y="44182"/>
                </a:lnTo>
                <a:lnTo>
                  <a:pt x="41559" y="44948"/>
                </a:lnTo>
                <a:lnTo>
                  <a:pt x="41371" y="45738"/>
                </a:lnTo>
                <a:lnTo>
                  <a:pt x="41358" y="45789"/>
                </a:lnTo>
                <a:lnTo>
                  <a:pt x="41421" y="45876"/>
                </a:lnTo>
                <a:lnTo>
                  <a:pt x="41521" y="45902"/>
                </a:lnTo>
                <a:lnTo>
                  <a:pt x="41622" y="45864"/>
                </a:lnTo>
                <a:lnTo>
                  <a:pt x="41647" y="45814"/>
                </a:lnTo>
                <a:lnTo>
                  <a:pt x="41810" y="45287"/>
                </a:lnTo>
                <a:lnTo>
                  <a:pt x="42061" y="44182"/>
                </a:lnTo>
                <a:lnTo>
                  <a:pt x="42186" y="43052"/>
                </a:lnTo>
                <a:lnTo>
                  <a:pt x="42186" y="41935"/>
                </a:lnTo>
                <a:lnTo>
                  <a:pt x="42111" y="41383"/>
                </a:lnTo>
                <a:lnTo>
                  <a:pt x="42111" y="41383"/>
                </a:lnTo>
                <a:lnTo>
                  <a:pt x="42450" y="41659"/>
                </a:lnTo>
                <a:lnTo>
                  <a:pt x="42827" y="41898"/>
                </a:lnTo>
                <a:lnTo>
                  <a:pt x="43667" y="42412"/>
                </a:lnTo>
                <a:lnTo>
                  <a:pt x="44483" y="42939"/>
                </a:lnTo>
                <a:lnTo>
                  <a:pt x="44408" y="43178"/>
                </a:lnTo>
                <a:lnTo>
                  <a:pt x="44345" y="43416"/>
                </a:lnTo>
                <a:lnTo>
                  <a:pt x="44270" y="43868"/>
                </a:lnTo>
                <a:lnTo>
                  <a:pt x="44295" y="44759"/>
                </a:lnTo>
                <a:lnTo>
                  <a:pt x="44483" y="45663"/>
                </a:lnTo>
                <a:lnTo>
                  <a:pt x="44772" y="46542"/>
                </a:lnTo>
                <a:lnTo>
                  <a:pt x="44935" y="46968"/>
                </a:lnTo>
                <a:lnTo>
                  <a:pt x="45086" y="46328"/>
                </a:lnTo>
                <a:lnTo>
                  <a:pt x="45236" y="45048"/>
                </a:lnTo>
                <a:lnTo>
                  <a:pt x="45236" y="44395"/>
                </a:lnTo>
                <a:lnTo>
                  <a:pt x="45211" y="44056"/>
                </a:lnTo>
                <a:lnTo>
                  <a:pt x="45073" y="43554"/>
                </a:lnTo>
                <a:lnTo>
                  <a:pt x="44898" y="43291"/>
                </a:lnTo>
                <a:lnTo>
                  <a:pt x="44759" y="43190"/>
                </a:lnTo>
                <a:lnTo>
                  <a:pt x="44709" y="43103"/>
                </a:lnTo>
                <a:lnTo>
                  <a:pt x="45010" y="43328"/>
                </a:lnTo>
                <a:lnTo>
                  <a:pt x="45563" y="43818"/>
                </a:lnTo>
                <a:lnTo>
                  <a:pt x="46040" y="44383"/>
                </a:lnTo>
                <a:lnTo>
                  <a:pt x="46416" y="45023"/>
                </a:lnTo>
                <a:lnTo>
                  <a:pt x="46567" y="45399"/>
                </a:lnTo>
                <a:lnTo>
                  <a:pt x="46592" y="45437"/>
                </a:lnTo>
                <a:lnTo>
                  <a:pt x="46655" y="45462"/>
                </a:lnTo>
                <a:lnTo>
                  <a:pt x="46755" y="45412"/>
                </a:lnTo>
                <a:lnTo>
                  <a:pt x="46755" y="45324"/>
                </a:lnTo>
                <a:lnTo>
                  <a:pt x="46642" y="44998"/>
                </a:lnTo>
                <a:lnTo>
                  <a:pt x="46366" y="44395"/>
                </a:lnTo>
                <a:lnTo>
                  <a:pt x="45990" y="43843"/>
                </a:lnTo>
                <a:lnTo>
                  <a:pt x="45550" y="43341"/>
                </a:lnTo>
                <a:lnTo>
                  <a:pt x="45324" y="43115"/>
                </a:lnTo>
                <a:lnTo>
                  <a:pt x="45324" y="43115"/>
                </a:lnTo>
                <a:lnTo>
                  <a:pt x="45764" y="43153"/>
                </a:lnTo>
                <a:lnTo>
                  <a:pt x="46203" y="43153"/>
                </a:lnTo>
                <a:lnTo>
                  <a:pt x="46943" y="43140"/>
                </a:lnTo>
                <a:lnTo>
                  <a:pt x="47684" y="43140"/>
                </a:lnTo>
                <a:lnTo>
                  <a:pt x="47094" y="42789"/>
                </a:lnTo>
                <a:lnTo>
                  <a:pt x="46165" y="42375"/>
                </a:lnTo>
                <a:lnTo>
                  <a:pt x="45525" y="42186"/>
                </a:lnTo>
                <a:lnTo>
                  <a:pt x="45186" y="42149"/>
                </a:lnTo>
                <a:lnTo>
                  <a:pt x="44534" y="42124"/>
                </a:lnTo>
                <a:lnTo>
                  <a:pt x="43906" y="42061"/>
                </a:lnTo>
                <a:lnTo>
                  <a:pt x="43391" y="41734"/>
                </a:lnTo>
                <a:lnTo>
                  <a:pt x="42902" y="41396"/>
                </a:lnTo>
                <a:lnTo>
                  <a:pt x="42575" y="41144"/>
                </a:lnTo>
                <a:lnTo>
                  <a:pt x="42086" y="40605"/>
                </a:lnTo>
                <a:lnTo>
                  <a:pt x="41873" y="40316"/>
                </a:lnTo>
                <a:lnTo>
                  <a:pt x="41672" y="39739"/>
                </a:lnTo>
                <a:lnTo>
                  <a:pt x="41396" y="39174"/>
                </a:lnTo>
                <a:lnTo>
                  <a:pt x="41107" y="38647"/>
                </a:lnTo>
                <a:lnTo>
                  <a:pt x="40417" y="37630"/>
                </a:lnTo>
                <a:lnTo>
                  <a:pt x="40065" y="37141"/>
                </a:lnTo>
                <a:lnTo>
                  <a:pt x="40404" y="37379"/>
                </a:lnTo>
                <a:lnTo>
                  <a:pt x="40793" y="37555"/>
                </a:lnTo>
                <a:lnTo>
                  <a:pt x="41207" y="37693"/>
                </a:lnTo>
                <a:lnTo>
                  <a:pt x="41634" y="37793"/>
                </a:lnTo>
                <a:lnTo>
                  <a:pt x="42350" y="37956"/>
                </a:lnTo>
                <a:lnTo>
                  <a:pt x="43078" y="38120"/>
                </a:lnTo>
                <a:lnTo>
                  <a:pt x="42575" y="37655"/>
                </a:lnTo>
                <a:lnTo>
                  <a:pt x="41772" y="37028"/>
                </a:lnTo>
                <a:lnTo>
                  <a:pt x="41195" y="36701"/>
                </a:lnTo>
                <a:lnTo>
                  <a:pt x="40868" y="36588"/>
                </a:lnTo>
                <a:lnTo>
                  <a:pt x="40492" y="36475"/>
                </a:lnTo>
                <a:lnTo>
                  <a:pt x="39915" y="36312"/>
                </a:lnTo>
                <a:lnTo>
                  <a:pt x="39551" y="36161"/>
                </a:lnTo>
                <a:lnTo>
                  <a:pt x="39375" y="36061"/>
                </a:lnTo>
                <a:lnTo>
                  <a:pt x="39337" y="36061"/>
                </a:lnTo>
                <a:lnTo>
                  <a:pt x="39036" y="35509"/>
                </a:lnTo>
                <a:lnTo>
                  <a:pt x="38546" y="34379"/>
                </a:lnTo>
                <a:lnTo>
                  <a:pt x="38308" y="33802"/>
                </a:lnTo>
                <a:lnTo>
                  <a:pt x="38245" y="33174"/>
                </a:lnTo>
                <a:lnTo>
                  <a:pt x="38170" y="32559"/>
                </a:lnTo>
                <a:lnTo>
                  <a:pt x="38057" y="31718"/>
                </a:lnTo>
                <a:lnTo>
                  <a:pt x="37731" y="30087"/>
                </a:lnTo>
                <a:lnTo>
                  <a:pt x="37103" y="27664"/>
                </a:lnTo>
                <a:lnTo>
                  <a:pt x="36601" y="26070"/>
                </a:lnTo>
                <a:lnTo>
                  <a:pt x="36325" y="25216"/>
                </a:lnTo>
                <a:lnTo>
                  <a:pt x="35785" y="23472"/>
                </a:lnTo>
                <a:lnTo>
                  <a:pt x="35597" y="22593"/>
                </a:lnTo>
                <a:lnTo>
                  <a:pt x="35509" y="21966"/>
                </a:lnTo>
                <a:lnTo>
                  <a:pt x="35496" y="20710"/>
                </a:lnTo>
                <a:lnTo>
                  <a:pt x="35521" y="20070"/>
                </a:lnTo>
                <a:lnTo>
                  <a:pt x="35773" y="19142"/>
                </a:lnTo>
                <a:lnTo>
                  <a:pt x="36212" y="17271"/>
                </a:lnTo>
                <a:lnTo>
                  <a:pt x="36388" y="16317"/>
                </a:lnTo>
                <a:lnTo>
                  <a:pt x="36752" y="14334"/>
                </a:lnTo>
                <a:lnTo>
                  <a:pt x="37341" y="10318"/>
                </a:lnTo>
                <a:lnTo>
                  <a:pt x="37768" y="6276"/>
                </a:lnTo>
                <a:lnTo>
                  <a:pt x="38044" y="2222"/>
                </a:lnTo>
                <a:lnTo>
                  <a:pt x="38120" y="214"/>
                </a:lnTo>
                <a:lnTo>
                  <a:pt x="38107" y="113"/>
                </a:lnTo>
                <a:lnTo>
                  <a:pt x="37982" y="13"/>
                </a:lnTo>
                <a:lnTo>
                  <a:pt x="37806" y="0"/>
                </a:lnTo>
                <a:close/>
              </a:path>
            </a:pathLst>
          </a:custGeom>
          <a:solidFill>
            <a:srgbClr val="FFD6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91" name="Google Shape;4991;p50"/>
          <p:cNvGrpSpPr/>
          <p:nvPr/>
        </p:nvGrpSpPr>
        <p:grpSpPr>
          <a:xfrm flipH="1">
            <a:off x="6907428" y="-380708"/>
            <a:ext cx="2557287" cy="2575819"/>
            <a:chOff x="782425" y="1366650"/>
            <a:chExt cx="1051300" cy="1058875"/>
          </a:xfrm>
        </p:grpSpPr>
        <p:sp>
          <p:nvSpPr>
            <p:cNvPr id="4992" name="Google Shape;4992;p50"/>
            <p:cNvSpPr/>
            <p:nvPr/>
          </p:nvSpPr>
          <p:spPr>
            <a:xfrm>
              <a:off x="1018550" y="1536275"/>
              <a:ext cx="744150" cy="108125"/>
            </a:xfrm>
            <a:custGeom>
              <a:avLst/>
              <a:gdLst/>
              <a:ahLst/>
              <a:cxnLst/>
              <a:rect l="l" t="t" r="r" b="b"/>
              <a:pathLst>
                <a:path w="29766" h="4325" extrusionOk="0">
                  <a:moveTo>
                    <a:pt x="126" y="0"/>
                  </a:moveTo>
                  <a:cubicBezTo>
                    <a:pt x="44" y="0"/>
                    <a:pt x="1" y="137"/>
                    <a:pt x="80" y="182"/>
                  </a:cubicBezTo>
                  <a:cubicBezTo>
                    <a:pt x="3368" y="1825"/>
                    <a:pt x="6906" y="3168"/>
                    <a:pt x="10596" y="3482"/>
                  </a:cubicBezTo>
                  <a:cubicBezTo>
                    <a:pt x="11462" y="3558"/>
                    <a:pt x="12332" y="3591"/>
                    <a:pt x="13204" y="3591"/>
                  </a:cubicBezTo>
                  <a:cubicBezTo>
                    <a:pt x="14490" y="3591"/>
                    <a:pt x="15779" y="3519"/>
                    <a:pt x="17058" y="3407"/>
                  </a:cubicBezTo>
                  <a:cubicBezTo>
                    <a:pt x="19018" y="3247"/>
                    <a:pt x="20965" y="3005"/>
                    <a:pt x="22924" y="3005"/>
                  </a:cubicBezTo>
                  <a:cubicBezTo>
                    <a:pt x="22972" y="3005"/>
                    <a:pt x="23021" y="3005"/>
                    <a:pt x="23069" y="3005"/>
                  </a:cubicBezTo>
                  <a:cubicBezTo>
                    <a:pt x="25353" y="3018"/>
                    <a:pt x="27587" y="3394"/>
                    <a:pt x="29683" y="4323"/>
                  </a:cubicBezTo>
                  <a:cubicBezTo>
                    <a:pt x="29688" y="4324"/>
                    <a:pt x="29693" y="4325"/>
                    <a:pt x="29698" y="4325"/>
                  </a:cubicBezTo>
                  <a:cubicBezTo>
                    <a:pt x="29740" y="4325"/>
                    <a:pt x="29765" y="4282"/>
                    <a:pt x="29720" y="4260"/>
                  </a:cubicBezTo>
                  <a:cubicBezTo>
                    <a:pt x="27603" y="3102"/>
                    <a:pt x="25197" y="2762"/>
                    <a:pt x="22785" y="2762"/>
                  </a:cubicBezTo>
                  <a:cubicBezTo>
                    <a:pt x="21408" y="2762"/>
                    <a:pt x="20030" y="2873"/>
                    <a:pt x="18702" y="3005"/>
                  </a:cubicBezTo>
                  <a:cubicBezTo>
                    <a:pt x="16914" y="3177"/>
                    <a:pt x="15106" y="3312"/>
                    <a:pt x="13303" y="3312"/>
                  </a:cubicBezTo>
                  <a:cubicBezTo>
                    <a:pt x="10892" y="3312"/>
                    <a:pt x="8492" y="3070"/>
                    <a:pt x="6166" y="2353"/>
                  </a:cubicBezTo>
                  <a:cubicBezTo>
                    <a:pt x="4108" y="1713"/>
                    <a:pt x="2188" y="721"/>
                    <a:pt x="155" y="6"/>
                  </a:cubicBezTo>
                  <a:cubicBezTo>
                    <a:pt x="145" y="2"/>
                    <a:pt x="135" y="0"/>
                    <a:pt x="126"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3" name="Google Shape;4993;p50"/>
            <p:cNvSpPr/>
            <p:nvPr/>
          </p:nvSpPr>
          <p:spPr>
            <a:xfrm>
              <a:off x="1624125" y="1607825"/>
              <a:ext cx="97425" cy="56875"/>
            </a:xfrm>
            <a:custGeom>
              <a:avLst/>
              <a:gdLst/>
              <a:ahLst/>
              <a:cxnLst/>
              <a:rect l="l" t="t" r="r" b="b"/>
              <a:pathLst>
                <a:path w="3897" h="2275" extrusionOk="0">
                  <a:moveTo>
                    <a:pt x="200" y="1"/>
                  </a:moveTo>
                  <a:cubicBezTo>
                    <a:pt x="163" y="1"/>
                    <a:pt x="126" y="2"/>
                    <a:pt x="89" y="5"/>
                  </a:cubicBezTo>
                  <a:cubicBezTo>
                    <a:pt x="26" y="5"/>
                    <a:pt x="1" y="118"/>
                    <a:pt x="76" y="131"/>
                  </a:cubicBezTo>
                  <a:cubicBezTo>
                    <a:pt x="1482" y="432"/>
                    <a:pt x="2636" y="1461"/>
                    <a:pt x="3803" y="2264"/>
                  </a:cubicBezTo>
                  <a:cubicBezTo>
                    <a:pt x="3810" y="2271"/>
                    <a:pt x="3818" y="2274"/>
                    <a:pt x="3827" y="2274"/>
                  </a:cubicBezTo>
                  <a:cubicBezTo>
                    <a:pt x="3861" y="2274"/>
                    <a:pt x="3896" y="2219"/>
                    <a:pt x="3866" y="2189"/>
                  </a:cubicBezTo>
                  <a:cubicBezTo>
                    <a:pt x="3226" y="1687"/>
                    <a:pt x="2586" y="1185"/>
                    <a:pt x="1921" y="733"/>
                  </a:cubicBezTo>
                  <a:cubicBezTo>
                    <a:pt x="1423" y="389"/>
                    <a:pt x="825" y="1"/>
                    <a:pt x="200" y="1"/>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4" name="Google Shape;4994;p50"/>
            <p:cNvSpPr/>
            <p:nvPr/>
          </p:nvSpPr>
          <p:spPr>
            <a:xfrm>
              <a:off x="1539750" y="1557800"/>
              <a:ext cx="166825" cy="54075"/>
            </a:xfrm>
            <a:custGeom>
              <a:avLst/>
              <a:gdLst/>
              <a:ahLst/>
              <a:cxnLst/>
              <a:rect l="l" t="t" r="r" b="b"/>
              <a:pathLst>
                <a:path w="6673" h="2163" extrusionOk="0">
                  <a:moveTo>
                    <a:pt x="5967" y="1"/>
                  </a:moveTo>
                  <a:cubicBezTo>
                    <a:pt x="5139" y="1"/>
                    <a:pt x="4365" y="361"/>
                    <a:pt x="3614" y="776"/>
                  </a:cubicBezTo>
                  <a:cubicBezTo>
                    <a:pt x="3075" y="1065"/>
                    <a:pt x="2535" y="1366"/>
                    <a:pt x="1958" y="1592"/>
                  </a:cubicBezTo>
                  <a:cubicBezTo>
                    <a:pt x="1343" y="1830"/>
                    <a:pt x="715" y="1918"/>
                    <a:pt x="75" y="2031"/>
                  </a:cubicBezTo>
                  <a:cubicBezTo>
                    <a:pt x="0" y="2044"/>
                    <a:pt x="25" y="2132"/>
                    <a:pt x="88" y="2144"/>
                  </a:cubicBezTo>
                  <a:cubicBezTo>
                    <a:pt x="201" y="2156"/>
                    <a:pt x="312" y="2162"/>
                    <a:pt x="422" y="2162"/>
                  </a:cubicBezTo>
                  <a:cubicBezTo>
                    <a:pt x="2500" y="2162"/>
                    <a:pt x="4115" y="70"/>
                    <a:pt x="6150" y="70"/>
                  </a:cubicBezTo>
                  <a:cubicBezTo>
                    <a:pt x="6310" y="70"/>
                    <a:pt x="6473" y="83"/>
                    <a:pt x="6639" y="111"/>
                  </a:cubicBezTo>
                  <a:cubicBezTo>
                    <a:pt x="6642" y="113"/>
                    <a:pt x="6645" y="114"/>
                    <a:pt x="6648" y="114"/>
                  </a:cubicBezTo>
                  <a:cubicBezTo>
                    <a:pt x="6666" y="114"/>
                    <a:pt x="6673" y="86"/>
                    <a:pt x="6651" y="86"/>
                  </a:cubicBezTo>
                  <a:cubicBezTo>
                    <a:pt x="6419" y="27"/>
                    <a:pt x="6191" y="1"/>
                    <a:pt x="5967" y="1"/>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5" name="Google Shape;4995;p50"/>
            <p:cNvSpPr/>
            <p:nvPr/>
          </p:nvSpPr>
          <p:spPr>
            <a:xfrm>
              <a:off x="1451150" y="1615100"/>
              <a:ext cx="174475" cy="115250"/>
            </a:xfrm>
            <a:custGeom>
              <a:avLst/>
              <a:gdLst/>
              <a:ahLst/>
              <a:cxnLst/>
              <a:rect l="l" t="t" r="r" b="b"/>
              <a:pathLst>
                <a:path w="6979" h="4610" extrusionOk="0">
                  <a:moveTo>
                    <a:pt x="131" y="0"/>
                  </a:moveTo>
                  <a:cubicBezTo>
                    <a:pt x="26" y="0"/>
                    <a:pt x="1" y="144"/>
                    <a:pt x="106" y="191"/>
                  </a:cubicBezTo>
                  <a:cubicBezTo>
                    <a:pt x="771" y="454"/>
                    <a:pt x="1411" y="680"/>
                    <a:pt x="1988" y="1107"/>
                  </a:cubicBezTo>
                  <a:cubicBezTo>
                    <a:pt x="2578" y="1534"/>
                    <a:pt x="3030" y="2073"/>
                    <a:pt x="3507" y="2613"/>
                  </a:cubicBezTo>
                  <a:cubicBezTo>
                    <a:pt x="4398" y="3629"/>
                    <a:pt x="5539" y="4407"/>
                    <a:pt x="6895" y="4608"/>
                  </a:cubicBezTo>
                  <a:cubicBezTo>
                    <a:pt x="6899" y="4609"/>
                    <a:pt x="6903" y="4609"/>
                    <a:pt x="6907" y="4609"/>
                  </a:cubicBezTo>
                  <a:cubicBezTo>
                    <a:pt x="6960" y="4609"/>
                    <a:pt x="6978" y="4532"/>
                    <a:pt x="6920" y="4520"/>
                  </a:cubicBezTo>
                  <a:cubicBezTo>
                    <a:pt x="5326" y="4232"/>
                    <a:pt x="4259" y="3140"/>
                    <a:pt x="3256" y="1973"/>
                  </a:cubicBezTo>
                  <a:cubicBezTo>
                    <a:pt x="2452" y="1069"/>
                    <a:pt x="1373" y="229"/>
                    <a:pt x="156" y="3"/>
                  </a:cubicBezTo>
                  <a:cubicBezTo>
                    <a:pt x="147" y="1"/>
                    <a:pt x="139" y="0"/>
                    <a:pt x="131"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6" name="Google Shape;4996;p50"/>
            <p:cNvSpPr/>
            <p:nvPr/>
          </p:nvSpPr>
          <p:spPr>
            <a:xfrm>
              <a:off x="1529600" y="1666000"/>
              <a:ext cx="64025" cy="91350"/>
            </a:xfrm>
            <a:custGeom>
              <a:avLst/>
              <a:gdLst/>
              <a:ahLst/>
              <a:cxnLst/>
              <a:rect l="l" t="t" r="r" b="b"/>
              <a:pathLst>
                <a:path w="2561" h="3654" extrusionOk="0">
                  <a:moveTo>
                    <a:pt x="66" y="1"/>
                  </a:moveTo>
                  <a:cubicBezTo>
                    <a:pt x="33" y="1"/>
                    <a:pt x="0" y="48"/>
                    <a:pt x="30" y="87"/>
                  </a:cubicBezTo>
                  <a:cubicBezTo>
                    <a:pt x="268" y="476"/>
                    <a:pt x="569" y="803"/>
                    <a:pt x="770" y="1229"/>
                  </a:cubicBezTo>
                  <a:cubicBezTo>
                    <a:pt x="933" y="1568"/>
                    <a:pt x="1034" y="1920"/>
                    <a:pt x="1159" y="2271"/>
                  </a:cubicBezTo>
                  <a:cubicBezTo>
                    <a:pt x="1385" y="2923"/>
                    <a:pt x="1874" y="3350"/>
                    <a:pt x="2489" y="3651"/>
                  </a:cubicBezTo>
                  <a:cubicBezTo>
                    <a:pt x="2493" y="3653"/>
                    <a:pt x="2497" y="3653"/>
                    <a:pt x="2501" y="3653"/>
                  </a:cubicBezTo>
                  <a:cubicBezTo>
                    <a:pt x="2534" y="3653"/>
                    <a:pt x="2561" y="3611"/>
                    <a:pt x="2527" y="3589"/>
                  </a:cubicBezTo>
                  <a:cubicBezTo>
                    <a:pt x="2100" y="3325"/>
                    <a:pt x="1699" y="3011"/>
                    <a:pt x="1473" y="2560"/>
                  </a:cubicBezTo>
                  <a:cubicBezTo>
                    <a:pt x="1335" y="2296"/>
                    <a:pt x="1260" y="1995"/>
                    <a:pt x="1159" y="1706"/>
                  </a:cubicBezTo>
                  <a:cubicBezTo>
                    <a:pt x="958" y="1104"/>
                    <a:pt x="645" y="389"/>
                    <a:pt x="92" y="12"/>
                  </a:cubicBezTo>
                  <a:cubicBezTo>
                    <a:pt x="84" y="4"/>
                    <a:pt x="75" y="1"/>
                    <a:pt x="66" y="1"/>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7" name="Google Shape;4997;p50"/>
            <p:cNvSpPr/>
            <p:nvPr/>
          </p:nvSpPr>
          <p:spPr>
            <a:xfrm>
              <a:off x="1310400" y="1457000"/>
              <a:ext cx="251000" cy="165250"/>
            </a:xfrm>
            <a:custGeom>
              <a:avLst/>
              <a:gdLst/>
              <a:ahLst/>
              <a:cxnLst/>
              <a:rect l="l" t="t" r="r" b="b"/>
              <a:pathLst>
                <a:path w="10040" h="6610" extrusionOk="0">
                  <a:moveTo>
                    <a:pt x="10002" y="0"/>
                  </a:moveTo>
                  <a:cubicBezTo>
                    <a:pt x="9999" y="0"/>
                    <a:pt x="9994" y="1"/>
                    <a:pt x="9990" y="2"/>
                  </a:cubicBezTo>
                  <a:cubicBezTo>
                    <a:pt x="8057" y="215"/>
                    <a:pt x="6501" y="1659"/>
                    <a:pt x="5209" y="2989"/>
                  </a:cubicBezTo>
                  <a:cubicBezTo>
                    <a:pt x="4481" y="3742"/>
                    <a:pt x="3778" y="4532"/>
                    <a:pt x="2975" y="5197"/>
                  </a:cubicBezTo>
                  <a:cubicBezTo>
                    <a:pt x="2084" y="5913"/>
                    <a:pt x="1206" y="6289"/>
                    <a:pt x="89" y="6452"/>
                  </a:cubicBezTo>
                  <a:cubicBezTo>
                    <a:pt x="1" y="6465"/>
                    <a:pt x="26" y="6603"/>
                    <a:pt x="114" y="6603"/>
                  </a:cubicBezTo>
                  <a:cubicBezTo>
                    <a:pt x="177" y="6607"/>
                    <a:pt x="240" y="6609"/>
                    <a:pt x="303" y="6609"/>
                  </a:cubicBezTo>
                  <a:cubicBezTo>
                    <a:pt x="2043" y="6609"/>
                    <a:pt x="3554" y="4968"/>
                    <a:pt x="4657" y="3817"/>
                  </a:cubicBezTo>
                  <a:cubicBezTo>
                    <a:pt x="6213" y="2186"/>
                    <a:pt x="7744" y="617"/>
                    <a:pt x="10002" y="65"/>
                  </a:cubicBezTo>
                  <a:cubicBezTo>
                    <a:pt x="10037" y="53"/>
                    <a:pt x="10040" y="0"/>
                    <a:pt x="10002"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8" name="Google Shape;4998;p50"/>
            <p:cNvSpPr/>
            <p:nvPr/>
          </p:nvSpPr>
          <p:spPr>
            <a:xfrm>
              <a:off x="1489800" y="1414325"/>
              <a:ext cx="79400" cy="76575"/>
            </a:xfrm>
            <a:custGeom>
              <a:avLst/>
              <a:gdLst/>
              <a:ahLst/>
              <a:cxnLst/>
              <a:rect l="l" t="t" r="r" b="b"/>
              <a:pathLst>
                <a:path w="3176" h="3063" extrusionOk="0">
                  <a:moveTo>
                    <a:pt x="3127" y="0"/>
                  </a:moveTo>
                  <a:cubicBezTo>
                    <a:pt x="3123" y="0"/>
                    <a:pt x="3119" y="1"/>
                    <a:pt x="3115" y="2"/>
                  </a:cubicBezTo>
                  <a:cubicBezTo>
                    <a:pt x="2488" y="279"/>
                    <a:pt x="1860" y="605"/>
                    <a:pt x="1371" y="1094"/>
                  </a:cubicBezTo>
                  <a:cubicBezTo>
                    <a:pt x="844" y="1621"/>
                    <a:pt x="392" y="2324"/>
                    <a:pt x="28" y="2964"/>
                  </a:cubicBezTo>
                  <a:cubicBezTo>
                    <a:pt x="0" y="3010"/>
                    <a:pt x="40" y="3063"/>
                    <a:pt x="83" y="3063"/>
                  </a:cubicBezTo>
                  <a:cubicBezTo>
                    <a:pt x="99" y="3063"/>
                    <a:pt x="115" y="3056"/>
                    <a:pt x="128" y="3039"/>
                  </a:cubicBezTo>
                  <a:cubicBezTo>
                    <a:pt x="580" y="2475"/>
                    <a:pt x="919" y="1797"/>
                    <a:pt x="1408" y="1270"/>
                  </a:cubicBezTo>
                  <a:cubicBezTo>
                    <a:pt x="1898" y="743"/>
                    <a:pt x="2538" y="417"/>
                    <a:pt x="3153" y="65"/>
                  </a:cubicBezTo>
                  <a:cubicBezTo>
                    <a:pt x="3175" y="43"/>
                    <a:pt x="3158" y="0"/>
                    <a:pt x="3127"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9" name="Google Shape;4999;p50"/>
            <p:cNvSpPr/>
            <p:nvPr/>
          </p:nvSpPr>
          <p:spPr>
            <a:xfrm>
              <a:off x="1053900" y="1443225"/>
              <a:ext cx="355350" cy="123950"/>
            </a:xfrm>
            <a:custGeom>
              <a:avLst/>
              <a:gdLst/>
              <a:ahLst/>
              <a:cxnLst/>
              <a:rect l="l" t="t" r="r" b="b"/>
              <a:pathLst>
                <a:path w="14214" h="4958" extrusionOk="0">
                  <a:moveTo>
                    <a:pt x="14176" y="1"/>
                  </a:moveTo>
                  <a:cubicBezTo>
                    <a:pt x="11666" y="252"/>
                    <a:pt x="9734" y="1971"/>
                    <a:pt x="7663" y="3251"/>
                  </a:cubicBezTo>
                  <a:cubicBezTo>
                    <a:pt x="6534" y="3941"/>
                    <a:pt x="5342" y="4481"/>
                    <a:pt x="4012" y="4657"/>
                  </a:cubicBezTo>
                  <a:cubicBezTo>
                    <a:pt x="3626" y="4711"/>
                    <a:pt x="3235" y="4736"/>
                    <a:pt x="2846" y="4736"/>
                  </a:cubicBezTo>
                  <a:cubicBezTo>
                    <a:pt x="2602" y="4736"/>
                    <a:pt x="2358" y="4726"/>
                    <a:pt x="2117" y="4707"/>
                  </a:cubicBezTo>
                  <a:cubicBezTo>
                    <a:pt x="1439" y="4657"/>
                    <a:pt x="812" y="4468"/>
                    <a:pt x="147" y="4343"/>
                  </a:cubicBezTo>
                  <a:cubicBezTo>
                    <a:pt x="142" y="4342"/>
                    <a:pt x="138" y="4342"/>
                    <a:pt x="134" y="4342"/>
                  </a:cubicBezTo>
                  <a:cubicBezTo>
                    <a:pt x="53" y="4342"/>
                    <a:pt x="0" y="4458"/>
                    <a:pt x="84" y="4493"/>
                  </a:cubicBezTo>
                  <a:cubicBezTo>
                    <a:pt x="823" y="4845"/>
                    <a:pt x="1740" y="4958"/>
                    <a:pt x="2608" y="4958"/>
                  </a:cubicBezTo>
                  <a:cubicBezTo>
                    <a:pt x="2918" y="4958"/>
                    <a:pt x="3222" y="4943"/>
                    <a:pt x="3510" y="4920"/>
                  </a:cubicBezTo>
                  <a:cubicBezTo>
                    <a:pt x="4739" y="4832"/>
                    <a:pt x="5881" y="4468"/>
                    <a:pt x="6961" y="3891"/>
                  </a:cubicBezTo>
                  <a:cubicBezTo>
                    <a:pt x="9370" y="2599"/>
                    <a:pt x="11378" y="465"/>
                    <a:pt x="14176" y="64"/>
                  </a:cubicBezTo>
                  <a:cubicBezTo>
                    <a:pt x="14214" y="51"/>
                    <a:pt x="14214" y="1"/>
                    <a:pt x="14176" y="1"/>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0" name="Google Shape;5000;p50"/>
            <p:cNvSpPr/>
            <p:nvPr/>
          </p:nvSpPr>
          <p:spPr>
            <a:xfrm>
              <a:off x="1209925" y="1366650"/>
              <a:ext cx="187300" cy="180925"/>
            </a:xfrm>
            <a:custGeom>
              <a:avLst/>
              <a:gdLst/>
              <a:ahLst/>
              <a:cxnLst/>
              <a:rect l="l" t="t" r="r" b="b"/>
              <a:pathLst>
                <a:path w="7492" h="7237" extrusionOk="0">
                  <a:moveTo>
                    <a:pt x="7420" y="1"/>
                  </a:moveTo>
                  <a:cubicBezTo>
                    <a:pt x="7416" y="1"/>
                    <a:pt x="7412" y="1"/>
                    <a:pt x="7408" y="2"/>
                  </a:cubicBezTo>
                  <a:cubicBezTo>
                    <a:pt x="5827" y="617"/>
                    <a:pt x="4823" y="1997"/>
                    <a:pt x="3869" y="3327"/>
                  </a:cubicBezTo>
                  <a:cubicBezTo>
                    <a:pt x="2815" y="4808"/>
                    <a:pt x="1623" y="6126"/>
                    <a:pt x="67" y="7080"/>
                  </a:cubicBezTo>
                  <a:cubicBezTo>
                    <a:pt x="0" y="7113"/>
                    <a:pt x="33" y="7236"/>
                    <a:pt x="102" y="7236"/>
                  </a:cubicBezTo>
                  <a:cubicBezTo>
                    <a:pt x="111" y="7236"/>
                    <a:pt x="120" y="7234"/>
                    <a:pt x="130" y="7230"/>
                  </a:cubicBezTo>
                  <a:cubicBezTo>
                    <a:pt x="1535" y="6691"/>
                    <a:pt x="2665" y="5222"/>
                    <a:pt x="3543" y="4068"/>
                  </a:cubicBezTo>
                  <a:cubicBezTo>
                    <a:pt x="4673" y="2575"/>
                    <a:pt x="5614" y="830"/>
                    <a:pt x="7433" y="90"/>
                  </a:cubicBezTo>
                  <a:cubicBezTo>
                    <a:pt x="7492" y="78"/>
                    <a:pt x="7474" y="1"/>
                    <a:pt x="7420" y="1"/>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1" name="Google Shape;5001;p50"/>
            <p:cNvSpPr/>
            <p:nvPr/>
          </p:nvSpPr>
          <p:spPr>
            <a:xfrm>
              <a:off x="1284050" y="1490375"/>
              <a:ext cx="137450" cy="19025"/>
            </a:xfrm>
            <a:custGeom>
              <a:avLst/>
              <a:gdLst/>
              <a:ahLst/>
              <a:cxnLst/>
              <a:rect l="l" t="t" r="r" b="b"/>
              <a:pathLst>
                <a:path w="5498" h="761" extrusionOk="0">
                  <a:moveTo>
                    <a:pt x="1637" y="0"/>
                  </a:moveTo>
                  <a:cubicBezTo>
                    <a:pt x="1075" y="0"/>
                    <a:pt x="499" y="85"/>
                    <a:pt x="51" y="336"/>
                  </a:cubicBezTo>
                  <a:cubicBezTo>
                    <a:pt x="1" y="374"/>
                    <a:pt x="13" y="462"/>
                    <a:pt x="89" y="462"/>
                  </a:cubicBezTo>
                  <a:cubicBezTo>
                    <a:pt x="603" y="424"/>
                    <a:pt x="1093" y="248"/>
                    <a:pt x="1620" y="223"/>
                  </a:cubicBezTo>
                  <a:cubicBezTo>
                    <a:pt x="1708" y="219"/>
                    <a:pt x="1796" y="217"/>
                    <a:pt x="1883" y="217"/>
                  </a:cubicBezTo>
                  <a:cubicBezTo>
                    <a:pt x="2306" y="217"/>
                    <a:pt x="2722" y="265"/>
                    <a:pt x="3138" y="349"/>
                  </a:cubicBezTo>
                  <a:cubicBezTo>
                    <a:pt x="3809" y="489"/>
                    <a:pt x="4460" y="760"/>
                    <a:pt x="5150" y="760"/>
                  </a:cubicBezTo>
                  <a:cubicBezTo>
                    <a:pt x="5260" y="760"/>
                    <a:pt x="5372" y="753"/>
                    <a:pt x="5485" y="738"/>
                  </a:cubicBezTo>
                  <a:cubicBezTo>
                    <a:pt x="5497" y="738"/>
                    <a:pt x="5497" y="700"/>
                    <a:pt x="5472" y="700"/>
                  </a:cubicBezTo>
                  <a:cubicBezTo>
                    <a:pt x="5430" y="702"/>
                    <a:pt x="5388" y="703"/>
                    <a:pt x="5345" y="703"/>
                  </a:cubicBezTo>
                  <a:cubicBezTo>
                    <a:pt x="4413" y="703"/>
                    <a:pt x="3523" y="193"/>
                    <a:pt x="2599" y="73"/>
                  </a:cubicBezTo>
                  <a:cubicBezTo>
                    <a:pt x="2303" y="30"/>
                    <a:pt x="1973" y="0"/>
                    <a:pt x="1637"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2" name="Google Shape;5002;p50"/>
            <p:cNvSpPr/>
            <p:nvPr/>
          </p:nvSpPr>
          <p:spPr>
            <a:xfrm>
              <a:off x="1342400" y="1493375"/>
              <a:ext cx="72200" cy="44000"/>
            </a:xfrm>
            <a:custGeom>
              <a:avLst/>
              <a:gdLst/>
              <a:ahLst/>
              <a:cxnLst/>
              <a:rect l="l" t="t" r="r" b="b"/>
              <a:pathLst>
                <a:path w="2888" h="1760" extrusionOk="0">
                  <a:moveTo>
                    <a:pt x="220" y="0"/>
                  </a:moveTo>
                  <a:cubicBezTo>
                    <a:pt x="161" y="0"/>
                    <a:pt x="100" y="5"/>
                    <a:pt x="39" y="15"/>
                  </a:cubicBezTo>
                  <a:cubicBezTo>
                    <a:pt x="1" y="28"/>
                    <a:pt x="14" y="78"/>
                    <a:pt x="39" y="91"/>
                  </a:cubicBezTo>
                  <a:cubicBezTo>
                    <a:pt x="453" y="216"/>
                    <a:pt x="779" y="342"/>
                    <a:pt x="1105" y="618"/>
                  </a:cubicBezTo>
                  <a:cubicBezTo>
                    <a:pt x="1331" y="818"/>
                    <a:pt x="1532" y="1032"/>
                    <a:pt x="1758" y="1233"/>
                  </a:cubicBezTo>
                  <a:cubicBezTo>
                    <a:pt x="2084" y="1521"/>
                    <a:pt x="2423" y="1722"/>
                    <a:pt x="2862" y="1760"/>
                  </a:cubicBezTo>
                  <a:cubicBezTo>
                    <a:pt x="2875" y="1760"/>
                    <a:pt x="2887" y="1734"/>
                    <a:pt x="2862" y="1722"/>
                  </a:cubicBezTo>
                  <a:cubicBezTo>
                    <a:pt x="1888" y="1496"/>
                    <a:pt x="1263" y="0"/>
                    <a:pt x="220"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3" name="Google Shape;5003;p50"/>
            <p:cNvSpPr/>
            <p:nvPr/>
          </p:nvSpPr>
          <p:spPr>
            <a:xfrm>
              <a:off x="1196450" y="1604025"/>
              <a:ext cx="222225" cy="131700"/>
            </a:xfrm>
            <a:custGeom>
              <a:avLst/>
              <a:gdLst/>
              <a:ahLst/>
              <a:cxnLst/>
              <a:rect l="l" t="t" r="r" b="b"/>
              <a:pathLst>
                <a:path w="8889" h="5268" extrusionOk="0">
                  <a:moveTo>
                    <a:pt x="123" y="0"/>
                  </a:moveTo>
                  <a:cubicBezTo>
                    <a:pt x="42" y="0"/>
                    <a:pt x="1" y="125"/>
                    <a:pt x="79" y="170"/>
                  </a:cubicBezTo>
                  <a:cubicBezTo>
                    <a:pt x="493" y="383"/>
                    <a:pt x="882" y="546"/>
                    <a:pt x="1234" y="860"/>
                  </a:cubicBezTo>
                  <a:cubicBezTo>
                    <a:pt x="1535" y="1123"/>
                    <a:pt x="1811" y="1437"/>
                    <a:pt x="2099" y="1726"/>
                  </a:cubicBezTo>
                  <a:cubicBezTo>
                    <a:pt x="2702" y="2353"/>
                    <a:pt x="3304" y="2943"/>
                    <a:pt x="4007" y="3457"/>
                  </a:cubicBezTo>
                  <a:cubicBezTo>
                    <a:pt x="5262" y="4347"/>
                    <a:pt x="6786" y="5268"/>
                    <a:pt x="8363" y="5268"/>
                  </a:cubicBezTo>
                  <a:cubicBezTo>
                    <a:pt x="8521" y="5268"/>
                    <a:pt x="8679" y="5259"/>
                    <a:pt x="8838" y="5239"/>
                  </a:cubicBezTo>
                  <a:cubicBezTo>
                    <a:pt x="8888" y="5227"/>
                    <a:pt x="8888" y="5164"/>
                    <a:pt x="8838" y="5164"/>
                  </a:cubicBezTo>
                  <a:cubicBezTo>
                    <a:pt x="8749" y="5170"/>
                    <a:pt x="8660" y="5173"/>
                    <a:pt x="8571" y="5173"/>
                  </a:cubicBezTo>
                  <a:cubicBezTo>
                    <a:pt x="6784" y="5173"/>
                    <a:pt x="4945" y="4005"/>
                    <a:pt x="3618" y="2905"/>
                  </a:cubicBezTo>
                  <a:cubicBezTo>
                    <a:pt x="2501" y="1977"/>
                    <a:pt x="1623" y="408"/>
                    <a:pt x="154" y="6"/>
                  </a:cubicBezTo>
                  <a:cubicBezTo>
                    <a:pt x="143" y="2"/>
                    <a:pt x="133" y="0"/>
                    <a:pt x="123"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4" name="Google Shape;5004;p50"/>
            <p:cNvSpPr/>
            <p:nvPr/>
          </p:nvSpPr>
          <p:spPr>
            <a:xfrm>
              <a:off x="1303875" y="1691650"/>
              <a:ext cx="93775" cy="90750"/>
            </a:xfrm>
            <a:custGeom>
              <a:avLst/>
              <a:gdLst/>
              <a:ahLst/>
              <a:cxnLst/>
              <a:rect l="l" t="t" r="r" b="b"/>
              <a:pathLst>
                <a:path w="3751" h="3630" extrusionOk="0">
                  <a:moveTo>
                    <a:pt x="61" y="1"/>
                  </a:moveTo>
                  <a:cubicBezTo>
                    <a:pt x="20" y="1"/>
                    <a:pt x="1" y="56"/>
                    <a:pt x="24" y="90"/>
                  </a:cubicBezTo>
                  <a:cubicBezTo>
                    <a:pt x="325" y="467"/>
                    <a:pt x="626" y="781"/>
                    <a:pt x="852" y="1220"/>
                  </a:cubicBezTo>
                  <a:cubicBezTo>
                    <a:pt x="1040" y="1596"/>
                    <a:pt x="1216" y="2010"/>
                    <a:pt x="1467" y="2362"/>
                  </a:cubicBezTo>
                  <a:cubicBezTo>
                    <a:pt x="1969" y="3090"/>
                    <a:pt x="2809" y="3479"/>
                    <a:pt x="3650" y="3629"/>
                  </a:cubicBezTo>
                  <a:cubicBezTo>
                    <a:pt x="3713" y="3629"/>
                    <a:pt x="3751" y="3529"/>
                    <a:pt x="3675" y="3516"/>
                  </a:cubicBezTo>
                  <a:cubicBezTo>
                    <a:pt x="2596" y="3253"/>
                    <a:pt x="1793" y="2663"/>
                    <a:pt x="1291" y="1672"/>
                  </a:cubicBezTo>
                  <a:cubicBezTo>
                    <a:pt x="1002" y="1107"/>
                    <a:pt x="726" y="254"/>
                    <a:pt x="74" y="3"/>
                  </a:cubicBezTo>
                  <a:cubicBezTo>
                    <a:pt x="69" y="1"/>
                    <a:pt x="65" y="1"/>
                    <a:pt x="61" y="1"/>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5" name="Google Shape;5005;p50"/>
            <p:cNvSpPr/>
            <p:nvPr/>
          </p:nvSpPr>
          <p:spPr>
            <a:xfrm>
              <a:off x="1342525" y="1749575"/>
              <a:ext cx="26975" cy="74550"/>
            </a:xfrm>
            <a:custGeom>
              <a:avLst/>
              <a:gdLst/>
              <a:ahLst/>
              <a:cxnLst/>
              <a:rect l="l" t="t" r="r" b="b"/>
              <a:pathLst>
                <a:path w="1079" h="2982" extrusionOk="0">
                  <a:moveTo>
                    <a:pt x="62" y="0"/>
                  </a:moveTo>
                  <a:cubicBezTo>
                    <a:pt x="30" y="0"/>
                    <a:pt x="1" y="39"/>
                    <a:pt x="21" y="70"/>
                  </a:cubicBezTo>
                  <a:cubicBezTo>
                    <a:pt x="184" y="384"/>
                    <a:pt x="335" y="622"/>
                    <a:pt x="372" y="998"/>
                  </a:cubicBezTo>
                  <a:cubicBezTo>
                    <a:pt x="398" y="1249"/>
                    <a:pt x="410" y="1513"/>
                    <a:pt x="448" y="1777"/>
                  </a:cubicBezTo>
                  <a:cubicBezTo>
                    <a:pt x="510" y="2228"/>
                    <a:pt x="674" y="2642"/>
                    <a:pt x="1000" y="2969"/>
                  </a:cubicBezTo>
                  <a:cubicBezTo>
                    <a:pt x="1009" y="2978"/>
                    <a:pt x="1019" y="2982"/>
                    <a:pt x="1029" y="2982"/>
                  </a:cubicBezTo>
                  <a:cubicBezTo>
                    <a:pt x="1057" y="2982"/>
                    <a:pt x="1078" y="2947"/>
                    <a:pt x="1050" y="2918"/>
                  </a:cubicBezTo>
                  <a:cubicBezTo>
                    <a:pt x="510" y="2304"/>
                    <a:pt x="636" y="1551"/>
                    <a:pt x="536" y="810"/>
                  </a:cubicBezTo>
                  <a:cubicBezTo>
                    <a:pt x="485" y="484"/>
                    <a:pt x="372" y="183"/>
                    <a:pt x="84" y="7"/>
                  </a:cubicBezTo>
                  <a:cubicBezTo>
                    <a:pt x="77" y="2"/>
                    <a:pt x="69" y="0"/>
                    <a:pt x="62"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6" name="Google Shape;5006;p50"/>
            <p:cNvSpPr/>
            <p:nvPr/>
          </p:nvSpPr>
          <p:spPr>
            <a:xfrm>
              <a:off x="1336125" y="1692225"/>
              <a:ext cx="149675" cy="28325"/>
            </a:xfrm>
            <a:custGeom>
              <a:avLst/>
              <a:gdLst/>
              <a:ahLst/>
              <a:cxnLst/>
              <a:rect l="l" t="t" r="r" b="b"/>
              <a:pathLst>
                <a:path w="5987" h="1133" extrusionOk="0">
                  <a:moveTo>
                    <a:pt x="4890" y="0"/>
                  </a:moveTo>
                  <a:cubicBezTo>
                    <a:pt x="4329" y="0"/>
                    <a:pt x="3775" y="82"/>
                    <a:pt x="3226" y="306"/>
                  </a:cubicBezTo>
                  <a:cubicBezTo>
                    <a:pt x="2737" y="507"/>
                    <a:pt x="2272" y="795"/>
                    <a:pt x="1745" y="883"/>
                  </a:cubicBezTo>
                  <a:cubicBezTo>
                    <a:pt x="1599" y="906"/>
                    <a:pt x="1456" y="915"/>
                    <a:pt x="1314" y="915"/>
                  </a:cubicBezTo>
                  <a:cubicBezTo>
                    <a:pt x="906" y="915"/>
                    <a:pt x="508" y="839"/>
                    <a:pt x="89" y="783"/>
                  </a:cubicBezTo>
                  <a:cubicBezTo>
                    <a:pt x="26" y="783"/>
                    <a:pt x="1" y="883"/>
                    <a:pt x="64" y="908"/>
                  </a:cubicBezTo>
                  <a:cubicBezTo>
                    <a:pt x="396" y="1063"/>
                    <a:pt x="763" y="1133"/>
                    <a:pt x="1134" y="1133"/>
                  </a:cubicBezTo>
                  <a:cubicBezTo>
                    <a:pt x="1603" y="1133"/>
                    <a:pt x="2078" y="1022"/>
                    <a:pt x="2498" y="833"/>
                  </a:cubicBezTo>
                  <a:cubicBezTo>
                    <a:pt x="2988" y="620"/>
                    <a:pt x="3477" y="344"/>
                    <a:pt x="4004" y="231"/>
                  </a:cubicBezTo>
                  <a:cubicBezTo>
                    <a:pt x="4451" y="143"/>
                    <a:pt x="4910" y="123"/>
                    <a:pt x="5365" y="123"/>
                  </a:cubicBezTo>
                  <a:cubicBezTo>
                    <a:pt x="5561" y="123"/>
                    <a:pt x="5756" y="126"/>
                    <a:pt x="5949" y="130"/>
                  </a:cubicBezTo>
                  <a:cubicBezTo>
                    <a:pt x="5974" y="130"/>
                    <a:pt x="5987" y="93"/>
                    <a:pt x="5949" y="80"/>
                  </a:cubicBezTo>
                  <a:cubicBezTo>
                    <a:pt x="5593" y="32"/>
                    <a:pt x="5240" y="0"/>
                    <a:pt x="4890"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7" name="Google Shape;5007;p50"/>
            <p:cNvSpPr/>
            <p:nvPr/>
          </p:nvSpPr>
          <p:spPr>
            <a:xfrm>
              <a:off x="1437925" y="1519150"/>
              <a:ext cx="127775" cy="18050"/>
            </a:xfrm>
            <a:custGeom>
              <a:avLst/>
              <a:gdLst/>
              <a:ahLst/>
              <a:cxnLst/>
              <a:rect l="l" t="t" r="r" b="b"/>
              <a:pathLst>
                <a:path w="5111" h="722" extrusionOk="0">
                  <a:moveTo>
                    <a:pt x="2636" y="0"/>
                  </a:moveTo>
                  <a:cubicBezTo>
                    <a:pt x="2605" y="0"/>
                    <a:pt x="2573" y="0"/>
                    <a:pt x="2542" y="1"/>
                  </a:cubicBezTo>
                  <a:cubicBezTo>
                    <a:pt x="1701" y="13"/>
                    <a:pt x="723" y="139"/>
                    <a:pt x="32" y="641"/>
                  </a:cubicBezTo>
                  <a:cubicBezTo>
                    <a:pt x="1" y="672"/>
                    <a:pt x="22" y="722"/>
                    <a:pt x="60" y="722"/>
                  </a:cubicBezTo>
                  <a:cubicBezTo>
                    <a:pt x="67" y="722"/>
                    <a:pt x="75" y="720"/>
                    <a:pt x="83" y="716"/>
                  </a:cubicBezTo>
                  <a:cubicBezTo>
                    <a:pt x="936" y="351"/>
                    <a:pt x="1869" y="134"/>
                    <a:pt x="2798" y="134"/>
                  </a:cubicBezTo>
                  <a:cubicBezTo>
                    <a:pt x="3563" y="134"/>
                    <a:pt x="4325" y="281"/>
                    <a:pt x="5039" y="616"/>
                  </a:cubicBezTo>
                  <a:cubicBezTo>
                    <a:pt x="5044" y="617"/>
                    <a:pt x="5048" y="618"/>
                    <a:pt x="5052" y="618"/>
                  </a:cubicBezTo>
                  <a:cubicBezTo>
                    <a:pt x="5084" y="618"/>
                    <a:pt x="5111" y="575"/>
                    <a:pt x="5077" y="553"/>
                  </a:cubicBezTo>
                  <a:cubicBezTo>
                    <a:pt x="4327" y="166"/>
                    <a:pt x="3483" y="0"/>
                    <a:pt x="2636"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8" name="Google Shape;5008;p50"/>
            <p:cNvSpPr/>
            <p:nvPr/>
          </p:nvSpPr>
          <p:spPr>
            <a:xfrm>
              <a:off x="1491750" y="1634600"/>
              <a:ext cx="65900" cy="28275"/>
            </a:xfrm>
            <a:custGeom>
              <a:avLst/>
              <a:gdLst/>
              <a:ahLst/>
              <a:cxnLst/>
              <a:rect l="l" t="t" r="r" b="b"/>
              <a:pathLst>
                <a:path w="2636" h="1131" extrusionOk="0">
                  <a:moveTo>
                    <a:pt x="0" y="1"/>
                  </a:moveTo>
                  <a:lnTo>
                    <a:pt x="465" y="176"/>
                  </a:lnTo>
                  <a:cubicBezTo>
                    <a:pt x="1155" y="553"/>
                    <a:pt x="1883" y="879"/>
                    <a:pt x="2635" y="1130"/>
                  </a:cubicBezTo>
                  <a:cubicBezTo>
                    <a:pt x="1945" y="452"/>
                    <a:pt x="954" y="214"/>
                    <a:pt x="0" y="1"/>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9" name="Google Shape;5009;p50"/>
            <p:cNvSpPr/>
            <p:nvPr/>
          </p:nvSpPr>
          <p:spPr>
            <a:xfrm>
              <a:off x="1484525" y="1628950"/>
              <a:ext cx="19775" cy="64350"/>
            </a:xfrm>
            <a:custGeom>
              <a:avLst/>
              <a:gdLst/>
              <a:ahLst/>
              <a:cxnLst/>
              <a:rect l="l" t="t" r="r" b="b"/>
              <a:pathLst>
                <a:path w="791" h="2574" extrusionOk="0">
                  <a:moveTo>
                    <a:pt x="1" y="1"/>
                  </a:moveTo>
                  <a:lnTo>
                    <a:pt x="38" y="101"/>
                  </a:lnTo>
                  <a:cubicBezTo>
                    <a:pt x="45" y="91"/>
                    <a:pt x="54" y="85"/>
                    <a:pt x="63" y="83"/>
                  </a:cubicBezTo>
                  <a:lnTo>
                    <a:pt x="63" y="83"/>
                  </a:lnTo>
                  <a:cubicBezTo>
                    <a:pt x="89" y="118"/>
                    <a:pt x="114" y="153"/>
                    <a:pt x="138" y="189"/>
                  </a:cubicBezTo>
                  <a:lnTo>
                    <a:pt x="138" y="189"/>
                  </a:lnTo>
                  <a:cubicBezTo>
                    <a:pt x="144" y="164"/>
                    <a:pt x="147" y="139"/>
                    <a:pt x="139" y="114"/>
                  </a:cubicBezTo>
                  <a:cubicBezTo>
                    <a:pt x="123" y="98"/>
                    <a:pt x="97" y="82"/>
                    <a:pt x="74" y="82"/>
                  </a:cubicBezTo>
                  <a:cubicBezTo>
                    <a:pt x="70" y="82"/>
                    <a:pt x="67" y="82"/>
                    <a:pt x="63" y="83"/>
                  </a:cubicBezTo>
                  <a:lnTo>
                    <a:pt x="63" y="83"/>
                  </a:lnTo>
                  <a:cubicBezTo>
                    <a:pt x="43" y="55"/>
                    <a:pt x="22" y="28"/>
                    <a:pt x="1" y="1"/>
                  </a:cubicBezTo>
                  <a:close/>
                  <a:moveTo>
                    <a:pt x="138" y="189"/>
                  </a:moveTo>
                  <a:cubicBezTo>
                    <a:pt x="135" y="201"/>
                    <a:pt x="130" y="214"/>
                    <a:pt x="126" y="227"/>
                  </a:cubicBezTo>
                  <a:cubicBezTo>
                    <a:pt x="26" y="704"/>
                    <a:pt x="189" y="1180"/>
                    <a:pt x="339" y="1645"/>
                  </a:cubicBezTo>
                  <a:cubicBezTo>
                    <a:pt x="452" y="1946"/>
                    <a:pt x="553" y="2260"/>
                    <a:pt x="653" y="2573"/>
                  </a:cubicBezTo>
                  <a:cubicBezTo>
                    <a:pt x="791" y="1747"/>
                    <a:pt x="603" y="878"/>
                    <a:pt x="138" y="189"/>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0" name="Google Shape;5010;p50"/>
            <p:cNvSpPr/>
            <p:nvPr/>
          </p:nvSpPr>
          <p:spPr>
            <a:xfrm>
              <a:off x="1562950" y="1694725"/>
              <a:ext cx="54925" cy="11300"/>
            </a:xfrm>
            <a:custGeom>
              <a:avLst/>
              <a:gdLst/>
              <a:ahLst/>
              <a:cxnLst/>
              <a:rect l="l" t="t" r="r" b="b"/>
              <a:pathLst>
                <a:path w="2197" h="452" extrusionOk="0">
                  <a:moveTo>
                    <a:pt x="973" y="1"/>
                  </a:moveTo>
                  <a:cubicBezTo>
                    <a:pt x="896" y="1"/>
                    <a:pt x="819" y="6"/>
                    <a:pt x="741" y="18"/>
                  </a:cubicBezTo>
                  <a:cubicBezTo>
                    <a:pt x="503" y="55"/>
                    <a:pt x="252" y="156"/>
                    <a:pt x="1" y="168"/>
                  </a:cubicBezTo>
                  <a:lnTo>
                    <a:pt x="164" y="218"/>
                  </a:lnTo>
                  <a:cubicBezTo>
                    <a:pt x="151" y="269"/>
                    <a:pt x="214" y="319"/>
                    <a:pt x="264" y="331"/>
                  </a:cubicBezTo>
                  <a:cubicBezTo>
                    <a:pt x="517" y="419"/>
                    <a:pt x="781" y="452"/>
                    <a:pt x="1049" y="452"/>
                  </a:cubicBezTo>
                  <a:cubicBezTo>
                    <a:pt x="1431" y="452"/>
                    <a:pt x="1820" y="385"/>
                    <a:pt x="2197" y="319"/>
                  </a:cubicBezTo>
                  <a:cubicBezTo>
                    <a:pt x="1804" y="160"/>
                    <a:pt x="1394" y="1"/>
                    <a:pt x="973" y="1"/>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1" name="Google Shape;5011;p50"/>
            <p:cNvSpPr/>
            <p:nvPr/>
          </p:nvSpPr>
          <p:spPr>
            <a:xfrm>
              <a:off x="1362800" y="1621750"/>
              <a:ext cx="55875" cy="35775"/>
            </a:xfrm>
            <a:custGeom>
              <a:avLst/>
              <a:gdLst/>
              <a:ahLst/>
              <a:cxnLst/>
              <a:rect l="l" t="t" r="r" b="b"/>
              <a:pathLst>
                <a:path w="2235" h="1431" extrusionOk="0">
                  <a:moveTo>
                    <a:pt x="1" y="0"/>
                  </a:moveTo>
                  <a:lnTo>
                    <a:pt x="26" y="176"/>
                  </a:lnTo>
                  <a:cubicBezTo>
                    <a:pt x="164" y="264"/>
                    <a:pt x="277" y="377"/>
                    <a:pt x="402" y="490"/>
                  </a:cubicBezTo>
                  <a:cubicBezTo>
                    <a:pt x="929" y="929"/>
                    <a:pt x="1582" y="1180"/>
                    <a:pt x="2234" y="1431"/>
                  </a:cubicBezTo>
                  <a:cubicBezTo>
                    <a:pt x="1594" y="803"/>
                    <a:pt x="879" y="188"/>
                    <a:pt x="1"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2" name="Google Shape;5012;p50"/>
            <p:cNvSpPr/>
            <p:nvPr/>
          </p:nvSpPr>
          <p:spPr>
            <a:xfrm>
              <a:off x="1378800" y="1590575"/>
              <a:ext cx="67175" cy="30575"/>
            </a:xfrm>
            <a:custGeom>
              <a:avLst/>
              <a:gdLst/>
              <a:ahLst/>
              <a:cxnLst/>
              <a:rect l="l" t="t" r="r" b="b"/>
              <a:pathLst>
                <a:path w="2687" h="1223" extrusionOk="0">
                  <a:moveTo>
                    <a:pt x="2561" y="0"/>
                  </a:moveTo>
                  <a:cubicBezTo>
                    <a:pt x="1955" y="0"/>
                    <a:pt x="1386" y="333"/>
                    <a:pt x="904" y="720"/>
                  </a:cubicBezTo>
                  <a:cubicBezTo>
                    <a:pt x="635" y="941"/>
                    <a:pt x="353" y="1185"/>
                    <a:pt x="25" y="1185"/>
                  </a:cubicBezTo>
                  <a:cubicBezTo>
                    <a:pt x="17" y="1185"/>
                    <a:pt x="9" y="1185"/>
                    <a:pt x="1" y="1184"/>
                  </a:cubicBezTo>
                  <a:lnTo>
                    <a:pt x="1" y="1184"/>
                  </a:lnTo>
                  <a:lnTo>
                    <a:pt x="779" y="1222"/>
                  </a:lnTo>
                  <a:cubicBezTo>
                    <a:pt x="1017" y="1197"/>
                    <a:pt x="1256" y="1109"/>
                    <a:pt x="1469" y="996"/>
                  </a:cubicBezTo>
                  <a:cubicBezTo>
                    <a:pt x="1682" y="871"/>
                    <a:pt x="1870" y="708"/>
                    <a:pt x="2059" y="544"/>
                  </a:cubicBezTo>
                  <a:cubicBezTo>
                    <a:pt x="2272" y="369"/>
                    <a:pt x="2485" y="181"/>
                    <a:pt x="2686" y="5"/>
                  </a:cubicBezTo>
                  <a:cubicBezTo>
                    <a:pt x="2644" y="2"/>
                    <a:pt x="2602" y="0"/>
                    <a:pt x="2561"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3" name="Google Shape;5013;p50"/>
            <p:cNvSpPr/>
            <p:nvPr/>
          </p:nvSpPr>
          <p:spPr>
            <a:xfrm>
              <a:off x="1467900" y="1566850"/>
              <a:ext cx="45525" cy="49575"/>
            </a:xfrm>
            <a:custGeom>
              <a:avLst/>
              <a:gdLst/>
              <a:ahLst/>
              <a:cxnLst/>
              <a:rect l="l" t="t" r="r" b="b"/>
              <a:pathLst>
                <a:path w="1821" h="1983" extrusionOk="0">
                  <a:moveTo>
                    <a:pt x="1820" y="0"/>
                  </a:moveTo>
                  <a:lnTo>
                    <a:pt x="1820" y="0"/>
                  </a:lnTo>
                  <a:cubicBezTo>
                    <a:pt x="1607" y="50"/>
                    <a:pt x="1393" y="101"/>
                    <a:pt x="1205" y="213"/>
                  </a:cubicBezTo>
                  <a:cubicBezTo>
                    <a:pt x="891" y="389"/>
                    <a:pt x="691" y="715"/>
                    <a:pt x="528" y="1042"/>
                  </a:cubicBezTo>
                  <a:cubicBezTo>
                    <a:pt x="364" y="1368"/>
                    <a:pt x="226" y="1719"/>
                    <a:pt x="1" y="1983"/>
                  </a:cubicBezTo>
                  <a:lnTo>
                    <a:pt x="126" y="1870"/>
                  </a:lnTo>
                  <a:cubicBezTo>
                    <a:pt x="402" y="1732"/>
                    <a:pt x="653" y="1506"/>
                    <a:pt x="816" y="1242"/>
                  </a:cubicBezTo>
                  <a:cubicBezTo>
                    <a:pt x="917" y="1079"/>
                    <a:pt x="979" y="891"/>
                    <a:pt x="1092" y="728"/>
                  </a:cubicBezTo>
                  <a:cubicBezTo>
                    <a:pt x="1268" y="439"/>
                    <a:pt x="1557" y="213"/>
                    <a:pt x="1820"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4" name="Google Shape;5014;p50"/>
            <p:cNvSpPr/>
            <p:nvPr/>
          </p:nvSpPr>
          <p:spPr>
            <a:xfrm>
              <a:off x="1531575" y="1610450"/>
              <a:ext cx="47400" cy="33600"/>
            </a:xfrm>
            <a:custGeom>
              <a:avLst/>
              <a:gdLst/>
              <a:ahLst/>
              <a:cxnLst/>
              <a:rect l="l" t="t" r="r" b="b"/>
              <a:pathLst>
                <a:path w="1896" h="1344" extrusionOk="0">
                  <a:moveTo>
                    <a:pt x="1" y="0"/>
                  </a:moveTo>
                  <a:lnTo>
                    <a:pt x="26" y="88"/>
                  </a:lnTo>
                  <a:cubicBezTo>
                    <a:pt x="528" y="666"/>
                    <a:pt x="1181" y="1105"/>
                    <a:pt x="1896" y="1343"/>
                  </a:cubicBezTo>
                  <a:cubicBezTo>
                    <a:pt x="1783" y="954"/>
                    <a:pt x="1494" y="628"/>
                    <a:pt x="1143" y="427"/>
                  </a:cubicBezTo>
                  <a:cubicBezTo>
                    <a:pt x="792" y="214"/>
                    <a:pt x="402" y="88"/>
                    <a:pt x="1"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5" name="Google Shape;5015;p50"/>
            <p:cNvSpPr/>
            <p:nvPr/>
          </p:nvSpPr>
          <p:spPr>
            <a:xfrm>
              <a:off x="1637925" y="1612650"/>
              <a:ext cx="30475" cy="48650"/>
            </a:xfrm>
            <a:custGeom>
              <a:avLst/>
              <a:gdLst/>
              <a:ahLst/>
              <a:cxnLst/>
              <a:rect l="l" t="t" r="r" b="b"/>
              <a:pathLst>
                <a:path w="1219" h="1946" extrusionOk="0">
                  <a:moveTo>
                    <a:pt x="152" y="0"/>
                  </a:moveTo>
                  <a:lnTo>
                    <a:pt x="1" y="25"/>
                  </a:lnTo>
                  <a:cubicBezTo>
                    <a:pt x="177" y="176"/>
                    <a:pt x="227" y="427"/>
                    <a:pt x="290" y="653"/>
                  </a:cubicBezTo>
                  <a:cubicBezTo>
                    <a:pt x="440" y="1130"/>
                    <a:pt x="691" y="1581"/>
                    <a:pt x="1030" y="1945"/>
                  </a:cubicBezTo>
                  <a:cubicBezTo>
                    <a:pt x="1218" y="1607"/>
                    <a:pt x="1143" y="1180"/>
                    <a:pt x="955" y="841"/>
                  </a:cubicBezTo>
                  <a:cubicBezTo>
                    <a:pt x="754" y="515"/>
                    <a:pt x="453" y="251"/>
                    <a:pt x="152"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6" name="Google Shape;5016;p50"/>
            <p:cNvSpPr/>
            <p:nvPr/>
          </p:nvSpPr>
          <p:spPr>
            <a:xfrm>
              <a:off x="1670875" y="1600050"/>
              <a:ext cx="50525" cy="17350"/>
            </a:xfrm>
            <a:custGeom>
              <a:avLst/>
              <a:gdLst/>
              <a:ahLst/>
              <a:cxnLst/>
              <a:rect l="l" t="t" r="r" b="b"/>
              <a:pathLst>
                <a:path w="2021" h="694" extrusionOk="0">
                  <a:moveTo>
                    <a:pt x="1599" y="0"/>
                  </a:moveTo>
                  <a:cubicBezTo>
                    <a:pt x="1013" y="0"/>
                    <a:pt x="425" y="225"/>
                    <a:pt x="1" y="630"/>
                  </a:cubicBezTo>
                  <a:lnTo>
                    <a:pt x="176" y="592"/>
                  </a:lnTo>
                  <a:cubicBezTo>
                    <a:pt x="294" y="664"/>
                    <a:pt x="427" y="694"/>
                    <a:pt x="563" y="694"/>
                  </a:cubicBezTo>
                  <a:cubicBezTo>
                    <a:pt x="760" y="694"/>
                    <a:pt x="964" y="631"/>
                    <a:pt x="1143" y="542"/>
                  </a:cubicBezTo>
                  <a:cubicBezTo>
                    <a:pt x="1444" y="391"/>
                    <a:pt x="1720" y="165"/>
                    <a:pt x="2021" y="40"/>
                  </a:cubicBezTo>
                  <a:cubicBezTo>
                    <a:pt x="1882" y="13"/>
                    <a:pt x="1741" y="0"/>
                    <a:pt x="1599"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7" name="Google Shape;5017;p50"/>
            <p:cNvSpPr/>
            <p:nvPr/>
          </p:nvSpPr>
          <p:spPr>
            <a:xfrm>
              <a:off x="1590875" y="1559000"/>
              <a:ext cx="31725" cy="40175"/>
            </a:xfrm>
            <a:custGeom>
              <a:avLst/>
              <a:gdLst/>
              <a:ahLst/>
              <a:cxnLst/>
              <a:rect l="l" t="t" r="r" b="b"/>
              <a:pathLst>
                <a:path w="1269" h="1607" extrusionOk="0">
                  <a:moveTo>
                    <a:pt x="1268" y="0"/>
                  </a:moveTo>
                  <a:lnTo>
                    <a:pt x="1268" y="0"/>
                  </a:lnTo>
                  <a:cubicBezTo>
                    <a:pt x="1017" y="164"/>
                    <a:pt x="754" y="327"/>
                    <a:pt x="603" y="590"/>
                  </a:cubicBezTo>
                  <a:cubicBezTo>
                    <a:pt x="503" y="766"/>
                    <a:pt x="452" y="967"/>
                    <a:pt x="377" y="1155"/>
                  </a:cubicBezTo>
                  <a:cubicBezTo>
                    <a:pt x="312" y="1319"/>
                    <a:pt x="218" y="1482"/>
                    <a:pt x="70" y="1572"/>
                  </a:cubicBezTo>
                  <a:lnTo>
                    <a:pt x="70" y="1572"/>
                  </a:lnTo>
                  <a:lnTo>
                    <a:pt x="427" y="1393"/>
                  </a:lnTo>
                  <a:cubicBezTo>
                    <a:pt x="678" y="1268"/>
                    <a:pt x="829" y="1004"/>
                    <a:pt x="929" y="753"/>
                  </a:cubicBezTo>
                  <a:cubicBezTo>
                    <a:pt x="1030" y="490"/>
                    <a:pt x="1105" y="214"/>
                    <a:pt x="1268" y="0"/>
                  </a:cubicBezTo>
                  <a:close/>
                  <a:moveTo>
                    <a:pt x="70" y="1572"/>
                  </a:moveTo>
                  <a:lnTo>
                    <a:pt x="1" y="1607"/>
                  </a:lnTo>
                  <a:cubicBezTo>
                    <a:pt x="25" y="1597"/>
                    <a:pt x="48" y="1585"/>
                    <a:pt x="70" y="1572"/>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8" name="Google Shape;5018;p50"/>
            <p:cNvSpPr/>
            <p:nvPr/>
          </p:nvSpPr>
          <p:spPr>
            <a:xfrm>
              <a:off x="1620050" y="1581450"/>
              <a:ext cx="43325" cy="9725"/>
            </a:xfrm>
            <a:custGeom>
              <a:avLst/>
              <a:gdLst/>
              <a:ahLst/>
              <a:cxnLst/>
              <a:rect l="l" t="t" r="r" b="b"/>
              <a:pathLst>
                <a:path w="1733" h="389" extrusionOk="0">
                  <a:moveTo>
                    <a:pt x="721" y="0"/>
                  </a:moveTo>
                  <a:cubicBezTo>
                    <a:pt x="532" y="0"/>
                    <a:pt x="342" y="36"/>
                    <a:pt x="176" y="131"/>
                  </a:cubicBezTo>
                  <a:lnTo>
                    <a:pt x="1" y="106"/>
                  </a:lnTo>
                  <a:lnTo>
                    <a:pt x="1" y="106"/>
                  </a:lnTo>
                  <a:cubicBezTo>
                    <a:pt x="328" y="293"/>
                    <a:pt x="699" y="389"/>
                    <a:pt x="1069" y="389"/>
                  </a:cubicBezTo>
                  <a:cubicBezTo>
                    <a:pt x="1294" y="389"/>
                    <a:pt x="1519" y="353"/>
                    <a:pt x="1732" y="282"/>
                  </a:cubicBezTo>
                  <a:cubicBezTo>
                    <a:pt x="1481" y="182"/>
                    <a:pt x="1231" y="69"/>
                    <a:pt x="967" y="18"/>
                  </a:cubicBezTo>
                  <a:cubicBezTo>
                    <a:pt x="887" y="7"/>
                    <a:pt x="804" y="0"/>
                    <a:pt x="721"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9" name="Google Shape;5019;p50"/>
            <p:cNvSpPr/>
            <p:nvPr/>
          </p:nvSpPr>
          <p:spPr>
            <a:xfrm>
              <a:off x="1488300" y="1521975"/>
              <a:ext cx="30450" cy="19800"/>
            </a:xfrm>
            <a:custGeom>
              <a:avLst/>
              <a:gdLst/>
              <a:ahLst/>
              <a:cxnLst/>
              <a:rect l="l" t="t" r="r" b="b"/>
              <a:pathLst>
                <a:path w="1218" h="792" extrusionOk="0">
                  <a:moveTo>
                    <a:pt x="0" y="1"/>
                  </a:moveTo>
                  <a:lnTo>
                    <a:pt x="0" y="1"/>
                  </a:lnTo>
                  <a:cubicBezTo>
                    <a:pt x="314" y="377"/>
                    <a:pt x="741" y="653"/>
                    <a:pt x="1217" y="791"/>
                  </a:cubicBezTo>
                  <a:cubicBezTo>
                    <a:pt x="1077" y="346"/>
                    <a:pt x="630" y="21"/>
                    <a:pt x="162" y="21"/>
                  </a:cubicBezTo>
                  <a:cubicBezTo>
                    <a:pt x="129" y="21"/>
                    <a:pt x="96" y="22"/>
                    <a:pt x="63" y="26"/>
                  </a:cubicBezTo>
                  <a:lnTo>
                    <a:pt x="0" y="1"/>
                  </a:ln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0" name="Google Shape;5020;p50"/>
            <p:cNvSpPr/>
            <p:nvPr/>
          </p:nvSpPr>
          <p:spPr>
            <a:xfrm>
              <a:off x="1501475" y="1498450"/>
              <a:ext cx="41750" cy="20175"/>
            </a:xfrm>
            <a:custGeom>
              <a:avLst/>
              <a:gdLst/>
              <a:ahLst/>
              <a:cxnLst/>
              <a:rect l="l" t="t" r="r" b="b"/>
              <a:pathLst>
                <a:path w="1670" h="807" extrusionOk="0">
                  <a:moveTo>
                    <a:pt x="1669" y="1"/>
                  </a:moveTo>
                  <a:cubicBezTo>
                    <a:pt x="1042" y="13"/>
                    <a:pt x="414" y="302"/>
                    <a:pt x="13" y="791"/>
                  </a:cubicBezTo>
                  <a:lnTo>
                    <a:pt x="0" y="804"/>
                  </a:lnTo>
                  <a:cubicBezTo>
                    <a:pt x="31" y="806"/>
                    <a:pt x="62" y="807"/>
                    <a:pt x="94" y="807"/>
                  </a:cubicBezTo>
                  <a:cubicBezTo>
                    <a:pt x="465" y="807"/>
                    <a:pt x="840" y="669"/>
                    <a:pt x="1130" y="415"/>
                  </a:cubicBezTo>
                  <a:cubicBezTo>
                    <a:pt x="1305" y="264"/>
                    <a:pt x="1456" y="76"/>
                    <a:pt x="1669" y="1"/>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1" name="Google Shape;5021;p50"/>
            <p:cNvSpPr/>
            <p:nvPr/>
          </p:nvSpPr>
          <p:spPr>
            <a:xfrm>
              <a:off x="1455975" y="1462375"/>
              <a:ext cx="22625" cy="54925"/>
            </a:xfrm>
            <a:custGeom>
              <a:avLst/>
              <a:gdLst/>
              <a:ahLst/>
              <a:cxnLst/>
              <a:rect l="l" t="t" r="r" b="b"/>
              <a:pathLst>
                <a:path w="905" h="2197" extrusionOk="0">
                  <a:moveTo>
                    <a:pt x="904" y="0"/>
                  </a:moveTo>
                  <a:cubicBezTo>
                    <a:pt x="578" y="251"/>
                    <a:pt x="377" y="615"/>
                    <a:pt x="239" y="1004"/>
                  </a:cubicBezTo>
                  <a:cubicBezTo>
                    <a:pt x="114" y="1381"/>
                    <a:pt x="63" y="1795"/>
                    <a:pt x="1" y="2196"/>
                  </a:cubicBezTo>
                  <a:lnTo>
                    <a:pt x="339" y="1807"/>
                  </a:lnTo>
                  <a:cubicBezTo>
                    <a:pt x="678" y="1268"/>
                    <a:pt x="867" y="628"/>
                    <a:pt x="904"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2" name="Google Shape;5022;p50"/>
            <p:cNvSpPr/>
            <p:nvPr/>
          </p:nvSpPr>
          <p:spPr>
            <a:xfrm>
              <a:off x="1404225" y="1548300"/>
              <a:ext cx="58050" cy="23575"/>
            </a:xfrm>
            <a:custGeom>
              <a:avLst/>
              <a:gdLst/>
              <a:ahLst/>
              <a:cxnLst/>
              <a:rect l="l" t="t" r="r" b="b"/>
              <a:pathLst>
                <a:path w="2322" h="943" extrusionOk="0">
                  <a:moveTo>
                    <a:pt x="2054" y="0"/>
                  </a:moveTo>
                  <a:cubicBezTo>
                    <a:pt x="1438" y="0"/>
                    <a:pt x="823" y="224"/>
                    <a:pt x="351" y="629"/>
                  </a:cubicBezTo>
                  <a:lnTo>
                    <a:pt x="0" y="943"/>
                  </a:lnTo>
                  <a:cubicBezTo>
                    <a:pt x="402" y="717"/>
                    <a:pt x="891" y="717"/>
                    <a:pt x="1330" y="579"/>
                  </a:cubicBezTo>
                  <a:cubicBezTo>
                    <a:pt x="1694" y="454"/>
                    <a:pt x="2008" y="228"/>
                    <a:pt x="2322" y="14"/>
                  </a:cubicBezTo>
                  <a:cubicBezTo>
                    <a:pt x="2233" y="5"/>
                    <a:pt x="2143" y="0"/>
                    <a:pt x="2054"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3" name="Google Shape;5023;p50"/>
            <p:cNvSpPr/>
            <p:nvPr/>
          </p:nvSpPr>
          <p:spPr>
            <a:xfrm>
              <a:off x="1359675" y="1557425"/>
              <a:ext cx="21675" cy="49900"/>
            </a:xfrm>
            <a:custGeom>
              <a:avLst/>
              <a:gdLst/>
              <a:ahLst/>
              <a:cxnLst/>
              <a:rect l="l" t="t" r="r" b="b"/>
              <a:pathLst>
                <a:path w="867" h="1996" extrusionOk="0">
                  <a:moveTo>
                    <a:pt x="866" y="1"/>
                  </a:moveTo>
                  <a:lnTo>
                    <a:pt x="866" y="1"/>
                  </a:lnTo>
                  <a:cubicBezTo>
                    <a:pt x="552" y="352"/>
                    <a:pt x="226" y="729"/>
                    <a:pt x="163" y="1193"/>
                  </a:cubicBezTo>
                  <a:cubicBezTo>
                    <a:pt x="126" y="1469"/>
                    <a:pt x="163" y="1770"/>
                    <a:pt x="0" y="1996"/>
                  </a:cubicBezTo>
                  <a:lnTo>
                    <a:pt x="314" y="1858"/>
                  </a:lnTo>
                  <a:cubicBezTo>
                    <a:pt x="590" y="1268"/>
                    <a:pt x="778" y="641"/>
                    <a:pt x="866" y="1"/>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4" name="Google Shape;5024;p50"/>
            <p:cNvSpPr/>
            <p:nvPr/>
          </p:nvSpPr>
          <p:spPr>
            <a:xfrm>
              <a:off x="1382875" y="1681850"/>
              <a:ext cx="29525" cy="33725"/>
            </a:xfrm>
            <a:custGeom>
              <a:avLst/>
              <a:gdLst/>
              <a:ahLst/>
              <a:cxnLst/>
              <a:rect l="l" t="t" r="r" b="b"/>
              <a:pathLst>
                <a:path w="1181" h="1349" extrusionOk="0">
                  <a:moveTo>
                    <a:pt x="1150" y="1"/>
                  </a:moveTo>
                  <a:cubicBezTo>
                    <a:pt x="1123" y="1"/>
                    <a:pt x="1098" y="12"/>
                    <a:pt x="1080" y="31"/>
                  </a:cubicBezTo>
                  <a:cubicBezTo>
                    <a:pt x="829" y="144"/>
                    <a:pt x="565" y="282"/>
                    <a:pt x="415" y="508"/>
                  </a:cubicBezTo>
                  <a:cubicBezTo>
                    <a:pt x="239" y="771"/>
                    <a:pt x="239" y="1135"/>
                    <a:pt x="1" y="1348"/>
                  </a:cubicBezTo>
                  <a:lnTo>
                    <a:pt x="164" y="1298"/>
                  </a:lnTo>
                  <a:cubicBezTo>
                    <a:pt x="365" y="1173"/>
                    <a:pt x="578" y="1035"/>
                    <a:pt x="704" y="834"/>
                  </a:cubicBezTo>
                  <a:cubicBezTo>
                    <a:pt x="804" y="671"/>
                    <a:pt x="854" y="482"/>
                    <a:pt x="967" y="332"/>
                  </a:cubicBezTo>
                  <a:cubicBezTo>
                    <a:pt x="1030" y="219"/>
                    <a:pt x="1130" y="131"/>
                    <a:pt x="1180" y="6"/>
                  </a:cubicBezTo>
                  <a:cubicBezTo>
                    <a:pt x="1170" y="2"/>
                    <a:pt x="1160" y="1"/>
                    <a:pt x="1150" y="1"/>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5" name="Google Shape;5025;p50"/>
            <p:cNvSpPr/>
            <p:nvPr/>
          </p:nvSpPr>
          <p:spPr>
            <a:xfrm>
              <a:off x="1422725" y="1700475"/>
              <a:ext cx="27325" cy="8825"/>
            </a:xfrm>
            <a:custGeom>
              <a:avLst/>
              <a:gdLst/>
              <a:ahLst/>
              <a:cxnLst/>
              <a:rect l="l" t="t" r="r" b="b"/>
              <a:pathLst>
                <a:path w="1093" h="353" extrusionOk="0">
                  <a:moveTo>
                    <a:pt x="0" y="1"/>
                  </a:moveTo>
                  <a:lnTo>
                    <a:pt x="13" y="26"/>
                  </a:lnTo>
                  <a:cubicBezTo>
                    <a:pt x="139" y="177"/>
                    <a:pt x="327" y="252"/>
                    <a:pt x="515" y="302"/>
                  </a:cubicBezTo>
                  <a:cubicBezTo>
                    <a:pt x="703" y="340"/>
                    <a:pt x="904" y="352"/>
                    <a:pt x="1092" y="352"/>
                  </a:cubicBezTo>
                  <a:cubicBezTo>
                    <a:pt x="917" y="290"/>
                    <a:pt x="741" y="214"/>
                    <a:pt x="565" y="114"/>
                  </a:cubicBezTo>
                  <a:cubicBezTo>
                    <a:pt x="528" y="89"/>
                    <a:pt x="477" y="64"/>
                    <a:pt x="427" y="51"/>
                  </a:cubicBezTo>
                  <a:cubicBezTo>
                    <a:pt x="358" y="26"/>
                    <a:pt x="286" y="26"/>
                    <a:pt x="214" y="26"/>
                  </a:cubicBezTo>
                  <a:cubicBezTo>
                    <a:pt x="142" y="26"/>
                    <a:pt x="70" y="26"/>
                    <a:pt x="0" y="1"/>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6" name="Google Shape;5026;p50"/>
            <p:cNvSpPr/>
            <p:nvPr/>
          </p:nvSpPr>
          <p:spPr>
            <a:xfrm>
              <a:off x="1371900" y="1721175"/>
              <a:ext cx="27625" cy="7775"/>
            </a:xfrm>
            <a:custGeom>
              <a:avLst/>
              <a:gdLst/>
              <a:ahLst/>
              <a:cxnLst/>
              <a:rect l="l" t="t" r="r" b="b"/>
              <a:pathLst>
                <a:path w="1105" h="311" extrusionOk="0">
                  <a:moveTo>
                    <a:pt x="720" y="0"/>
                  </a:moveTo>
                  <a:cubicBezTo>
                    <a:pt x="494" y="0"/>
                    <a:pt x="279" y="120"/>
                    <a:pt x="76" y="240"/>
                  </a:cubicBezTo>
                  <a:lnTo>
                    <a:pt x="1" y="265"/>
                  </a:lnTo>
                  <a:cubicBezTo>
                    <a:pt x="79" y="296"/>
                    <a:pt x="160" y="310"/>
                    <a:pt x="242" y="310"/>
                  </a:cubicBezTo>
                  <a:cubicBezTo>
                    <a:pt x="355" y="310"/>
                    <a:pt x="468" y="283"/>
                    <a:pt x="578" y="240"/>
                  </a:cubicBezTo>
                  <a:cubicBezTo>
                    <a:pt x="753" y="177"/>
                    <a:pt x="929" y="76"/>
                    <a:pt x="1105" y="1"/>
                  </a:cubicBezTo>
                  <a:lnTo>
                    <a:pt x="1105" y="1"/>
                  </a:lnTo>
                  <a:cubicBezTo>
                    <a:pt x="1067" y="14"/>
                    <a:pt x="1028" y="18"/>
                    <a:pt x="989" y="18"/>
                  </a:cubicBezTo>
                  <a:cubicBezTo>
                    <a:pt x="910" y="18"/>
                    <a:pt x="829" y="1"/>
                    <a:pt x="753" y="1"/>
                  </a:cubicBezTo>
                  <a:cubicBezTo>
                    <a:pt x="742" y="1"/>
                    <a:pt x="731" y="0"/>
                    <a:pt x="720"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7" name="Google Shape;5027;p50"/>
            <p:cNvSpPr/>
            <p:nvPr/>
          </p:nvSpPr>
          <p:spPr>
            <a:xfrm>
              <a:off x="1305400" y="1684275"/>
              <a:ext cx="59000" cy="13975"/>
            </a:xfrm>
            <a:custGeom>
              <a:avLst/>
              <a:gdLst/>
              <a:ahLst/>
              <a:cxnLst/>
              <a:rect l="l" t="t" r="r" b="b"/>
              <a:pathLst>
                <a:path w="2360" h="559" extrusionOk="0">
                  <a:moveTo>
                    <a:pt x="777" y="0"/>
                  </a:moveTo>
                  <a:cubicBezTo>
                    <a:pt x="503" y="0"/>
                    <a:pt x="234" y="84"/>
                    <a:pt x="0" y="222"/>
                  </a:cubicBezTo>
                  <a:lnTo>
                    <a:pt x="0" y="398"/>
                  </a:lnTo>
                  <a:cubicBezTo>
                    <a:pt x="234" y="502"/>
                    <a:pt x="486" y="558"/>
                    <a:pt x="739" y="558"/>
                  </a:cubicBezTo>
                  <a:cubicBezTo>
                    <a:pt x="853" y="558"/>
                    <a:pt x="967" y="547"/>
                    <a:pt x="1079" y="523"/>
                  </a:cubicBezTo>
                  <a:cubicBezTo>
                    <a:pt x="1230" y="498"/>
                    <a:pt x="1368" y="448"/>
                    <a:pt x="1506" y="411"/>
                  </a:cubicBezTo>
                  <a:cubicBezTo>
                    <a:pt x="1795" y="310"/>
                    <a:pt x="2071" y="222"/>
                    <a:pt x="2359" y="134"/>
                  </a:cubicBezTo>
                  <a:cubicBezTo>
                    <a:pt x="2215" y="116"/>
                    <a:pt x="2071" y="116"/>
                    <a:pt x="1928" y="116"/>
                  </a:cubicBezTo>
                  <a:cubicBezTo>
                    <a:pt x="1785" y="116"/>
                    <a:pt x="1644" y="116"/>
                    <a:pt x="1506" y="97"/>
                  </a:cubicBezTo>
                  <a:cubicBezTo>
                    <a:pt x="1305" y="72"/>
                    <a:pt x="1117" y="22"/>
                    <a:pt x="929" y="9"/>
                  </a:cubicBezTo>
                  <a:cubicBezTo>
                    <a:pt x="878" y="3"/>
                    <a:pt x="828" y="0"/>
                    <a:pt x="777"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8" name="Google Shape;5028;p50"/>
            <p:cNvSpPr/>
            <p:nvPr/>
          </p:nvSpPr>
          <p:spPr>
            <a:xfrm>
              <a:off x="1318250" y="1714925"/>
              <a:ext cx="11000" cy="43950"/>
            </a:xfrm>
            <a:custGeom>
              <a:avLst/>
              <a:gdLst/>
              <a:ahLst/>
              <a:cxnLst/>
              <a:rect l="l" t="t" r="r" b="b"/>
              <a:pathLst>
                <a:path w="440" h="1758" extrusionOk="0">
                  <a:moveTo>
                    <a:pt x="227" y="0"/>
                  </a:moveTo>
                  <a:lnTo>
                    <a:pt x="151" y="113"/>
                  </a:lnTo>
                  <a:cubicBezTo>
                    <a:pt x="176" y="314"/>
                    <a:pt x="89" y="515"/>
                    <a:pt x="63" y="715"/>
                  </a:cubicBezTo>
                  <a:cubicBezTo>
                    <a:pt x="1" y="1067"/>
                    <a:pt x="89" y="1418"/>
                    <a:pt x="176" y="1757"/>
                  </a:cubicBezTo>
                  <a:cubicBezTo>
                    <a:pt x="227" y="1569"/>
                    <a:pt x="277" y="1393"/>
                    <a:pt x="340" y="1205"/>
                  </a:cubicBezTo>
                  <a:cubicBezTo>
                    <a:pt x="365" y="1092"/>
                    <a:pt x="390" y="979"/>
                    <a:pt x="402" y="866"/>
                  </a:cubicBezTo>
                  <a:cubicBezTo>
                    <a:pt x="440" y="577"/>
                    <a:pt x="352" y="276"/>
                    <a:pt x="227"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9" name="Google Shape;5029;p50"/>
            <p:cNvSpPr/>
            <p:nvPr/>
          </p:nvSpPr>
          <p:spPr>
            <a:xfrm>
              <a:off x="1373775" y="1762300"/>
              <a:ext cx="30150" cy="13100"/>
            </a:xfrm>
            <a:custGeom>
              <a:avLst/>
              <a:gdLst/>
              <a:ahLst/>
              <a:cxnLst/>
              <a:rect l="l" t="t" r="r" b="b"/>
              <a:pathLst>
                <a:path w="1206" h="524" extrusionOk="0">
                  <a:moveTo>
                    <a:pt x="1206" y="0"/>
                  </a:moveTo>
                  <a:lnTo>
                    <a:pt x="1206" y="0"/>
                  </a:lnTo>
                  <a:cubicBezTo>
                    <a:pt x="1121" y="35"/>
                    <a:pt x="1033" y="42"/>
                    <a:pt x="944" y="42"/>
                  </a:cubicBezTo>
                  <a:cubicBezTo>
                    <a:pt x="878" y="42"/>
                    <a:pt x="812" y="38"/>
                    <a:pt x="746" y="38"/>
                  </a:cubicBezTo>
                  <a:cubicBezTo>
                    <a:pt x="673" y="38"/>
                    <a:pt x="600" y="43"/>
                    <a:pt x="528" y="63"/>
                  </a:cubicBezTo>
                  <a:cubicBezTo>
                    <a:pt x="428" y="100"/>
                    <a:pt x="340" y="176"/>
                    <a:pt x="239" y="238"/>
                  </a:cubicBezTo>
                  <a:cubicBezTo>
                    <a:pt x="164" y="301"/>
                    <a:pt x="76" y="364"/>
                    <a:pt x="1" y="439"/>
                  </a:cubicBezTo>
                  <a:lnTo>
                    <a:pt x="64" y="489"/>
                  </a:lnTo>
                  <a:cubicBezTo>
                    <a:pt x="95" y="515"/>
                    <a:pt x="139" y="524"/>
                    <a:pt x="184" y="524"/>
                  </a:cubicBezTo>
                  <a:cubicBezTo>
                    <a:pt x="230" y="524"/>
                    <a:pt x="277" y="515"/>
                    <a:pt x="315" y="502"/>
                  </a:cubicBezTo>
                  <a:cubicBezTo>
                    <a:pt x="653" y="402"/>
                    <a:pt x="967" y="251"/>
                    <a:pt x="1206"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0" name="Google Shape;5030;p50"/>
            <p:cNvSpPr/>
            <p:nvPr/>
          </p:nvSpPr>
          <p:spPr>
            <a:xfrm>
              <a:off x="1511825" y="1417500"/>
              <a:ext cx="10375" cy="38925"/>
            </a:xfrm>
            <a:custGeom>
              <a:avLst/>
              <a:gdLst/>
              <a:ahLst/>
              <a:cxnLst/>
              <a:rect l="l" t="t" r="r" b="b"/>
              <a:pathLst>
                <a:path w="415" h="1557" extrusionOk="0">
                  <a:moveTo>
                    <a:pt x="414" y="1"/>
                  </a:moveTo>
                  <a:cubicBezTo>
                    <a:pt x="302" y="202"/>
                    <a:pt x="189" y="402"/>
                    <a:pt x="88" y="603"/>
                  </a:cubicBezTo>
                  <a:cubicBezTo>
                    <a:pt x="63" y="666"/>
                    <a:pt x="25" y="729"/>
                    <a:pt x="13" y="791"/>
                  </a:cubicBezTo>
                  <a:cubicBezTo>
                    <a:pt x="0" y="892"/>
                    <a:pt x="25" y="980"/>
                    <a:pt x="38" y="1080"/>
                  </a:cubicBezTo>
                  <a:cubicBezTo>
                    <a:pt x="51" y="1231"/>
                    <a:pt x="51" y="1406"/>
                    <a:pt x="0" y="1557"/>
                  </a:cubicBezTo>
                  <a:lnTo>
                    <a:pt x="138" y="1444"/>
                  </a:lnTo>
                  <a:cubicBezTo>
                    <a:pt x="264" y="1281"/>
                    <a:pt x="364" y="1105"/>
                    <a:pt x="402" y="904"/>
                  </a:cubicBezTo>
                  <a:cubicBezTo>
                    <a:pt x="414" y="791"/>
                    <a:pt x="414" y="666"/>
                    <a:pt x="414" y="553"/>
                  </a:cubicBezTo>
                  <a:cubicBezTo>
                    <a:pt x="414" y="365"/>
                    <a:pt x="414" y="189"/>
                    <a:pt x="414" y="1"/>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1" name="Google Shape;5031;p50"/>
            <p:cNvSpPr/>
            <p:nvPr/>
          </p:nvSpPr>
          <p:spPr>
            <a:xfrm>
              <a:off x="1270575" y="1621125"/>
              <a:ext cx="43625" cy="27925"/>
            </a:xfrm>
            <a:custGeom>
              <a:avLst/>
              <a:gdLst/>
              <a:ahLst/>
              <a:cxnLst/>
              <a:rect l="l" t="t" r="r" b="b"/>
              <a:pathLst>
                <a:path w="1745" h="1117" extrusionOk="0">
                  <a:moveTo>
                    <a:pt x="0" y="0"/>
                  </a:moveTo>
                  <a:lnTo>
                    <a:pt x="0" y="0"/>
                  </a:lnTo>
                  <a:cubicBezTo>
                    <a:pt x="389" y="602"/>
                    <a:pt x="1042" y="1017"/>
                    <a:pt x="1745" y="1117"/>
                  </a:cubicBezTo>
                  <a:cubicBezTo>
                    <a:pt x="1556" y="891"/>
                    <a:pt x="1356" y="690"/>
                    <a:pt x="1155" y="490"/>
                  </a:cubicBezTo>
                  <a:cubicBezTo>
                    <a:pt x="916" y="264"/>
                    <a:pt x="653" y="38"/>
                    <a:pt x="339" y="13"/>
                  </a:cubicBezTo>
                  <a:lnTo>
                    <a:pt x="0" y="0"/>
                  </a:ln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2" name="Google Shape;5032;p50"/>
            <p:cNvSpPr/>
            <p:nvPr/>
          </p:nvSpPr>
          <p:spPr>
            <a:xfrm>
              <a:off x="1297875" y="1585675"/>
              <a:ext cx="32325" cy="35150"/>
            </a:xfrm>
            <a:custGeom>
              <a:avLst/>
              <a:gdLst/>
              <a:ahLst/>
              <a:cxnLst/>
              <a:rect l="l" t="t" r="r" b="b"/>
              <a:pathLst>
                <a:path w="1293" h="1406" extrusionOk="0">
                  <a:moveTo>
                    <a:pt x="1293" y="0"/>
                  </a:moveTo>
                  <a:cubicBezTo>
                    <a:pt x="966" y="113"/>
                    <a:pt x="678" y="301"/>
                    <a:pt x="427" y="540"/>
                  </a:cubicBezTo>
                  <a:cubicBezTo>
                    <a:pt x="326" y="640"/>
                    <a:pt x="238" y="740"/>
                    <a:pt x="176" y="866"/>
                  </a:cubicBezTo>
                  <a:cubicBezTo>
                    <a:pt x="113" y="1011"/>
                    <a:pt x="94" y="1174"/>
                    <a:pt x="40" y="1318"/>
                  </a:cubicBezTo>
                  <a:lnTo>
                    <a:pt x="40" y="1318"/>
                  </a:lnTo>
                  <a:cubicBezTo>
                    <a:pt x="403" y="1304"/>
                    <a:pt x="753" y="1079"/>
                    <a:pt x="916" y="753"/>
                  </a:cubicBezTo>
                  <a:cubicBezTo>
                    <a:pt x="1042" y="489"/>
                    <a:pt x="1067" y="176"/>
                    <a:pt x="1293" y="0"/>
                  </a:cubicBezTo>
                  <a:close/>
                  <a:moveTo>
                    <a:pt x="40" y="1318"/>
                  </a:moveTo>
                  <a:lnTo>
                    <a:pt x="40" y="1318"/>
                  </a:lnTo>
                  <a:cubicBezTo>
                    <a:pt x="39" y="1318"/>
                    <a:pt x="38" y="1318"/>
                    <a:pt x="38" y="1318"/>
                  </a:cubicBezTo>
                  <a:lnTo>
                    <a:pt x="0" y="1406"/>
                  </a:lnTo>
                  <a:cubicBezTo>
                    <a:pt x="15" y="1377"/>
                    <a:pt x="28" y="1348"/>
                    <a:pt x="40" y="1318"/>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3" name="Google Shape;5033;p50"/>
            <p:cNvSpPr/>
            <p:nvPr/>
          </p:nvSpPr>
          <p:spPr>
            <a:xfrm>
              <a:off x="1359975" y="1505350"/>
              <a:ext cx="21375" cy="30775"/>
            </a:xfrm>
            <a:custGeom>
              <a:avLst/>
              <a:gdLst/>
              <a:ahLst/>
              <a:cxnLst/>
              <a:rect l="l" t="t" r="r" b="b"/>
              <a:pathLst>
                <a:path w="855" h="1231" extrusionOk="0">
                  <a:moveTo>
                    <a:pt x="1" y="1"/>
                  </a:moveTo>
                  <a:cubicBezTo>
                    <a:pt x="76" y="114"/>
                    <a:pt x="101" y="226"/>
                    <a:pt x="164" y="339"/>
                  </a:cubicBezTo>
                  <a:cubicBezTo>
                    <a:pt x="289" y="603"/>
                    <a:pt x="540" y="791"/>
                    <a:pt x="729" y="1004"/>
                  </a:cubicBezTo>
                  <a:cubicBezTo>
                    <a:pt x="791" y="1067"/>
                    <a:pt x="841" y="1143"/>
                    <a:pt x="854" y="1230"/>
                  </a:cubicBezTo>
                  <a:cubicBezTo>
                    <a:pt x="841" y="979"/>
                    <a:pt x="779" y="741"/>
                    <a:pt x="666" y="515"/>
                  </a:cubicBezTo>
                  <a:cubicBezTo>
                    <a:pt x="553" y="302"/>
                    <a:pt x="377" y="114"/>
                    <a:pt x="151" y="1"/>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4" name="Google Shape;5034;p50"/>
            <p:cNvSpPr/>
            <p:nvPr/>
          </p:nvSpPr>
          <p:spPr>
            <a:xfrm>
              <a:off x="1351500" y="1430675"/>
              <a:ext cx="23575" cy="32350"/>
            </a:xfrm>
            <a:custGeom>
              <a:avLst/>
              <a:gdLst/>
              <a:ahLst/>
              <a:cxnLst/>
              <a:rect l="l" t="t" r="r" b="b"/>
              <a:pathLst>
                <a:path w="943" h="1294" extrusionOk="0">
                  <a:moveTo>
                    <a:pt x="942" y="1"/>
                  </a:moveTo>
                  <a:lnTo>
                    <a:pt x="942" y="1"/>
                  </a:lnTo>
                  <a:cubicBezTo>
                    <a:pt x="603" y="177"/>
                    <a:pt x="302" y="440"/>
                    <a:pt x="177" y="804"/>
                  </a:cubicBezTo>
                  <a:cubicBezTo>
                    <a:pt x="139" y="904"/>
                    <a:pt x="39" y="1193"/>
                    <a:pt x="1" y="1293"/>
                  </a:cubicBezTo>
                  <a:lnTo>
                    <a:pt x="252" y="1130"/>
                  </a:lnTo>
                  <a:cubicBezTo>
                    <a:pt x="478" y="1055"/>
                    <a:pt x="616" y="854"/>
                    <a:pt x="691" y="641"/>
                  </a:cubicBezTo>
                  <a:cubicBezTo>
                    <a:pt x="779" y="428"/>
                    <a:pt x="817" y="202"/>
                    <a:pt x="942" y="1"/>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5" name="Google Shape;5035;p50"/>
            <p:cNvSpPr/>
            <p:nvPr/>
          </p:nvSpPr>
          <p:spPr>
            <a:xfrm>
              <a:off x="1317950" y="1399950"/>
              <a:ext cx="12575" cy="34850"/>
            </a:xfrm>
            <a:custGeom>
              <a:avLst/>
              <a:gdLst/>
              <a:ahLst/>
              <a:cxnLst/>
              <a:rect l="l" t="t" r="r" b="b"/>
              <a:pathLst>
                <a:path w="503" h="1394" extrusionOk="0">
                  <a:moveTo>
                    <a:pt x="502" y="0"/>
                  </a:moveTo>
                  <a:cubicBezTo>
                    <a:pt x="163" y="364"/>
                    <a:pt x="0" y="866"/>
                    <a:pt x="50" y="1355"/>
                  </a:cubicBezTo>
                  <a:lnTo>
                    <a:pt x="101" y="1393"/>
                  </a:lnTo>
                  <a:cubicBezTo>
                    <a:pt x="188" y="1205"/>
                    <a:pt x="276" y="1004"/>
                    <a:pt x="326" y="791"/>
                  </a:cubicBezTo>
                  <a:cubicBezTo>
                    <a:pt x="389" y="527"/>
                    <a:pt x="389" y="251"/>
                    <a:pt x="502"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6" name="Google Shape;5036;p50"/>
            <p:cNvSpPr/>
            <p:nvPr/>
          </p:nvSpPr>
          <p:spPr>
            <a:xfrm>
              <a:off x="1343675" y="1392875"/>
              <a:ext cx="32650" cy="13900"/>
            </a:xfrm>
            <a:custGeom>
              <a:avLst/>
              <a:gdLst/>
              <a:ahLst/>
              <a:cxnLst/>
              <a:rect l="l" t="t" r="r" b="b"/>
              <a:pathLst>
                <a:path w="1306" h="556" extrusionOk="0">
                  <a:moveTo>
                    <a:pt x="1211" y="1"/>
                  </a:moveTo>
                  <a:cubicBezTo>
                    <a:pt x="843" y="1"/>
                    <a:pt x="254" y="241"/>
                    <a:pt x="13" y="471"/>
                  </a:cubicBezTo>
                  <a:lnTo>
                    <a:pt x="0" y="547"/>
                  </a:lnTo>
                  <a:cubicBezTo>
                    <a:pt x="38" y="553"/>
                    <a:pt x="76" y="556"/>
                    <a:pt x="114" y="556"/>
                  </a:cubicBezTo>
                  <a:cubicBezTo>
                    <a:pt x="314" y="556"/>
                    <a:pt x="511" y="477"/>
                    <a:pt x="690" y="371"/>
                  </a:cubicBezTo>
                  <a:cubicBezTo>
                    <a:pt x="891" y="258"/>
                    <a:pt x="1092" y="107"/>
                    <a:pt x="1305" y="7"/>
                  </a:cubicBezTo>
                  <a:cubicBezTo>
                    <a:pt x="1276" y="3"/>
                    <a:pt x="1244" y="1"/>
                    <a:pt x="1211" y="1"/>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7" name="Google Shape;5037;p50"/>
            <p:cNvSpPr/>
            <p:nvPr/>
          </p:nvSpPr>
          <p:spPr>
            <a:xfrm>
              <a:off x="1169250" y="1654050"/>
              <a:ext cx="102600" cy="102225"/>
            </a:xfrm>
            <a:custGeom>
              <a:avLst/>
              <a:gdLst/>
              <a:ahLst/>
              <a:cxnLst/>
              <a:rect l="l" t="t" r="r" b="b"/>
              <a:pathLst>
                <a:path w="4104" h="4089" extrusionOk="0">
                  <a:moveTo>
                    <a:pt x="2467" y="0"/>
                  </a:moveTo>
                  <a:cubicBezTo>
                    <a:pt x="2355" y="0"/>
                    <a:pt x="2242" y="24"/>
                    <a:pt x="2146" y="76"/>
                  </a:cubicBezTo>
                  <a:cubicBezTo>
                    <a:pt x="1807" y="277"/>
                    <a:pt x="1782" y="1281"/>
                    <a:pt x="1782" y="1281"/>
                  </a:cubicBezTo>
                  <a:cubicBezTo>
                    <a:pt x="1782" y="1281"/>
                    <a:pt x="1619" y="779"/>
                    <a:pt x="1267" y="553"/>
                  </a:cubicBezTo>
                  <a:cubicBezTo>
                    <a:pt x="1156" y="474"/>
                    <a:pt x="1034" y="419"/>
                    <a:pt x="905" y="419"/>
                  </a:cubicBezTo>
                  <a:cubicBezTo>
                    <a:pt x="788" y="419"/>
                    <a:pt x="665" y="464"/>
                    <a:pt x="540" y="578"/>
                  </a:cubicBezTo>
                  <a:cubicBezTo>
                    <a:pt x="276" y="816"/>
                    <a:pt x="314" y="1218"/>
                    <a:pt x="515" y="1444"/>
                  </a:cubicBezTo>
                  <a:cubicBezTo>
                    <a:pt x="791" y="1758"/>
                    <a:pt x="1242" y="1908"/>
                    <a:pt x="1242" y="1908"/>
                  </a:cubicBezTo>
                  <a:cubicBezTo>
                    <a:pt x="1242" y="1908"/>
                    <a:pt x="0" y="2109"/>
                    <a:pt x="389" y="2937"/>
                  </a:cubicBezTo>
                  <a:cubicBezTo>
                    <a:pt x="476" y="3132"/>
                    <a:pt x="660" y="3222"/>
                    <a:pt x="872" y="3222"/>
                  </a:cubicBezTo>
                  <a:cubicBezTo>
                    <a:pt x="1181" y="3222"/>
                    <a:pt x="1552" y="3033"/>
                    <a:pt x="1782" y="2699"/>
                  </a:cubicBezTo>
                  <a:lnTo>
                    <a:pt x="1782" y="2699"/>
                  </a:lnTo>
                  <a:cubicBezTo>
                    <a:pt x="1769" y="2987"/>
                    <a:pt x="1845" y="3489"/>
                    <a:pt x="1970" y="3740"/>
                  </a:cubicBezTo>
                  <a:cubicBezTo>
                    <a:pt x="2066" y="3933"/>
                    <a:pt x="2280" y="4088"/>
                    <a:pt x="2488" y="4088"/>
                  </a:cubicBezTo>
                  <a:cubicBezTo>
                    <a:pt x="2552" y="4088"/>
                    <a:pt x="2614" y="4074"/>
                    <a:pt x="2673" y="4041"/>
                  </a:cubicBezTo>
                  <a:cubicBezTo>
                    <a:pt x="2836" y="3966"/>
                    <a:pt x="2924" y="3765"/>
                    <a:pt x="2974" y="3590"/>
                  </a:cubicBezTo>
                  <a:cubicBezTo>
                    <a:pt x="3074" y="3176"/>
                    <a:pt x="2836" y="2787"/>
                    <a:pt x="2660" y="2398"/>
                  </a:cubicBezTo>
                  <a:lnTo>
                    <a:pt x="2660" y="2398"/>
                  </a:lnTo>
                  <a:cubicBezTo>
                    <a:pt x="2866" y="2519"/>
                    <a:pt x="3155" y="2618"/>
                    <a:pt x="3411" y="2618"/>
                  </a:cubicBezTo>
                  <a:cubicBezTo>
                    <a:pt x="3578" y="2618"/>
                    <a:pt x="3731" y="2577"/>
                    <a:pt x="3840" y="2473"/>
                  </a:cubicBezTo>
                  <a:cubicBezTo>
                    <a:pt x="4103" y="2209"/>
                    <a:pt x="4091" y="1707"/>
                    <a:pt x="3802" y="1469"/>
                  </a:cubicBezTo>
                  <a:cubicBezTo>
                    <a:pt x="3660" y="1351"/>
                    <a:pt x="3496" y="1289"/>
                    <a:pt x="3301" y="1289"/>
                  </a:cubicBezTo>
                  <a:cubicBezTo>
                    <a:pt x="3102" y="1289"/>
                    <a:pt x="2871" y="1354"/>
                    <a:pt x="2598" y="1494"/>
                  </a:cubicBezTo>
                  <a:cubicBezTo>
                    <a:pt x="2911" y="1218"/>
                    <a:pt x="3087" y="879"/>
                    <a:pt x="3074" y="452"/>
                  </a:cubicBezTo>
                  <a:cubicBezTo>
                    <a:pt x="3065" y="170"/>
                    <a:pt x="2765" y="0"/>
                    <a:pt x="2467" y="0"/>
                  </a:cubicBezTo>
                  <a:close/>
                </a:path>
              </a:pathLst>
            </a:custGeom>
            <a:solidFill>
              <a:srgbClr val="F5A1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8" name="Google Shape;5038;p50"/>
            <p:cNvSpPr/>
            <p:nvPr/>
          </p:nvSpPr>
          <p:spPr>
            <a:xfrm>
              <a:off x="1217400" y="1710275"/>
              <a:ext cx="9650" cy="12050"/>
            </a:xfrm>
            <a:custGeom>
              <a:avLst/>
              <a:gdLst/>
              <a:ahLst/>
              <a:cxnLst/>
              <a:rect l="l" t="t" r="r" b="b"/>
              <a:pathLst>
                <a:path w="386" h="482" extrusionOk="0">
                  <a:moveTo>
                    <a:pt x="126" y="1"/>
                  </a:moveTo>
                  <a:cubicBezTo>
                    <a:pt x="64" y="1"/>
                    <a:pt x="0" y="95"/>
                    <a:pt x="57" y="161"/>
                  </a:cubicBezTo>
                  <a:cubicBezTo>
                    <a:pt x="132" y="249"/>
                    <a:pt x="195" y="337"/>
                    <a:pt x="232" y="437"/>
                  </a:cubicBezTo>
                  <a:cubicBezTo>
                    <a:pt x="243" y="468"/>
                    <a:pt x="271" y="482"/>
                    <a:pt x="300" y="482"/>
                  </a:cubicBezTo>
                  <a:cubicBezTo>
                    <a:pt x="343" y="482"/>
                    <a:pt x="385" y="452"/>
                    <a:pt x="370" y="400"/>
                  </a:cubicBezTo>
                  <a:cubicBezTo>
                    <a:pt x="333" y="261"/>
                    <a:pt x="270" y="136"/>
                    <a:pt x="182" y="36"/>
                  </a:cubicBezTo>
                  <a:cubicBezTo>
                    <a:pt x="167" y="11"/>
                    <a:pt x="147" y="1"/>
                    <a:pt x="12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9" name="Google Shape;5039;p50"/>
            <p:cNvSpPr/>
            <p:nvPr/>
          </p:nvSpPr>
          <p:spPr>
            <a:xfrm>
              <a:off x="1217875" y="1706575"/>
              <a:ext cx="13950" cy="7050"/>
            </a:xfrm>
            <a:custGeom>
              <a:avLst/>
              <a:gdLst/>
              <a:ahLst/>
              <a:cxnLst/>
              <a:rect l="l" t="t" r="r" b="b"/>
              <a:pathLst>
                <a:path w="558" h="282" extrusionOk="0">
                  <a:moveTo>
                    <a:pt x="159" y="0"/>
                  </a:moveTo>
                  <a:cubicBezTo>
                    <a:pt x="98" y="0"/>
                    <a:pt x="45" y="23"/>
                    <a:pt x="13" y="83"/>
                  </a:cubicBezTo>
                  <a:cubicBezTo>
                    <a:pt x="0" y="108"/>
                    <a:pt x="0" y="133"/>
                    <a:pt x="25" y="146"/>
                  </a:cubicBezTo>
                  <a:cubicBezTo>
                    <a:pt x="63" y="169"/>
                    <a:pt x="105" y="173"/>
                    <a:pt x="146" y="173"/>
                  </a:cubicBezTo>
                  <a:cubicBezTo>
                    <a:pt x="174" y="173"/>
                    <a:pt x="201" y="171"/>
                    <a:pt x="226" y="171"/>
                  </a:cubicBezTo>
                  <a:cubicBezTo>
                    <a:pt x="314" y="184"/>
                    <a:pt x="389" y="221"/>
                    <a:pt x="452" y="271"/>
                  </a:cubicBezTo>
                  <a:cubicBezTo>
                    <a:pt x="464" y="279"/>
                    <a:pt x="475" y="282"/>
                    <a:pt x="485" y="282"/>
                  </a:cubicBezTo>
                  <a:cubicBezTo>
                    <a:pt x="530" y="282"/>
                    <a:pt x="558" y="224"/>
                    <a:pt x="527" y="184"/>
                  </a:cubicBezTo>
                  <a:cubicBezTo>
                    <a:pt x="459" y="107"/>
                    <a:pt x="291" y="0"/>
                    <a:pt x="15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0" name="Google Shape;5040;p50"/>
            <p:cNvSpPr/>
            <p:nvPr/>
          </p:nvSpPr>
          <p:spPr>
            <a:xfrm>
              <a:off x="1228525" y="1701750"/>
              <a:ext cx="16025" cy="4250"/>
            </a:xfrm>
            <a:custGeom>
              <a:avLst/>
              <a:gdLst/>
              <a:ahLst/>
              <a:cxnLst/>
              <a:rect l="l" t="t" r="r" b="b"/>
              <a:pathLst>
                <a:path w="641" h="170" extrusionOk="0">
                  <a:moveTo>
                    <a:pt x="264" y="0"/>
                  </a:moveTo>
                  <a:cubicBezTo>
                    <a:pt x="189" y="13"/>
                    <a:pt x="101" y="0"/>
                    <a:pt x="38" y="50"/>
                  </a:cubicBezTo>
                  <a:cubicBezTo>
                    <a:pt x="1" y="63"/>
                    <a:pt x="1" y="113"/>
                    <a:pt x="38" y="138"/>
                  </a:cubicBezTo>
                  <a:cubicBezTo>
                    <a:pt x="76" y="163"/>
                    <a:pt x="117" y="170"/>
                    <a:pt x="159" y="170"/>
                  </a:cubicBezTo>
                  <a:cubicBezTo>
                    <a:pt x="202" y="170"/>
                    <a:pt x="245" y="163"/>
                    <a:pt x="289" y="163"/>
                  </a:cubicBezTo>
                  <a:cubicBezTo>
                    <a:pt x="377" y="151"/>
                    <a:pt x="478" y="138"/>
                    <a:pt x="565" y="126"/>
                  </a:cubicBezTo>
                  <a:cubicBezTo>
                    <a:pt x="641" y="113"/>
                    <a:pt x="628" y="0"/>
                    <a:pt x="55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1" name="Google Shape;5041;p50"/>
            <p:cNvSpPr/>
            <p:nvPr/>
          </p:nvSpPr>
          <p:spPr>
            <a:xfrm>
              <a:off x="1215050" y="1696725"/>
              <a:ext cx="18575" cy="12025"/>
            </a:xfrm>
            <a:custGeom>
              <a:avLst/>
              <a:gdLst/>
              <a:ahLst/>
              <a:cxnLst/>
              <a:rect l="l" t="t" r="r" b="b"/>
              <a:pathLst>
                <a:path w="743" h="481" extrusionOk="0">
                  <a:moveTo>
                    <a:pt x="629" y="0"/>
                  </a:moveTo>
                  <a:cubicBezTo>
                    <a:pt x="616" y="0"/>
                    <a:pt x="603" y="4"/>
                    <a:pt x="590" y="13"/>
                  </a:cubicBezTo>
                  <a:cubicBezTo>
                    <a:pt x="477" y="101"/>
                    <a:pt x="352" y="176"/>
                    <a:pt x="213" y="239"/>
                  </a:cubicBezTo>
                  <a:cubicBezTo>
                    <a:pt x="163" y="276"/>
                    <a:pt x="0" y="339"/>
                    <a:pt x="63" y="440"/>
                  </a:cubicBezTo>
                  <a:cubicBezTo>
                    <a:pt x="81" y="469"/>
                    <a:pt x="108" y="480"/>
                    <a:pt x="139" y="480"/>
                  </a:cubicBezTo>
                  <a:cubicBezTo>
                    <a:pt x="213" y="480"/>
                    <a:pt x="307" y="416"/>
                    <a:pt x="352" y="389"/>
                  </a:cubicBezTo>
                  <a:cubicBezTo>
                    <a:pt x="464" y="314"/>
                    <a:pt x="577" y="226"/>
                    <a:pt x="690" y="138"/>
                  </a:cubicBezTo>
                  <a:cubicBezTo>
                    <a:pt x="742" y="87"/>
                    <a:pt x="691" y="0"/>
                    <a:pt x="6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2" name="Google Shape;5042;p50"/>
            <p:cNvSpPr/>
            <p:nvPr/>
          </p:nvSpPr>
          <p:spPr>
            <a:xfrm>
              <a:off x="1223250" y="1683925"/>
              <a:ext cx="8575" cy="7975"/>
            </a:xfrm>
            <a:custGeom>
              <a:avLst/>
              <a:gdLst/>
              <a:ahLst/>
              <a:cxnLst/>
              <a:rect l="l" t="t" r="r" b="b"/>
              <a:pathLst>
                <a:path w="343" h="319" extrusionOk="0">
                  <a:moveTo>
                    <a:pt x="247" y="0"/>
                  </a:moveTo>
                  <a:cubicBezTo>
                    <a:pt x="235" y="0"/>
                    <a:pt x="223" y="3"/>
                    <a:pt x="212" y="10"/>
                  </a:cubicBezTo>
                  <a:cubicBezTo>
                    <a:pt x="136" y="61"/>
                    <a:pt x="49" y="148"/>
                    <a:pt x="11" y="236"/>
                  </a:cubicBezTo>
                  <a:cubicBezTo>
                    <a:pt x="1" y="277"/>
                    <a:pt x="32" y="318"/>
                    <a:pt x="65" y="318"/>
                  </a:cubicBezTo>
                  <a:cubicBezTo>
                    <a:pt x="72" y="318"/>
                    <a:pt x="79" y="316"/>
                    <a:pt x="86" y="312"/>
                  </a:cubicBezTo>
                  <a:cubicBezTo>
                    <a:pt x="187" y="274"/>
                    <a:pt x="262" y="186"/>
                    <a:pt x="312" y="111"/>
                  </a:cubicBezTo>
                  <a:cubicBezTo>
                    <a:pt x="343" y="60"/>
                    <a:pt x="299" y="0"/>
                    <a:pt x="24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3" name="Google Shape;5043;p50"/>
            <p:cNvSpPr/>
            <p:nvPr/>
          </p:nvSpPr>
          <p:spPr>
            <a:xfrm>
              <a:off x="1209400" y="1691700"/>
              <a:ext cx="13500" cy="15100"/>
            </a:xfrm>
            <a:custGeom>
              <a:avLst/>
              <a:gdLst/>
              <a:ahLst/>
              <a:cxnLst/>
              <a:rect l="l" t="t" r="r" b="b"/>
              <a:pathLst>
                <a:path w="540" h="604" extrusionOk="0">
                  <a:moveTo>
                    <a:pt x="432" y="1"/>
                  </a:moveTo>
                  <a:cubicBezTo>
                    <a:pt x="395" y="1"/>
                    <a:pt x="357" y="35"/>
                    <a:pt x="364" y="88"/>
                  </a:cubicBezTo>
                  <a:cubicBezTo>
                    <a:pt x="377" y="176"/>
                    <a:pt x="264" y="289"/>
                    <a:pt x="201" y="339"/>
                  </a:cubicBezTo>
                  <a:cubicBezTo>
                    <a:pt x="151" y="390"/>
                    <a:pt x="63" y="427"/>
                    <a:pt x="25" y="503"/>
                  </a:cubicBezTo>
                  <a:cubicBezTo>
                    <a:pt x="0" y="553"/>
                    <a:pt x="38" y="590"/>
                    <a:pt x="88" y="603"/>
                  </a:cubicBezTo>
                  <a:cubicBezTo>
                    <a:pt x="93" y="603"/>
                    <a:pt x="98" y="604"/>
                    <a:pt x="103" y="604"/>
                  </a:cubicBezTo>
                  <a:cubicBezTo>
                    <a:pt x="212" y="604"/>
                    <a:pt x="329" y="474"/>
                    <a:pt x="389" y="402"/>
                  </a:cubicBezTo>
                  <a:cubicBezTo>
                    <a:pt x="465" y="302"/>
                    <a:pt x="540" y="176"/>
                    <a:pt x="490" y="51"/>
                  </a:cubicBezTo>
                  <a:cubicBezTo>
                    <a:pt x="480" y="16"/>
                    <a:pt x="456" y="1"/>
                    <a:pt x="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4" name="Google Shape;5044;p50"/>
            <p:cNvSpPr/>
            <p:nvPr/>
          </p:nvSpPr>
          <p:spPr>
            <a:xfrm>
              <a:off x="1208450" y="1704375"/>
              <a:ext cx="15075" cy="10300"/>
            </a:xfrm>
            <a:custGeom>
              <a:avLst/>
              <a:gdLst/>
              <a:ahLst/>
              <a:cxnLst/>
              <a:rect l="l" t="t" r="r" b="b"/>
              <a:pathLst>
                <a:path w="603" h="412" extrusionOk="0">
                  <a:moveTo>
                    <a:pt x="133" y="1"/>
                  </a:moveTo>
                  <a:cubicBezTo>
                    <a:pt x="104" y="1"/>
                    <a:pt x="76" y="7"/>
                    <a:pt x="51" y="21"/>
                  </a:cubicBezTo>
                  <a:cubicBezTo>
                    <a:pt x="1" y="46"/>
                    <a:pt x="13" y="96"/>
                    <a:pt x="26" y="121"/>
                  </a:cubicBezTo>
                  <a:cubicBezTo>
                    <a:pt x="88" y="184"/>
                    <a:pt x="176" y="196"/>
                    <a:pt x="252" y="221"/>
                  </a:cubicBezTo>
                  <a:cubicBezTo>
                    <a:pt x="327" y="272"/>
                    <a:pt x="402" y="322"/>
                    <a:pt x="465" y="385"/>
                  </a:cubicBezTo>
                  <a:cubicBezTo>
                    <a:pt x="481" y="403"/>
                    <a:pt x="498" y="411"/>
                    <a:pt x="514" y="411"/>
                  </a:cubicBezTo>
                  <a:cubicBezTo>
                    <a:pt x="563" y="411"/>
                    <a:pt x="603" y="341"/>
                    <a:pt x="565" y="284"/>
                  </a:cubicBezTo>
                  <a:cubicBezTo>
                    <a:pt x="481" y="178"/>
                    <a:pt x="289" y="1"/>
                    <a:pt x="13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5" name="Google Shape;5045;p50"/>
            <p:cNvSpPr/>
            <p:nvPr/>
          </p:nvSpPr>
          <p:spPr>
            <a:xfrm>
              <a:off x="1208150" y="1706750"/>
              <a:ext cx="11625" cy="16750"/>
            </a:xfrm>
            <a:custGeom>
              <a:avLst/>
              <a:gdLst/>
              <a:ahLst/>
              <a:cxnLst/>
              <a:rect l="l" t="t" r="r" b="b"/>
              <a:pathLst>
                <a:path w="465" h="670" extrusionOk="0">
                  <a:moveTo>
                    <a:pt x="100" y="1"/>
                  </a:moveTo>
                  <a:cubicBezTo>
                    <a:pt x="50" y="1"/>
                    <a:pt x="0" y="51"/>
                    <a:pt x="25" y="101"/>
                  </a:cubicBezTo>
                  <a:cubicBezTo>
                    <a:pt x="75" y="189"/>
                    <a:pt x="176" y="252"/>
                    <a:pt x="238" y="327"/>
                  </a:cubicBezTo>
                  <a:cubicBezTo>
                    <a:pt x="301" y="428"/>
                    <a:pt x="339" y="528"/>
                    <a:pt x="364" y="628"/>
                  </a:cubicBezTo>
                  <a:cubicBezTo>
                    <a:pt x="364" y="657"/>
                    <a:pt x="384" y="670"/>
                    <a:pt x="407" y="670"/>
                  </a:cubicBezTo>
                  <a:cubicBezTo>
                    <a:pt x="434" y="670"/>
                    <a:pt x="464" y="650"/>
                    <a:pt x="464" y="616"/>
                  </a:cubicBezTo>
                  <a:cubicBezTo>
                    <a:pt x="452" y="490"/>
                    <a:pt x="427" y="365"/>
                    <a:pt x="364" y="252"/>
                  </a:cubicBezTo>
                  <a:cubicBezTo>
                    <a:pt x="314" y="164"/>
                    <a:pt x="213" y="26"/>
                    <a:pt x="10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6" name="Google Shape;5046;p50"/>
            <p:cNvSpPr/>
            <p:nvPr/>
          </p:nvSpPr>
          <p:spPr>
            <a:xfrm>
              <a:off x="1511500" y="1556625"/>
              <a:ext cx="66550" cy="62600"/>
            </a:xfrm>
            <a:custGeom>
              <a:avLst/>
              <a:gdLst/>
              <a:ahLst/>
              <a:cxnLst/>
              <a:rect l="l" t="t" r="r" b="b"/>
              <a:pathLst>
                <a:path w="2662" h="2504" extrusionOk="0">
                  <a:moveTo>
                    <a:pt x="1289" y="0"/>
                  </a:moveTo>
                  <a:cubicBezTo>
                    <a:pt x="1150" y="0"/>
                    <a:pt x="998" y="68"/>
                    <a:pt x="917" y="183"/>
                  </a:cubicBezTo>
                  <a:cubicBezTo>
                    <a:pt x="766" y="397"/>
                    <a:pt x="1030" y="986"/>
                    <a:pt x="1030" y="986"/>
                  </a:cubicBezTo>
                  <a:cubicBezTo>
                    <a:pt x="1030" y="986"/>
                    <a:pt x="791" y="735"/>
                    <a:pt x="515" y="698"/>
                  </a:cubicBezTo>
                  <a:cubicBezTo>
                    <a:pt x="483" y="693"/>
                    <a:pt x="451" y="690"/>
                    <a:pt x="419" y="690"/>
                  </a:cubicBezTo>
                  <a:cubicBezTo>
                    <a:pt x="290" y="690"/>
                    <a:pt x="169" y="740"/>
                    <a:pt x="89" y="911"/>
                  </a:cubicBezTo>
                  <a:cubicBezTo>
                    <a:pt x="1" y="1124"/>
                    <a:pt x="139" y="1350"/>
                    <a:pt x="315" y="1426"/>
                  </a:cubicBezTo>
                  <a:cubicBezTo>
                    <a:pt x="471" y="1504"/>
                    <a:pt x="648" y="1519"/>
                    <a:pt x="758" y="1519"/>
                  </a:cubicBezTo>
                  <a:cubicBezTo>
                    <a:pt x="824" y="1519"/>
                    <a:pt x="867" y="1513"/>
                    <a:pt x="867" y="1513"/>
                  </a:cubicBezTo>
                  <a:lnTo>
                    <a:pt x="867" y="1513"/>
                  </a:lnTo>
                  <a:cubicBezTo>
                    <a:pt x="867" y="1513"/>
                    <a:pt x="177" y="1965"/>
                    <a:pt x="641" y="2354"/>
                  </a:cubicBezTo>
                  <a:cubicBezTo>
                    <a:pt x="700" y="2407"/>
                    <a:pt x="768" y="2431"/>
                    <a:pt x="840" y="2431"/>
                  </a:cubicBezTo>
                  <a:cubicBezTo>
                    <a:pt x="1073" y="2431"/>
                    <a:pt x="1339" y="2176"/>
                    <a:pt x="1406" y="1840"/>
                  </a:cubicBezTo>
                  <a:cubicBezTo>
                    <a:pt x="1469" y="2015"/>
                    <a:pt x="1657" y="2291"/>
                    <a:pt x="1795" y="2404"/>
                  </a:cubicBezTo>
                  <a:cubicBezTo>
                    <a:pt x="1866" y="2469"/>
                    <a:pt x="1966" y="2503"/>
                    <a:pt x="2062" y="2503"/>
                  </a:cubicBezTo>
                  <a:cubicBezTo>
                    <a:pt x="2154" y="2503"/>
                    <a:pt x="2242" y="2472"/>
                    <a:pt x="2297" y="2404"/>
                  </a:cubicBezTo>
                  <a:cubicBezTo>
                    <a:pt x="2373" y="2304"/>
                    <a:pt x="2373" y="2166"/>
                    <a:pt x="2347" y="2053"/>
                  </a:cubicBezTo>
                  <a:cubicBezTo>
                    <a:pt x="2297" y="1777"/>
                    <a:pt x="2046" y="1614"/>
                    <a:pt x="1845" y="1426"/>
                  </a:cubicBezTo>
                  <a:lnTo>
                    <a:pt x="1845" y="1426"/>
                  </a:lnTo>
                  <a:cubicBezTo>
                    <a:pt x="1876" y="1429"/>
                    <a:pt x="1908" y="1430"/>
                    <a:pt x="1942" y="1430"/>
                  </a:cubicBezTo>
                  <a:cubicBezTo>
                    <a:pt x="2184" y="1430"/>
                    <a:pt x="2484" y="1348"/>
                    <a:pt x="2561" y="1150"/>
                  </a:cubicBezTo>
                  <a:cubicBezTo>
                    <a:pt x="2661" y="924"/>
                    <a:pt x="2511" y="635"/>
                    <a:pt x="2272" y="560"/>
                  </a:cubicBezTo>
                  <a:cubicBezTo>
                    <a:pt x="2227" y="548"/>
                    <a:pt x="2183" y="542"/>
                    <a:pt x="2139" y="542"/>
                  </a:cubicBezTo>
                  <a:cubicBezTo>
                    <a:pt x="1948" y="542"/>
                    <a:pt x="1763" y="654"/>
                    <a:pt x="1569" y="899"/>
                  </a:cubicBezTo>
                  <a:cubicBezTo>
                    <a:pt x="1682" y="660"/>
                    <a:pt x="1682" y="409"/>
                    <a:pt x="1569" y="158"/>
                  </a:cubicBezTo>
                  <a:cubicBezTo>
                    <a:pt x="1518" y="49"/>
                    <a:pt x="1408" y="0"/>
                    <a:pt x="1289" y="0"/>
                  </a:cubicBezTo>
                  <a:close/>
                </a:path>
              </a:pathLst>
            </a:custGeom>
            <a:solidFill>
              <a:srgbClr val="F5A1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7" name="Google Shape;5047;p50"/>
            <p:cNvSpPr/>
            <p:nvPr/>
          </p:nvSpPr>
          <p:spPr>
            <a:xfrm>
              <a:off x="1544925" y="1593200"/>
              <a:ext cx="10550" cy="7650"/>
            </a:xfrm>
            <a:custGeom>
              <a:avLst/>
              <a:gdLst/>
              <a:ahLst/>
              <a:cxnLst/>
              <a:rect l="l" t="t" r="r" b="b"/>
              <a:pathLst>
                <a:path w="422" h="306" extrusionOk="0">
                  <a:moveTo>
                    <a:pt x="141" y="0"/>
                  </a:moveTo>
                  <a:cubicBezTo>
                    <a:pt x="58" y="0"/>
                    <a:pt x="1" y="145"/>
                    <a:pt x="119" y="188"/>
                  </a:cubicBezTo>
                  <a:cubicBezTo>
                    <a:pt x="170" y="214"/>
                    <a:pt x="220" y="251"/>
                    <a:pt x="270" y="289"/>
                  </a:cubicBezTo>
                  <a:cubicBezTo>
                    <a:pt x="282" y="300"/>
                    <a:pt x="296" y="305"/>
                    <a:pt x="312" y="305"/>
                  </a:cubicBezTo>
                  <a:cubicBezTo>
                    <a:pt x="363" y="305"/>
                    <a:pt x="422" y="249"/>
                    <a:pt x="383" y="201"/>
                  </a:cubicBezTo>
                  <a:cubicBezTo>
                    <a:pt x="320" y="126"/>
                    <a:pt x="258" y="63"/>
                    <a:pt x="182" y="13"/>
                  </a:cubicBezTo>
                  <a:cubicBezTo>
                    <a:pt x="168" y="4"/>
                    <a:pt x="154" y="0"/>
                    <a:pt x="14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8" name="Google Shape;5048;p50"/>
            <p:cNvSpPr/>
            <p:nvPr/>
          </p:nvSpPr>
          <p:spPr>
            <a:xfrm>
              <a:off x="1544750" y="1590400"/>
              <a:ext cx="11225" cy="4900"/>
            </a:xfrm>
            <a:custGeom>
              <a:avLst/>
              <a:gdLst/>
              <a:ahLst/>
              <a:cxnLst/>
              <a:rect l="l" t="t" r="r" b="b"/>
              <a:pathLst>
                <a:path w="449" h="196" extrusionOk="0">
                  <a:moveTo>
                    <a:pt x="230" y="1"/>
                  </a:moveTo>
                  <a:cubicBezTo>
                    <a:pt x="170" y="1"/>
                    <a:pt x="111" y="16"/>
                    <a:pt x="51" y="50"/>
                  </a:cubicBezTo>
                  <a:cubicBezTo>
                    <a:pt x="14" y="75"/>
                    <a:pt x="1" y="125"/>
                    <a:pt x="26" y="162"/>
                  </a:cubicBezTo>
                  <a:cubicBezTo>
                    <a:pt x="26" y="162"/>
                    <a:pt x="26" y="175"/>
                    <a:pt x="39" y="175"/>
                  </a:cubicBezTo>
                  <a:cubicBezTo>
                    <a:pt x="53" y="190"/>
                    <a:pt x="72" y="196"/>
                    <a:pt x="91" y="196"/>
                  </a:cubicBezTo>
                  <a:cubicBezTo>
                    <a:pt x="104" y="196"/>
                    <a:pt x="116" y="193"/>
                    <a:pt x="126" y="188"/>
                  </a:cubicBezTo>
                  <a:cubicBezTo>
                    <a:pt x="183" y="159"/>
                    <a:pt x="232" y="145"/>
                    <a:pt x="285" y="145"/>
                  </a:cubicBezTo>
                  <a:cubicBezTo>
                    <a:pt x="303" y="145"/>
                    <a:pt x="321" y="147"/>
                    <a:pt x="340" y="150"/>
                  </a:cubicBezTo>
                  <a:cubicBezTo>
                    <a:pt x="344" y="151"/>
                    <a:pt x="348" y="151"/>
                    <a:pt x="352" y="151"/>
                  </a:cubicBezTo>
                  <a:cubicBezTo>
                    <a:pt x="409" y="151"/>
                    <a:pt x="449" y="72"/>
                    <a:pt x="390" y="37"/>
                  </a:cubicBezTo>
                  <a:cubicBezTo>
                    <a:pt x="337" y="13"/>
                    <a:pt x="283" y="1"/>
                    <a:pt x="23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9" name="Google Shape;5049;p50"/>
            <p:cNvSpPr/>
            <p:nvPr/>
          </p:nvSpPr>
          <p:spPr>
            <a:xfrm>
              <a:off x="1549775" y="1582425"/>
              <a:ext cx="11125" cy="6900"/>
            </a:xfrm>
            <a:custGeom>
              <a:avLst/>
              <a:gdLst/>
              <a:ahLst/>
              <a:cxnLst/>
              <a:rect l="l" t="t" r="r" b="b"/>
              <a:pathLst>
                <a:path w="445" h="276" extrusionOk="0">
                  <a:moveTo>
                    <a:pt x="353" y="0"/>
                  </a:moveTo>
                  <a:cubicBezTo>
                    <a:pt x="345" y="0"/>
                    <a:pt x="336" y="2"/>
                    <a:pt x="327" y="5"/>
                  </a:cubicBezTo>
                  <a:cubicBezTo>
                    <a:pt x="227" y="55"/>
                    <a:pt x="64" y="92"/>
                    <a:pt x="13" y="205"/>
                  </a:cubicBezTo>
                  <a:cubicBezTo>
                    <a:pt x="1" y="230"/>
                    <a:pt x="26" y="256"/>
                    <a:pt x="51" y="268"/>
                  </a:cubicBezTo>
                  <a:cubicBezTo>
                    <a:pt x="65" y="273"/>
                    <a:pt x="80" y="275"/>
                    <a:pt x="95" y="275"/>
                  </a:cubicBezTo>
                  <a:cubicBezTo>
                    <a:pt x="198" y="275"/>
                    <a:pt x="313" y="172"/>
                    <a:pt x="390" y="118"/>
                  </a:cubicBezTo>
                  <a:cubicBezTo>
                    <a:pt x="445" y="73"/>
                    <a:pt x="413" y="0"/>
                    <a:pt x="35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0" name="Google Shape;5050;p50"/>
            <p:cNvSpPr/>
            <p:nvPr/>
          </p:nvSpPr>
          <p:spPr>
            <a:xfrm>
              <a:off x="1542325" y="1582700"/>
              <a:ext cx="10600" cy="11800"/>
            </a:xfrm>
            <a:custGeom>
              <a:avLst/>
              <a:gdLst/>
              <a:ahLst/>
              <a:cxnLst/>
              <a:rect l="l" t="t" r="r" b="b"/>
              <a:pathLst>
                <a:path w="424" h="472" extrusionOk="0">
                  <a:moveTo>
                    <a:pt x="329" y="0"/>
                  </a:moveTo>
                  <a:cubicBezTo>
                    <a:pt x="304" y="0"/>
                    <a:pt x="278" y="10"/>
                    <a:pt x="261" y="31"/>
                  </a:cubicBezTo>
                  <a:cubicBezTo>
                    <a:pt x="198" y="132"/>
                    <a:pt x="111" y="232"/>
                    <a:pt x="48" y="332"/>
                  </a:cubicBezTo>
                  <a:cubicBezTo>
                    <a:pt x="1" y="399"/>
                    <a:pt x="67" y="472"/>
                    <a:pt x="135" y="472"/>
                  </a:cubicBezTo>
                  <a:cubicBezTo>
                    <a:pt x="157" y="472"/>
                    <a:pt x="180" y="464"/>
                    <a:pt x="198" y="445"/>
                  </a:cubicBezTo>
                  <a:cubicBezTo>
                    <a:pt x="299" y="345"/>
                    <a:pt x="349" y="219"/>
                    <a:pt x="399" y="94"/>
                  </a:cubicBezTo>
                  <a:cubicBezTo>
                    <a:pt x="424" y="36"/>
                    <a:pt x="378" y="0"/>
                    <a:pt x="3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1" name="Google Shape;5051;p50"/>
            <p:cNvSpPr/>
            <p:nvPr/>
          </p:nvSpPr>
          <p:spPr>
            <a:xfrm>
              <a:off x="1543200" y="1575250"/>
              <a:ext cx="5050" cy="7375"/>
            </a:xfrm>
            <a:custGeom>
              <a:avLst/>
              <a:gdLst/>
              <a:ahLst/>
              <a:cxnLst/>
              <a:rect l="l" t="t" r="r" b="b"/>
              <a:pathLst>
                <a:path w="202" h="295" extrusionOk="0">
                  <a:moveTo>
                    <a:pt x="134" y="0"/>
                  </a:moveTo>
                  <a:cubicBezTo>
                    <a:pt x="107" y="0"/>
                    <a:pt x="79" y="13"/>
                    <a:pt x="63" y="41"/>
                  </a:cubicBezTo>
                  <a:cubicBezTo>
                    <a:pt x="25" y="91"/>
                    <a:pt x="0" y="154"/>
                    <a:pt x="0" y="229"/>
                  </a:cubicBezTo>
                  <a:cubicBezTo>
                    <a:pt x="9" y="265"/>
                    <a:pt x="44" y="294"/>
                    <a:pt x="77" y="294"/>
                  </a:cubicBezTo>
                  <a:cubicBezTo>
                    <a:pt x="90" y="294"/>
                    <a:pt x="103" y="290"/>
                    <a:pt x="113" y="279"/>
                  </a:cubicBezTo>
                  <a:cubicBezTo>
                    <a:pt x="176" y="216"/>
                    <a:pt x="188" y="154"/>
                    <a:pt x="201" y="66"/>
                  </a:cubicBezTo>
                  <a:cubicBezTo>
                    <a:pt x="201" y="23"/>
                    <a:pt x="169" y="0"/>
                    <a:pt x="13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2" name="Google Shape;5052;p50"/>
            <p:cNvSpPr/>
            <p:nvPr/>
          </p:nvSpPr>
          <p:spPr>
            <a:xfrm>
              <a:off x="1538800" y="1582425"/>
              <a:ext cx="7875" cy="12750"/>
            </a:xfrm>
            <a:custGeom>
              <a:avLst/>
              <a:gdLst/>
              <a:ahLst/>
              <a:cxnLst/>
              <a:rect l="l" t="t" r="r" b="b"/>
              <a:pathLst>
                <a:path w="315" h="510" extrusionOk="0">
                  <a:moveTo>
                    <a:pt x="169" y="1"/>
                  </a:moveTo>
                  <a:cubicBezTo>
                    <a:pt x="118" y="1"/>
                    <a:pt x="72" y="57"/>
                    <a:pt x="101" y="105"/>
                  </a:cubicBezTo>
                  <a:cubicBezTo>
                    <a:pt x="164" y="218"/>
                    <a:pt x="1" y="331"/>
                    <a:pt x="13" y="444"/>
                  </a:cubicBezTo>
                  <a:cubicBezTo>
                    <a:pt x="13" y="476"/>
                    <a:pt x="41" y="509"/>
                    <a:pt x="82" y="509"/>
                  </a:cubicBezTo>
                  <a:cubicBezTo>
                    <a:pt x="88" y="509"/>
                    <a:pt x="94" y="508"/>
                    <a:pt x="101" y="507"/>
                  </a:cubicBezTo>
                  <a:cubicBezTo>
                    <a:pt x="264" y="469"/>
                    <a:pt x="314" y="130"/>
                    <a:pt x="214" y="17"/>
                  </a:cubicBezTo>
                  <a:cubicBezTo>
                    <a:pt x="200" y="6"/>
                    <a:pt x="184" y="1"/>
                    <a:pt x="16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3" name="Google Shape;5053;p50"/>
            <p:cNvSpPr/>
            <p:nvPr/>
          </p:nvSpPr>
          <p:spPr>
            <a:xfrm>
              <a:off x="1538500" y="1591975"/>
              <a:ext cx="12700" cy="5400"/>
            </a:xfrm>
            <a:custGeom>
              <a:avLst/>
              <a:gdLst/>
              <a:ahLst/>
              <a:cxnLst/>
              <a:rect l="l" t="t" r="r" b="b"/>
              <a:pathLst>
                <a:path w="508" h="216" extrusionOk="0">
                  <a:moveTo>
                    <a:pt x="175" y="0"/>
                  </a:moveTo>
                  <a:cubicBezTo>
                    <a:pt x="115" y="0"/>
                    <a:pt x="60" y="19"/>
                    <a:pt x="25" y="74"/>
                  </a:cubicBezTo>
                  <a:cubicBezTo>
                    <a:pt x="0" y="99"/>
                    <a:pt x="25" y="137"/>
                    <a:pt x="50" y="150"/>
                  </a:cubicBezTo>
                  <a:cubicBezTo>
                    <a:pt x="80" y="172"/>
                    <a:pt x="106" y="177"/>
                    <a:pt x="135" y="177"/>
                  </a:cubicBezTo>
                  <a:cubicBezTo>
                    <a:pt x="155" y="177"/>
                    <a:pt x="176" y="175"/>
                    <a:pt x="201" y="175"/>
                  </a:cubicBezTo>
                  <a:cubicBezTo>
                    <a:pt x="264" y="175"/>
                    <a:pt x="326" y="187"/>
                    <a:pt x="389" y="212"/>
                  </a:cubicBezTo>
                  <a:cubicBezTo>
                    <a:pt x="396" y="215"/>
                    <a:pt x="402" y="216"/>
                    <a:pt x="409" y="216"/>
                  </a:cubicBezTo>
                  <a:cubicBezTo>
                    <a:pt x="472" y="216"/>
                    <a:pt x="508" y="109"/>
                    <a:pt x="439" y="74"/>
                  </a:cubicBezTo>
                  <a:cubicBezTo>
                    <a:pt x="371" y="44"/>
                    <a:pt x="267" y="0"/>
                    <a:pt x="17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4" name="Google Shape;5054;p50"/>
            <p:cNvSpPr/>
            <p:nvPr/>
          </p:nvSpPr>
          <p:spPr>
            <a:xfrm>
              <a:off x="1538800" y="1593950"/>
              <a:ext cx="12100" cy="9150"/>
            </a:xfrm>
            <a:custGeom>
              <a:avLst/>
              <a:gdLst/>
              <a:ahLst/>
              <a:cxnLst/>
              <a:rect l="l" t="t" r="r" b="b"/>
              <a:pathLst>
                <a:path w="484" h="366" extrusionOk="0">
                  <a:moveTo>
                    <a:pt x="120" y="0"/>
                  </a:moveTo>
                  <a:cubicBezTo>
                    <a:pt x="101" y="0"/>
                    <a:pt x="82" y="3"/>
                    <a:pt x="63" y="8"/>
                  </a:cubicBezTo>
                  <a:cubicBezTo>
                    <a:pt x="26" y="20"/>
                    <a:pt x="1" y="83"/>
                    <a:pt x="38" y="121"/>
                  </a:cubicBezTo>
                  <a:cubicBezTo>
                    <a:pt x="88" y="171"/>
                    <a:pt x="151" y="171"/>
                    <a:pt x="214" y="209"/>
                  </a:cubicBezTo>
                  <a:cubicBezTo>
                    <a:pt x="289" y="246"/>
                    <a:pt x="339" y="284"/>
                    <a:pt x="390" y="347"/>
                  </a:cubicBezTo>
                  <a:cubicBezTo>
                    <a:pt x="399" y="360"/>
                    <a:pt x="411" y="365"/>
                    <a:pt x="422" y="365"/>
                  </a:cubicBezTo>
                  <a:cubicBezTo>
                    <a:pt x="454" y="365"/>
                    <a:pt x="483" y="321"/>
                    <a:pt x="465" y="284"/>
                  </a:cubicBezTo>
                  <a:cubicBezTo>
                    <a:pt x="420" y="172"/>
                    <a:pt x="275" y="0"/>
                    <a:pt x="12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5" name="Google Shape;5055;p50"/>
            <p:cNvSpPr/>
            <p:nvPr/>
          </p:nvSpPr>
          <p:spPr>
            <a:xfrm>
              <a:off x="1273700" y="1606075"/>
              <a:ext cx="117375" cy="116625"/>
            </a:xfrm>
            <a:custGeom>
              <a:avLst/>
              <a:gdLst/>
              <a:ahLst/>
              <a:cxnLst/>
              <a:rect l="l" t="t" r="r" b="b"/>
              <a:pathLst>
                <a:path w="4695" h="4665" extrusionOk="0">
                  <a:moveTo>
                    <a:pt x="2578" y="0"/>
                  </a:moveTo>
                  <a:cubicBezTo>
                    <a:pt x="2402" y="0"/>
                    <a:pt x="2221" y="54"/>
                    <a:pt x="2084" y="163"/>
                  </a:cubicBezTo>
                  <a:cubicBezTo>
                    <a:pt x="1733" y="439"/>
                    <a:pt x="1883" y="1581"/>
                    <a:pt x="1883" y="1581"/>
                  </a:cubicBezTo>
                  <a:cubicBezTo>
                    <a:pt x="1883" y="1581"/>
                    <a:pt x="1607" y="1054"/>
                    <a:pt x="1168" y="853"/>
                  </a:cubicBezTo>
                  <a:cubicBezTo>
                    <a:pt x="1051" y="795"/>
                    <a:pt x="932" y="757"/>
                    <a:pt x="815" y="757"/>
                  </a:cubicBezTo>
                  <a:cubicBezTo>
                    <a:pt x="655" y="757"/>
                    <a:pt x="497" y="828"/>
                    <a:pt x="352" y="1016"/>
                  </a:cubicBezTo>
                  <a:cubicBezTo>
                    <a:pt x="89" y="1317"/>
                    <a:pt x="202" y="1769"/>
                    <a:pt x="465" y="1995"/>
                  </a:cubicBezTo>
                  <a:cubicBezTo>
                    <a:pt x="842" y="2309"/>
                    <a:pt x="1381" y="2397"/>
                    <a:pt x="1381" y="2397"/>
                  </a:cubicBezTo>
                  <a:cubicBezTo>
                    <a:pt x="1381" y="2397"/>
                    <a:pt x="1" y="2848"/>
                    <a:pt x="591" y="3727"/>
                  </a:cubicBezTo>
                  <a:cubicBezTo>
                    <a:pt x="705" y="3891"/>
                    <a:pt x="878" y="3967"/>
                    <a:pt x="1071" y="3967"/>
                  </a:cubicBezTo>
                  <a:cubicBezTo>
                    <a:pt x="1452" y="3967"/>
                    <a:pt x="1909" y="3674"/>
                    <a:pt x="2134" y="3200"/>
                  </a:cubicBezTo>
                  <a:cubicBezTo>
                    <a:pt x="2159" y="3526"/>
                    <a:pt x="2347" y="4091"/>
                    <a:pt x="2536" y="4354"/>
                  </a:cubicBezTo>
                  <a:cubicBezTo>
                    <a:pt x="2657" y="4536"/>
                    <a:pt x="2886" y="4664"/>
                    <a:pt x="3103" y="4664"/>
                  </a:cubicBezTo>
                  <a:cubicBezTo>
                    <a:pt x="3200" y="4664"/>
                    <a:pt x="3295" y="4638"/>
                    <a:pt x="3376" y="4580"/>
                  </a:cubicBezTo>
                  <a:cubicBezTo>
                    <a:pt x="3552" y="4455"/>
                    <a:pt x="3627" y="4216"/>
                    <a:pt x="3640" y="4003"/>
                  </a:cubicBezTo>
                  <a:cubicBezTo>
                    <a:pt x="3690" y="3513"/>
                    <a:pt x="3339" y="3112"/>
                    <a:pt x="3075" y="2710"/>
                  </a:cubicBezTo>
                  <a:lnTo>
                    <a:pt x="3075" y="2710"/>
                  </a:lnTo>
                  <a:cubicBezTo>
                    <a:pt x="3272" y="2780"/>
                    <a:pt x="3517" y="2831"/>
                    <a:pt x="3751" y="2831"/>
                  </a:cubicBezTo>
                  <a:cubicBezTo>
                    <a:pt x="4024" y="2831"/>
                    <a:pt x="4282" y="2761"/>
                    <a:pt x="4431" y="2572"/>
                  </a:cubicBezTo>
                  <a:cubicBezTo>
                    <a:pt x="4694" y="2233"/>
                    <a:pt x="4569" y="1669"/>
                    <a:pt x="4205" y="1443"/>
                  </a:cubicBezTo>
                  <a:cubicBezTo>
                    <a:pt x="4062" y="1357"/>
                    <a:pt x="3912" y="1313"/>
                    <a:pt x="3751" y="1313"/>
                  </a:cubicBezTo>
                  <a:cubicBezTo>
                    <a:pt x="3487" y="1313"/>
                    <a:pt x="3192" y="1432"/>
                    <a:pt x="2849" y="1681"/>
                  </a:cubicBezTo>
                  <a:cubicBezTo>
                    <a:pt x="3151" y="1317"/>
                    <a:pt x="3289" y="903"/>
                    <a:pt x="3201" y="426"/>
                  </a:cubicBezTo>
                  <a:cubicBezTo>
                    <a:pt x="3146" y="145"/>
                    <a:pt x="2868" y="0"/>
                    <a:pt x="2578" y="0"/>
                  </a:cubicBezTo>
                  <a:close/>
                </a:path>
              </a:pathLst>
            </a:custGeom>
            <a:solidFill>
              <a:srgbClr val="F5A1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6" name="Google Shape;5056;p50"/>
            <p:cNvSpPr/>
            <p:nvPr/>
          </p:nvSpPr>
          <p:spPr>
            <a:xfrm>
              <a:off x="1329700" y="1672600"/>
              <a:ext cx="11800" cy="12275"/>
            </a:xfrm>
            <a:custGeom>
              <a:avLst/>
              <a:gdLst/>
              <a:ahLst/>
              <a:cxnLst/>
              <a:rect l="l" t="t" r="r" b="b"/>
              <a:pathLst>
                <a:path w="472" h="491" extrusionOk="0">
                  <a:moveTo>
                    <a:pt x="135" y="1"/>
                  </a:moveTo>
                  <a:cubicBezTo>
                    <a:pt x="63" y="1"/>
                    <a:pt x="1" y="91"/>
                    <a:pt x="70" y="150"/>
                  </a:cubicBezTo>
                  <a:cubicBezTo>
                    <a:pt x="170" y="250"/>
                    <a:pt x="258" y="338"/>
                    <a:pt x="333" y="451"/>
                  </a:cubicBezTo>
                  <a:cubicBezTo>
                    <a:pt x="345" y="479"/>
                    <a:pt x="365" y="490"/>
                    <a:pt x="385" y="490"/>
                  </a:cubicBezTo>
                  <a:cubicBezTo>
                    <a:pt x="428" y="490"/>
                    <a:pt x="472" y="439"/>
                    <a:pt x="446" y="388"/>
                  </a:cubicBezTo>
                  <a:cubicBezTo>
                    <a:pt x="396" y="250"/>
                    <a:pt x="308" y="112"/>
                    <a:pt x="195" y="24"/>
                  </a:cubicBezTo>
                  <a:cubicBezTo>
                    <a:pt x="176" y="8"/>
                    <a:pt x="155" y="1"/>
                    <a:pt x="13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7" name="Google Shape;5057;p50"/>
            <p:cNvSpPr/>
            <p:nvPr/>
          </p:nvSpPr>
          <p:spPr>
            <a:xfrm>
              <a:off x="1329550" y="1668025"/>
              <a:ext cx="16425" cy="5950"/>
            </a:xfrm>
            <a:custGeom>
              <a:avLst/>
              <a:gdLst/>
              <a:ahLst/>
              <a:cxnLst/>
              <a:rect l="l" t="t" r="r" b="b"/>
              <a:pathLst>
                <a:path w="657" h="238" extrusionOk="0">
                  <a:moveTo>
                    <a:pt x="218" y="1"/>
                  </a:moveTo>
                  <a:cubicBezTo>
                    <a:pt x="135" y="1"/>
                    <a:pt x="50" y="20"/>
                    <a:pt x="13" y="94"/>
                  </a:cubicBezTo>
                  <a:cubicBezTo>
                    <a:pt x="0" y="132"/>
                    <a:pt x="13" y="157"/>
                    <a:pt x="38" y="170"/>
                  </a:cubicBezTo>
                  <a:cubicBezTo>
                    <a:pt x="57" y="176"/>
                    <a:pt x="76" y="178"/>
                    <a:pt x="95" y="178"/>
                  </a:cubicBezTo>
                  <a:cubicBezTo>
                    <a:pt x="151" y="178"/>
                    <a:pt x="208" y="157"/>
                    <a:pt x="264" y="157"/>
                  </a:cubicBezTo>
                  <a:cubicBezTo>
                    <a:pt x="364" y="157"/>
                    <a:pt x="452" y="182"/>
                    <a:pt x="540" y="232"/>
                  </a:cubicBezTo>
                  <a:cubicBezTo>
                    <a:pt x="547" y="236"/>
                    <a:pt x="554" y="237"/>
                    <a:pt x="562" y="237"/>
                  </a:cubicBezTo>
                  <a:cubicBezTo>
                    <a:pt x="608" y="237"/>
                    <a:pt x="657" y="177"/>
                    <a:pt x="603" y="144"/>
                  </a:cubicBezTo>
                  <a:cubicBezTo>
                    <a:pt x="515" y="69"/>
                    <a:pt x="415" y="19"/>
                    <a:pt x="302" y="6"/>
                  </a:cubicBezTo>
                  <a:cubicBezTo>
                    <a:pt x="275" y="3"/>
                    <a:pt x="247" y="1"/>
                    <a:pt x="21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8" name="Google Shape;5058;p50"/>
            <p:cNvSpPr/>
            <p:nvPr/>
          </p:nvSpPr>
          <p:spPr>
            <a:xfrm>
              <a:off x="1340525" y="1658725"/>
              <a:ext cx="18100" cy="6375"/>
            </a:xfrm>
            <a:custGeom>
              <a:avLst/>
              <a:gdLst/>
              <a:ahLst/>
              <a:cxnLst/>
              <a:rect l="l" t="t" r="r" b="b"/>
              <a:pathLst>
                <a:path w="724" h="255" extrusionOk="0">
                  <a:moveTo>
                    <a:pt x="627" y="1"/>
                  </a:moveTo>
                  <a:cubicBezTo>
                    <a:pt x="623" y="1"/>
                    <a:pt x="620" y="1"/>
                    <a:pt x="616" y="2"/>
                  </a:cubicBezTo>
                  <a:cubicBezTo>
                    <a:pt x="503" y="27"/>
                    <a:pt x="402" y="40"/>
                    <a:pt x="289" y="65"/>
                  </a:cubicBezTo>
                  <a:cubicBezTo>
                    <a:pt x="201" y="77"/>
                    <a:pt x="101" y="77"/>
                    <a:pt x="38" y="140"/>
                  </a:cubicBezTo>
                  <a:cubicBezTo>
                    <a:pt x="1" y="178"/>
                    <a:pt x="26" y="228"/>
                    <a:pt x="63" y="240"/>
                  </a:cubicBezTo>
                  <a:cubicBezTo>
                    <a:pt x="87" y="250"/>
                    <a:pt x="111" y="254"/>
                    <a:pt x="135" y="254"/>
                  </a:cubicBezTo>
                  <a:cubicBezTo>
                    <a:pt x="203" y="254"/>
                    <a:pt x="272" y="225"/>
                    <a:pt x="327" y="215"/>
                  </a:cubicBezTo>
                  <a:cubicBezTo>
                    <a:pt x="440" y="190"/>
                    <a:pt x="540" y="153"/>
                    <a:pt x="641" y="127"/>
                  </a:cubicBezTo>
                  <a:cubicBezTo>
                    <a:pt x="724" y="104"/>
                    <a:pt x="694" y="1"/>
                    <a:pt x="62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9" name="Google Shape;5059;p50"/>
            <p:cNvSpPr/>
            <p:nvPr/>
          </p:nvSpPr>
          <p:spPr>
            <a:xfrm>
              <a:off x="1327350" y="1655275"/>
              <a:ext cx="17525" cy="15100"/>
            </a:xfrm>
            <a:custGeom>
              <a:avLst/>
              <a:gdLst/>
              <a:ahLst/>
              <a:cxnLst/>
              <a:rect l="l" t="t" r="r" b="b"/>
              <a:pathLst>
                <a:path w="701" h="604" extrusionOk="0">
                  <a:moveTo>
                    <a:pt x="604" y="0"/>
                  </a:moveTo>
                  <a:cubicBezTo>
                    <a:pt x="587" y="0"/>
                    <a:pt x="568" y="8"/>
                    <a:pt x="553" y="27"/>
                  </a:cubicBezTo>
                  <a:cubicBezTo>
                    <a:pt x="452" y="127"/>
                    <a:pt x="339" y="215"/>
                    <a:pt x="239" y="303"/>
                  </a:cubicBezTo>
                  <a:cubicBezTo>
                    <a:pt x="151" y="366"/>
                    <a:pt x="13" y="429"/>
                    <a:pt x="1" y="542"/>
                  </a:cubicBezTo>
                  <a:cubicBezTo>
                    <a:pt x="1" y="567"/>
                    <a:pt x="26" y="592"/>
                    <a:pt x="38" y="592"/>
                  </a:cubicBezTo>
                  <a:cubicBezTo>
                    <a:pt x="56" y="600"/>
                    <a:pt x="75" y="603"/>
                    <a:pt x="93" y="603"/>
                  </a:cubicBezTo>
                  <a:cubicBezTo>
                    <a:pt x="190" y="603"/>
                    <a:pt x="289" y="504"/>
                    <a:pt x="352" y="441"/>
                  </a:cubicBezTo>
                  <a:cubicBezTo>
                    <a:pt x="465" y="353"/>
                    <a:pt x="565" y="240"/>
                    <a:pt x="653" y="127"/>
                  </a:cubicBezTo>
                  <a:cubicBezTo>
                    <a:pt x="700" y="71"/>
                    <a:pt x="656" y="0"/>
                    <a:pt x="60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0" name="Google Shape;5060;p50"/>
            <p:cNvSpPr/>
            <p:nvPr/>
          </p:nvSpPr>
          <p:spPr>
            <a:xfrm>
              <a:off x="1332425" y="1640775"/>
              <a:ext cx="8300" cy="9400"/>
            </a:xfrm>
            <a:custGeom>
              <a:avLst/>
              <a:gdLst/>
              <a:ahLst/>
              <a:cxnLst/>
              <a:rect l="l" t="t" r="r" b="b"/>
              <a:pathLst>
                <a:path w="332" h="376" extrusionOk="0">
                  <a:moveTo>
                    <a:pt x="243" y="1"/>
                  </a:moveTo>
                  <a:cubicBezTo>
                    <a:pt x="229" y="1"/>
                    <a:pt x="214" y="6"/>
                    <a:pt x="199" y="17"/>
                  </a:cubicBezTo>
                  <a:cubicBezTo>
                    <a:pt x="124" y="93"/>
                    <a:pt x="36" y="193"/>
                    <a:pt x="11" y="293"/>
                  </a:cubicBezTo>
                  <a:cubicBezTo>
                    <a:pt x="1" y="334"/>
                    <a:pt x="41" y="375"/>
                    <a:pt x="83" y="375"/>
                  </a:cubicBezTo>
                  <a:cubicBezTo>
                    <a:pt x="93" y="375"/>
                    <a:pt x="102" y="373"/>
                    <a:pt x="111" y="369"/>
                  </a:cubicBezTo>
                  <a:cubicBezTo>
                    <a:pt x="199" y="318"/>
                    <a:pt x="262" y="205"/>
                    <a:pt x="312" y="105"/>
                  </a:cubicBezTo>
                  <a:cubicBezTo>
                    <a:pt x="331" y="57"/>
                    <a:pt x="291" y="1"/>
                    <a:pt x="24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1" name="Google Shape;5061;p50"/>
            <p:cNvSpPr/>
            <p:nvPr/>
          </p:nvSpPr>
          <p:spPr>
            <a:xfrm>
              <a:off x="1319550" y="1651375"/>
              <a:ext cx="12850" cy="18125"/>
            </a:xfrm>
            <a:custGeom>
              <a:avLst/>
              <a:gdLst/>
              <a:ahLst/>
              <a:cxnLst/>
              <a:rect l="l" t="t" r="r" b="b"/>
              <a:pathLst>
                <a:path w="514" h="725" extrusionOk="0">
                  <a:moveTo>
                    <a:pt x="392" y="1"/>
                  </a:moveTo>
                  <a:cubicBezTo>
                    <a:pt x="351" y="1"/>
                    <a:pt x="309" y="34"/>
                    <a:pt x="325" y="83"/>
                  </a:cubicBezTo>
                  <a:cubicBezTo>
                    <a:pt x="388" y="321"/>
                    <a:pt x="87" y="459"/>
                    <a:pt x="11" y="635"/>
                  </a:cubicBezTo>
                  <a:cubicBezTo>
                    <a:pt x="0" y="669"/>
                    <a:pt x="30" y="724"/>
                    <a:pt x="64" y="724"/>
                  </a:cubicBezTo>
                  <a:cubicBezTo>
                    <a:pt x="68" y="724"/>
                    <a:pt x="71" y="724"/>
                    <a:pt x="74" y="723"/>
                  </a:cubicBezTo>
                  <a:cubicBezTo>
                    <a:pt x="225" y="710"/>
                    <a:pt x="325" y="559"/>
                    <a:pt x="388" y="447"/>
                  </a:cubicBezTo>
                  <a:cubicBezTo>
                    <a:pt x="463" y="321"/>
                    <a:pt x="513" y="170"/>
                    <a:pt x="451" y="32"/>
                  </a:cubicBezTo>
                  <a:cubicBezTo>
                    <a:pt x="437" y="10"/>
                    <a:pt x="415" y="1"/>
                    <a:pt x="39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2" name="Google Shape;5062;p50"/>
            <p:cNvSpPr/>
            <p:nvPr/>
          </p:nvSpPr>
          <p:spPr>
            <a:xfrm>
              <a:off x="1318575" y="1667425"/>
              <a:ext cx="17900" cy="9300"/>
            </a:xfrm>
            <a:custGeom>
              <a:avLst/>
              <a:gdLst/>
              <a:ahLst/>
              <a:cxnLst/>
              <a:rect l="l" t="t" r="r" b="b"/>
              <a:pathLst>
                <a:path w="716" h="372" extrusionOk="0">
                  <a:moveTo>
                    <a:pt x="151" y="1"/>
                  </a:moveTo>
                  <a:cubicBezTo>
                    <a:pt x="111" y="1"/>
                    <a:pt x="72" y="9"/>
                    <a:pt x="38" y="30"/>
                  </a:cubicBezTo>
                  <a:cubicBezTo>
                    <a:pt x="13" y="43"/>
                    <a:pt x="0" y="106"/>
                    <a:pt x="25" y="131"/>
                  </a:cubicBezTo>
                  <a:cubicBezTo>
                    <a:pt x="101" y="181"/>
                    <a:pt x="188" y="181"/>
                    <a:pt x="276" y="206"/>
                  </a:cubicBezTo>
                  <a:cubicBezTo>
                    <a:pt x="377" y="231"/>
                    <a:pt x="477" y="281"/>
                    <a:pt x="565" y="357"/>
                  </a:cubicBezTo>
                  <a:cubicBezTo>
                    <a:pt x="578" y="367"/>
                    <a:pt x="593" y="372"/>
                    <a:pt x="607" y="372"/>
                  </a:cubicBezTo>
                  <a:cubicBezTo>
                    <a:pt x="662" y="372"/>
                    <a:pt x="715" y="306"/>
                    <a:pt x="665" y="256"/>
                  </a:cubicBezTo>
                  <a:cubicBezTo>
                    <a:pt x="578" y="168"/>
                    <a:pt x="477" y="106"/>
                    <a:pt x="364" y="56"/>
                  </a:cubicBezTo>
                  <a:cubicBezTo>
                    <a:pt x="306" y="31"/>
                    <a:pt x="227" y="1"/>
                    <a:pt x="15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3" name="Google Shape;5063;p50"/>
            <p:cNvSpPr/>
            <p:nvPr/>
          </p:nvSpPr>
          <p:spPr>
            <a:xfrm>
              <a:off x="1318575" y="1670375"/>
              <a:ext cx="15275" cy="16925"/>
            </a:xfrm>
            <a:custGeom>
              <a:avLst/>
              <a:gdLst/>
              <a:ahLst/>
              <a:cxnLst/>
              <a:rect l="l" t="t" r="r" b="b"/>
              <a:pathLst>
                <a:path w="611" h="677" extrusionOk="0">
                  <a:moveTo>
                    <a:pt x="88" y="0"/>
                  </a:moveTo>
                  <a:cubicBezTo>
                    <a:pt x="25" y="0"/>
                    <a:pt x="0" y="63"/>
                    <a:pt x="38" y="113"/>
                  </a:cubicBezTo>
                  <a:cubicBezTo>
                    <a:pt x="113" y="201"/>
                    <a:pt x="226" y="239"/>
                    <a:pt x="301" y="327"/>
                  </a:cubicBezTo>
                  <a:cubicBezTo>
                    <a:pt x="389" y="414"/>
                    <a:pt x="452" y="515"/>
                    <a:pt x="502" y="640"/>
                  </a:cubicBezTo>
                  <a:cubicBezTo>
                    <a:pt x="512" y="666"/>
                    <a:pt x="533" y="677"/>
                    <a:pt x="553" y="677"/>
                  </a:cubicBezTo>
                  <a:cubicBezTo>
                    <a:pt x="582" y="677"/>
                    <a:pt x="610" y="653"/>
                    <a:pt x="603" y="615"/>
                  </a:cubicBezTo>
                  <a:cubicBezTo>
                    <a:pt x="565" y="477"/>
                    <a:pt x="515" y="339"/>
                    <a:pt x="427" y="226"/>
                  </a:cubicBezTo>
                  <a:cubicBezTo>
                    <a:pt x="339" y="126"/>
                    <a:pt x="214" y="0"/>
                    <a:pt x="8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4" name="Google Shape;5064;p50"/>
            <p:cNvSpPr/>
            <p:nvPr/>
          </p:nvSpPr>
          <p:spPr>
            <a:xfrm>
              <a:off x="1148775" y="1519650"/>
              <a:ext cx="113975" cy="116000"/>
            </a:xfrm>
            <a:custGeom>
              <a:avLst/>
              <a:gdLst/>
              <a:ahLst/>
              <a:cxnLst/>
              <a:rect l="l" t="t" r="r" b="b"/>
              <a:pathLst>
                <a:path w="4559" h="4640" extrusionOk="0">
                  <a:moveTo>
                    <a:pt x="1403" y="1"/>
                  </a:moveTo>
                  <a:cubicBezTo>
                    <a:pt x="1314" y="1"/>
                    <a:pt x="1216" y="22"/>
                    <a:pt x="1108" y="69"/>
                  </a:cubicBezTo>
                  <a:cubicBezTo>
                    <a:pt x="744" y="219"/>
                    <a:pt x="631" y="683"/>
                    <a:pt x="769" y="997"/>
                  </a:cubicBezTo>
                  <a:cubicBezTo>
                    <a:pt x="944" y="1449"/>
                    <a:pt x="1384" y="1775"/>
                    <a:pt x="1384" y="1775"/>
                  </a:cubicBezTo>
                  <a:cubicBezTo>
                    <a:pt x="1384" y="1775"/>
                    <a:pt x="1246" y="1752"/>
                    <a:pt x="1060" y="1752"/>
                  </a:cubicBezTo>
                  <a:cubicBezTo>
                    <a:pt x="649" y="1752"/>
                    <a:pt x="1" y="1865"/>
                    <a:pt x="79" y="2591"/>
                  </a:cubicBezTo>
                  <a:cubicBezTo>
                    <a:pt x="116" y="2938"/>
                    <a:pt x="444" y="3124"/>
                    <a:pt x="838" y="3124"/>
                  </a:cubicBezTo>
                  <a:cubicBezTo>
                    <a:pt x="1113" y="3124"/>
                    <a:pt x="1421" y="3033"/>
                    <a:pt x="1685" y="2842"/>
                  </a:cubicBezTo>
                  <a:lnTo>
                    <a:pt x="1685" y="2842"/>
                  </a:lnTo>
                  <a:cubicBezTo>
                    <a:pt x="1559" y="3143"/>
                    <a:pt x="1459" y="3720"/>
                    <a:pt x="1509" y="4034"/>
                  </a:cubicBezTo>
                  <a:cubicBezTo>
                    <a:pt x="1545" y="4342"/>
                    <a:pt x="1804" y="4639"/>
                    <a:pt x="2098" y="4639"/>
                  </a:cubicBezTo>
                  <a:cubicBezTo>
                    <a:pt x="2115" y="4639"/>
                    <a:pt x="2132" y="4638"/>
                    <a:pt x="2149" y="4636"/>
                  </a:cubicBezTo>
                  <a:cubicBezTo>
                    <a:pt x="2363" y="4599"/>
                    <a:pt x="2538" y="4423"/>
                    <a:pt x="2651" y="4235"/>
                  </a:cubicBezTo>
                  <a:cubicBezTo>
                    <a:pt x="2915" y="3833"/>
                    <a:pt x="2789" y="3319"/>
                    <a:pt x="2739" y="2829"/>
                  </a:cubicBezTo>
                  <a:lnTo>
                    <a:pt x="2739" y="2829"/>
                  </a:lnTo>
                  <a:cubicBezTo>
                    <a:pt x="2995" y="3106"/>
                    <a:pt x="3410" y="3391"/>
                    <a:pt x="3772" y="3391"/>
                  </a:cubicBezTo>
                  <a:cubicBezTo>
                    <a:pt x="3854" y="3391"/>
                    <a:pt x="3933" y="3376"/>
                    <a:pt x="4006" y="3344"/>
                  </a:cubicBezTo>
                  <a:cubicBezTo>
                    <a:pt x="4395" y="3156"/>
                    <a:pt x="4559" y="2603"/>
                    <a:pt x="4333" y="2240"/>
                  </a:cubicBezTo>
                  <a:cubicBezTo>
                    <a:pt x="4154" y="1942"/>
                    <a:pt x="3867" y="1794"/>
                    <a:pt x="3420" y="1794"/>
                  </a:cubicBezTo>
                  <a:cubicBezTo>
                    <a:pt x="3301" y="1794"/>
                    <a:pt x="3170" y="1804"/>
                    <a:pt x="3028" y="1825"/>
                  </a:cubicBezTo>
                  <a:cubicBezTo>
                    <a:pt x="3454" y="1637"/>
                    <a:pt x="3768" y="1336"/>
                    <a:pt x="3906" y="872"/>
                  </a:cubicBezTo>
                  <a:cubicBezTo>
                    <a:pt x="4031" y="474"/>
                    <a:pt x="3600" y="107"/>
                    <a:pt x="3182" y="107"/>
                  </a:cubicBezTo>
                  <a:cubicBezTo>
                    <a:pt x="3138" y="107"/>
                    <a:pt x="3095" y="111"/>
                    <a:pt x="3053" y="119"/>
                  </a:cubicBezTo>
                  <a:cubicBezTo>
                    <a:pt x="2601" y="207"/>
                    <a:pt x="2212" y="1286"/>
                    <a:pt x="2212" y="1286"/>
                  </a:cubicBezTo>
                  <a:cubicBezTo>
                    <a:pt x="2212" y="1286"/>
                    <a:pt x="2212" y="683"/>
                    <a:pt x="1923" y="307"/>
                  </a:cubicBezTo>
                  <a:cubicBezTo>
                    <a:pt x="1789" y="128"/>
                    <a:pt x="1624" y="1"/>
                    <a:pt x="1403" y="1"/>
                  </a:cubicBezTo>
                  <a:close/>
                </a:path>
              </a:pathLst>
            </a:custGeom>
            <a:solidFill>
              <a:srgbClr val="F5A1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5" name="Google Shape;5065;p50"/>
            <p:cNvSpPr/>
            <p:nvPr/>
          </p:nvSpPr>
          <p:spPr>
            <a:xfrm>
              <a:off x="1198725" y="1580950"/>
              <a:ext cx="6625" cy="14475"/>
            </a:xfrm>
            <a:custGeom>
              <a:avLst/>
              <a:gdLst/>
              <a:ahLst/>
              <a:cxnLst/>
              <a:rect l="l" t="t" r="r" b="b"/>
              <a:pathLst>
                <a:path w="265" h="579" extrusionOk="0">
                  <a:moveTo>
                    <a:pt x="101" y="1"/>
                  </a:moveTo>
                  <a:cubicBezTo>
                    <a:pt x="76" y="1"/>
                    <a:pt x="63" y="13"/>
                    <a:pt x="38" y="26"/>
                  </a:cubicBezTo>
                  <a:cubicBezTo>
                    <a:pt x="13" y="51"/>
                    <a:pt x="1" y="89"/>
                    <a:pt x="13" y="126"/>
                  </a:cubicBezTo>
                  <a:cubicBezTo>
                    <a:pt x="63" y="252"/>
                    <a:pt x="101" y="365"/>
                    <a:pt x="114" y="503"/>
                  </a:cubicBezTo>
                  <a:cubicBezTo>
                    <a:pt x="114" y="553"/>
                    <a:pt x="145" y="578"/>
                    <a:pt x="178" y="578"/>
                  </a:cubicBezTo>
                  <a:cubicBezTo>
                    <a:pt x="211" y="578"/>
                    <a:pt x="245" y="553"/>
                    <a:pt x="252" y="503"/>
                  </a:cubicBezTo>
                  <a:cubicBezTo>
                    <a:pt x="264" y="365"/>
                    <a:pt x="252" y="214"/>
                    <a:pt x="201" y="76"/>
                  </a:cubicBezTo>
                  <a:cubicBezTo>
                    <a:pt x="189" y="38"/>
                    <a:pt x="151" y="1"/>
                    <a:pt x="1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6" name="Google Shape;5066;p50"/>
            <p:cNvSpPr/>
            <p:nvPr/>
          </p:nvSpPr>
          <p:spPr>
            <a:xfrm>
              <a:off x="1199675" y="1577200"/>
              <a:ext cx="13925" cy="10450"/>
            </a:xfrm>
            <a:custGeom>
              <a:avLst/>
              <a:gdLst/>
              <a:ahLst/>
              <a:cxnLst/>
              <a:rect l="l" t="t" r="r" b="b"/>
              <a:pathLst>
                <a:path w="557" h="418" extrusionOk="0">
                  <a:moveTo>
                    <a:pt x="139" y="0"/>
                  </a:moveTo>
                  <a:cubicBezTo>
                    <a:pt x="100" y="0"/>
                    <a:pt x="61" y="12"/>
                    <a:pt x="25" y="38"/>
                  </a:cubicBezTo>
                  <a:cubicBezTo>
                    <a:pt x="0" y="50"/>
                    <a:pt x="13" y="88"/>
                    <a:pt x="25" y="113"/>
                  </a:cubicBezTo>
                  <a:cubicBezTo>
                    <a:pt x="76" y="163"/>
                    <a:pt x="163" y="176"/>
                    <a:pt x="239" y="201"/>
                  </a:cubicBezTo>
                  <a:cubicBezTo>
                    <a:pt x="314" y="251"/>
                    <a:pt x="389" y="314"/>
                    <a:pt x="439" y="389"/>
                  </a:cubicBezTo>
                  <a:cubicBezTo>
                    <a:pt x="451" y="409"/>
                    <a:pt x="468" y="418"/>
                    <a:pt x="485" y="418"/>
                  </a:cubicBezTo>
                  <a:cubicBezTo>
                    <a:pt x="521" y="418"/>
                    <a:pt x="557" y="378"/>
                    <a:pt x="540" y="327"/>
                  </a:cubicBezTo>
                  <a:cubicBezTo>
                    <a:pt x="489" y="205"/>
                    <a:pt x="307" y="0"/>
                    <a:pt x="13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7" name="Google Shape;5067;p50"/>
            <p:cNvSpPr/>
            <p:nvPr/>
          </p:nvSpPr>
          <p:spPr>
            <a:xfrm>
              <a:off x="1213475" y="1576050"/>
              <a:ext cx="17475" cy="6525"/>
            </a:xfrm>
            <a:custGeom>
              <a:avLst/>
              <a:gdLst/>
              <a:ahLst/>
              <a:cxnLst/>
              <a:rect l="l" t="t" r="r" b="b"/>
              <a:pathLst>
                <a:path w="699" h="261" extrusionOk="0">
                  <a:moveTo>
                    <a:pt x="112" y="0"/>
                  </a:moveTo>
                  <a:cubicBezTo>
                    <a:pt x="91" y="0"/>
                    <a:pt x="71" y="3"/>
                    <a:pt x="51" y="9"/>
                  </a:cubicBezTo>
                  <a:cubicBezTo>
                    <a:pt x="0" y="9"/>
                    <a:pt x="0" y="59"/>
                    <a:pt x="25" y="96"/>
                  </a:cubicBezTo>
                  <a:cubicBezTo>
                    <a:pt x="88" y="172"/>
                    <a:pt x="189" y="172"/>
                    <a:pt x="276" y="197"/>
                  </a:cubicBezTo>
                  <a:cubicBezTo>
                    <a:pt x="377" y="222"/>
                    <a:pt x="490" y="247"/>
                    <a:pt x="590" y="260"/>
                  </a:cubicBezTo>
                  <a:cubicBezTo>
                    <a:pt x="595" y="260"/>
                    <a:pt x="600" y="261"/>
                    <a:pt x="605" y="261"/>
                  </a:cubicBezTo>
                  <a:cubicBezTo>
                    <a:pt x="681" y="261"/>
                    <a:pt x="699" y="170"/>
                    <a:pt x="628" y="147"/>
                  </a:cubicBezTo>
                  <a:cubicBezTo>
                    <a:pt x="527" y="109"/>
                    <a:pt x="415" y="84"/>
                    <a:pt x="314" y="46"/>
                  </a:cubicBezTo>
                  <a:cubicBezTo>
                    <a:pt x="247" y="27"/>
                    <a:pt x="179" y="0"/>
                    <a:pt x="11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8" name="Google Shape;5068;p50"/>
            <p:cNvSpPr/>
            <p:nvPr/>
          </p:nvSpPr>
          <p:spPr>
            <a:xfrm>
              <a:off x="1198725" y="1570200"/>
              <a:ext cx="21825" cy="8025"/>
            </a:xfrm>
            <a:custGeom>
              <a:avLst/>
              <a:gdLst/>
              <a:ahLst/>
              <a:cxnLst/>
              <a:rect l="l" t="t" r="r" b="b"/>
              <a:pathLst>
                <a:path w="873" h="321" extrusionOk="0">
                  <a:moveTo>
                    <a:pt x="764" y="1"/>
                  </a:moveTo>
                  <a:cubicBezTo>
                    <a:pt x="756" y="1"/>
                    <a:pt x="749" y="2"/>
                    <a:pt x="741" y="4"/>
                  </a:cubicBezTo>
                  <a:cubicBezTo>
                    <a:pt x="615" y="42"/>
                    <a:pt x="477" y="67"/>
                    <a:pt x="352" y="92"/>
                  </a:cubicBezTo>
                  <a:cubicBezTo>
                    <a:pt x="239" y="117"/>
                    <a:pt x="101" y="105"/>
                    <a:pt x="26" y="192"/>
                  </a:cubicBezTo>
                  <a:cubicBezTo>
                    <a:pt x="1" y="230"/>
                    <a:pt x="13" y="255"/>
                    <a:pt x="38" y="280"/>
                  </a:cubicBezTo>
                  <a:cubicBezTo>
                    <a:pt x="78" y="310"/>
                    <a:pt x="125" y="320"/>
                    <a:pt x="174" y="320"/>
                  </a:cubicBezTo>
                  <a:cubicBezTo>
                    <a:pt x="251" y="320"/>
                    <a:pt x="334" y="296"/>
                    <a:pt x="402" y="280"/>
                  </a:cubicBezTo>
                  <a:cubicBezTo>
                    <a:pt x="540" y="243"/>
                    <a:pt x="666" y="192"/>
                    <a:pt x="804" y="142"/>
                  </a:cubicBezTo>
                  <a:cubicBezTo>
                    <a:pt x="872" y="108"/>
                    <a:pt x="837" y="1"/>
                    <a:pt x="76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9" name="Google Shape;5069;p50"/>
            <p:cNvSpPr/>
            <p:nvPr/>
          </p:nvSpPr>
          <p:spPr>
            <a:xfrm>
              <a:off x="1212900" y="1555525"/>
              <a:ext cx="10875" cy="6675"/>
            </a:xfrm>
            <a:custGeom>
              <a:avLst/>
              <a:gdLst/>
              <a:ahLst/>
              <a:cxnLst/>
              <a:rect l="l" t="t" r="r" b="b"/>
              <a:pathLst>
                <a:path w="435" h="267" extrusionOk="0">
                  <a:moveTo>
                    <a:pt x="324" y="0"/>
                  </a:moveTo>
                  <a:cubicBezTo>
                    <a:pt x="320" y="0"/>
                    <a:pt x="316" y="1"/>
                    <a:pt x="312" y="1"/>
                  </a:cubicBezTo>
                  <a:cubicBezTo>
                    <a:pt x="212" y="26"/>
                    <a:pt x="86" y="77"/>
                    <a:pt x="23" y="165"/>
                  </a:cubicBezTo>
                  <a:cubicBezTo>
                    <a:pt x="0" y="199"/>
                    <a:pt x="9" y="266"/>
                    <a:pt x="60" y="266"/>
                  </a:cubicBezTo>
                  <a:cubicBezTo>
                    <a:pt x="64" y="266"/>
                    <a:pt x="69" y="266"/>
                    <a:pt x="74" y="265"/>
                  </a:cubicBezTo>
                  <a:cubicBezTo>
                    <a:pt x="187" y="265"/>
                    <a:pt x="299" y="190"/>
                    <a:pt x="387" y="127"/>
                  </a:cubicBezTo>
                  <a:cubicBezTo>
                    <a:pt x="434" y="80"/>
                    <a:pt x="382" y="0"/>
                    <a:pt x="32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0" name="Google Shape;5070;p50"/>
            <p:cNvSpPr/>
            <p:nvPr/>
          </p:nvSpPr>
          <p:spPr>
            <a:xfrm>
              <a:off x="1192150" y="1560550"/>
              <a:ext cx="17575" cy="13225"/>
            </a:xfrm>
            <a:custGeom>
              <a:avLst/>
              <a:gdLst/>
              <a:ahLst/>
              <a:cxnLst/>
              <a:rect l="l" t="t" r="r" b="b"/>
              <a:pathLst>
                <a:path w="703" h="529" extrusionOk="0">
                  <a:moveTo>
                    <a:pt x="630" y="1"/>
                  </a:moveTo>
                  <a:cubicBezTo>
                    <a:pt x="600" y="1"/>
                    <a:pt x="571" y="17"/>
                    <a:pt x="565" y="51"/>
                  </a:cubicBezTo>
                  <a:cubicBezTo>
                    <a:pt x="552" y="164"/>
                    <a:pt x="414" y="240"/>
                    <a:pt x="326" y="277"/>
                  </a:cubicBezTo>
                  <a:cubicBezTo>
                    <a:pt x="239" y="327"/>
                    <a:pt x="126" y="327"/>
                    <a:pt x="50" y="403"/>
                  </a:cubicBezTo>
                  <a:cubicBezTo>
                    <a:pt x="0" y="440"/>
                    <a:pt x="25" y="503"/>
                    <a:pt x="75" y="516"/>
                  </a:cubicBezTo>
                  <a:cubicBezTo>
                    <a:pt x="97" y="524"/>
                    <a:pt x="121" y="528"/>
                    <a:pt x="146" y="528"/>
                  </a:cubicBezTo>
                  <a:cubicBezTo>
                    <a:pt x="264" y="528"/>
                    <a:pt x="407" y="442"/>
                    <a:pt x="489" y="390"/>
                  </a:cubicBezTo>
                  <a:cubicBezTo>
                    <a:pt x="602" y="302"/>
                    <a:pt x="703" y="215"/>
                    <a:pt x="703" y="64"/>
                  </a:cubicBezTo>
                  <a:cubicBezTo>
                    <a:pt x="703" y="23"/>
                    <a:pt x="666" y="1"/>
                    <a:pt x="63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1" name="Google Shape;5071;p50"/>
            <p:cNvSpPr/>
            <p:nvPr/>
          </p:nvSpPr>
          <p:spPr>
            <a:xfrm>
              <a:off x="1190875" y="1571200"/>
              <a:ext cx="13300" cy="14475"/>
            </a:xfrm>
            <a:custGeom>
              <a:avLst/>
              <a:gdLst/>
              <a:ahLst/>
              <a:cxnLst/>
              <a:rect l="l" t="t" r="r" b="b"/>
              <a:pathLst>
                <a:path w="532" h="579" extrusionOk="0">
                  <a:moveTo>
                    <a:pt x="94" y="1"/>
                  </a:moveTo>
                  <a:cubicBezTo>
                    <a:pt x="88" y="1"/>
                    <a:pt x="82" y="1"/>
                    <a:pt x="76" y="2"/>
                  </a:cubicBezTo>
                  <a:cubicBezTo>
                    <a:pt x="39" y="2"/>
                    <a:pt x="1" y="39"/>
                    <a:pt x="13" y="77"/>
                  </a:cubicBezTo>
                  <a:cubicBezTo>
                    <a:pt x="51" y="165"/>
                    <a:pt x="139" y="203"/>
                    <a:pt x="214" y="278"/>
                  </a:cubicBezTo>
                  <a:cubicBezTo>
                    <a:pt x="290" y="353"/>
                    <a:pt x="352" y="441"/>
                    <a:pt x="390" y="541"/>
                  </a:cubicBezTo>
                  <a:cubicBezTo>
                    <a:pt x="403" y="568"/>
                    <a:pt x="425" y="579"/>
                    <a:pt x="448" y="579"/>
                  </a:cubicBezTo>
                  <a:cubicBezTo>
                    <a:pt x="490" y="579"/>
                    <a:pt x="532" y="540"/>
                    <a:pt x="515" y="491"/>
                  </a:cubicBezTo>
                  <a:cubicBezTo>
                    <a:pt x="478" y="378"/>
                    <a:pt x="428" y="278"/>
                    <a:pt x="352" y="178"/>
                  </a:cubicBezTo>
                  <a:cubicBezTo>
                    <a:pt x="293" y="106"/>
                    <a:pt x="199" y="1"/>
                    <a:pt x="9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2" name="Google Shape;5072;p50"/>
            <p:cNvSpPr/>
            <p:nvPr/>
          </p:nvSpPr>
          <p:spPr>
            <a:xfrm>
              <a:off x="1189750" y="1573275"/>
              <a:ext cx="8700" cy="20850"/>
            </a:xfrm>
            <a:custGeom>
              <a:avLst/>
              <a:gdLst/>
              <a:ahLst/>
              <a:cxnLst/>
              <a:rect l="l" t="t" r="r" b="b"/>
              <a:pathLst>
                <a:path w="348" h="834" extrusionOk="0">
                  <a:moveTo>
                    <a:pt x="85" y="0"/>
                  </a:moveTo>
                  <a:cubicBezTo>
                    <a:pt x="47" y="0"/>
                    <a:pt x="0" y="43"/>
                    <a:pt x="21" y="95"/>
                  </a:cubicBezTo>
                  <a:cubicBezTo>
                    <a:pt x="46" y="195"/>
                    <a:pt x="121" y="283"/>
                    <a:pt x="146" y="383"/>
                  </a:cubicBezTo>
                  <a:cubicBezTo>
                    <a:pt x="196" y="509"/>
                    <a:pt x="196" y="647"/>
                    <a:pt x="184" y="772"/>
                  </a:cubicBezTo>
                  <a:cubicBezTo>
                    <a:pt x="176" y="810"/>
                    <a:pt x="205" y="834"/>
                    <a:pt x="234" y="834"/>
                  </a:cubicBezTo>
                  <a:cubicBezTo>
                    <a:pt x="254" y="834"/>
                    <a:pt x="274" y="823"/>
                    <a:pt x="284" y="797"/>
                  </a:cubicBezTo>
                  <a:cubicBezTo>
                    <a:pt x="347" y="559"/>
                    <a:pt x="347" y="170"/>
                    <a:pt x="109" y="7"/>
                  </a:cubicBezTo>
                  <a:cubicBezTo>
                    <a:pt x="102" y="2"/>
                    <a:pt x="94" y="0"/>
                    <a:pt x="8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3" name="Google Shape;5073;p50"/>
            <p:cNvSpPr/>
            <p:nvPr/>
          </p:nvSpPr>
          <p:spPr>
            <a:xfrm>
              <a:off x="1301000" y="1494050"/>
              <a:ext cx="87250" cy="81300"/>
            </a:xfrm>
            <a:custGeom>
              <a:avLst/>
              <a:gdLst/>
              <a:ahLst/>
              <a:cxnLst/>
              <a:rect l="l" t="t" r="r" b="b"/>
              <a:pathLst>
                <a:path w="3490" h="3252" extrusionOk="0">
                  <a:moveTo>
                    <a:pt x="1656" y="0"/>
                  </a:moveTo>
                  <a:cubicBezTo>
                    <a:pt x="1467" y="0"/>
                    <a:pt x="1261" y="96"/>
                    <a:pt x="1155" y="252"/>
                  </a:cubicBezTo>
                  <a:cubicBezTo>
                    <a:pt x="967" y="540"/>
                    <a:pt x="1343" y="1318"/>
                    <a:pt x="1343" y="1318"/>
                  </a:cubicBezTo>
                  <a:cubicBezTo>
                    <a:pt x="1343" y="1318"/>
                    <a:pt x="1017" y="1005"/>
                    <a:pt x="666" y="955"/>
                  </a:cubicBezTo>
                  <a:cubicBezTo>
                    <a:pt x="631" y="951"/>
                    <a:pt x="598" y="949"/>
                    <a:pt x="565" y="949"/>
                  </a:cubicBezTo>
                  <a:cubicBezTo>
                    <a:pt x="371" y="949"/>
                    <a:pt x="210" y="1021"/>
                    <a:pt x="113" y="1268"/>
                  </a:cubicBezTo>
                  <a:cubicBezTo>
                    <a:pt x="1" y="1544"/>
                    <a:pt x="189" y="1833"/>
                    <a:pt x="427" y="1933"/>
                  </a:cubicBezTo>
                  <a:cubicBezTo>
                    <a:pt x="623" y="2013"/>
                    <a:pt x="841" y="2030"/>
                    <a:pt x="989" y="2030"/>
                  </a:cubicBezTo>
                  <a:cubicBezTo>
                    <a:pt x="1096" y="2030"/>
                    <a:pt x="1168" y="2021"/>
                    <a:pt x="1168" y="2021"/>
                  </a:cubicBezTo>
                  <a:lnTo>
                    <a:pt x="1168" y="2021"/>
                  </a:lnTo>
                  <a:cubicBezTo>
                    <a:pt x="1168" y="2021"/>
                    <a:pt x="289" y="2649"/>
                    <a:pt x="917" y="3138"/>
                  </a:cubicBezTo>
                  <a:cubicBezTo>
                    <a:pt x="993" y="3198"/>
                    <a:pt x="1078" y="3226"/>
                    <a:pt x="1166" y="3226"/>
                  </a:cubicBezTo>
                  <a:cubicBezTo>
                    <a:pt x="1481" y="3226"/>
                    <a:pt x="1827" y="2872"/>
                    <a:pt x="1895" y="2410"/>
                  </a:cubicBezTo>
                  <a:cubicBezTo>
                    <a:pt x="1983" y="2636"/>
                    <a:pt x="2247" y="2987"/>
                    <a:pt x="2435" y="3138"/>
                  </a:cubicBezTo>
                  <a:cubicBezTo>
                    <a:pt x="2532" y="3211"/>
                    <a:pt x="2655" y="3251"/>
                    <a:pt x="2773" y="3251"/>
                  </a:cubicBezTo>
                  <a:cubicBezTo>
                    <a:pt x="2900" y="3251"/>
                    <a:pt x="3022" y="3204"/>
                    <a:pt x="3100" y="3100"/>
                  </a:cubicBezTo>
                  <a:cubicBezTo>
                    <a:pt x="3188" y="2975"/>
                    <a:pt x="3188" y="2787"/>
                    <a:pt x="3150" y="2636"/>
                  </a:cubicBezTo>
                  <a:cubicBezTo>
                    <a:pt x="3062" y="2272"/>
                    <a:pt x="2724" y="2071"/>
                    <a:pt x="2448" y="1846"/>
                  </a:cubicBezTo>
                  <a:lnTo>
                    <a:pt x="2448" y="1846"/>
                  </a:lnTo>
                  <a:cubicBezTo>
                    <a:pt x="2464" y="1846"/>
                    <a:pt x="2481" y="1846"/>
                    <a:pt x="2499" y="1846"/>
                  </a:cubicBezTo>
                  <a:cubicBezTo>
                    <a:pt x="2832" y="1846"/>
                    <a:pt x="3269" y="1730"/>
                    <a:pt x="3376" y="1431"/>
                  </a:cubicBezTo>
                  <a:cubicBezTo>
                    <a:pt x="3489" y="1130"/>
                    <a:pt x="3276" y="754"/>
                    <a:pt x="2962" y="678"/>
                  </a:cubicBezTo>
                  <a:cubicBezTo>
                    <a:pt x="2910" y="666"/>
                    <a:pt x="2859" y="660"/>
                    <a:pt x="2808" y="660"/>
                  </a:cubicBezTo>
                  <a:cubicBezTo>
                    <a:pt x="2549" y="660"/>
                    <a:pt x="2298" y="822"/>
                    <a:pt x="2046" y="1168"/>
                  </a:cubicBezTo>
                  <a:cubicBezTo>
                    <a:pt x="2184" y="842"/>
                    <a:pt x="2184" y="503"/>
                    <a:pt x="2008" y="189"/>
                  </a:cubicBezTo>
                  <a:cubicBezTo>
                    <a:pt x="1937" y="58"/>
                    <a:pt x="1802" y="0"/>
                    <a:pt x="1656" y="0"/>
                  </a:cubicBezTo>
                  <a:close/>
                </a:path>
              </a:pathLst>
            </a:custGeom>
            <a:solidFill>
              <a:srgbClr val="F5A1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4" name="Google Shape;5074;p50"/>
            <p:cNvSpPr/>
            <p:nvPr/>
          </p:nvSpPr>
          <p:spPr>
            <a:xfrm>
              <a:off x="1346650" y="1542675"/>
              <a:ext cx="12050" cy="8425"/>
            </a:xfrm>
            <a:custGeom>
              <a:avLst/>
              <a:gdLst/>
              <a:ahLst/>
              <a:cxnLst/>
              <a:rect l="l" t="t" r="r" b="b"/>
              <a:pathLst>
                <a:path w="482" h="337" extrusionOk="0">
                  <a:moveTo>
                    <a:pt x="134" y="0"/>
                  </a:moveTo>
                  <a:cubicBezTo>
                    <a:pt x="48" y="0"/>
                    <a:pt x="0" y="134"/>
                    <a:pt x="107" y="177"/>
                  </a:cubicBezTo>
                  <a:cubicBezTo>
                    <a:pt x="195" y="214"/>
                    <a:pt x="270" y="252"/>
                    <a:pt x="333" y="315"/>
                  </a:cubicBezTo>
                  <a:cubicBezTo>
                    <a:pt x="351" y="330"/>
                    <a:pt x="370" y="336"/>
                    <a:pt x="387" y="336"/>
                  </a:cubicBezTo>
                  <a:cubicBezTo>
                    <a:pt x="442" y="336"/>
                    <a:pt x="481" y="271"/>
                    <a:pt x="433" y="214"/>
                  </a:cubicBezTo>
                  <a:cubicBezTo>
                    <a:pt x="371" y="126"/>
                    <a:pt x="283" y="64"/>
                    <a:pt x="182" y="13"/>
                  </a:cubicBezTo>
                  <a:cubicBezTo>
                    <a:pt x="166" y="4"/>
                    <a:pt x="149" y="0"/>
                    <a:pt x="13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5" name="Google Shape;5075;p50"/>
            <p:cNvSpPr/>
            <p:nvPr/>
          </p:nvSpPr>
          <p:spPr>
            <a:xfrm>
              <a:off x="1345975" y="1538675"/>
              <a:ext cx="12975" cy="5375"/>
            </a:xfrm>
            <a:custGeom>
              <a:avLst/>
              <a:gdLst/>
              <a:ahLst/>
              <a:cxnLst/>
              <a:rect l="l" t="t" r="r" b="b"/>
              <a:pathLst>
                <a:path w="519" h="215" extrusionOk="0">
                  <a:moveTo>
                    <a:pt x="285" y="0"/>
                  </a:moveTo>
                  <a:cubicBezTo>
                    <a:pt x="150" y="0"/>
                    <a:pt x="0" y="37"/>
                    <a:pt x="9" y="161"/>
                  </a:cubicBezTo>
                  <a:cubicBezTo>
                    <a:pt x="21" y="186"/>
                    <a:pt x="34" y="199"/>
                    <a:pt x="46" y="211"/>
                  </a:cubicBezTo>
                  <a:cubicBezTo>
                    <a:pt x="58" y="213"/>
                    <a:pt x="68" y="214"/>
                    <a:pt x="78" y="214"/>
                  </a:cubicBezTo>
                  <a:cubicBezTo>
                    <a:pt x="123" y="214"/>
                    <a:pt x="156" y="194"/>
                    <a:pt x="197" y="173"/>
                  </a:cubicBezTo>
                  <a:cubicBezTo>
                    <a:pt x="253" y="145"/>
                    <a:pt x="310" y="131"/>
                    <a:pt x="366" y="131"/>
                  </a:cubicBezTo>
                  <a:cubicBezTo>
                    <a:pt x="385" y="131"/>
                    <a:pt x="404" y="133"/>
                    <a:pt x="423" y="136"/>
                  </a:cubicBezTo>
                  <a:cubicBezTo>
                    <a:pt x="428" y="137"/>
                    <a:pt x="432" y="137"/>
                    <a:pt x="437" y="137"/>
                  </a:cubicBezTo>
                  <a:cubicBezTo>
                    <a:pt x="501" y="137"/>
                    <a:pt x="519" y="58"/>
                    <a:pt x="460" y="23"/>
                  </a:cubicBezTo>
                  <a:cubicBezTo>
                    <a:pt x="422" y="10"/>
                    <a:pt x="355" y="0"/>
                    <a:pt x="28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6" name="Google Shape;5076;p50"/>
            <p:cNvSpPr/>
            <p:nvPr/>
          </p:nvSpPr>
          <p:spPr>
            <a:xfrm>
              <a:off x="1352450" y="1527425"/>
              <a:ext cx="12650" cy="8450"/>
            </a:xfrm>
            <a:custGeom>
              <a:avLst/>
              <a:gdLst/>
              <a:ahLst/>
              <a:cxnLst/>
              <a:rect l="l" t="t" r="r" b="b"/>
              <a:pathLst>
                <a:path w="506" h="338" extrusionOk="0">
                  <a:moveTo>
                    <a:pt x="422" y="0"/>
                  </a:moveTo>
                  <a:cubicBezTo>
                    <a:pt x="412" y="0"/>
                    <a:pt x="401" y="3"/>
                    <a:pt x="390" y="9"/>
                  </a:cubicBezTo>
                  <a:cubicBezTo>
                    <a:pt x="314" y="59"/>
                    <a:pt x="252" y="96"/>
                    <a:pt x="176" y="134"/>
                  </a:cubicBezTo>
                  <a:cubicBezTo>
                    <a:pt x="101" y="172"/>
                    <a:pt x="38" y="184"/>
                    <a:pt x="13" y="260"/>
                  </a:cubicBezTo>
                  <a:cubicBezTo>
                    <a:pt x="1" y="285"/>
                    <a:pt x="1" y="335"/>
                    <a:pt x="38" y="335"/>
                  </a:cubicBezTo>
                  <a:cubicBezTo>
                    <a:pt x="50" y="337"/>
                    <a:pt x="61" y="338"/>
                    <a:pt x="72" y="338"/>
                  </a:cubicBezTo>
                  <a:cubicBezTo>
                    <a:pt x="213" y="338"/>
                    <a:pt x="359" y="203"/>
                    <a:pt x="452" y="121"/>
                  </a:cubicBezTo>
                  <a:cubicBezTo>
                    <a:pt x="505" y="79"/>
                    <a:pt x="478" y="0"/>
                    <a:pt x="42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7" name="Google Shape;5077;p50"/>
            <p:cNvSpPr/>
            <p:nvPr/>
          </p:nvSpPr>
          <p:spPr>
            <a:xfrm>
              <a:off x="1342725" y="1528275"/>
              <a:ext cx="12050" cy="14775"/>
            </a:xfrm>
            <a:custGeom>
              <a:avLst/>
              <a:gdLst/>
              <a:ahLst/>
              <a:cxnLst/>
              <a:rect l="l" t="t" r="r" b="b"/>
              <a:pathLst>
                <a:path w="482" h="591" extrusionOk="0">
                  <a:moveTo>
                    <a:pt x="386" y="1"/>
                  </a:moveTo>
                  <a:cubicBezTo>
                    <a:pt x="363" y="1"/>
                    <a:pt x="340" y="12"/>
                    <a:pt x="327" y="37"/>
                  </a:cubicBezTo>
                  <a:cubicBezTo>
                    <a:pt x="264" y="150"/>
                    <a:pt x="189" y="263"/>
                    <a:pt x="113" y="376"/>
                  </a:cubicBezTo>
                  <a:cubicBezTo>
                    <a:pt x="76" y="426"/>
                    <a:pt x="1" y="527"/>
                    <a:pt x="88" y="577"/>
                  </a:cubicBezTo>
                  <a:cubicBezTo>
                    <a:pt x="105" y="586"/>
                    <a:pt x="121" y="591"/>
                    <a:pt x="138" y="591"/>
                  </a:cubicBezTo>
                  <a:cubicBezTo>
                    <a:pt x="294" y="591"/>
                    <a:pt x="431" y="191"/>
                    <a:pt x="465" y="100"/>
                  </a:cubicBezTo>
                  <a:cubicBezTo>
                    <a:pt x="481" y="42"/>
                    <a:pt x="432" y="1"/>
                    <a:pt x="3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8" name="Google Shape;5078;p50"/>
            <p:cNvSpPr/>
            <p:nvPr/>
          </p:nvSpPr>
          <p:spPr>
            <a:xfrm>
              <a:off x="1342725" y="1518900"/>
              <a:ext cx="5550" cy="8675"/>
            </a:xfrm>
            <a:custGeom>
              <a:avLst/>
              <a:gdLst/>
              <a:ahLst/>
              <a:cxnLst/>
              <a:rect l="l" t="t" r="r" b="b"/>
              <a:pathLst>
                <a:path w="222" h="347" extrusionOk="0">
                  <a:moveTo>
                    <a:pt x="151" y="0"/>
                  </a:moveTo>
                  <a:cubicBezTo>
                    <a:pt x="127" y="0"/>
                    <a:pt x="103" y="11"/>
                    <a:pt x="88" y="36"/>
                  </a:cubicBezTo>
                  <a:cubicBezTo>
                    <a:pt x="38" y="111"/>
                    <a:pt x="1" y="212"/>
                    <a:pt x="26" y="299"/>
                  </a:cubicBezTo>
                  <a:cubicBezTo>
                    <a:pt x="26" y="330"/>
                    <a:pt x="53" y="346"/>
                    <a:pt x="81" y="346"/>
                  </a:cubicBezTo>
                  <a:cubicBezTo>
                    <a:pt x="98" y="346"/>
                    <a:pt x="116" y="339"/>
                    <a:pt x="126" y="324"/>
                  </a:cubicBezTo>
                  <a:cubicBezTo>
                    <a:pt x="189" y="262"/>
                    <a:pt x="214" y="161"/>
                    <a:pt x="214" y="73"/>
                  </a:cubicBezTo>
                  <a:cubicBezTo>
                    <a:pt x="222" y="28"/>
                    <a:pt x="187" y="0"/>
                    <a:pt x="15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9" name="Google Shape;5079;p50"/>
            <p:cNvSpPr/>
            <p:nvPr/>
          </p:nvSpPr>
          <p:spPr>
            <a:xfrm>
              <a:off x="1338325" y="1528600"/>
              <a:ext cx="7250" cy="15750"/>
            </a:xfrm>
            <a:custGeom>
              <a:avLst/>
              <a:gdLst/>
              <a:ahLst/>
              <a:cxnLst/>
              <a:rect l="l" t="t" r="r" b="b"/>
              <a:pathLst>
                <a:path w="290" h="630" extrusionOk="0">
                  <a:moveTo>
                    <a:pt x="154" y="1"/>
                  </a:moveTo>
                  <a:cubicBezTo>
                    <a:pt x="108" y="1"/>
                    <a:pt x="61" y="54"/>
                    <a:pt x="89" y="100"/>
                  </a:cubicBezTo>
                  <a:cubicBezTo>
                    <a:pt x="189" y="250"/>
                    <a:pt x="1" y="413"/>
                    <a:pt x="1" y="551"/>
                  </a:cubicBezTo>
                  <a:cubicBezTo>
                    <a:pt x="1" y="595"/>
                    <a:pt x="39" y="629"/>
                    <a:pt x="73" y="629"/>
                  </a:cubicBezTo>
                  <a:cubicBezTo>
                    <a:pt x="79" y="629"/>
                    <a:pt x="84" y="628"/>
                    <a:pt x="89" y="627"/>
                  </a:cubicBezTo>
                  <a:cubicBezTo>
                    <a:pt x="202" y="576"/>
                    <a:pt x="252" y="438"/>
                    <a:pt x="264" y="325"/>
                  </a:cubicBezTo>
                  <a:cubicBezTo>
                    <a:pt x="289" y="213"/>
                    <a:pt x="289" y="100"/>
                    <a:pt x="202" y="24"/>
                  </a:cubicBezTo>
                  <a:cubicBezTo>
                    <a:pt x="188" y="8"/>
                    <a:pt x="171" y="1"/>
                    <a:pt x="15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0" name="Google Shape;5080;p50"/>
            <p:cNvSpPr/>
            <p:nvPr/>
          </p:nvSpPr>
          <p:spPr>
            <a:xfrm>
              <a:off x="1337700" y="1541100"/>
              <a:ext cx="15550" cy="5450"/>
            </a:xfrm>
            <a:custGeom>
              <a:avLst/>
              <a:gdLst/>
              <a:ahLst/>
              <a:cxnLst/>
              <a:rect l="l" t="t" r="r" b="b"/>
              <a:pathLst>
                <a:path w="622" h="218" extrusionOk="0">
                  <a:moveTo>
                    <a:pt x="216" y="0"/>
                  </a:moveTo>
                  <a:cubicBezTo>
                    <a:pt x="137" y="0"/>
                    <a:pt x="66" y="23"/>
                    <a:pt x="26" y="89"/>
                  </a:cubicBezTo>
                  <a:cubicBezTo>
                    <a:pt x="1" y="114"/>
                    <a:pt x="13" y="152"/>
                    <a:pt x="51" y="164"/>
                  </a:cubicBezTo>
                  <a:cubicBezTo>
                    <a:pt x="78" y="180"/>
                    <a:pt x="105" y="185"/>
                    <a:pt x="133" y="185"/>
                  </a:cubicBezTo>
                  <a:cubicBezTo>
                    <a:pt x="170" y="185"/>
                    <a:pt x="209" y="177"/>
                    <a:pt x="252" y="177"/>
                  </a:cubicBezTo>
                  <a:cubicBezTo>
                    <a:pt x="340" y="177"/>
                    <a:pt x="415" y="189"/>
                    <a:pt x="490" y="214"/>
                  </a:cubicBezTo>
                  <a:cubicBezTo>
                    <a:pt x="497" y="217"/>
                    <a:pt x="504" y="218"/>
                    <a:pt x="510" y="218"/>
                  </a:cubicBezTo>
                  <a:cubicBezTo>
                    <a:pt x="576" y="218"/>
                    <a:pt x="621" y="112"/>
                    <a:pt x="553" y="89"/>
                  </a:cubicBezTo>
                  <a:cubicBezTo>
                    <a:pt x="470" y="51"/>
                    <a:pt x="334" y="0"/>
                    <a:pt x="21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1" name="Google Shape;5081;p50"/>
            <p:cNvSpPr/>
            <p:nvPr/>
          </p:nvSpPr>
          <p:spPr>
            <a:xfrm>
              <a:off x="1338325" y="1543800"/>
              <a:ext cx="15250" cy="10675"/>
            </a:xfrm>
            <a:custGeom>
              <a:avLst/>
              <a:gdLst/>
              <a:ahLst/>
              <a:cxnLst/>
              <a:rect l="l" t="t" r="r" b="b"/>
              <a:pathLst>
                <a:path w="610" h="427" extrusionOk="0">
                  <a:moveTo>
                    <a:pt x="112" y="0"/>
                  </a:moveTo>
                  <a:cubicBezTo>
                    <a:pt x="96" y="0"/>
                    <a:pt x="79" y="2"/>
                    <a:pt x="64" y="6"/>
                  </a:cubicBezTo>
                  <a:cubicBezTo>
                    <a:pt x="13" y="31"/>
                    <a:pt x="1" y="94"/>
                    <a:pt x="51" y="132"/>
                  </a:cubicBezTo>
                  <a:cubicBezTo>
                    <a:pt x="126" y="182"/>
                    <a:pt x="214" y="182"/>
                    <a:pt x="302" y="232"/>
                  </a:cubicBezTo>
                  <a:cubicBezTo>
                    <a:pt x="377" y="270"/>
                    <a:pt x="453" y="332"/>
                    <a:pt x="515" y="408"/>
                  </a:cubicBezTo>
                  <a:cubicBezTo>
                    <a:pt x="525" y="421"/>
                    <a:pt x="537" y="426"/>
                    <a:pt x="548" y="426"/>
                  </a:cubicBezTo>
                  <a:cubicBezTo>
                    <a:pt x="580" y="426"/>
                    <a:pt x="609" y="382"/>
                    <a:pt x="591" y="345"/>
                  </a:cubicBezTo>
                  <a:cubicBezTo>
                    <a:pt x="540" y="245"/>
                    <a:pt x="465" y="157"/>
                    <a:pt x="377" y="94"/>
                  </a:cubicBezTo>
                  <a:cubicBezTo>
                    <a:pt x="303" y="52"/>
                    <a:pt x="202" y="0"/>
                    <a:pt x="11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2" name="Google Shape;5082;p50"/>
            <p:cNvSpPr/>
            <p:nvPr/>
          </p:nvSpPr>
          <p:spPr>
            <a:xfrm>
              <a:off x="1395125" y="1542900"/>
              <a:ext cx="74050" cy="70050"/>
            </a:xfrm>
            <a:custGeom>
              <a:avLst/>
              <a:gdLst/>
              <a:ahLst/>
              <a:cxnLst/>
              <a:rect l="l" t="t" r="r" b="b"/>
              <a:pathLst>
                <a:path w="2962" h="2802" extrusionOk="0">
                  <a:moveTo>
                    <a:pt x="1088" y="1"/>
                  </a:moveTo>
                  <a:cubicBezTo>
                    <a:pt x="899" y="1"/>
                    <a:pt x="689" y="154"/>
                    <a:pt x="628" y="356"/>
                  </a:cubicBezTo>
                  <a:cubicBezTo>
                    <a:pt x="540" y="632"/>
                    <a:pt x="1042" y="1171"/>
                    <a:pt x="1042" y="1171"/>
                  </a:cubicBezTo>
                  <a:cubicBezTo>
                    <a:pt x="1042" y="1171"/>
                    <a:pt x="773" y="1037"/>
                    <a:pt x="504" y="1037"/>
                  </a:cubicBezTo>
                  <a:cubicBezTo>
                    <a:pt x="465" y="1037"/>
                    <a:pt x="427" y="1040"/>
                    <a:pt x="389" y="1046"/>
                  </a:cubicBezTo>
                  <a:cubicBezTo>
                    <a:pt x="201" y="1084"/>
                    <a:pt x="38" y="1171"/>
                    <a:pt x="13" y="1435"/>
                  </a:cubicBezTo>
                  <a:cubicBezTo>
                    <a:pt x="0" y="1699"/>
                    <a:pt x="226" y="1887"/>
                    <a:pt x="439" y="1912"/>
                  </a:cubicBezTo>
                  <a:cubicBezTo>
                    <a:pt x="466" y="1914"/>
                    <a:pt x="492" y="1915"/>
                    <a:pt x="518" y="1915"/>
                  </a:cubicBezTo>
                  <a:cubicBezTo>
                    <a:pt x="803" y="1915"/>
                    <a:pt x="1067" y="1799"/>
                    <a:pt x="1067" y="1799"/>
                  </a:cubicBezTo>
                  <a:lnTo>
                    <a:pt x="1067" y="1799"/>
                  </a:lnTo>
                  <a:cubicBezTo>
                    <a:pt x="1067" y="1799"/>
                    <a:pt x="502" y="2527"/>
                    <a:pt x="1130" y="2778"/>
                  </a:cubicBezTo>
                  <a:cubicBezTo>
                    <a:pt x="1173" y="2794"/>
                    <a:pt x="1216" y="2802"/>
                    <a:pt x="1258" y="2802"/>
                  </a:cubicBezTo>
                  <a:cubicBezTo>
                    <a:pt x="1568" y="2802"/>
                    <a:pt x="1823" y="2379"/>
                    <a:pt x="1757" y="1937"/>
                  </a:cubicBezTo>
                  <a:lnTo>
                    <a:pt x="1757" y="1937"/>
                  </a:lnTo>
                  <a:cubicBezTo>
                    <a:pt x="1895" y="2100"/>
                    <a:pt x="2184" y="2326"/>
                    <a:pt x="2384" y="2401"/>
                  </a:cubicBezTo>
                  <a:cubicBezTo>
                    <a:pt x="2436" y="2421"/>
                    <a:pt x="2492" y="2430"/>
                    <a:pt x="2548" y="2430"/>
                  </a:cubicBezTo>
                  <a:cubicBezTo>
                    <a:pt x="2708" y="2430"/>
                    <a:pt x="2865" y="2353"/>
                    <a:pt x="2912" y="2213"/>
                  </a:cubicBezTo>
                  <a:cubicBezTo>
                    <a:pt x="2962" y="2075"/>
                    <a:pt x="2912" y="1937"/>
                    <a:pt x="2849" y="1811"/>
                  </a:cubicBezTo>
                  <a:cubicBezTo>
                    <a:pt x="2686" y="1535"/>
                    <a:pt x="2359" y="1460"/>
                    <a:pt x="2071" y="1335"/>
                  </a:cubicBezTo>
                  <a:cubicBezTo>
                    <a:pt x="2359" y="1259"/>
                    <a:pt x="2723" y="1046"/>
                    <a:pt x="2736" y="770"/>
                  </a:cubicBezTo>
                  <a:cubicBezTo>
                    <a:pt x="2748" y="500"/>
                    <a:pt x="2497" y="255"/>
                    <a:pt x="2229" y="255"/>
                  </a:cubicBezTo>
                  <a:cubicBezTo>
                    <a:pt x="2222" y="255"/>
                    <a:pt x="2215" y="255"/>
                    <a:pt x="2209" y="255"/>
                  </a:cubicBezTo>
                  <a:cubicBezTo>
                    <a:pt x="1933" y="268"/>
                    <a:pt x="1732" y="469"/>
                    <a:pt x="1581" y="883"/>
                  </a:cubicBezTo>
                  <a:cubicBezTo>
                    <a:pt x="1606" y="582"/>
                    <a:pt x="1531" y="306"/>
                    <a:pt x="1305" y="92"/>
                  </a:cubicBezTo>
                  <a:cubicBezTo>
                    <a:pt x="1245" y="28"/>
                    <a:pt x="1168" y="1"/>
                    <a:pt x="1088" y="1"/>
                  </a:cubicBezTo>
                  <a:close/>
                </a:path>
              </a:pathLst>
            </a:custGeom>
            <a:solidFill>
              <a:srgbClr val="F5A1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3" name="Google Shape;5083;p50"/>
            <p:cNvSpPr/>
            <p:nvPr/>
          </p:nvSpPr>
          <p:spPr>
            <a:xfrm>
              <a:off x="1435150" y="1580900"/>
              <a:ext cx="11550" cy="6225"/>
            </a:xfrm>
            <a:custGeom>
              <a:avLst/>
              <a:gdLst/>
              <a:ahLst/>
              <a:cxnLst/>
              <a:rect l="l" t="t" r="r" b="b"/>
              <a:pathLst>
                <a:path w="462" h="249" extrusionOk="0">
                  <a:moveTo>
                    <a:pt x="135" y="1"/>
                  </a:moveTo>
                  <a:cubicBezTo>
                    <a:pt x="27" y="1"/>
                    <a:pt x="1" y="179"/>
                    <a:pt x="131" y="191"/>
                  </a:cubicBezTo>
                  <a:cubicBezTo>
                    <a:pt x="206" y="191"/>
                    <a:pt x="282" y="216"/>
                    <a:pt x="357" y="241"/>
                  </a:cubicBezTo>
                  <a:cubicBezTo>
                    <a:pt x="366" y="246"/>
                    <a:pt x="375" y="248"/>
                    <a:pt x="384" y="248"/>
                  </a:cubicBezTo>
                  <a:cubicBezTo>
                    <a:pt x="440" y="248"/>
                    <a:pt x="462" y="149"/>
                    <a:pt x="407" y="116"/>
                  </a:cubicBezTo>
                  <a:cubicBezTo>
                    <a:pt x="332" y="66"/>
                    <a:pt x="244" y="28"/>
                    <a:pt x="156" y="3"/>
                  </a:cubicBezTo>
                  <a:cubicBezTo>
                    <a:pt x="149" y="1"/>
                    <a:pt x="142" y="1"/>
                    <a:pt x="13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4" name="Google Shape;5084;p50"/>
            <p:cNvSpPr/>
            <p:nvPr/>
          </p:nvSpPr>
          <p:spPr>
            <a:xfrm>
              <a:off x="1434025" y="1576525"/>
              <a:ext cx="11000" cy="6775"/>
            </a:xfrm>
            <a:custGeom>
              <a:avLst/>
              <a:gdLst/>
              <a:ahLst/>
              <a:cxnLst/>
              <a:rect l="l" t="t" r="r" b="b"/>
              <a:pathLst>
                <a:path w="440" h="271" extrusionOk="0">
                  <a:moveTo>
                    <a:pt x="314" y="0"/>
                  </a:moveTo>
                  <a:cubicBezTo>
                    <a:pt x="199" y="0"/>
                    <a:pt x="81" y="51"/>
                    <a:pt x="13" y="153"/>
                  </a:cubicBezTo>
                  <a:cubicBezTo>
                    <a:pt x="0" y="178"/>
                    <a:pt x="0" y="215"/>
                    <a:pt x="13" y="241"/>
                  </a:cubicBezTo>
                  <a:cubicBezTo>
                    <a:pt x="27" y="261"/>
                    <a:pt x="48" y="271"/>
                    <a:pt x="71" y="271"/>
                  </a:cubicBezTo>
                  <a:cubicBezTo>
                    <a:pt x="89" y="271"/>
                    <a:pt x="109" y="264"/>
                    <a:pt x="126" y="253"/>
                  </a:cubicBezTo>
                  <a:cubicBezTo>
                    <a:pt x="163" y="241"/>
                    <a:pt x="188" y="190"/>
                    <a:pt x="226" y="178"/>
                  </a:cubicBezTo>
                  <a:cubicBezTo>
                    <a:pt x="276" y="140"/>
                    <a:pt x="327" y="128"/>
                    <a:pt x="377" y="115"/>
                  </a:cubicBezTo>
                  <a:cubicBezTo>
                    <a:pt x="439" y="115"/>
                    <a:pt x="414" y="15"/>
                    <a:pt x="352" y="2"/>
                  </a:cubicBezTo>
                  <a:cubicBezTo>
                    <a:pt x="339" y="1"/>
                    <a:pt x="326" y="0"/>
                    <a:pt x="31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5" name="Google Shape;5085;p50"/>
            <p:cNvSpPr/>
            <p:nvPr/>
          </p:nvSpPr>
          <p:spPr>
            <a:xfrm>
              <a:off x="1437475" y="1565475"/>
              <a:ext cx="9775" cy="9600"/>
            </a:xfrm>
            <a:custGeom>
              <a:avLst/>
              <a:gdLst/>
              <a:ahLst/>
              <a:cxnLst/>
              <a:rect l="l" t="t" r="r" b="b"/>
              <a:pathLst>
                <a:path w="391" h="384" extrusionOk="0">
                  <a:moveTo>
                    <a:pt x="303" y="1"/>
                  </a:moveTo>
                  <a:cubicBezTo>
                    <a:pt x="289" y="1"/>
                    <a:pt x="275" y="6"/>
                    <a:pt x="264" y="18"/>
                  </a:cubicBezTo>
                  <a:cubicBezTo>
                    <a:pt x="201" y="80"/>
                    <a:pt x="151" y="130"/>
                    <a:pt x="88" y="181"/>
                  </a:cubicBezTo>
                  <a:cubicBezTo>
                    <a:pt x="38" y="231"/>
                    <a:pt x="13" y="256"/>
                    <a:pt x="0" y="331"/>
                  </a:cubicBezTo>
                  <a:cubicBezTo>
                    <a:pt x="0" y="353"/>
                    <a:pt x="19" y="384"/>
                    <a:pt x="40" y="384"/>
                  </a:cubicBezTo>
                  <a:cubicBezTo>
                    <a:pt x="44" y="384"/>
                    <a:pt x="47" y="383"/>
                    <a:pt x="50" y="381"/>
                  </a:cubicBezTo>
                  <a:cubicBezTo>
                    <a:pt x="189" y="369"/>
                    <a:pt x="289" y="193"/>
                    <a:pt x="352" y="93"/>
                  </a:cubicBezTo>
                  <a:cubicBezTo>
                    <a:pt x="390" y="54"/>
                    <a:pt x="347" y="1"/>
                    <a:pt x="30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6" name="Google Shape;5086;p50"/>
            <p:cNvSpPr/>
            <p:nvPr/>
          </p:nvSpPr>
          <p:spPr>
            <a:xfrm>
              <a:off x="1431500" y="1568750"/>
              <a:ext cx="7100" cy="14225"/>
            </a:xfrm>
            <a:custGeom>
              <a:avLst/>
              <a:gdLst/>
              <a:ahLst/>
              <a:cxnLst/>
              <a:rect l="l" t="t" r="r" b="b"/>
              <a:pathLst>
                <a:path w="284" h="569" extrusionOk="0">
                  <a:moveTo>
                    <a:pt x="205" y="0"/>
                  </a:moveTo>
                  <a:cubicBezTo>
                    <a:pt x="175" y="0"/>
                    <a:pt x="144" y="16"/>
                    <a:pt x="139" y="50"/>
                  </a:cubicBezTo>
                  <a:cubicBezTo>
                    <a:pt x="101" y="188"/>
                    <a:pt x="38" y="313"/>
                    <a:pt x="13" y="451"/>
                  </a:cubicBezTo>
                  <a:cubicBezTo>
                    <a:pt x="1" y="489"/>
                    <a:pt x="13" y="539"/>
                    <a:pt x="51" y="564"/>
                  </a:cubicBezTo>
                  <a:lnTo>
                    <a:pt x="76" y="564"/>
                  </a:lnTo>
                  <a:cubicBezTo>
                    <a:pt x="86" y="567"/>
                    <a:pt x="96" y="569"/>
                    <a:pt x="106" y="569"/>
                  </a:cubicBezTo>
                  <a:cubicBezTo>
                    <a:pt x="137" y="569"/>
                    <a:pt x="167" y="555"/>
                    <a:pt x="177" y="526"/>
                  </a:cubicBezTo>
                  <a:cubicBezTo>
                    <a:pt x="252" y="388"/>
                    <a:pt x="277" y="225"/>
                    <a:pt x="277" y="75"/>
                  </a:cubicBezTo>
                  <a:cubicBezTo>
                    <a:pt x="284" y="26"/>
                    <a:pt x="244" y="0"/>
                    <a:pt x="20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7" name="Google Shape;5087;p50"/>
            <p:cNvSpPr/>
            <p:nvPr/>
          </p:nvSpPr>
          <p:spPr>
            <a:xfrm>
              <a:off x="1426800" y="1562525"/>
              <a:ext cx="4725" cy="8000"/>
            </a:xfrm>
            <a:custGeom>
              <a:avLst/>
              <a:gdLst/>
              <a:ahLst/>
              <a:cxnLst/>
              <a:rect l="l" t="t" r="r" b="b"/>
              <a:pathLst>
                <a:path w="189" h="320" extrusionOk="0">
                  <a:moveTo>
                    <a:pt x="99" y="1"/>
                  </a:moveTo>
                  <a:cubicBezTo>
                    <a:pt x="70" y="1"/>
                    <a:pt x="38" y="16"/>
                    <a:pt x="26" y="48"/>
                  </a:cubicBezTo>
                  <a:cubicBezTo>
                    <a:pt x="13" y="123"/>
                    <a:pt x="1" y="211"/>
                    <a:pt x="38" y="286"/>
                  </a:cubicBezTo>
                  <a:cubicBezTo>
                    <a:pt x="50" y="309"/>
                    <a:pt x="70" y="319"/>
                    <a:pt x="90" y="319"/>
                  </a:cubicBezTo>
                  <a:cubicBezTo>
                    <a:pt x="114" y="319"/>
                    <a:pt x="138" y="306"/>
                    <a:pt x="151" y="286"/>
                  </a:cubicBezTo>
                  <a:cubicBezTo>
                    <a:pt x="189" y="211"/>
                    <a:pt x="189" y="123"/>
                    <a:pt x="164" y="48"/>
                  </a:cubicBezTo>
                  <a:cubicBezTo>
                    <a:pt x="157" y="16"/>
                    <a:pt x="129" y="1"/>
                    <a:pt x="9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8" name="Google Shape;5088;p50"/>
            <p:cNvSpPr/>
            <p:nvPr/>
          </p:nvSpPr>
          <p:spPr>
            <a:xfrm>
              <a:off x="1425700" y="1571425"/>
              <a:ext cx="8350" cy="14025"/>
            </a:xfrm>
            <a:custGeom>
              <a:avLst/>
              <a:gdLst/>
              <a:ahLst/>
              <a:cxnLst/>
              <a:rect l="l" t="t" r="r" b="b"/>
              <a:pathLst>
                <a:path w="334" h="561" extrusionOk="0">
                  <a:moveTo>
                    <a:pt x="109" y="1"/>
                  </a:moveTo>
                  <a:cubicBezTo>
                    <a:pt x="53" y="1"/>
                    <a:pt x="0" y="74"/>
                    <a:pt x="45" y="118"/>
                  </a:cubicBezTo>
                  <a:cubicBezTo>
                    <a:pt x="158" y="219"/>
                    <a:pt x="45" y="394"/>
                    <a:pt x="82" y="507"/>
                  </a:cubicBezTo>
                  <a:cubicBezTo>
                    <a:pt x="91" y="534"/>
                    <a:pt x="119" y="561"/>
                    <a:pt x="148" y="561"/>
                  </a:cubicBezTo>
                  <a:cubicBezTo>
                    <a:pt x="160" y="561"/>
                    <a:pt x="172" y="556"/>
                    <a:pt x="183" y="545"/>
                  </a:cubicBezTo>
                  <a:cubicBezTo>
                    <a:pt x="333" y="445"/>
                    <a:pt x="296" y="93"/>
                    <a:pt x="132" y="5"/>
                  </a:cubicBezTo>
                  <a:cubicBezTo>
                    <a:pt x="125" y="2"/>
                    <a:pt x="117" y="1"/>
                    <a:pt x="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9" name="Google Shape;5089;p50"/>
            <p:cNvSpPr/>
            <p:nvPr/>
          </p:nvSpPr>
          <p:spPr>
            <a:xfrm>
              <a:off x="1427750" y="1580975"/>
              <a:ext cx="13500" cy="5750"/>
            </a:xfrm>
            <a:custGeom>
              <a:avLst/>
              <a:gdLst/>
              <a:ahLst/>
              <a:cxnLst/>
              <a:rect l="l" t="t" r="r" b="b"/>
              <a:pathLst>
                <a:path w="540" h="230" extrusionOk="0">
                  <a:moveTo>
                    <a:pt x="319" y="0"/>
                  </a:moveTo>
                  <a:cubicBezTo>
                    <a:pt x="190" y="0"/>
                    <a:pt x="40" y="33"/>
                    <a:pt x="13" y="150"/>
                  </a:cubicBezTo>
                  <a:cubicBezTo>
                    <a:pt x="0" y="176"/>
                    <a:pt x="25" y="213"/>
                    <a:pt x="50" y="226"/>
                  </a:cubicBezTo>
                  <a:cubicBezTo>
                    <a:pt x="62" y="228"/>
                    <a:pt x="73" y="229"/>
                    <a:pt x="83" y="229"/>
                  </a:cubicBezTo>
                  <a:cubicBezTo>
                    <a:pt x="127" y="229"/>
                    <a:pt x="160" y="209"/>
                    <a:pt x="201" y="188"/>
                  </a:cubicBezTo>
                  <a:cubicBezTo>
                    <a:pt x="276" y="163"/>
                    <a:pt x="352" y="150"/>
                    <a:pt x="439" y="150"/>
                  </a:cubicBezTo>
                  <a:cubicBezTo>
                    <a:pt x="515" y="150"/>
                    <a:pt x="540" y="25"/>
                    <a:pt x="452" y="12"/>
                  </a:cubicBezTo>
                  <a:cubicBezTo>
                    <a:pt x="417" y="5"/>
                    <a:pt x="369" y="0"/>
                    <a:pt x="31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0" name="Google Shape;5090;p50"/>
            <p:cNvSpPr/>
            <p:nvPr/>
          </p:nvSpPr>
          <p:spPr>
            <a:xfrm>
              <a:off x="1428375" y="1583725"/>
              <a:ext cx="15225" cy="6925"/>
            </a:xfrm>
            <a:custGeom>
              <a:avLst/>
              <a:gdLst/>
              <a:ahLst/>
              <a:cxnLst/>
              <a:rect l="l" t="t" r="r" b="b"/>
              <a:pathLst>
                <a:path w="609" h="277" extrusionOk="0">
                  <a:moveTo>
                    <a:pt x="181" y="0"/>
                  </a:moveTo>
                  <a:cubicBezTo>
                    <a:pt x="133" y="0"/>
                    <a:pt x="88" y="12"/>
                    <a:pt x="51" y="40"/>
                  </a:cubicBezTo>
                  <a:cubicBezTo>
                    <a:pt x="0" y="78"/>
                    <a:pt x="13" y="141"/>
                    <a:pt x="63" y="166"/>
                  </a:cubicBezTo>
                  <a:cubicBezTo>
                    <a:pt x="91" y="175"/>
                    <a:pt x="119" y="178"/>
                    <a:pt x="147" y="178"/>
                  </a:cubicBezTo>
                  <a:cubicBezTo>
                    <a:pt x="177" y="178"/>
                    <a:pt x="207" y="175"/>
                    <a:pt x="238" y="175"/>
                  </a:cubicBezTo>
                  <a:cubicBezTo>
                    <a:pt x="255" y="175"/>
                    <a:pt x="272" y="176"/>
                    <a:pt x="289" y="178"/>
                  </a:cubicBezTo>
                  <a:cubicBezTo>
                    <a:pt x="364" y="191"/>
                    <a:pt x="440" y="229"/>
                    <a:pt x="515" y="266"/>
                  </a:cubicBezTo>
                  <a:cubicBezTo>
                    <a:pt x="524" y="274"/>
                    <a:pt x="534" y="277"/>
                    <a:pt x="543" y="277"/>
                  </a:cubicBezTo>
                  <a:cubicBezTo>
                    <a:pt x="581" y="277"/>
                    <a:pt x="608" y="221"/>
                    <a:pt x="578" y="191"/>
                  </a:cubicBezTo>
                  <a:cubicBezTo>
                    <a:pt x="493" y="106"/>
                    <a:pt x="323" y="0"/>
                    <a:pt x="18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1" name="Google Shape;5091;p50"/>
            <p:cNvSpPr/>
            <p:nvPr/>
          </p:nvSpPr>
          <p:spPr>
            <a:xfrm>
              <a:off x="1082975" y="2229725"/>
              <a:ext cx="86300" cy="102900"/>
            </a:xfrm>
            <a:custGeom>
              <a:avLst/>
              <a:gdLst/>
              <a:ahLst/>
              <a:cxnLst/>
              <a:rect l="l" t="t" r="r" b="b"/>
              <a:pathLst>
                <a:path w="3452" h="4116" extrusionOk="0">
                  <a:moveTo>
                    <a:pt x="816" y="1"/>
                  </a:moveTo>
                  <a:lnTo>
                    <a:pt x="364" y="277"/>
                  </a:lnTo>
                  <a:cubicBezTo>
                    <a:pt x="113" y="666"/>
                    <a:pt x="0" y="1105"/>
                    <a:pt x="75" y="1569"/>
                  </a:cubicBezTo>
                  <a:cubicBezTo>
                    <a:pt x="201" y="2260"/>
                    <a:pt x="552" y="3075"/>
                    <a:pt x="1054" y="3602"/>
                  </a:cubicBezTo>
                  <a:cubicBezTo>
                    <a:pt x="1352" y="3923"/>
                    <a:pt x="1842" y="4115"/>
                    <a:pt x="2299" y="4115"/>
                  </a:cubicBezTo>
                  <a:cubicBezTo>
                    <a:pt x="2861" y="4115"/>
                    <a:pt x="3372" y="3825"/>
                    <a:pt x="3413" y="3125"/>
                  </a:cubicBezTo>
                  <a:cubicBezTo>
                    <a:pt x="3451" y="2448"/>
                    <a:pt x="3037" y="1845"/>
                    <a:pt x="2660" y="1331"/>
                  </a:cubicBezTo>
                  <a:cubicBezTo>
                    <a:pt x="2196" y="704"/>
                    <a:pt x="1631" y="89"/>
                    <a:pt x="816" y="1"/>
                  </a:cubicBezTo>
                  <a:close/>
                </a:path>
              </a:pathLst>
            </a:custGeom>
            <a:solidFill>
              <a:srgbClr val="E740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2" name="Google Shape;5092;p50"/>
            <p:cNvSpPr/>
            <p:nvPr/>
          </p:nvSpPr>
          <p:spPr>
            <a:xfrm>
              <a:off x="1082650" y="2226025"/>
              <a:ext cx="38300" cy="31750"/>
            </a:xfrm>
            <a:custGeom>
              <a:avLst/>
              <a:gdLst/>
              <a:ahLst/>
              <a:cxnLst/>
              <a:rect l="l" t="t" r="r" b="b"/>
              <a:pathLst>
                <a:path w="1532" h="1270" extrusionOk="0">
                  <a:moveTo>
                    <a:pt x="820" y="1"/>
                  </a:moveTo>
                  <a:cubicBezTo>
                    <a:pt x="735" y="1"/>
                    <a:pt x="643" y="22"/>
                    <a:pt x="540" y="74"/>
                  </a:cubicBezTo>
                  <a:cubicBezTo>
                    <a:pt x="452" y="99"/>
                    <a:pt x="377" y="149"/>
                    <a:pt x="314" y="212"/>
                  </a:cubicBezTo>
                  <a:cubicBezTo>
                    <a:pt x="214" y="312"/>
                    <a:pt x="164" y="450"/>
                    <a:pt x="113" y="588"/>
                  </a:cubicBezTo>
                  <a:cubicBezTo>
                    <a:pt x="63" y="726"/>
                    <a:pt x="1" y="864"/>
                    <a:pt x="1" y="1015"/>
                  </a:cubicBezTo>
                  <a:cubicBezTo>
                    <a:pt x="1" y="1115"/>
                    <a:pt x="38" y="1241"/>
                    <a:pt x="139" y="1266"/>
                  </a:cubicBezTo>
                  <a:cubicBezTo>
                    <a:pt x="149" y="1268"/>
                    <a:pt x="160" y="1270"/>
                    <a:pt x="170" y="1270"/>
                  </a:cubicBezTo>
                  <a:cubicBezTo>
                    <a:pt x="257" y="1270"/>
                    <a:pt x="332" y="1180"/>
                    <a:pt x="377" y="1090"/>
                  </a:cubicBezTo>
                  <a:cubicBezTo>
                    <a:pt x="477" y="927"/>
                    <a:pt x="528" y="739"/>
                    <a:pt x="540" y="550"/>
                  </a:cubicBezTo>
                  <a:cubicBezTo>
                    <a:pt x="628" y="714"/>
                    <a:pt x="753" y="852"/>
                    <a:pt x="917" y="939"/>
                  </a:cubicBezTo>
                  <a:cubicBezTo>
                    <a:pt x="944" y="958"/>
                    <a:pt x="972" y="969"/>
                    <a:pt x="999" y="969"/>
                  </a:cubicBezTo>
                  <a:cubicBezTo>
                    <a:pt x="1009" y="969"/>
                    <a:pt x="1019" y="968"/>
                    <a:pt x="1030" y="964"/>
                  </a:cubicBezTo>
                  <a:cubicBezTo>
                    <a:pt x="1080" y="952"/>
                    <a:pt x="1105" y="889"/>
                    <a:pt x="1105" y="839"/>
                  </a:cubicBezTo>
                  <a:cubicBezTo>
                    <a:pt x="1092" y="776"/>
                    <a:pt x="1067" y="739"/>
                    <a:pt x="1030" y="688"/>
                  </a:cubicBezTo>
                  <a:lnTo>
                    <a:pt x="841" y="437"/>
                  </a:lnTo>
                  <a:lnTo>
                    <a:pt x="841" y="437"/>
                  </a:lnTo>
                  <a:cubicBezTo>
                    <a:pt x="967" y="488"/>
                    <a:pt x="1080" y="538"/>
                    <a:pt x="1205" y="601"/>
                  </a:cubicBezTo>
                  <a:cubicBezTo>
                    <a:pt x="1256" y="621"/>
                    <a:pt x="1308" y="642"/>
                    <a:pt x="1359" y="642"/>
                  </a:cubicBezTo>
                  <a:cubicBezTo>
                    <a:pt x="1370" y="642"/>
                    <a:pt x="1382" y="641"/>
                    <a:pt x="1393" y="638"/>
                  </a:cubicBezTo>
                  <a:cubicBezTo>
                    <a:pt x="1456" y="638"/>
                    <a:pt x="1519" y="588"/>
                    <a:pt x="1531" y="525"/>
                  </a:cubicBezTo>
                  <a:cubicBezTo>
                    <a:pt x="1531" y="475"/>
                    <a:pt x="1494" y="425"/>
                    <a:pt x="1456" y="387"/>
                  </a:cubicBezTo>
                  <a:cubicBezTo>
                    <a:pt x="1275" y="216"/>
                    <a:pt x="1087" y="1"/>
                    <a:pt x="820" y="1"/>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3" name="Google Shape;5093;p50"/>
            <p:cNvSpPr/>
            <p:nvPr/>
          </p:nvSpPr>
          <p:spPr>
            <a:xfrm>
              <a:off x="976300" y="2222525"/>
              <a:ext cx="65900" cy="102025"/>
            </a:xfrm>
            <a:custGeom>
              <a:avLst/>
              <a:gdLst/>
              <a:ahLst/>
              <a:cxnLst/>
              <a:rect l="l" t="t" r="r" b="b"/>
              <a:pathLst>
                <a:path w="2636" h="4081" extrusionOk="0">
                  <a:moveTo>
                    <a:pt x="1406" y="0"/>
                  </a:moveTo>
                  <a:lnTo>
                    <a:pt x="929" y="63"/>
                  </a:lnTo>
                  <a:cubicBezTo>
                    <a:pt x="565" y="289"/>
                    <a:pt x="302" y="603"/>
                    <a:pt x="189" y="1004"/>
                  </a:cubicBezTo>
                  <a:cubicBezTo>
                    <a:pt x="26" y="1632"/>
                    <a:pt x="0" y="2435"/>
                    <a:pt x="214" y="3062"/>
                  </a:cubicBezTo>
                  <a:cubicBezTo>
                    <a:pt x="399" y="3602"/>
                    <a:pt x="999" y="4080"/>
                    <a:pt x="1550" y="4080"/>
                  </a:cubicBezTo>
                  <a:cubicBezTo>
                    <a:pt x="1857" y="4080"/>
                    <a:pt x="2150" y="3932"/>
                    <a:pt x="2347" y="3564"/>
                  </a:cubicBezTo>
                  <a:cubicBezTo>
                    <a:pt x="2636" y="3024"/>
                    <a:pt x="2523" y="2372"/>
                    <a:pt x="2410" y="1795"/>
                  </a:cubicBezTo>
                  <a:cubicBezTo>
                    <a:pt x="2272" y="1104"/>
                    <a:pt x="2033" y="389"/>
                    <a:pt x="1406" y="0"/>
                  </a:cubicBezTo>
                  <a:close/>
                </a:path>
              </a:pathLst>
            </a:custGeom>
            <a:solidFill>
              <a:srgbClr val="C02A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4" name="Google Shape;5094;p50"/>
            <p:cNvSpPr/>
            <p:nvPr/>
          </p:nvSpPr>
          <p:spPr>
            <a:xfrm>
              <a:off x="984450" y="2218000"/>
              <a:ext cx="38300" cy="23425"/>
            </a:xfrm>
            <a:custGeom>
              <a:avLst/>
              <a:gdLst/>
              <a:ahLst/>
              <a:cxnLst/>
              <a:rect l="l" t="t" r="r" b="b"/>
              <a:pathLst>
                <a:path w="1532" h="937" extrusionOk="0">
                  <a:moveTo>
                    <a:pt x="804" y="1"/>
                  </a:moveTo>
                  <a:cubicBezTo>
                    <a:pt x="745" y="1"/>
                    <a:pt x="683" y="12"/>
                    <a:pt x="628" y="31"/>
                  </a:cubicBezTo>
                  <a:cubicBezTo>
                    <a:pt x="503" y="81"/>
                    <a:pt x="415" y="181"/>
                    <a:pt x="314" y="269"/>
                  </a:cubicBezTo>
                  <a:cubicBezTo>
                    <a:pt x="214" y="369"/>
                    <a:pt x="114" y="457"/>
                    <a:pt x="63" y="583"/>
                  </a:cubicBezTo>
                  <a:cubicBezTo>
                    <a:pt x="13" y="658"/>
                    <a:pt x="1" y="771"/>
                    <a:pt x="76" y="834"/>
                  </a:cubicBezTo>
                  <a:cubicBezTo>
                    <a:pt x="101" y="855"/>
                    <a:pt x="130" y="863"/>
                    <a:pt x="161" y="863"/>
                  </a:cubicBezTo>
                  <a:cubicBezTo>
                    <a:pt x="222" y="863"/>
                    <a:pt x="289" y="830"/>
                    <a:pt x="340" y="796"/>
                  </a:cubicBezTo>
                  <a:cubicBezTo>
                    <a:pt x="490" y="683"/>
                    <a:pt x="603" y="558"/>
                    <a:pt x="691" y="407"/>
                  </a:cubicBezTo>
                  <a:cubicBezTo>
                    <a:pt x="691" y="570"/>
                    <a:pt x="741" y="733"/>
                    <a:pt x="842" y="871"/>
                  </a:cubicBezTo>
                  <a:cubicBezTo>
                    <a:pt x="867" y="896"/>
                    <a:pt x="892" y="934"/>
                    <a:pt x="929" y="934"/>
                  </a:cubicBezTo>
                  <a:cubicBezTo>
                    <a:pt x="935" y="935"/>
                    <a:pt x="940" y="936"/>
                    <a:pt x="945" y="936"/>
                  </a:cubicBezTo>
                  <a:cubicBezTo>
                    <a:pt x="987" y="936"/>
                    <a:pt x="1020" y="892"/>
                    <a:pt x="1042" y="859"/>
                  </a:cubicBezTo>
                  <a:cubicBezTo>
                    <a:pt x="1055" y="809"/>
                    <a:pt x="1042" y="758"/>
                    <a:pt x="1030" y="708"/>
                  </a:cubicBezTo>
                  <a:cubicBezTo>
                    <a:pt x="1017" y="608"/>
                    <a:pt x="992" y="520"/>
                    <a:pt x="980" y="432"/>
                  </a:cubicBezTo>
                  <a:lnTo>
                    <a:pt x="980" y="432"/>
                  </a:lnTo>
                  <a:cubicBezTo>
                    <a:pt x="1055" y="520"/>
                    <a:pt x="1130" y="608"/>
                    <a:pt x="1218" y="696"/>
                  </a:cubicBezTo>
                  <a:cubicBezTo>
                    <a:pt x="1256" y="733"/>
                    <a:pt x="1293" y="784"/>
                    <a:pt x="1356" y="809"/>
                  </a:cubicBezTo>
                  <a:cubicBezTo>
                    <a:pt x="1368" y="812"/>
                    <a:pt x="1381" y="813"/>
                    <a:pt x="1395" y="813"/>
                  </a:cubicBezTo>
                  <a:cubicBezTo>
                    <a:pt x="1439" y="813"/>
                    <a:pt x="1487" y="797"/>
                    <a:pt x="1507" y="758"/>
                  </a:cubicBezTo>
                  <a:cubicBezTo>
                    <a:pt x="1532" y="721"/>
                    <a:pt x="1519" y="658"/>
                    <a:pt x="1494" y="620"/>
                  </a:cubicBezTo>
                  <a:cubicBezTo>
                    <a:pt x="1395" y="349"/>
                    <a:pt x="1297" y="5"/>
                    <a:pt x="889" y="5"/>
                  </a:cubicBezTo>
                  <a:cubicBezTo>
                    <a:pt x="881" y="5"/>
                    <a:pt x="874" y="5"/>
                    <a:pt x="867" y="6"/>
                  </a:cubicBezTo>
                  <a:cubicBezTo>
                    <a:pt x="846" y="2"/>
                    <a:pt x="825" y="1"/>
                    <a:pt x="804" y="1"/>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5" name="Google Shape;5095;p50"/>
            <p:cNvSpPr/>
            <p:nvPr/>
          </p:nvSpPr>
          <p:spPr>
            <a:xfrm>
              <a:off x="858225" y="2152875"/>
              <a:ext cx="66650" cy="92250"/>
            </a:xfrm>
            <a:custGeom>
              <a:avLst/>
              <a:gdLst/>
              <a:ahLst/>
              <a:cxnLst/>
              <a:rect l="l" t="t" r="r" b="b"/>
              <a:pathLst>
                <a:path w="2666" h="3690" extrusionOk="0">
                  <a:moveTo>
                    <a:pt x="1862" y="0"/>
                  </a:moveTo>
                  <a:cubicBezTo>
                    <a:pt x="1473" y="38"/>
                    <a:pt x="1122" y="214"/>
                    <a:pt x="871" y="502"/>
                  </a:cubicBezTo>
                  <a:cubicBezTo>
                    <a:pt x="482" y="954"/>
                    <a:pt x="143" y="1632"/>
                    <a:pt x="80" y="2234"/>
                  </a:cubicBezTo>
                  <a:cubicBezTo>
                    <a:pt x="1" y="2879"/>
                    <a:pt x="495" y="3689"/>
                    <a:pt x="1133" y="3689"/>
                  </a:cubicBezTo>
                  <a:cubicBezTo>
                    <a:pt x="1302" y="3689"/>
                    <a:pt x="1481" y="3633"/>
                    <a:pt x="1662" y="3501"/>
                  </a:cubicBezTo>
                  <a:cubicBezTo>
                    <a:pt x="2113" y="3163"/>
                    <a:pt x="2289" y="2560"/>
                    <a:pt x="2414" y="2046"/>
                  </a:cubicBezTo>
                  <a:cubicBezTo>
                    <a:pt x="2565" y="1406"/>
                    <a:pt x="2665" y="716"/>
                    <a:pt x="2276" y="138"/>
                  </a:cubicBezTo>
                  <a:lnTo>
                    <a:pt x="1862" y="0"/>
                  </a:lnTo>
                  <a:close/>
                </a:path>
              </a:pathLst>
            </a:custGeom>
            <a:solidFill>
              <a:srgbClr val="E740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6" name="Google Shape;5096;p50"/>
            <p:cNvSpPr/>
            <p:nvPr/>
          </p:nvSpPr>
          <p:spPr>
            <a:xfrm>
              <a:off x="886900" y="2148750"/>
              <a:ext cx="34825" cy="24375"/>
            </a:xfrm>
            <a:custGeom>
              <a:avLst/>
              <a:gdLst/>
              <a:ahLst/>
              <a:cxnLst/>
              <a:rect l="l" t="t" r="r" b="b"/>
              <a:pathLst>
                <a:path w="1393" h="975" extrusionOk="0">
                  <a:moveTo>
                    <a:pt x="776" y="0"/>
                  </a:moveTo>
                  <a:cubicBezTo>
                    <a:pt x="666" y="0"/>
                    <a:pt x="565" y="44"/>
                    <a:pt x="464" y="78"/>
                  </a:cubicBezTo>
                  <a:cubicBezTo>
                    <a:pt x="339" y="115"/>
                    <a:pt x="226" y="153"/>
                    <a:pt x="126" y="228"/>
                  </a:cubicBezTo>
                  <a:cubicBezTo>
                    <a:pt x="63" y="291"/>
                    <a:pt x="0" y="379"/>
                    <a:pt x="38" y="454"/>
                  </a:cubicBezTo>
                  <a:cubicBezTo>
                    <a:pt x="64" y="506"/>
                    <a:pt x="127" y="528"/>
                    <a:pt x="192" y="528"/>
                  </a:cubicBezTo>
                  <a:cubicBezTo>
                    <a:pt x="221" y="528"/>
                    <a:pt x="250" y="524"/>
                    <a:pt x="276" y="517"/>
                  </a:cubicBezTo>
                  <a:cubicBezTo>
                    <a:pt x="439" y="492"/>
                    <a:pt x="590" y="429"/>
                    <a:pt x="715" y="328"/>
                  </a:cubicBezTo>
                  <a:lnTo>
                    <a:pt x="715" y="328"/>
                  </a:lnTo>
                  <a:cubicBezTo>
                    <a:pt x="653" y="479"/>
                    <a:pt x="640" y="630"/>
                    <a:pt x="665" y="793"/>
                  </a:cubicBezTo>
                  <a:cubicBezTo>
                    <a:pt x="678" y="818"/>
                    <a:pt x="678" y="856"/>
                    <a:pt x="715" y="868"/>
                  </a:cubicBezTo>
                  <a:cubicBezTo>
                    <a:pt x="728" y="881"/>
                    <a:pt x="743" y="887"/>
                    <a:pt x="758" y="887"/>
                  </a:cubicBezTo>
                  <a:cubicBezTo>
                    <a:pt x="786" y="887"/>
                    <a:pt x="816" y="868"/>
                    <a:pt x="841" y="843"/>
                  </a:cubicBezTo>
                  <a:cubicBezTo>
                    <a:pt x="866" y="818"/>
                    <a:pt x="878" y="768"/>
                    <a:pt x="891" y="718"/>
                  </a:cubicBezTo>
                  <a:cubicBezTo>
                    <a:pt x="916" y="642"/>
                    <a:pt x="929" y="554"/>
                    <a:pt x="954" y="467"/>
                  </a:cubicBezTo>
                  <a:cubicBezTo>
                    <a:pt x="979" y="579"/>
                    <a:pt x="1016" y="680"/>
                    <a:pt x="1042" y="780"/>
                  </a:cubicBezTo>
                  <a:cubicBezTo>
                    <a:pt x="1067" y="830"/>
                    <a:pt x="1079" y="893"/>
                    <a:pt x="1117" y="931"/>
                  </a:cubicBezTo>
                  <a:cubicBezTo>
                    <a:pt x="1141" y="955"/>
                    <a:pt x="1177" y="975"/>
                    <a:pt x="1212" y="975"/>
                  </a:cubicBezTo>
                  <a:cubicBezTo>
                    <a:pt x="1231" y="975"/>
                    <a:pt x="1250" y="969"/>
                    <a:pt x="1267" y="956"/>
                  </a:cubicBezTo>
                  <a:cubicBezTo>
                    <a:pt x="1305" y="931"/>
                    <a:pt x="1305" y="881"/>
                    <a:pt x="1318" y="830"/>
                  </a:cubicBezTo>
                  <a:cubicBezTo>
                    <a:pt x="1330" y="554"/>
                    <a:pt x="1393" y="228"/>
                    <a:pt x="1029" y="78"/>
                  </a:cubicBezTo>
                  <a:cubicBezTo>
                    <a:pt x="966" y="27"/>
                    <a:pt x="891" y="15"/>
                    <a:pt x="816" y="2"/>
                  </a:cubicBezTo>
                  <a:cubicBezTo>
                    <a:pt x="802" y="1"/>
                    <a:pt x="789" y="0"/>
                    <a:pt x="776"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7" name="Google Shape;5097;p50"/>
            <p:cNvSpPr/>
            <p:nvPr/>
          </p:nvSpPr>
          <p:spPr>
            <a:xfrm>
              <a:off x="1059425" y="2077500"/>
              <a:ext cx="99275" cy="77325"/>
            </a:xfrm>
            <a:custGeom>
              <a:avLst/>
              <a:gdLst/>
              <a:ahLst/>
              <a:cxnLst/>
              <a:rect l="l" t="t" r="r" b="b"/>
              <a:pathLst>
                <a:path w="3971" h="3093" extrusionOk="0">
                  <a:moveTo>
                    <a:pt x="838" y="1"/>
                  </a:moveTo>
                  <a:cubicBezTo>
                    <a:pt x="670" y="1"/>
                    <a:pt x="499" y="25"/>
                    <a:pt x="327" y="79"/>
                  </a:cubicBezTo>
                  <a:lnTo>
                    <a:pt x="64" y="480"/>
                  </a:lnTo>
                  <a:cubicBezTo>
                    <a:pt x="1" y="895"/>
                    <a:pt x="64" y="1309"/>
                    <a:pt x="302" y="1660"/>
                  </a:cubicBezTo>
                  <a:cubicBezTo>
                    <a:pt x="653" y="2187"/>
                    <a:pt x="1256" y="2739"/>
                    <a:pt x="1871" y="2990"/>
                  </a:cubicBezTo>
                  <a:cubicBezTo>
                    <a:pt x="2036" y="3059"/>
                    <a:pt x="2224" y="3092"/>
                    <a:pt x="2416" y="3092"/>
                  </a:cubicBezTo>
                  <a:cubicBezTo>
                    <a:pt x="3168" y="3092"/>
                    <a:pt x="3970" y="2581"/>
                    <a:pt x="3640" y="1710"/>
                  </a:cubicBezTo>
                  <a:cubicBezTo>
                    <a:pt x="3427" y="1146"/>
                    <a:pt x="2862" y="794"/>
                    <a:pt x="2348" y="506"/>
                  </a:cubicBezTo>
                  <a:cubicBezTo>
                    <a:pt x="1880" y="239"/>
                    <a:pt x="1370" y="1"/>
                    <a:pt x="838" y="1"/>
                  </a:cubicBezTo>
                  <a:close/>
                </a:path>
              </a:pathLst>
            </a:custGeom>
            <a:solidFill>
              <a:srgbClr val="C02A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8" name="Google Shape;5098;p50"/>
            <p:cNvSpPr/>
            <p:nvPr/>
          </p:nvSpPr>
          <p:spPr>
            <a:xfrm>
              <a:off x="1056600" y="2075625"/>
              <a:ext cx="29525" cy="33450"/>
            </a:xfrm>
            <a:custGeom>
              <a:avLst/>
              <a:gdLst/>
              <a:ahLst/>
              <a:cxnLst/>
              <a:rect l="l" t="t" r="r" b="b"/>
              <a:pathLst>
                <a:path w="1181" h="1338" extrusionOk="0">
                  <a:moveTo>
                    <a:pt x="569" y="0"/>
                  </a:moveTo>
                  <a:cubicBezTo>
                    <a:pt x="434" y="0"/>
                    <a:pt x="302" y="51"/>
                    <a:pt x="177" y="204"/>
                  </a:cubicBezTo>
                  <a:cubicBezTo>
                    <a:pt x="114" y="254"/>
                    <a:pt x="76" y="317"/>
                    <a:pt x="51" y="392"/>
                  </a:cubicBezTo>
                  <a:cubicBezTo>
                    <a:pt x="1" y="518"/>
                    <a:pt x="1" y="656"/>
                    <a:pt x="14" y="794"/>
                  </a:cubicBezTo>
                  <a:cubicBezTo>
                    <a:pt x="14" y="919"/>
                    <a:pt x="26" y="1057"/>
                    <a:pt x="76" y="1183"/>
                  </a:cubicBezTo>
                  <a:cubicBezTo>
                    <a:pt x="109" y="1260"/>
                    <a:pt x="172" y="1338"/>
                    <a:pt x="246" y="1338"/>
                  </a:cubicBezTo>
                  <a:cubicBezTo>
                    <a:pt x="256" y="1338"/>
                    <a:pt x="267" y="1336"/>
                    <a:pt x="277" y="1334"/>
                  </a:cubicBezTo>
                  <a:cubicBezTo>
                    <a:pt x="377" y="1321"/>
                    <a:pt x="415" y="1208"/>
                    <a:pt x="428" y="1108"/>
                  </a:cubicBezTo>
                  <a:cubicBezTo>
                    <a:pt x="440" y="932"/>
                    <a:pt x="415" y="756"/>
                    <a:pt x="352" y="593"/>
                  </a:cubicBezTo>
                  <a:lnTo>
                    <a:pt x="352" y="593"/>
                  </a:lnTo>
                  <a:cubicBezTo>
                    <a:pt x="490" y="706"/>
                    <a:pt x="641" y="769"/>
                    <a:pt x="817" y="781"/>
                  </a:cubicBezTo>
                  <a:cubicBezTo>
                    <a:pt x="854" y="781"/>
                    <a:pt x="892" y="781"/>
                    <a:pt x="917" y="769"/>
                  </a:cubicBezTo>
                  <a:cubicBezTo>
                    <a:pt x="955" y="731"/>
                    <a:pt x="955" y="668"/>
                    <a:pt x="930" y="631"/>
                  </a:cubicBezTo>
                  <a:cubicBezTo>
                    <a:pt x="904" y="581"/>
                    <a:pt x="854" y="555"/>
                    <a:pt x="817" y="530"/>
                  </a:cubicBezTo>
                  <a:cubicBezTo>
                    <a:pt x="729" y="493"/>
                    <a:pt x="654" y="443"/>
                    <a:pt x="566" y="392"/>
                  </a:cubicBezTo>
                  <a:lnTo>
                    <a:pt x="917" y="392"/>
                  </a:lnTo>
                  <a:cubicBezTo>
                    <a:pt x="980" y="392"/>
                    <a:pt x="1043" y="392"/>
                    <a:pt x="1093" y="355"/>
                  </a:cubicBezTo>
                  <a:cubicBezTo>
                    <a:pt x="1143" y="330"/>
                    <a:pt x="1181" y="267"/>
                    <a:pt x="1168" y="217"/>
                  </a:cubicBezTo>
                  <a:cubicBezTo>
                    <a:pt x="1143" y="166"/>
                    <a:pt x="1093" y="141"/>
                    <a:pt x="1055" y="129"/>
                  </a:cubicBezTo>
                  <a:cubicBezTo>
                    <a:pt x="897" y="74"/>
                    <a:pt x="732" y="0"/>
                    <a:pt x="569"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9" name="Google Shape;5099;p50"/>
            <p:cNvSpPr/>
            <p:nvPr/>
          </p:nvSpPr>
          <p:spPr>
            <a:xfrm>
              <a:off x="922350" y="1777350"/>
              <a:ext cx="176825" cy="463375"/>
            </a:xfrm>
            <a:custGeom>
              <a:avLst/>
              <a:gdLst/>
              <a:ahLst/>
              <a:cxnLst/>
              <a:rect l="l" t="t" r="r" b="b"/>
              <a:pathLst>
                <a:path w="7073" h="18535" extrusionOk="0">
                  <a:moveTo>
                    <a:pt x="163" y="0"/>
                  </a:moveTo>
                  <a:cubicBezTo>
                    <a:pt x="126" y="0"/>
                    <a:pt x="88" y="26"/>
                    <a:pt x="88" y="76"/>
                  </a:cubicBezTo>
                  <a:cubicBezTo>
                    <a:pt x="0" y="3426"/>
                    <a:pt x="753" y="6865"/>
                    <a:pt x="1920" y="9989"/>
                  </a:cubicBezTo>
                  <a:cubicBezTo>
                    <a:pt x="3087" y="13089"/>
                    <a:pt x="4781" y="16038"/>
                    <a:pt x="6990" y="18522"/>
                  </a:cubicBezTo>
                  <a:cubicBezTo>
                    <a:pt x="6998" y="18531"/>
                    <a:pt x="7007" y="18534"/>
                    <a:pt x="7015" y="18534"/>
                  </a:cubicBezTo>
                  <a:cubicBezTo>
                    <a:pt x="7046" y="18534"/>
                    <a:pt x="7072" y="18489"/>
                    <a:pt x="7053" y="18460"/>
                  </a:cubicBezTo>
                  <a:cubicBezTo>
                    <a:pt x="4944" y="15824"/>
                    <a:pt x="3225" y="12938"/>
                    <a:pt x="2058" y="9763"/>
                  </a:cubicBezTo>
                  <a:cubicBezTo>
                    <a:pt x="904" y="6626"/>
                    <a:pt x="402" y="3401"/>
                    <a:pt x="238" y="76"/>
                  </a:cubicBezTo>
                  <a:cubicBezTo>
                    <a:pt x="238" y="26"/>
                    <a:pt x="201" y="0"/>
                    <a:pt x="163"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0" name="Google Shape;5100;p50"/>
            <p:cNvSpPr/>
            <p:nvPr/>
          </p:nvSpPr>
          <p:spPr>
            <a:xfrm>
              <a:off x="970975" y="2020050"/>
              <a:ext cx="37975" cy="207800"/>
            </a:xfrm>
            <a:custGeom>
              <a:avLst/>
              <a:gdLst/>
              <a:ahLst/>
              <a:cxnLst/>
              <a:rect l="l" t="t" r="r" b="b"/>
              <a:pathLst>
                <a:path w="1519" h="8312" extrusionOk="0">
                  <a:moveTo>
                    <a:pt x="24" y="0"/>
                  </a:moveTo>
                  <a:cubicBezTo>
                    <a:pt x="12" y="0"/>
                    <a:pt x="0" y="10"/>
                    <a:pt x="0" y="30"/>
                  </a:cubicBezTo>
                  <a:cubicBezTo>
                    <a:pt x="176" y="1373"/>
                    <a:pt x="502" y="2703"/>
                    <a:pt x="715" y="4033"/>
                  </a:cubicBezTo>
                  <a:cubicBezTo>
                    <a:pt x="828" y="4711"/>
                    <a:pt x="929" y="5376"/>
                    <a:pt x="1029" y="6041"/>
                  </a:cubicBezTo>
                  <a:cubicBezTo>
                    <a:pt x="1130" y="6769"/>
                    <a:pt x="1142" y="7547"/>
                    <a:pt x="1343" y="8262"/>
                  </a:cubicBezTo>
                  <a:cubicBezTo>
                    <a:pt x="1354" y="8296"/>
                    <a:pt x="1385" y="8312"/>
                    <a:pt x="1416" y="8312"/>
                  </a:cubicBezTo>
                  <a:cubicBezTo>
                    <a:pt x="1454" y="8312"/>
                    <a:pt x="1493" y="8286"/>
                    <a:pt x="1493" y="8237"/>
                  </a:cubicBezTo>
                  <a:cubicBezTo>
                    <a:pt x="1519" y="7597"/>
                    <a:pt x="1355" y="6920"/>
                    <a:pt x="1268" y="6292"/>
                  </a:cubicBezTo>
                  <a:cubicBezTo>
                    <a:pt x="1167" y="5589"/>
                    <a:pt x="1054" y="4887"/>
                    <a:pt x="929" y="4184"/>
                  </a:cubicBezTo>
                  <a:cubicBezTo>
                    <a:pt x="690" y="2804"/>
                    <a:pt x="477" y="1360"/>
                    <a:pt x="50" y="18"/>
                  </a:cubicBezTo>
                  <a:cubicBezTo>
                    <a:pt x="45" y="6"/>
                    <a:pt x="34" y="0"/>
                    <a:pt x="24"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1" name="Google Shape;5101;p50"/>
            <p:cNvSpPr/>
            <p:nvPr/>
          </p:nvSpPr>
          <p:spPr>
            <a:xfrm>
              <a:off x="944100" y="1932900"/>
              <a:ext cx="125375" cy="160150"/>
            </a:xfrm>
            <a:custGeom>
              <a:avLst/>
              <a:gdLst/>
              <a:ahLst/>
              <a:cxnLst/>
              <a:rect l="l" t="t" r="r" b="b"/>
              <a:pathLst>
                <a:path w="5015" h="6406" extrusionOk="0">
                  <a:moveTo>
                    <a:pt x="59" y="0"/>
                  </a:moveTo>
                  <a:cubicBezTo>
                    <a:pt x="31" y="0"/>
                    <a:pt x="1" y="22"/>
                    <a:pt x="8" y="53"/>
                  </a:cubicBezTo>
                  <a:cubicBezTo>
                    <a:pt x="335" y="1370"/>
                    <a:pt x="987" y="2512"/>
                    <a:pt x="1853" y="3541"/>
                  </a:cubicBezTo>
                  <a:cubicBezTo>
                    <a:pt x="2719" y="4570"/>
                    <a:pt x="3748" y="5599"/>
                    <a:pt x="4840" y="6390"/>
                  </a:cubicBezTo>
                  <a:cubicBezTo>
                    <a:pt x="4855" y="6401"/>
                    <a:pt x="4871" y="6406"/>
                    <a:pt x="4887" y="6406"/>
                  </a:cubicBezTo>
                  <a:cubicBezTo>
                    <a:pt x="4958" y="6406"/>
                    <a:pt x="5015" y="6304"/>
                    <a:pt x="4953" y="6252"/>
                  </a:cubicBezTo>
                  <a:cubicBezTo>
                    <a:pt x="4049" y="5323"/>
                    <a:pt x="3008" y="4558"/>
                    <a:pt x="2154" y="3579"/>
                  </a:cubicBezTo>
                  <a:cubicBezTo>
                    <a:pt x="1238" y="2550"/>
                    <a:pt x="498" y="1358"/>
                    <a:pt x="96" y="28"/>
                  </a:cubicBezTo>
                  <a:cubicBezTo>
                    <a:pt x="92" y="9"/>
                    <a:pt x="76" y="0"/>
                    <a:pt x="59"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2" name="Google Shape;5102;p50"/>
            <p:cNvSpPr/>
            <p:nvPr/>
          </p:nvSpPr>
          <p:spPr>
            <a:xfrm>
              <a:off x="950250" y="1943550"/>
              <a:ext cx="45525" cy="20025"/>
            </a:xfrm>
            <a:custGeom>
              <a:avLst/>
              <a:gdLst/>
              <a:ahLst/>
              <a:cxnLst/>
              <a:rect l="l" t="t" r="r" b="b"/>
              <a:pathLst>
                <a:path w="1821" h="801" extrusionOk="0">
                  <a:moveTo>
                    <a:pt x="467" y="0"/>
                  </a:moveTo>
                  <a:cubicBezTo>
                    <a:pt x="309" y="0"/>
                    <a:pt x="152" y="21"/>
                    <a:pt x="1" y="66"/>
                  </a:cubicBezTo>
                  <a:cubicBezTo>
                    <a:pt x="328" y="513"/>
                    <a:pt x="854" y="801"/>
                    <a:pt x="1295" y="801"/>
                  </a:cubicBezTo>
                  <a:cubicBezTo>
                    <a:pt x="1498" y="801"/>
                    <a:pt x="1682" y="740"/>
                    <a:pt x="1820" y="606"/>
                  </a:cubicBezTo>
                  <a:cubicBezTo>
                    <a:pt x="1485" y="222"/>
                    <a:pt x="974" y="0"/>
                    <a:pt x="467"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3" name="Google Shape;5103;p50"/>
            <p:cNvSpPr/>
            <p:nvPr/>
          </p:nvSpPr>
          <p:spPr>
            <a:xfrm>
              <a:off x="938650" y="1895750"/>
              <a:ext cx="70300" cy="30650"/>
            </a:xfrm>
            <a:custGeom>
              <a:avLst/>
              <a:gdLst/>
              <a:ahLst/>
              <a:cxnLst/>
              <a:rect l="l" t="t" r="r" b="b"/>
              <a:pathLst>
                <a:path w="2812" h="1226" extrusionOk="0">
                  <a:moveTo>
                    <a:pt x="710" y="0"/>
                  </a:moveTo>
                  <a:cubicBezTo>
                    <a:pt x="470" y="0"/>
                    <a:pt x="231" y="31"/>
                    <a:pt x="1" y="96"/>
                  </a:cubicBezTo>
                  <a:cubicBezTo>
                    <a:pt x="506" y="789"/>
                    <a:pt x="1315" y="1226"/>
                    <a:pt x="1993" y="1226"/>
                  </a:cubicBezTo>
                  <a:cubicBezTo>
                    <a:pt x="2309" y="1226"/>
                    <a:pt x="2596" y="1131"/>
                    <a:pt x="2812" y="924"/>
                  </a:cubicBezTo>
                  <a:cubicBezTo>
                    <a:pt x="2292" y="337"/>
                    <a:pt x="1498" y="0"/>
                    <a:pt x="710"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4" name="Google Shape;5104;p50"/>
            <p:cNvSpPr/>
            <p:nvPr/>
          </p:nvSpPr>
          <p:spPr>
            <a:xfrm>
              <a:off x="970025" y="1983425"/>
              <a:ext cx="65275" cy="23100"/>
            </a:xfrm>
            <a:custGeom>
              <a:avLst/>
              <a:gdLst/>
              <a:ahLst/>
              <a:cxnLst/>
              <a:rect l="l" t="t" r="r" b="b"/>
              <a:pathLst>
                <a:path w="2611" h="924" extrusionOk="0">
                  <a:moveTo>
                    <a:pt x="1170" y="0"/>
                  </a:moveTo>
                  <a:cubicBezTo>
                    <a:pt x="763" y="0"/>
                    <a:pt x="356" y="96"/>
                    <a:pt x="0" y="291"/>
                  </a:cubicBezTo>
                  <a:cubicBezTo>
                    <a:pt x="464" y="699"/>
                    <a:pt x="1072" y="924"/>
                    <a:pt x="1601" y="924"/>
                  </a:cubicBezTo>
                  <a:cubicBezTo>
                    <a:pt x="2031" y="924"/>
                    <a:pt x="2408" y="775"/>
                    <a:pt x="2611" y="454"/>
                  </a:cubicBezTo>
                  <a:cubicBezTo>
                    <a:pt x="2198" y="153"/>
                    <a:pt x="1684" y="0"/>
                    <a:pt x="1170"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5" name="Google Shape;5105;p50"/>
            <p:cNvSpPr/>
            <p:nvPr/>
          </p:nvSpPr>
          <p:spPr>
            <a:xfrm>
              <a:off x="937075" y="1989425"/>
              <a:ext cx="55550" cy="48125"/>
            </a:xfrm>
            <a:custGeom>
              <a:avLst/>
              <a:gdLst/>
              <a:ahLst/>
              <a:cxnLst/>
              <a:rect l="l" t="t" r="r" b="b"/>
              <a:pathLst>
                <a:path w="2222" h="1925" extrusionOk="0">
                  <a:moveTo>
                    <a:pt x="1" y="0"/>
                  </a:moveTo>
                  <a:lnTo>
                    <a:pt x="1" y="0"/>
                  </a:lnTo>
                  <a:cubicBezTo>
                    <a:pt x="229" y="1042"/>
                    <a:pt x="1076" y="1925"/>
                    <a:pt x="1862" y="1925"/>
                  </a:cubicBezTo>
                  <a:cubicBezTo>
                    <a:pt x="1984" y="1925"/>
                    <a:pt x="2105" y="1903"/>
                    <a:pt x="2222" y="1858"/>
                  </a:cubicBezTo>
                  <a:cubicBezTo>
                    <a:pt x="1908" y="891"/>
                    <a:pt x="1017" y="138"/>
                    <a:pt x="1"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6" name="Google Shape;5106;p50"/>
            <p:cNvSpPr/>
            <p:nvPr/>
          </p:nvSpPr>
          <p:spPr>
            <a:xfrm>
              <a:off x="1012700" y="2154750"/>
              <a:ext cx="33575" cy="65275"/>
            </a:xfrm>
            <a:custGeom>
              <a:avLst/>
              <a:gdLst/>
              <a:ahLst/>
              <a:cxnLst/>
              <a:rect l="l" t="t" r="r" b="b"/>
              <a:pathLst>
                <a:path w="1343" h="2611" extrusionOk="0">
                  <a:moveTo>
                    <a:pt x="916" y="1"/>
                  </a:moveTo>
                  <a:lnTo>
                    <a:pt x="916" y="1"/>
                  </a:lnTo>
                  <a:cubicBezTo>
                    <a:pt x="163" y="829"/>
                    <a:pt x="0" y="2134"/>
                    <a:pt x="703" y="2611"/>
                  </a:cubicBezTo>
                  <a:cubicBezTo>
                    <a:pt x="1255" y="1870"/>
                    <a:pt x="1343" y="816"/>
                    <a:pt x="916" y="1"/>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7" name="Google Shape;5107;p50"/>
            <p:cNvSpPr/>
            <p:nvPr/>
          </p:nvSpPr>
          <p:spPr>
            <a:xfrm>
              <a:off x="877175" y="1914450"/>
              <a:ext cx="58050" cy="70300"/>
            </a:xfrm>
            <a:custGeom>
              <a:avLst/>
              <a:gdLst/>
              <a:ahLst/>
              <a:cxnLst/>
              <a:rect l="l" t="t" r="r" b="b"/>
              <a:pathLst>
                <a:path w="2322" h="2812" extrusionOk="0">
                  <a:moveTo>
                    <a:pt x="2322" y="0"/>
                  </a:moveTo>
                  <a:lnTo>
                    <a:pt x="2322" y="0"/>
                  </a:lnTo>
                  <a:cubicBezTo>
                    <a:pt x="966" y="477"/>
                    <a:pt x="0" y="1857"/>
                    <a:pt x="502" y="2811"/>
                  </a:cubicBezTo>
                  <a:cubicBezTo>
                    <a:pt x="1569" y="2322"/>
                    <a:pt x="2309" y="1180"/>
                    <a:pt x="2322"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8" name="Google Shape;5108;p50"/>
            <p:cNvSpPr/>
            <p:nvPr/>
          </p:nvSpPr>
          <p:spPr>
            <a:xfrm>
              <a:off x="1013325" y="2035925"/>
              <a:ext cx="51150" cy="18000"/>
            </a:xfrm>
            <a:custGeom>
              <a:avLst/>
              <a:gdLst/>
              <a:ahLst/>
              <a:cxnLst/>
              <a:rect l="l" t="t" r="r" b="b"/>
              <a:pathLst>
                <a:path w="2046" h="720" extrusionOk="0">
                  <a:moveTo>
                    <a:pt x="911" y="0"/>
                  </a:moveTo>
                  <a:cubicBezTo>
                    <a:pt x="594" y="0"/>
                    <a:pt x="277" y="74"/>
                    <a:pt x="0" y="224"/>
                  </a:cubicBezTo>
                  <a:cubicBezTo>
                    <a:pt x="360" y="542"/>
                    <a:pt x="835" y="719"/>
                    <a:pt x="1249" y="719"/>
                  </a:cubicBezTo>
                  <a:cubicBezTo>
                    <a:pt x="1586" y="719"/>
                    <a:pt x="1883" y="602"/>
                    <a:pt x="2046" y="349"/>
                  </a:cubicBezTo>
                  <a:cubicBezTo>
                    <a:pt x="1716" y="118"/>
                    <a:pt x="1313" y="0"/>
                    <a:pt x="911"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9" name="Google Shape;5109;p50"/>
            <p:cNvSpPr/>
            <p:nvPr/>
          </p:nvSpPr>
          <p:spPr>
            <a:xfrm>
              <a:off x="1055975" y="2178650"/>
              <a:ext cx="51175" cy="17875"/>
            </a:xfrm>
            <a:custGeom>
              <a:avLst/>
              <a:gdLst/>
              <a:ahLst/>
              <a:cxnLst/>
              <a:rect l="l" t="t" r="r" b="b"/>
              <a:pathLst>
                <a:path w="2047" h="715" extrusionOk="0">
                  <a:moveTo>
                    <a:pt x="912" y="1"/>
                  </a:moveTo>
                  <a:cubicBezTo>
                    <a:pt x="594" y="1"/>
                    <a:pt x="278" y="75"/>
                    <a:pt x="1" y="224"/>
                  </a:cubicBezTo>
                  <a:cubicBezTo>
                    <a:pt x="360" y="541"/>
                    <a:pt x="832" y="715"/>
                    <a:pt x="1245" y="715"/>
                  </a:cubicBezTo>
                  <a:cubicBezTo>
                    <a:pt x="1584" y="715"/>
                    <a:pt x="1882" y="598"/>
                    <a:pt x="2046" y="350"/>
                  </a:cubicBezTo>
                  <a:cubicBezTo>
                    <a:pt x="1717" y="119"/>
                    <a:pt x="1314" y="1"/>
                    <a:pt x="912" y="1"/>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0" name="Google Shape;5110;p50"/>
            <p:cNvSpPr/>
            <p:nvPr/>
          </p:nvSpPr>
          <p:spPr>
            <a:xfrm>
              <a:off x="989800" y="2116175"/>
              <a:ext cx="42375" cy="30675"/>
            </a:xfrm>
            <a:custGeom>
              <a:avLst/>
              <a:gdLst/>
              <a:ahLst/>
              <a:cxnLst/>
              <a:rect l="l" t="t" r="r" b="b"/>
              <a:pathLst>
                <a:path w="1695" h="1227" extrusionOk="0">
                  <a:moveTo>
                    <a:pt x="0" y="0"/>
                  </a:moveTo>
                  <a:cubicBezTo>
                    <a:pt x="229" y="687"/>
                    <a:pt x="837" y="1227"/>
                    <a:pt x="1375" y="1227"/>
                  </a:cubicBezTo>
                  <a:cubicBezTo>
                    <a:pt x="1486" y="1227"/>
                    <a:pt x="1593" y="1204"/>
                    <a:pt x="1694" y="1155"/>
                  </a:cubicBezTo>
                  <a:cubicBezTo>
                    <a:pt x="1406" y="490"/>
                    <a:pt x="728" y="25"/>
                    <a:pt x="0"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1" name="Google Shape;5111;p50"/>
            <p:cNvSpPr/>
            <p:nvPr/>
          </p:nvSpPr>
          <p:spPr>
            <a:xfrm>
              <a:off x="929875" y="2054675"/>
              <a:ext cx="36725" cy="43425"/>
            </a:xfrm>
            <a:custGeom>
              <a:avLst/>
              <a:gdLst/>
              <a:ahLst/>
              <a:cxnLst/>
              <a:rect l="l" t="t" r="r" b="b"/>
              <a:pathLst>
                <a:path w="1469" h="1737" extrusionOk="0">
                  <a:moveTo>
                    <a:pt x="0" y="1"/>
                  </a:moveTo>
                  <a:lnTo>
                    <a:pt x="0" y="1"/>
                  </a:lnTo>
                  <a:cubicBezTo>
                    <a:pt x="47" y="895"/>
                    <a:pt x="653" y="1736"/>
                    <a:pt x="1310" y="1736"/>
                  </a:cubicBezTo>
                  <a:cubicBezTo>
                    <a:pt x="1363" y="1736"/>
                    <a:pt x="1416" y="1731"/>
                    <a:pt x="1468" y="1720"/>
                  </a:cubicBezTo>
                  <a:cubicBezTo>
                    <a:pt x="1356" y="942"/>
                    <a:pt x="766" y="239"/>
                    <a:pt x="0" y="1"/>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2" name="Google Shape;5112;p50"/>
            <p:cNvSpPr/>
            <p:nvPr/>
          </p:nvSpPr>
          <p:spPr>
            <a:xfrm>
              <a:off x="918000" y="2108625"/>
              <a:ext cx="26325" cy="38650"/>
            </a:xfrm>
            <a:custGeom>
              <a:avLst/>
              <a:gdLst/>
              <a:ahLst/>
              <a:cxnLst/>
              <a:rect l="l" t="t" r="r" b="b"/>
              <a:pathLst>
                <a:path w="1053" h="1546" extrusionOk="0">
                  <a:moveTo>
                    <a:pt x="74" y="1"/>
                  </a:moveTo>
                  <a:lnTo>
                    <a:pt x="74" y="1"/>
                  </a:lnTo>
                  <a:cubicBezTo>
                    <a:pt x="0" y="761"/>
                    <a:pt x="442" y="1546"/>
                    <a:pt x="1013" y="1546"/>
                  </a:cubicBezTo>
                  <a:cubicBezTo>
                    <a:pt x="1026" y="1546"/>
                    <a:pt x="1039" y="1545"/>
                    <a:pt x="1052" y="1544"/>
                  </a:cubicBezTo>
                  <a:cubicBezTo>
                    <a:pt x="1052" y="904"/>
                    <a:pt x="663" y="277"/>
                    <a:pt x="74" y="1"/>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3" name="Google Shape;5113;p50"/>
            <p:cNvSpPr/>
            <p:nvPr/>
          </p:nvSpPr>
          <p:spPr>
            <a:xfrm>
              <a:off x="1016450" y="2056250"/>
              <a:ext cx="28575" cy="47400"/>
            </a:xfrm>
            <a:custGeom>
              <a:avLst/>
              <a:gdLst/>
              <a:ahLst/>
              <a:cxnLst/>
              <a:rect l="l" t="t" r="r" b="b"/>
              <a:pathLst>
                <a:path w="1143" h="1896" extrusionOk="0">
                  <a:moveTo>
                    <a:pt x="239" y="0"/>
                  </a:moveTo>
                  <a:lnTo>
                    <a:pt x="239" y="0"/>
                  </a:lnTo>
                  <a:cubicBezTo>
                    <a:pt x="1" y="841"/>
                    <a:pt x="365" y="1807"/>
                    <a:pt x="1017" y="1895"/>
                  </a:cubicBezTo>
                  <a:cubicBezTo>
                    <a:pt x="1143" y="1180"/>
                    <a:pt x="816" y="414"/>
                    <a:pt x="239"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4" name="Google Shape;5114;p50"/>
            <p:cNvSpPr/>
            <p:nvPr/>
          </p:nvSpPr>
          <p:spPr>
            <a:xfrm>
              <a:off x="1047525" y="2202450"/>
              <a:ext cx="25750" cy="51150"/>
            </a:xfrm>
            <a:custGeom>
              <a:avLst/>
              <a:gdLst/>
              <a:ahLst/>
              <a:cxnLst/>
              <a:rect l="l" t="t" r="r" b="b"/>
              <a:pathLst>
                <a:path w="1030" h="2046" extrusionOk="0">
                  <a:moveTo>
                    <a:pt x="690" y="0"/>
                  </a:moveTo>
                  <a:lnTo>
                    <a:pt x="690" y="0"/>
                  </a:lnTo>
                  <a:cubicBezTo>
                    <a:pt x="113" y="653"/>
                    <a:pt x="0" y="1682"/>
                    <a:pt x="552" y="2046"/>
                  </a:cubicBezTo>
                  <a:cubicBezTo>
                    <a:pt x="979" y="1456"/>
                    <a:pt x="1029" y="628"/>
                    <a:pt x="690"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5" name="Google Shape;5115;p50"/>
            <p:cNvSpPr/>
            <p:nvPr/>
          </p:nvSpPr>
          <p:spPr>
            <a:xfrm>
              <a:off x="1137875" y="2025175"/>
              <a:ext cx="86600" cy="105400"/>
            </a:xfrm>
            <a:custGeom>
              <a:avLst/>
              <a:gdLst/>
              <a:ahLst/>
              <a:cxnLst/>
              <a:rect l="l" t="t" r="r" b="b"/>
              <a:pathLst>
                <a:path w="3464" h="4216" extrusionOk="0">
                  <a:moveTo>
                    <a:pt x="803" y="1"/>
                  </a:moveTo>
                  <a:lnTo>
                    <a:pt x="364" y="290"/>
                  </a:lnTo>
                  <a:cubicBezTo>
                    <a:pt x="113" y="679"/>
                    <a:pt x="0" y="1130"/>
                    <a:pt x="88" y="1595"/>
                  </a:cubicBezTo>
                  <a:cubicBezTo>
                    <a:pt x="201" y="2310"/>
                    <a:pt x="565" y="3151"/>
                    <a:pt x="1067" y="3690"/>
                  </a:cubicBezTo>
                  <a:cubicBezTo>
                    <a:pt x="1371" y="4018"/>
                    <a:pt x="1867" y="4216"/>
                    <a:pt x="2325" y="4216"/>
                  </a:cubicBezTo>
                  <a:cubicBezTo>
                    <a:pt x="2886" y="4216"/>
                    <a:pt x="3391" y="3919"/>
                    <a:pt x="3426" y="3201"/>
                  </a:cubicBezTo>
                  <a:cubicBezTo>
                    <a:pt x="3464" y="2523"/>
                    <a:pt x="3049" y="1896"/>
                    <a:pt x="2660" y="1369"/>
                  </a:cubicBezTo>
                  <a:cubicBezTo>
                    <a:pt x="2196" y="729"/>
                    <a:pt x="1631" y="101"/>
                    <a:pt x="803" y="1"/>
                  </a:cubicBezTo>
                  <a:close/>
                </a:path>
              </a:pathLst>
            </a:custGeom>
            <a:solidFill>
              <a:srgbClr val="E740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6" name="Google Shape;5116;p50"/>
            <p:cNvSpPr/>
            <p:nvPr/>
          </p:nvSpPr>
          <p:spPr>
            <a:xfrm>
              <a:off x="1137550" y="2021525"/>
              <a:ext cx="38300" cy="32325"/>
            </a:xfrm>
            <a:custGeom>
              <a:avLst/>
              <a:gdLst/>
              <a:ahLst/>
              <a:cxnLst/>
              <a:rect l="l" t="t" r="r" b="b"/>
              <a:pathLst>
                <a:path w="1532" h="1293" extrusionOk="0">
                  <a:moveTo>
                    <a:pt x="802" y="1"/>
                  </a:moveTo>
                  <a:cubicBezTo>
                    <a:pt x="719" y="1"/>
                    <a:pt x="628" y="22"/>
                    <a:pt x="528" y="72"/>
                  </a:cubicBezTo>
                  <a:cubicBezTo>
                    <a:pt x="452" y="97"/>
                    <a:pt x="377" y="147"/>
                    <a:pt x="314" y="210"/>
                  </a:cubicBezTo>
                  <a:cubicBezTo>
                    <a:pt x="214" y="323"/>
                    <a:pt x="164" y="461"/>
                    <a:pt x="101" y="599"/>
                  </a:cubicBezTo>
                  <a:cubicBezTo>
                    <a:pt x="51" y="737"/>
                    <a:pt x="1" y="887"/>
                    <a:pt x="1" y="1038"/>
                  </a:cubicBezTo>
                  <a:cubicBezTo>
                    <a:pt x="1" y="1138"/>
                    <a:pt x="38" y="1264"/>
                    <a:pt x="139" y="1289"/>
                  </a:cubicBezTo>
                  <a:cubicBezTo>
                    <a:pt x="149" y="1292"/>
                    <a:pt x="160" y="1293"/>
                    <a:pt x="170" y="1293"/>
                  </a:cubicBezTo>
                  <a:cubicBezTo>
                    <a:pt x="257" y="1293"/>
                    <a:pt x="332" y="1203"/>
                    <a:pt x="377" y="1113"/>
                  </a:cubicBezTo>
                  <a:cubicBezTo>
                    <a:pt x="477" y="950"/>
                    <a:pt x="528" y="749"/>
                    <a:pt x="540" y="561"/>
                  </a:cubicBezTo>
                  <a:cubicBezTo>
                    <a:pt x="615" y="724"/>
                    <a:pt x="754" y="875"/>
                    <a:pt x="917" y="963"/>
                  </a:cubicBezTo>
                  <a:cubicBezTo>
                    <a:pt x="944" y="981"/>
                    <a:pt x="972" y="993"/>
                    <a:pt x="999" y="993"/>
                  </a:cubicBezTo>
                  <a:cubicBezTo>
                    <a:pt x="1009" y="993"/>
                    <a:pt x="1019" y="991"/>
                    <a:pt x="1030" y="988"/>
                  </a:cubicBezTo>
                  <a:cubicBezTo>
                    <a:pt x="1080" y="975"/>
                    <a:pt x="1105" y="912"/>
                    <a:pt x="1105" y="850"/>
                  </a:cubicBezTo>
                  <a:cubicBezTo>
                    <a:pt x="1092" y="800"/>
                    <a:pt x="1055" y="749"/>
                    <a:pt x="1030" y="712"/>
                  </a:cubicBezTo>
                  <a:cubicBezTo>
                    <a:pt x="967" y="624"/>
                    <a:pt x="904" y="536"/>
                    <a:pt x="841" y="448"/>
                  </a:cubicBezTo>
                  <a:lnTo>
                    <a:pt x="841" y="448"/>
                  </a:lnTo>
                  <a:cubicBezTo>
                    <a:pt x="967" y="498"/>
                    <a:pt x="1080" y="561"/>
                    <a:pt x="1205" y="611"/>
                  </a:cubicBezTo>
                  <a:cubicBezTo>
                    <a:pt x="1268" y="636"/>
                    <a:pt x="1331" y="661"/>
                    <a:pt x="1393" y="661"/>
                  </a:cubicBezTo>
                  <a:cubicBezTo>
                    <a:pt x="1456" y="649"/>
                    <a:pt x="1519" y="611"/>
                    <a:pt x="1519" y="536"/>
                  </a:cubicBezTo>
                  <a:cubicBezTo>
                    <a:pt x="1532" y="486"/>
                    <a:pt x="1494" y="436"/>
                    <a:pt x="1444" y="398"/>
                  </a:cubicBezTo>
                  <a:cubicBezTo>
                    <a:pt x="1271" y="225"/>
                    <a:pt x="1076" y="1"/>
                    <a:pt x="802" y="1"/>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7" name="Google Shape;5117;p50"/>
            <p:cNvSpPr/>
            <p:nvPr/>
          </p:nvSpPr>
          <p:spPr>
            <a:xfrm>
              <a:off x="951050" y="1576750"/>
              <a:ext cx="202950" cy="459725"/>
            </a:xfrm>
            <a:custGeom>
              <a:avLst/>
              <a:gdLst/>
              <a:ahLst/>
              <a:cxnLst/>
              <a:rect l="l" t="t" r="r" b="b"/>
              <a:pathLst>
                <a:path w="8118" h="18389" extrusionOk="0">
                  <a:moveTo>
                    <a:pt x="69" y="1"/>
                  </a:moveTo>
                  <a:cubicBezTo>
                    <a:pt x="33" y="1"/>
                    <a:pt x="0" y="26"/>
                    <a:pt x="7" y="81"/>
                  </a:cubicBezTo>
                  <a:cubicBezTo>
                    <a:pt x="195" y="3369"/>
                    <a:pt x="1211" y="6644"/>
                    <a:pt x="2529" y="9643"/>
                  </a:cubicBezTo>
                  <a:cubicBezTo>
                    <a:pt x="3922" y="12793"/>
                    <a:pt x="5766" y="15780"/>
                    <a:pt x="8038" y="18377"/>
                  </a:cubicBezTo>
                  <a:cubicBezTo>
                    <a:pt x="8046" y="18385"/>
                    <a:pt x="8055" y="18389"/>
                    <a:pt x="8063" y="18389"/>
                  </a:cubicBezTo>
                  <a:cubicBezTo>
                    <a:pt x="8093" y="18389"/>
                    <a:pt x="8117" y="18344"/>
                    <a:pt x="8088" y="18314"/>
                  </a:cubicBezTo>
                  <a:cubicBezTo>
                    <a:pt x="6005" y="15642"/>
                    <a:pt x="4160" y="12806"/>
                    <a:pt x="2780" y="9706"/>
                  </a:cubicBezTo>
                  <a:cubicBezTo>
                    <a:pt x="1412" y="6619"/>
                    <a:pt x="596" y="3419"/>
                    <a:pt x="157" y="81"/>
                  </a:cubicBezTo>
                  <a:cubicBezTo>
                    <a:pt x="151" y="29"/>
                    <a:pt x="108" y="1"/>
                    <a:pt x="69" y="1"/>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8" name="Google Shape;5118;p50"/>
            <p:cNvSpPr/>
            <p:nvPr/>
          </p:nvSpPr>
          <p:spPr>
            <a:xfrm>
              <a:off x="1104300" y="1991625"/>
              <a:ext cx="25425" cy="52400"/>
            </a:xfrm>
            <a:custGeom>
              <a:avLst/>
              <a:gdLst/>
              <a:ahLst/>
              <a:cxnLst/>
              <a:rect l="l" t="t" r="r" b="b"/>
              <a:pathLst>
                <a:path w="1017" h="2096" extrusionOk="0">
                  <a:moveTo>
                    <a:pt x="678" y="0"/>
                  </a:moveTo>
                  <a:cubicBezTo>
                    <a:pt x="101" y="678"/>
                    <a:pt x="0" y="1719"/>
                    <a:pt x="553" y="2096"/>
                  </a:cubicBezTo>
                  <a:cubicBezTo>
                    <a:pt x="979" y="1494"/>
                    <a:pt x="1017" y="653"/>
                    <a:pt x="678"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9" name="Google Shape;5119;p50"/>
            <p:cNvSpPr/>
            <p:nvPr/>
          </p:nvSpPr>
          <p:spPr>
            <a:xfrm>
              <a:off x="1062875" y="1946125"/>
              <a:ext cx="32350" cy="65900"/>
            </a:xfrm>
            <a:custGeom>
              <a:avLst/>
              <a:gdLst/>
              <a:ahLst/>
              <a:cxnLst/>
              <a:rect l="l" t="t" r="r" b="b"/>
              <a:pathLst>
                <a:path w="1294" h="2636" extrusionOk="0">
                  <a:moveTo>
                    <a:pt x="854" y="1"/>
                  </a:moveTo>
                  <a:cubicBezTo>
                    <a:pt x="126" y="841"/>
                    <a:pt x="1" y="2172"/>
                    <a:pt x="704" y="2636"/>
                  </a:cubicBezTo>
                  <a:cubicBezTo>
                    <a:pt x="1231" y="1883"/>
                    <a:pt x="1293" y="816"/>
                    <a:pt x="854" y="1"/>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0" name="Google Shape;5120;p50"/>
            <p:cNvSpPr/>
            <p:nvPr/>
          </p:nvSpPr>
          <p:spPr>
            <a:xfrm>
              <a:off x="1012375" y="1866750"/>
              <a:ext cx="42700" cy="87250"/>
            </a:xfrm>
            <a:custGeom>
              <a:avLst/>
              <a:gdLst/>
              <a:ahLst/>
              <a:cxnLst/>
              <a:rect l="l" t="t" r="r" b="b"/>
              <a:pathLst>
                <a:path w="1708" h="3490" extrusionOk="0">
                  <a:moveTo>
                    <a:pt x="1130" y="1"/>
                  </a:moveTo>
                  <a:cubicBezTo>
                    <a:pt x="176" y="1118"/>
                    <a:pt x="1" y="2875"/>
                    <a:pt x="929" y="3489"/>
                  </a:cubicBezTo>
                  <a:cubicBezTo>
                    <a:pt x="1632" y="2498"/>
                    <a:pt x="1707" y="1080"/>
                    <a:pt x="1130" y="1"/>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1" name="Google Shape;5121;p50"/>
            <p:cNvSpPr/>
            <p:nvPr/>
          </p:nvSpPr>
          <p:spPr>
            <a:xfrm>
              <a:off x="970350" y="1794300"/>
              <a:ext cx="49575" cy="94750"/>
            </a:xfrm>
            <a:custGeom>
              <a:avLst/>
              <a:gdLst/>
              <a:ahLst/>
              <a:cxnLst/>
              <a:rect l="l" t="t" r="r" b="b"/>
              <a:pathLst>
                <a:path w="1983" h="3790" extrusionOk="0">
                  <a:moveTo>
                    <a:pt x="1418" y="0"/>
                  </a:moveTo>
                  <a:lnTo>
                    <a:pt x="1418" y="0"/>
                  </a:lnTo>
                  <a:cubicBezTo>
                    <a:pt x="289" y="1155"/>
                    <a:pt x="0" y="3062"/>
                    <a:pt x="966" y="3790"/>
                  </a:cubicBezTo>
                  <a:cubicBezTo>
                    <a:pt x="1795" y="2748"/>
                    <a:pt x="1983" y="1217"/>
                    <a:pt x="1418"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2" name="Google Shape;5122;p50"/>
            <p:cNvSpPr/>
            <p:nvPr/>
          </p:nvSpPr>
          <p:spPr>
            <a:xfrm>
              <a:off x="925150" y="1693900"/>
              <a:ext cx="62775" cy="113600"/>
            </a:xfrm>
            <a:custGeom>
              <a:avLst/>
              <a:gdLst/>
              <a:ahLst/>
              <a:cxnLst/>
              <a:rect l="l" t="t" r="r" b="b"/>
              <a:pathLst>
                <a:path w="2511" h="4544" extrusionOk="0">
                  <a:moveTo>
                    <a:pt x="1908" y="0"/>
                  </a:moveTo>
                  <a:lnTo>
                    <a:pt x="1908" y="0"/>
                  </a:lnTo>
                  <a:cubicBezTo>
                    <a:pt x="478" y="1318"/>
                    <a:pt x="1" y="3602"/>
                    <a:pt x="1130" y="4543"/>
                  </a:cubicBezTo>
                  <a:cubicBezTo>
                    <a:pt x="2197" y="3351"/>
                    <a:pt x="2511" y="1506"/>
                    <a:pt x="1908"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3" name="Google Shape;5123;p50"/>
            <p:cNvSpPr/>
            <p:nvPr/>
          </p:nvSpPr>
          <p:spPr>
            <a:xfrm>
              <a:off x="959350" y="1620175"/>
              <a:ext cx="81925" cy="81275"/>
            </a:xfrm>
            <a:custGeom>
              <a:avLst/>
              <a:gdLst/>
              <a:ahLst/>
              <a:cxnLst/>
              <a:rect l="l" t="t" r="r" b="b"/>
              <a:pathLst>
                <a:path w="3277" h="3251" extrusionOk="0">
                  <a:moveTo>
                    <a:pt x="1" y="0"/>
                  </a:moveTo>
                  <a:lnTo>
                    <a:pt x="1" y="0"/>
                  </a:lnTo>
                  <a:cubicBezTo>
                    <a:pt x="26" y="1494"/>
                    <a:pt x="1344" y="3000"/>
                    <a:pt x="3276" y="3251"/>
                  </a:cubicBezTo>
                  <a:cubicBezTo>
                    <a:pt x="2887" y="1669"/>
                    <a:pt x="1569" y="352"/>
                    <a:pt x="1"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4" name="Google Shape;5124;p50"/>
            <p:cNvSpPr/>
            <p:nvPr/>
          </p:nvSpPr>
          <p:spPr>
            <a:xfrm>
              <a:off x="992300" y="1757575"/>
              <a:ext cx="83150" cy="61225"/>
            </a:xfrm>
            <a:custGeom>
              <a:avLst/>
              <a:gdLst/>
              <a:ahLst/>
              <a:cxnLst/>
              <a:rect l="l" t="t" r="r" b="b"/>
              <a:pathLst>
                <a:path w="3326" h="2449" extrusionOk="0">
                  <a:moveTo>
                    <a:pt x="0" y="1"/>
                  </a:moveTo>
                  <a:lnTo>
                    <a:pt x="0" y="1"/>
                  </a:lnTo>
                  <a:cubicBezTo>
                    <a:pt x="210" y="1298"/>
                    <a:pt x="1539" y="2449"/>
                    <a:pt x="3244" y="2449"/>
                  </a:cubicBezTo>
                  <a:cubicBezTo>
                    <a:pt x="3271" y="2449"/>
                    <a:pt x="3298" y="2448"/>
                    <a:pt x="3326" y="2448"/>
                  </a:cubicBezTo>
                  <a:cubicBezTo>
                    <a:pt x="2786" y="1105"/>
                    <a:pt x="1431" y="114"/>
                    <a:pt x="0" y="1"/>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5" name="Google Shape;5125;p50"/>
            <p:cNvSpPr/>
            <p:nvPr/>
          </p:nvSpPr>
          <p:spPr>
            <a:xfrm>
              <a:off x="1031825" y="1847200"/>
              <a:ext cx="86625" cy="39050"/>
            </a:xfrm>
            <a:custGeom>
              <a:avLst/>
              <a:gdLst/>
              <a:ahLst/>
              <a:cxnLst/>
              <a:rect l="l" t="t" r="r" b="b"/>
              <a:pathLst>
                <a:path w="3465" h="1562" extrusionOk="0">
                  <a:moveTo>
                    <a:pt x="589" y="1"/>
                  </a:moveTo>
                  <a:cubicBezTo>
                    <a:pt x="392" y="1"/>
                    <a:pt x="195" y="19"/>
                    <a:pt x="1" y="55"/>
                  </a:cubicBezTo>
                  <a:cubicBezTo>
                    <a:pt x="381" y="936"/>
                    <a:pt x="1393" y="1562"/>
                    <a:pt x="2558" y="1562"/>
                  </a:cubicBezTo>
                  <a:cubicBezTo>
                    <a:pt x="2853" y="1562"/>
                    <a:pt x="3157" y="1522"/>
                    <a:pt x="3464" y="1435"/>
                  </a:cubicBezTo>
                  <a:cubicBezTo>
                    <a:pt x="2794" y="543"/>
                    <a:pt x="1684" y="1"/>
                    <a:pt x="589" y="1"/>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6" name="Google Shape;5126;p50"/>
            <p:cNvSpPr/>
            <p:nvPr/>
          </p:nvSpPr>
          <p:spPr>
            <a:xfrm>
              <a:off x="1072300" y="1921650"/>
              <a:ext cx="69675" cy="31375"/>
            </a:xfrm>
            <a:custGeom>
              <a:avLst/>
              <a:gdLst/>
              <a:ahLst/>
              <a:cxnLst/>
              <a:rect l="l" t="t" r="r" b="b"/>
              <a:pathLst>
                <a:path w="2787" h="1255" extrusionOk="0">
                  <a:moveTo>
                    <a:pt x="457" y="0"/>
                  </a:moveTo>
                  <a:cubicBezTo>
                    <a:pt x="304" y="0"/>
                    <a:pt x="151" y="13"/>
                    <a:pt x="0" y="39"/>
                  </a:cubicBezTo>
                  <a:cubicBezTo>
                    <a:pt x="311" y="751"/>
                    <a:pt x="1128" y="1255"/>
                    <a:pt x="2065" y="1255"/>
                  </a:cubicBezTo>
                  <a:cubicBezTo>
                    <a:pt x="2300" y="1255"/>
                    <a:pt x="2542" y="1223"/>
                    <a:pt x="2786" y="1155"/>
                  </a:cubicBezTo>
                  <a:cubicBezTo>
                    <a:pt x="2251" y="427"/>
                    <a:pt x="1349" y="0"/>
                    <a:pt x="457"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7" name="Google Shape;5127;p50"/>
            <p:cNvSpPr/>
            <p:nvPr/>
          </p:nvSpPr>
          <p:spPr>
            <a:xfrm>
              <a:off x="1107750" y="1974025"/>
              <a:ext cx="68725" cy="24175"/>
            </a:xfrm>
            <a:custGeom>
              <a:avLst/>
              <a:gdLst/>
              <a:ahLst/>
              <a:cxnLst/>
              <a:rect l="l" t="t" r="r" b="b"/>
              <a:pathLst>
                <a:path w="2749" h="967" extrusionOk="0">
                  <a:moveTo>
                    <a:pt x="908" y="0"/>
                  </a:moveTo>
                  <a:cubicBezTo>
                    <a:pt x="599" y="0"/>
                    <a:pt x="290" y="54"/>
                    <a:pt x="0" y="165"/>
                  </a:cubicBezTo>
                  <a:cubicBezTo>
                    <a:pt x="339" y="661"/>
                    <a:pt x="967" y="966"/>
                    <a:pt x="1657" y="966"/>
                  </a:cubicBezTo>
                  <a:cubicBezTo>
                    <a:pt x="2015" y="966"/>
                    <a:pt x="2389" y="884"/>
                    <a:pt x="2749" y="704"/>
                  </a:cubicBezTo>
                  <a:cubicBezTo>
                    <a:pt x="2251" y="250"/>
                    <a:pt x="1577" y="0"/>
                    <a:pt x="908"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8" name="Google Shape;5128;p50"/>
            <p:cNvSpPr/>
            <p:nvPr/>
          </p:nvSpPr>
          <p:spPr>
            <a:xfrm>
              <a:off x="953075" y="2105825"/>
              <a:ext cx="35800" cy="43000"/>
            </a:xfrm>
            <a:custGeom>
              <a:avLst/>
              <a:gdLst/>
              <a:ahLst/>
              <a:cxnLst/>
              <a:rect l="l" t="t" r="r" b="b"/>
              <a:pathLst>
                <a:path w="1432" h="1720" extrusionOk="0">
                  <a:moveTo>
                    <a:pt x="1431" y="0"/>
                  </a:moveTo>
                  <a:cubicBezTo>
                    <a:pt x="603" y="289"/>
                    <a:pt x="1" y="1129"/>
                    <a:pt x="302" y="1719"/>
                  </a:cubicBezTo>
                  <a:cubicBezTo>
                    <a:pt x="967" y="1418"/>
                    <a:pt x="1419" y="728"/>
                    <a:pt x="1431"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9" name="Google Shape;5129;p50"/>
            <p:cNvSpPr/>
            <p:nvPr/>
          </p:nvSpPr>
          <p:spPr>
            <a:xfrm>
              <a:off x="881550" y="2088550"/>
              <a:ext cx="42700" cy="31725"/>
            </a:xfrm>
            <a:custGeom>
              <a:avLst/>
              <a:gdLst/>
              <a:ahLst/>
              <a:cxnLst/>
              <a:rect l="l" t="t" r="r" b="b"/>
              <a:pathLst>
                <a:path w="1708" h="1269" extrusionOk="0">
                  <a:moveTo>
                    <a:pt x="1707" y="1"/>
                  </a:moveTo>
                  <a:lnTo>
                    <a:pt x="1707" y="1"/>
                  </a:lnTo>
                  <a:cubicBezTo>
                    <a:pt x="829" y="13"/>
                    <a:pt x="1" y="628"/>
                    <a:pt x="101" y="1268"/>
                  </a:cubicBezTo>
                  <a:cubicBezTo>
                    <a:pt x="816" y="1193"/>
                    <a:pt x="1469" y="678"/>
                    <a:pt x="1707" y="1"/>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0" name="Google Shape;5130;p50"/>
            <p:cNvSpPr/>
            <p:nvPr/>
          </p:nvSpPr>
          <p:spPr>
            <a:xfrm>
              <a:off x="878775" y="2022025"/>
              <a:ext cx="54575" cy="38950"/>
            </a:xfrm>
            <a:custGeom>
              <a:avLst/>
              <a:gdLst/>
              <a:ahLst/>
              <a:cxnLst/>
              <a:rect l="l" t="t" r="r" b="b"/>
              <a:pathLst>
                <a:path w="2183" h="1558" extrusionOk="0">
                  <a:moveTo>
                    <a:pt x="2128" y="1"/>
                  </a:moveTo>
                  <a:cubicBezTo>
                    <a:pt x="1043" y="1"/>
                    <a:pt x="1" y="743"/>
                    <a:pt x="112" y="1558"/>
                  </a:cubicBezTo>
                  <a:cubicBezTo>
                    <a:pt x="1015" y="1482"/>
                    <a:pt x="1856" y="842"/>
                    <a:pt x="2182" y="1"/>
                  </a:cubicBezTo>
                  <a:cubicBezTo>
                    <a:pt x="2164" y="1"/>
                    <a:pt x="2146" y="1"/>
                    <a:pt x="2128" y="1"/>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1" name="Google Shape;5131;p50"/>
            <p:cNvSpPr/>
            <p:nvPr/>
          </p:nvSpPr>
          <p:spPr>
            <a:xfrm>
              <a:off x="960925" y="2168250"/>
              <a:ext cx="35800" cy="43000"/>
            </a:xfrm>
            <a:custGeom>
              <a:avLst/>
              <a:gdLst/>
              <a:ahLst/>
              <a:cxnLst/>
              <a:rect l="l" t="t" r="r" b="b"/>
              <a:pathLst>
                <a:path w="1432" h="1720" extrusionOk="0">
                  <a:moveTo>
                    <a:pt x="1431" y="0"/>
                  </a:moveTo>
                  <a:lnTo>
                    <a:pt x="1431" y="0"/>
                  </a:lnTo>
                  <a:cubicBezTo>
                    <a:pt x="603" y="289"/>
                    <a:pt x="1" y="1130"/>
                    <a:pt x="314" y="1719"/>
                  </a:cubicBezTo>
                  <a:cubicBezTo>
                    <a:pt x="967" y="1418"/>
                    <a:pt x="1419" y="716"/>
                    <a:pt x="1431"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2" name="Google Shape;5132;p50"/>
            <p:cNvSpPr/>
            <p:nvPr/>
          </p:nvSpPr>
          <p:spPr>
            <a:xfrm>
              <a:off x="904100" y="1870400"/>
              <a:ext cx="35525" cy="290525"/>
            </a:xfrm>
            <a:custGeom>
              <a:avLst/>
              <a:gdLst/>
              <a:ahLst/>
              <a:cxnLst/>
              <a:rect l="l" t="t" r="r" b="b"/>
              <a:pathLst>
                <a:path w="1421" h="11621" extrusionOk="0">
                  <a:moveTo>
                    <a:pt x="1161" y="1"/>
                  </a:moveTo>
                  <a:cubicBezTo>
                    <a:pt x="1142" y="1"/>
                    <a:pt x="1126" y="13"/>
                    <a:pt x="1132" y="43"/>
                  </a:cubicBezTo>
                  <a:cubicBezTo>
                    <a:pt x="1245" y="1950"/>
                    <a:pt x="1245" y="3870"/>
                    <a:pt x="1081" y="5765"/>
                  </a:cubicBezTo>
                  <a:cubicBezTo>
                    <a:pt x="906" y="7735"/>
                    <a:pt x="504" y="9630"/>
                    <a:pt x="15" y="11550"/>
                  </a:cubicBezTo>
                  <a:cubicBezTo>
                    <a:pt x="0" y="11594"/>
                    <a:pt x="36" y="11621"/>
                    <a:pt x="74" y="11621"/>
                  </a:cubicBezTo>
                  <a:cubicBezTo>
                    <a:pt x="102" y="11621"/>
                    <a:pt x="130" y="11607"/>
                    <a:pt x="140" y="11575"/>
                  </a:cubicBezTo>
                  <a:cubicBezTo>
                    <a:pt x="805" y="9793"/>
                    <a:pt x="1094" y="7848"/>
                    <a:pt x="1257" y="5954"/>
                  </a:cubicBezTo>
                  <a:cubicBezTo>
                    <a:pt x="1420" y="3983"/>
                    <a:pt x="1408" y="2013"/>
                    <a:pt x="1207" y="43"/>
                  </a:cubicBezTo>
                  <a:cubicBezTo>
                    <a:pt x="1207" y="17"/>
                    <a:pt x="1182" y="1"/>
                    <a:pt x="1161" y="1"/>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3" name="Google Shape;5133;p50"/>
            <p:cNvSpPr/>
            <p:nvPr/>
          </p:nvSpPr>
          <p:spPr>
            <a:xfrm>
              <a:off x="841075" y="1636450"/>
              <a:ext cx="621200" cy="344275"/>
            </a:xfrm>
            <a:custGeom>
              <a:avLst/>
              <a:gdLst/>
              <a:ahLst/>
              <a:cxnLst/>
              <a:rect l="l" t="t" r="r" b="b"/>
              <a:pathLst>
                <a:path w="24848" h="13771" extrusionOk="0">
                  <a:moveTo>
                    <a:pt x="3356" y="0"/>
                  </a:moveTo>
                  <a:cubicBezTo>
                    <a:pt x="2100" y="0"/>
                    <a:pt x="931" y="50"/>
                    <a:pt x="1" y="153"/>
                  </a:cubicBezTo>
                  <a:cubicBezTo>
                    <a:pt x="1055" y="5787"/>
                    <a:pt x="4669" y="9928"/>
                    <a:pt x="9262" y="11999"/>
                  </a:cubicBezTo>
                  <a:cubicBezTo>
                    <a:pt x="12028" y="13242"/>
                    <a:pt x="15134" y="13771"/>
                    <a:pt x="18370" y="13771"/>
                  </a:cubicBezTo>
                  <a:cubicBezTo>
                    <a:pt x="20492" y="13771"/>
                    <a:pt x="22671" y="13543"/>
                    <a:pt x="24848" y="13141"/>
                  </a:cubicBezTo>
                  <a:cubicBezTo>
                    <a:pt x="22275" y="7732"/>
                    <a:pt x="17858" y="3566"/>
                    <a:pt x="12700" y="1144"/>
                  </a:cubicBezTo>
                  <a:cubicBezTo>
                    <a:pt x="11091" y="395"/>
                    <a:pt x="6877" y="0"/>
                    <a:pt x="3356" y="0"/>
                  </a:cubicBezTo>
                  <a:close/>
                </a:path>
              </a:pathLst>
            </a:custGeom>
            <a:solidFill>
              <a:srgbClr val="095E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4" name="Google Shape;5134;p50"/>
            <p:cNvSpPr/>
            <p:nvPr/>
          </p:nvSpPr>
          <p:spPr>
            <a:xfrm>
              <a:off x="838900" y="1637125"/>
              <a:ext cx="624625" cy="331300"/>
            </a:xfrm>
            <a:custGeom>
              <a:avLst/>
              <a:gdLst/>
              <a:ahLst/>
              <a:cxnLst/>
              <a:rect l="l" t="t" r="r" b="b"/>
              <a:pathLst>
                <a:path w="24985" h="13252" extrusionOk="0">
                  <a:moveTo>
                    <a:pt x="188" y="0"/>
                  </a:moveTo>
                  <a:lnTo>
                    <a:pt x="0" y="239"/>
                  </a:lnTo>
                  <a:cubicBezTo>
                    <a:pt x="9387" y="7680"/>
                    <a:pt x="24734" y="13201"/>
                    <a:pt x="24884" y="13252"/>
                  </a:cubicBezTo>
                  <a:lnTo>
                    <a:pt x="24985" y="12976"/>
                  </a:lnTo>
                  <a:cubicBezTo>
                    <a:pt x="24834" y="12913"/>
                    <a:pt x="9525" y="7416"/>
                    <a:pt x="188" y="0"/>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5" name="Google Shape;5135;p50"/>
            <p:cNvSpPr/>
            <p:nvPr/>
          </p:nvSpPr>
          <p:spPr>
            <a:xfrm>
              <a:off x="1372225" y="1917275"/>
              <a:ext cx="68725" cy="16650"/>
            </a:xfrm>
            <a:custGeom>
              <a:avLst/>
              <a:gdLst/>
              <a:ahLst/>
              <a:cxnLst/>
              <a:rect l="l" t="t" r="r" b="b"/>
              <a:pathLst>
                <a:path w="2749" h="666" extrusionOk="0">
                  <a:moveTo>
                    <a:pt x="2598" y="0"/>
                  </a:moveTo>
                  <a:cubicBezTo>
                    <a:pt x="2460" y="25"/>
                    <a:pt x="2322" y="50"/>
                    <a:pt x="2196" y="75"/>
                  </a:cubicBezTo>
                  <a:cubicBezTo>
                    <a:pt x="1431" y="201"/>
                    <a:pt x="816" y="301"/>
                    <a:pt x="0" y="364"/>
                  </a:cubicBezTo>
                  <a:lnTo>
                    <a:pt x="25" y="665"/>
                  </a:lnTo>
                  <a:cubicBezTo>
                    <a:pt x="63" y="653"/>
                    <a:pt x="113" y="653"/>
                    <a:pt x="151" y="653"/>
                  </a:cubicBezTo>
                  <a:cubicBezTo>
                    <a:pt x="151" y="640"/>
                    <a:pt x="138" y="615"/>
                    <a:pt x="138" y="603"/>
                  </a:cubicBezTo>
                  <a:lnTo>
                    <a:pt x="427" y="515"/>
                  </a:lnTo>
                  <a:cubicBezTo>
                    <a:pt x="439" y="552"/>
                    <a:pt x="452" y="590"/>
                    <a:pt x="464" y="615"/>
                  </a:cubicBezTo>
                  <a:cubicBezTo>
                    <a:pt x="1092" y="552"/>
                    <a:pt x="1631" y="464"/>
                    <a:pt x="2246" y="364"/>
                  </a:cubicBezTo>
                  <a:cubicBezTo>
                    <a:pt x="2397" y="339"/>
                    <a:pt x="2573" y="314"/>
                    <a:pt x="2748" y="276"/>
                  </a:cubicBezTo>
                  <a:cubicBezTo>
                    <a:pt x="2698" y="188"/>
                    <a:pt x="2648" y="88"/>
                    <a:pt x="2598" y="0"/>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6" name="Google Shape;5136;p50"/>
            <p:cNvSpPr/>
            <p:nvPr/>
          </p:nvSpPr>
          <p:spPr>
            <a:xfrm>
              <a:off x="1312600" y="1888725"/>
              <a:ext cx="110775" cy="20100"/>
            </a:xfrm>
            <a:custGeom>
              <a:avLst/>
              <a:gdLst/>
              <a:ahLst/>
              <a:cxnLst/>
              <a:rect l="l" t="t" r="r" b="b"/>
              <a:pathLst>
                <a:path w="4431" h="804" extrusionOk="0">
                  <a:moveTo>
                    <a:pt x="4255" y="0"/>
                  </a:moveTo>
                  <a:cubicBezTo>
                    <a:pt x="2649" y="339"/>
                    <a:pt x="1419" y="490"/>
                    <a:pt x="1" y="502"/>
                  </a:cubicBezTo>
                  <a:lnTo>
                    <a:pt x="13" y="803"/>
                  </a:lnTo>
                  <a:lnTo>
                    <a:pt x="76" y="803"/>
                  </a:lnTo>
                  <a:lnTo>
                    <a:pt x="302" y="690"/>
                  </a:lnTo>
                  <a:cubicBezTo>
                    <a:pt x="315" y="728"/>
                    <a:pt x="340" y="766"/>
                    <a:pt x="352" y="803"/>
                  </a:cubicBezTo>
                  <a:cubicBezTo>
                    <a:pt x="1682" y="766"/>
                    <a:pt x="2875" y="603"/>
                    <a:pt x="4431" y="264"/>
                  </a:cubicBezTo>
                  <a:cubicBezTo>
                    <a:pt x="4368" y="176"/>
                    <a:pt x="4318" y="88"/>
                    <a:pt x="4255" y="0"/>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7" name="Google Shape;5137;p50"/>
            <p:cNvSpPr/>
            <p:nvPr/>
          </p:nvSpPr>
          <p:spPr>
            <a:xfrm>
              <a:off x="1262725" y="1885575"/>
              <a:ext cx="975" cy="1925"/>
            </a:xfrm>
            <a:custGeom>
              <a:avLst/>
              <a:gdLst/>
              <a:ahLst/>
              <a:cxnLst/>
              <a:rect l="l" t="t" r="r" b="b"/>
              <a:pathLst>
                <a:path w="39" h="77" extrusionOk="0">
                  <a:moveTo>
                    <a:pt x="1" y="1"/>
                  </a:moveTo>
                  <a:lnTo>
                    <a:pt x="1" y="76"/>
                  </a:lnTo>
                  <a:lnTo>
                    <a:pt x="38" y="76"/>
                  </a:lnTo>
                  <a:cubicBezTo>
                    <a:pt x="26" y="51"/>
                    <a:pt x="13" y="26"/>
                    <a:pt x="1" y="1"/>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8" name="Google Shape;5138;p50"/>
            <p:cNvSpPr/>
            <p:nvPr/>
          </p:nvSpPr>
          <p:spPr>
            <a:xfrm>
              <a:off x="1262425" y="1859550"/>
              <a:ext cx="140875" cy="27625"/>
            </a:xfrm>
            <a:custGeom>
              <a:avLst/>
              <a:gdLst/>
              <a:ahLst/>
              <a:cxnLst/>
              <a:rect l="l" t="t" r="r" b="b"/>
              <a:pathLst>
                <a:path w="5635" h="1105" extrusionOk="0">
                  <a:moveTo>
                    <a:pt x="5434" y="0"/>
                  </a:moveTo>
                  <a:cubicBezTo>
                    <a:pt x="3602" y="502"/>
                    <a:pt x="1782" y="778"/>
                    <a:pt x="0" y="816"/>
                  </a:cubicBezTo>
                  <a:lnTo>
                    <a:pt x="13" y="1017"/>
                  </a:lnTo>
                  <a:lnTo>
                    <a:pt x="276" y="891"/>
                  </a:lnTo>
                  <a:cubicBezTo>
                    <a:pt x="301" y="966"/>
                    <a:pt x="339" y="1029"/>
                    <a:pt x="376" y="1105"/>
                  </a:cubicBezTo>
                  <a:cubicBezTo>
                    <a:pt x="2096" y="1029"/>
                    <a:pt x="3865" y="741"/>
                    <a:pt x="5634" y="264"/>
                  </a:cubicBezTo>
                  <a:cubicBezTo>
                    <a:pt x="5572" y="176"/>
                    <a:pt x="5496" y="88"/>
                    <a:pt x="5434" y="0"/>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9" name="Google Shape;5139;p50"/>
            <p:cNvSpPr/>
            <p:nvPr/>
          </p:nvSpPr>
          <p:spPr>
            <a:xfrm>
              <a:off x="1199350" y="1822200"/>
              <a:ext cx="174150" cy="34225"/>
            </a:xfrm>
            <a:custGeom>
              <a:avLst/>
              <a:gdLst/>
              <a:ahLst/>
              <a:cxnLst/>
              <a:rect l="l" t="t" r="r" b="b"/>
              <a:pathLst>
                <a:path w="6966" h="1369" extrusionOk="0">
                  <a:moveTo>
                    <a:pt x="6752" y="1"/>
                  </a:moveTo>
                  <a:cubicBezTo>
                    <a:pt x="4542" y="705"/>
                    <a:pt x="2355" y="1069"/>
                    <a:pt x="215" y="1069"/>
                  </a:cubicBezTo>
                  <a:cubicBezTo>
                    <a:pt x="143" y="1069"/>
                    <a:pt x="72" y="1068"/>
                    <a:pt x="1" y="1068"/>
                  </a:cubicBezTo>
                  <a:lnTo>
                    <a:pt x="1" y="1206"/>
                  </a:lnTo>
                  <a:lnTo>
                    <a:pt x="201" y="1130"/>
                  </a:lnTo>
                  <a:cubicBezTo>
                    <a:pt x="227" y="1206"/>
                    <a:pt x="264" y="1281"/>
                    <a:pt x="302" y="1369"/>
                  </a:cubicBezTo>
                  <a:cubicBezTo>
                    <a:pt x="2485" y="1356"/>
                    <a:pt x="4719" y="980"/>
                    <a:pt x="6965" y="252"/>
                  </a:cubicBezTo>
                  <a:cubicBezTo>
                    <a:pt x="6890" y="164"/>
                    <a:pt x="6815" y="89"/>
                    <a:pt x="6752" y="1"/>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0" name="Google Shape;5140;p50"/>
            <p:cNvSpPr/>
            <p:nvPr/>
          </p:nvSpPr>
          <p:spPr>
            <a:xfrm>
              <a:off x="1148525" y="1788950"/>
              <a:ext cx="194225" cy="44900"/>
            </a:xfrm>
            <a:custGeom>
              <a:avLst/>
              <a:gdLst/>
              <a:ahLst/>
              <a:cxnLst/>
              <a:rect l="l" t="t" r="r" b="b"/>
              <a:pathLst>
                <a:path w="7769" h="1796" extrusionOk="0">
                  <a:moveTo>
                    <a:pt x="7518" y="1"/>
                  </a:moveTo>
                  <a:cubicBezTo>
                    <a:pt x="4757" y="716"/>
                    <a:pt x="2234" y="1231"/>
                    <a:pt x="1" y="1519"/>
                  </a:cubicBezTo>
                  <a:lnTo>
                    <a:pt x="26" y="1670"/>
                  </a:lnTo>
                  <a:lnTo>
                    <a:pt x="164" y="1632"/>
                  </a:lnTo>
                  <a:cubicBezTo>
                    <a:pt x="189" y="1682"/>
                    <a:pt x="202" y="1732"/>
                    <a:pt x="227" y="1795"/>
                  </a:cubicBezTo>
                  <a:cubicBezTo>
                    <a:pt x="2473" y="1494"/>
                    <a:pt x="4995" y="967"/>
                    <a:pt x="7769" y="252"/>
                  </a:cubicBezTo>
                  <a:cubicBezTo>
                    <a:pt x="7681" y="164"/>
                    <a:pt x="7605" y="76"/>
                    <a:pt x="7518" y="1"/>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1" name="Google Shape;5141;p50"/>
            <p:cNvSpPr/>
            <p:nvPr/>
          </p:nvSpPr>
          <p:spPr>
            <a:xfrm>
              <a:off x="1089550" y="1759475"/>
              <a:ext cx="221825" cy="42675"/>
            </a:xfrm>
            <a:custGeom>
              <a:avLst/>
              <a:gdLst/>
              <a:ahLst/>
              <a:cxnLst/>
              <a:rect l="l" t="t" r="r" b="b"/>
              <a:pathLst>
                <a:path w="8873" h="1707" extrusionOk="0">
                  <a:moveTo>
                    <a:pt x="8597" y="0"/>
                  </a:moveTo>
                  <a:cubicBezTo>
                    <a:pt x="5710" y="753"/>
                    <a:pt x="2824" y="1230"/>
                    <a:pt x="1" y="1406"/>
                  </a:cubicBezTo>
                  <a:lnTo>
                    <a:pt x="13" y="1707"/>
                  </a:lnTo>
                  <a:cubicBezTo>
                    <a:pt x="51" y="1707"/>
                    <a:pt x="76" y="1694"/>
                    <a:pt x="101" y="1694"/>
                  </a:cubicBezTo>
                  <a:cubicBezTo>
                    <a:pt x="101" y="1657"/>
                    <a:pt x="88" y="1631"/>
                    <a:pt x="76" y="1594"/>
                  </a:cubicBezTo>
                  <a:lnTo>
                    <a:pt x="365" y="1519"/>
                  </a:lnTo>
                  <a:cubicBezTo>
                    <a:pt x="377" y="1569"/>
                    <a:pt x="402" y="1619"/>
                    <a:pt x="415" y="1669"/>
                  </a:cubicBezTo>
                  <a:cubicBezTo>
                    <a:pt x="3188" y="1468"/>
                    <a:pt x="6037" y="991"/>
                    <a:pt x="8873" y="239"/>
                  </a:cubicBezTo>
                  <a:cubicBezTo>
                    <a:pt x="8785" y="163"/>
                    <a:pt x="8684" y="88"/>
                    <a:pt x="8597" y="0"/>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2" name="Google Shape;5142;p50"/>
            <p:cNvSpPr/>
            <p:nvPr/>
          </p:nvSpPr>
          <p:spPr>
            <a:xfrm>
              <a:off x="1036225" y="1722125"/>
              <a:ext cx="228400" cy="50850"/>
            </a:xfrm>
            <a:custGeom>
              <a:avLst/>
              <a:gdLst/>
              <a:ahLst/>
              <a:cxnLst/>
              <a:rect l="l" t="t" r="r" b="b"/>
              <a:pathLst>
                <a:path w="9136" h="2034" extrusionOk="0">
                  <a:moveTo>
                    <a:pt x="8810" y="1"/>
                  </a:moveTo>
                  <a:cubicBezTo>
                    <a:pt x="7040" y="390"/>
                    <a:pt x="5183" y="754"/>
                    <a:pt x="3363" y="1093"/>
                  </a:cubicBezTo>
                  <a:cubicBezTo>
                    <a:pt x="2259" y="1306"/>
                    <a:pt x="1105" y="1519"/>
                    <a:pt x="0" y="1745"/>
                  </a:cubicBezTo>
                  <a:lnTo>
                    <a:pt x="50" y="2034"/>
                  </a:lnTo>
                  <a:lnTo>
                    <a:pt x="63" y="2034"/>
                  </a:lnTo>
                  <a:cubicBezTo>
                    <a:pt x="63" y="2021"/>
                    <a:pt x="50" y="1996"/>
                    <a:pt x="50" y="1984"/>
                  </a:cubicBezTo>
                  <a:lnTo>
                    <a:pt x="339" y="1908"/>
                  </a:lnTo>
                  <a:cubicBezTo>
                    <a:pt x="339" y="1933"/>
                    <a:pt x="352" y="1958"/>
                    <a:pt x="364" y="1984"/>
                  </a:cubicBezTo>
                  <a:cubicBezTo>
                    <a:pt x="1368" y="1770"/>
                    <a:pt x="2410" y="1582"/>
                    <a:pt x="3426" y="1381"/>
                  </a:cubicBezTo>
                  <a:cubicBezTo>
                    <a:pt x="5321" y="1030"/>
                    <a:pt x="7279" y="653"/>
                    <a:pt x="9136" y="227"/>
                  </a:cubicBezTo>
                  <a:cubicBezTo>
                    <a:pt x="9023" y="151"/>
                    <a:pt x="8923" y="76"/>
                    <a:pt x="8810" y="1"/>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3" name="Google Shape;5143;p50"/>
            <p:cNvSpPr/>
            <p:nvPr/>
          </p:nvSpPr>
          <p:spPr>
            <a:xfrm>
              <a:off x="991050" y="1691400"/>
              <a:ext cx="225900" cy="52725"/>
            </a:xfrm>
            <a:custGeom>
              <a:avLst/>
              <a:gdLst/>
              <a:ahLst/>
              <a:cxnLst/>
              <a:rect l="l" t="t" r="r" b="b"/>
              <a:pathLst>
                <a:path w="9036" h="2109" extrusionOk="0">
                  <a:moveTo>
                    <a:pt x="8697" y="0"/>
                  </a:moveTo>
                  <a:cubicBezTo>
                    <a:pt x="5785" y="853"/>
                    <a:pt x="2874" y="1468"/>
                    <a:pt x="0" y="1820"/>
                  </a:cubicBezTo>
                  <a:cubicBezTo>
                    <a:pt x="13" y="1920"/>
                    <a:pt x="38" y="2020"/>
                    <a:pt x="50" y="2108"/>
                  </a:cubicBezTo>
                  <a:cubicBezTo>
                    <a:pt x="3025" y="1757"/>
                    <a:pt x="6036" y="1104"/>
                    <a:pt x="9035" y="201"/>
                  </a:cubicBezTo>
                  <a:cubicBezTo>
                    <a:pt x="8922" y="138"/>
                    <a:pt x="8810" y="63"/>
                    <a:pt x="8697" y="0"/>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4" name="Google Shape;5144;p50"/>
            <p:cNvSpPr/>
            <p:nvPr/>
          </p:nvSpPr>
          <p:spPr>
            <a:xfrm>
              <a:off x="934575" y="1659075"/>
              <a:ext cx="219625" cy="50225"/>
            </a:xfrm>
            <a:custGeom>
              <a:avLst/>
              <a:gdLst/>
              <a:ahLst/>
              <a:cxnLst/>
              <a:rect l="l" t="t" r="r" b="b"/>
              <a:pathLst>
                <a:path w="8785" h="2009" extrusionOk="0">
                  <a:moveTo>
                    <a:pt x="8295" y="1"/>
                  </a:moveTo>
                  <a:cubicBezTo>
                    <a:pt x="5522" y="779"/>
                    <a:pt x="2736" y="1368"/>
                    <a:pt x="0" y="1757"/>
                  </a:cubicBezTo>
                  <a:lnTo>
                    <a:pt x="13" y="1920"/>
                  </a:lnTo>
                  <a:lnTo>
                    <a:pt x="264" y="1858"/>
                  </a:lnTo>
                  <a:cubicBezTo>
                    <a:pt x="289" y="1908"/>
                    <a:pt x="302" y="1958"/>
                    <a:pt x="314" y="2008"/>
                  </a:cubicBezTo>
                  <a:cubicBezTo>
                    <a:pt x="3113" y="1607"/>
                    <a:pt x="5961" y="992"/>
                    <a:pt x="8785" y="176"/>
                  </a:cubicBezTo>
                  <a:cubicBezTo>
                    <a:pt x="8647" y="113"/>
                    <a:pt x="8483" y="51"/>
                    <a:pt x="8295" y="1"/>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5" name="Google Shape;5145;p50"/>
            <p:cNvSpPr/>
            <p:nvPr/>
          </p:nvSpPr>
          <p:spPr>
            <a:xfrm>
              <a:off x="906350" y="1643400"/>
              <a:ext cx="170375" cy="45825"/>
            </a:xfrm>
            <a:custGeom>
              <a:avLst/>
              <a:gdLst/>
              <a:ahLst/>
              <a:cxnLst/>
              <a:rect l="l" t="t" r="r" b="b"/>
              <a:pathLst>
                <a:path w="6815" h="1833" extrusionOk="0">
                  <a:moveTo>
                    <a:pt x="6074" y="0"/>
                  </a:moveTo>
                  <a:cubicBezTo>
                    <a:pt x="4041" y="602"/>
                    <a:pt x="2008" y="1117"/>
                    <a:pt x="0" y="1569"/>
                  </a:cubicBezTo>
                  <a:lnTo>
                    <a:pt x="38" y="1744"/>
                  </a:lnTo>
                  <a:lnTo>
                    <a:pt x="163" y="1719"/>
                  </a:lnTo>
                  <a:cubicBezTo>
                    <a:pt x="163" y="1757"/>
                    <a:pt x="176" y="1795"/>
                    <a:pt x="176" y="1832"/>
                  </a:cubicBezTo>
                  <a:cubicBezTo>
                    <a:pt x="2372" y="1343"/>
                    <a:pt x="4605" y="766"/>
                    <a:pt x="6814" y="100"/>
                  </a:cubicBezTo>
                  <a:cubicBezTo>
                    <a:pt x="6576" y="63"/>
                    <a:pt x="6325" y="38"/>
                    <a:pt x="6074" y="0"/>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6" name="Google Shape;5146;p50"/>
            <p:cNvSpPr/>
            <p:nvPr/>
          </p:nvSpPr>
          <p:spPr>
            <a:xfrm>
              <a:off x="871200" y="1637425"/>
              <a:ext cx="128025" cy="30450"/>
            </a:xfrm>
            <a:custGeom>
              <a:avLst/>
              <a:gdLst/>
              <a:ahLst/>
              <a:cxnLst/>
              <a:rect l="l" t="t" r="r" b="b"/>
              <a:pathLst>
                <a:path w="5121" h="1218" extrusionOk="0">
                  <a:moveTo>
                    <a:pt x="4217" y="1"/>
                  </a:moveTo>
                  <a:cubicBezTo>
                    <a:pt x="2799" y="402"/>
                    <a:pt x="1394" y="716"/>
                    <a:pt x="1" y="967"/>
                  </a:cubicBezTo>
                  <a:lnTo>
                    <a:pt x="1" y="1005"/>
                  </a:lnTo>
                  <a:lnTo>
                    <a:pt x="289" y="992"/>
                  </a:lnTo>
                  <a:cubicBezTo>
                    <a:pt x="289" y="1067"/>
                    <a:pt x="302" y="1143"/>
                    <a:pt x="302" y="1218"/>
                  </a:cubicBezTo>
                  <a:cubicBezTo>
                    <a:pt x="1895" y="917"/>
                    <a:pt x="3514" y="528"/>
                    <a:pt x="5121" y="51"/>
                  </a:cubicBezTo>
                  <a:cubicBezTo>
                    <a:pt x="4819" y="26"/>
                    <a:pt x="4518" y="13"/>
                    <a:pt x="4217" y="1"/>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7" name="Google Shape;5147;p50"/>
            <p:cNvSpPr/>
            <p:nvPr/>
          </p:nvSpPr>
          <p:spPr>
            <a:xfrm>
              <a:off x="1404225" y="1934200"/>
              <a:ext cx="46125" cy="11950"/>
            </a:xfrm>
            <a:custGeom>
              <a:avLst/>
              <a:gdLst/>
              <a:ahLst/>
              <a:cxnLst/>
              <a:rect l="l" t="t" r="r" b="b"/>
              <a:pathLst>
                <a:path w="1845" h="478" extrusionOk="0">
                  <a:moveTo>
                    <a:pt x="1694" y="1"/>
                  </a:moveTo>
                  <a:lnTo>
                    <a:pt x="0" y="202"/>
                  </a:lnTo>
                  <a:lnTo>
                    <a:pt x="13" y="352"/>
                  </a:lnTo>
                  <a:lnTo>
                    <a:pt x="151" y="302"/>
                  </a:lnTo>
                  <a:cubicBezTo>
                    <a:pt x="176" y="352"/>
                    <a:pt x="188" y="415"/>
                    <a:pt x="213" y="478"/>
                  </a:cubicBezTo>
                  <a:lnTo>
                    <a:pt x="1845" y="277"/>
                  </a:lnTo>
                  <a:cubicBezTo>
                    <a:pt x="1795" y="177"/>
                    <a:pt x="1744" y="89"/>
                    <a:pt x="1694" y="1"/>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8" name="Google Shape;5148;p50"/>
            <p:cNvSpPr/>
            <p:nvPr/>
          </p:nvSpPr>
          <p:spPr>
            <a:xfrm>
              <a:off x="1401075" y="1941725"/>
              <a:ext cx="20425" cy="31100"/>
            </a:xfrm>
            <a:custGeom>
              <a:avLst/>
              <a:gdLst/>
              <a:ahLst/>
              <a:cxnLst/>
              <a:rect l="l" t="t" r="r" b="b"/>
              <a:pathLst>
                <a:path w="817" h="1244" extrusionOk="0">
                  <a:moveTo>
                    <a:pt x="277" y="1"/>
                  </a:moveTo>
                  <a:lnTo>
                    <a:pt x="139" y="51"/>
                  </a:lnTo>
                  <a:lnTo>
                    <a:pt x="1" y="101"/>
                  </a:lnTo>
                  <a:cubicBezTo>
                    <a:pt x="114" y="440"/>
                    <a:pt x="314" y="867"/>
                    <a:pt x="503" y="1243"/>
                  </a:cubicBezTo>
                  <a:cubicBezTo>
                    <a:pt x="616" y="1231"/>
                    <a:pt x="716" y="1206"/>
                    <a:pt x="816" y="1193"/>
                  </a:cubicBezTo>
                  <a:cubicBezTo>
                    <a:pt x="653" y="879"/>
                    <a:pt x="465" y="503"/>
                    <a:pt x="339" y="177"/>
                  </a:cubicBezTo>
                  <a:cubicBezTo>
                    <a:pt x="314" y="114"/>
                    <a:pt x="302" y="51"/>
                    <a:pt x="277" y="1"/>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9" name="Google Shape;5149;p50"/>
            <p:cNvSpPr/>
            <p:nvPr/>
          </p:nvSpPr>
          <p:spPr>
            <a:xfrm>
              <a:off x="1375675" y="1930125"/>
              <a:ext cx="23850" cy="45200"/>
            </a:xfrm>
            <a:custGeom>
              <a:avLst/>
              <a:gdLst/>
              <a:ahLst/>
              <a:cxnLst/>
              <a:rect l="l" t="t" r="r" b="b"/>
              <a:pathLst>
                <a:path w="954" h="1808" extrusionOk="0">
                  <a:moveTo>
                    <a:pt x="289" y="1"/>
                  </a:moveTo>
                  <a:lnTo>
                    <a:pt x="0" y="89"/>
                  </a:lnTo>
                  <a:cubicBezTo>
                    <a:pt x="0" y="101"/>
                    <a:pt x="13" y="126"/>
                    <a:pt x="13" y="139"/>
                  </a:cubicBezTo>
                  <a:cubicBezTo>
                    <a:pt x="201" y="703"/>
                    <a:pt x="414" y="1268"/>
                    <a:pt x="640" y="1808"/>
                  </a:cubicBezTo>
                  <a:cubicBezTo>
                    <a:pt x="741" y="1795"/>
                    <a:pt x="853" y="1783"/>
                    <a:pt x="954" y="1770"/>
                  </a:cubicBezTo>
                  <a:cubicBezTo>
                    <a:pt x="715" y="1230"/>
                    <a:pt x="515" y="678"/>
                    <a:pt x="326" y="101"/>
                  </a:cubicBezTo>
                  <a:cubicBezTo>
                    <a:pt x="314" y="76"/>
                    <a:pt x="301" y="38"/>
                    <a:pt x="289" y="1"/>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0" name="Google Shape;5150;p50"/>
            <p:cNvSpPr/>
            <p:nvPr/>
          </p:nvSpPr>
          <p:spPr>
            <a:xfrm>
              <a:off x="1313225" y="1905975"/>
              <a:ext cx="51475" cy="72800"/>
            </a:xfrm>
            <a:custGeom>
              <a:avLst/>
              <a:gdLst/>
              <a:ahLst/>
              <a:cxnLst/>
              <a:rect l="l" t="t" r="r" b="b"/>
              <a:pathLst>
                <a:path w="2059" h="2912" extrusionOk="0">
                  <a:moveTo>
                    <a:pt x="277" y="0"/>
                  </a:moveTo>
                  <a:lnTo>
                    <a:pt x="51" y="113"/>
                  </a:lnTo>
                  <a:lnTo>
                    <a:pt x="1" y="138"/>
                  </a:lnTo>
                  <a:cubicBezTo>
                    <a:pt x="490" y="1130"/>
                    <a:pt x="1068" y="2058"/>
                    <a:pt x="1708" y="2912"/>
                  </a:cubicBezTo>
                  <a:cubicBezTo>
                    <a:pt x="1821" y="2899"/>
                    <a:pt x="1946" y="2887"/>
                    <a:pt x="2059" y="2887"/>
                  </a:cubicBezTo>
                  <a:cubicBezTo>
                    <a:pt x="1406" y="2033"/>
                    <a:pt x="829" y="1105"/>
                    <a:pt x="327" y="113"/>
                  </a:cubicBezTo>
                  <a:cubicBezTo>
                    <a:pt x="315" y="76"/>
                    <a:pt x="290" y="38"/>
                    <a:pt x="277" y="0"/>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1" name="Google Shape;5151;p50"/>
            <p:cNvSpPr/>
            <p:nvPr/>
          </p:nvSpPr>
          <p:spPr>
            <a:xfrm>
              <a:off x="1262425" y="1881825"/>
              <a:ext cx="61825" cy="98850"/>
            </a:xfrm>
            <a:custGeom>
              <a:avLst/>
              <a:gdLst/>
              <a:ahLst/>
              <a:cxnLst/>
              <a:rect l="l" t="t" r="r" b="b"/>
              <a:pathLst>
                <a:path w="2473" h="3954" extrusionOk="0">
                  <a:moveTo>
                    <a:pt x="276" y="0"/>
                  </a:moveTo>
                  <a:lnTo>
                    <a:pt x="13" y="126"/>
                  </a:lnTo>
                  <a:lnTo>
                    <a:pt x="0" y="126"/>
                  </a:lnTo>
                  <a:cubicBezTo>
                    <a:pt x="0" y="138"/>
                    <a:pt x="13" y="138"/>
                    <a:pt x="13" y="151"/>
                  </a:cubicBezTo>
                  <a:cubicBezTo>
                    <a:pt x="25" y="176"/>
                    <a:pt x="38" y="201"/>
                    <a:pt x="50" y="226"/>
                  </a:cubicBezTo>
                  <a:cubicBezTo>
                    <a:pt x="653" y="1531"/>
                    <a:pt x="1355" y="2786"/>
                    <a:pt x="2121" y="3953"/>
                  </a:cubicBezTo>
                  <a:cubicBezTo>
                    <a:pt x="2246" y="3941"/>
                    <a:pt x="2359" y="3941"/>
                    <a:pt x="2472" y="3941"/>
                  </a:cubicBezTo>
                  <a:cubicBezTo>
                    <a:pt x="1694" y="2773"/>
                    <a:pt x="991" y="1519"/>
                    <a:pt x="376" y="214"/>
                  </a:cubicBezTo>
                  <a:cubicBezTo>
                    <a:pt x="339" y="138"/>
                    <a:pt x="301" y="75"/>
                    <a:pt x="276" y="0"/>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2" name="Google Shape;5152;p50"/>
            <p:cNvSpPr/>
            <p:nvPr/>
          </p:nvSpPr>
          <p:spPr>
            <a:xfrm>
              <a:off x="1197475" y="1850450"/>
              <a:ext cx="78775" cy="129900"/>
            </a:xfrm>
            <a:custGeom>
              <a:avLst/>
              <a:gdLst/>
              <a:ahLst/>
              <a:cxnLst/>
              <a:rect l="l" t="t" r="r" b="b"/>
              <a:pathLst>
                <a:path w="3151" h="5196" extrusionOk="0">
                  <a:moveTo>
                    <a:pt x="276" y="0"/>
                  </a:moveTo>
                  <a:lnTo>
                    <a:pt x="76" y="76"/>
                  </a:lnTo>
                  <a:lnTo>
                    <a:pt x="0" y="101"/>
                  </a:lnTo>
                  <a:cubicBezTo>
                    <a:pt x="716" y="1958"/>
                    <a:pt x="1644" y="3665"/>
                    <a:pt x="2774" y="5170"/>
                  </a:cubicBezTo>
                  <a:cubicBezTo>
                    <a:pt x="2899" y="5183"/>
                    <a:pt x="3025" y="5183"/>
                    <a:pt x="3150" y="5196"/>
                  </a:cubicBezTo>
                  <a:cubicBezTo>
                    <a:pt x="2033" y="3715"/>
                    <a:pt x="1105" y="2058"/>
                    <a:pt x="377" y="239"/>
                  </a:cubicBezTo>
                  <a:cubicBezTo>
                    <a:pt x="339" y="151"/>
                    <a:pt x="302" y="76"/>
                    <a:pt x="276" y="0"/>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3" name="Google Shape;5153;p50"/>
            <p:cNvSpPr/>
            <p:nvPr/>
          </p:nvSpPr>
          <p:spPr>
            <a:xfrm>
              <a:off x="1145700" y="1829750"/>
              <a:ext cx="82225" cy="147150"/>
            </a:xfrm>
            <a:custGeom>
              <a:avLst/>
              <a:gdLst/>
              <a:ahLst/>
              <a:cxnLst/>
              <a:rect l="l" t="t" r="r" b="b"/>
              <a:pathLst>
                <a:path w="3289" h="5886" extrusionOk="0">
                  <a:moveTo>
                    <a:pt x="277" y="0"/>
                  </a:moveTo>
                  <a:lnTo>
                    <a:pt x="139" y="38"/>
                  </a:lnTo>
                  <a:lnTo>
                    <a:pt x="1" y="88"/>
                  </a:lnTo>
                  <a:cubicBezTo>
                    <a:pt x="691" y="2209"/>
                    <a:pt x="1670" y="4129"/>
                    <a:pt x="2887" y="5835"/>
                  </a:cubicBezTo>
                  <a:cubicBezTo>
                    <a:pt x="3013" y="5848"/>
                    <a:pt x="3151" y="5873"/>
                    <a:pt x="3289" y="5885"/>
                  </a:cubicBezTo>
                  <a:cubicBezTo>
                    <a:pt x="2046" y="4204"/>
                    <a:pt x="1055" y="2271"/>
                    <a:pt x="340" y="163"/>
                  </a:cubicBezTo>
                  <a:cubicBezTo>
                    <a:pt x="315" y="113"/>
                    <a:pt x="302" y="50"/>
                    <a:pt x="277" y="0"/>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4" name="Google Shape;5154;p50"/>
            <p:cNvSpPr/>
            <p:nvPr/>
          </p:nvSpPr>
          <p:spPr>
            <a:xfrm>
              <a:off x="1091425" y="1797425"/>
              <a:ext cx="78775" cy="170375"/>
            </a:xfrm>
            <a:custGeom>
              <a:avLst/>
              <a:gdLst/>
              <a:ahLst/>
              <a:cxnLst/>
              <a:rect l="l" t="t" r="r" b="b"/>
              <a:pathLst>
                <a:path w="3151" h="6815" extrusionOk="0">
                  <a:moveTo>
                    <a:pt x="290" y="1"/>
                  </a:moveTo>
                  <a:lnTo>
                    <a:pt x="1" y="76"/>
                  </a:lnTo>
                  <a:cubicBezTo>
                    <a:pt x="13" y="113"/>
                    <a:pt x="26" y="139"/>
                    <a:pt x="26" y="176"/>
                  </a:cubicBezTo>
                  <a:cubicBezTo>
                    <a:pt x="628" y="2586"/>
                    <a:pt x="1532" y="4769"/>
                    <a:pt x="2749" y="6727"/>
                  </a:cubicBezTo>
                  <a:cubicBezTo>
                    <a:pt x="2875" y="6752"/>
                    <a:pt x="3013" y="6777"/>
                    <a:pt x="3151" y="6815"/>
                  </a:cubicBezTo>
                  <a:cubicBezTo>
                    <a:pt x="1896" y="4844"/>
                    <a:pt x="942" y="2611"/>
                    <a:pt x="340" y="151"/>
                  </a:cubicBezTo>
                  <a:cubicBezTo>
                    <a:pt x="327" y="101"/>
                    <a:pt x="302" y="51"/>
                    <a:pt x="290" y="1"/>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5" name="Google Shape;5155;p50"/>
            <p:cNvSpPr/>
            <p:nvPr/>
          </p:nvSpPr>
          <p:spPr>
            <a:xfrm>
              <a:off x="1037475" y="1769825"/>
              <a:ext cx="74075" cy="181675"/>
            </a:xfrm>
            <a:custGeom>
              <a:avLst/>
              <a:gdLst/>
              <a:ahLst/>
              <a:cxnLst/>
              <a:rect l="l" t="t" r="r" b="b"/>
              <a:pathLst>
                <a:path w="2963" h="7267" extrusionOk="0">
                  <a:moveTo>
                    <a:pt x="289" y="0"/>
                  </a:moveTo>
                  <a:lnTo>
                    <a:pt x="0" y="76"/>
                  </a:lnTo>
                  <a:cubicBezTo>
                    <a:pt x="0" y="88"/>
                    <a:pt x="13" y="113"/>
                    <a:pt x="13" y="126"/>
                  </a:cubicBezTo>
                  <a:cubicBezTo>
                    <a:pt x="666" y="2585"/>
                    <a:pt x="1519" y="4932"/>
                    <a:pt x="2560" y="7128"/>
                  </a:cubicBezTo>
                  <a:cubicBezTo>
                    <a:pt x="2698" y="7178"/>
                    <a:pt x="2824" y="7228"/>
                    <a:pt x="2962" y="7266"/>
                  </a:cubicBezTo>
                  <a:cubicBezTo>
                    <a:pt x="1870" y="5020"/>
                    <a:pt x="979" y="2598"/>
                    <a:pt x="314" y="76"/>
                  </a:cubicBezTo>
                  <a:cubicBezTo>
                    <a:pt x="302" y="50"/>
                    <a:pt x="289" y="25"/>
                    <a:pt x="289" y="0"/>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6" name="Google Shape;5156;p50"/>
            <p:cNvSpPr/>
            <p:nvPr/>
          </p:nvSpPr>
          <p:spPr>
            <a:xfrm>
              <a:off x="983525" y="1736575"/>
              <a:ext cx="82525" cy="196725"/>
            </a:xfrm>
            <a:custGeom>
              <a:avLst/>
              <a:gdLst/>
              <a:ahLst/>
              <a:cxnLst/>
              <a:rect l="l" t="t" r="r" b="b"/>
              <a:pathLst>
                <a:path w="3301" h="7869" extrusionOk="0">
                  <a:moveTo>
                    <a:pt x="301" y="0"/>
                  </a:moveTo>
                  <a:lnTo>
                    <a:pt x="0" y="50"/>
                  </a:lnTo>
                  <a:cubicBezTo>
                    <a:pt x="464" y="2899"/>
                    <a:pt x="1569" y="5346"/>
                    <a:pt x="2824" y="7642"/>
                  </a:cubicBezTo>
                  <a:cubicBezTo>
                    <a:pt x="2987" y="7718"/>
                    <a:pt x="3137" y="7793"/>
                    <a:pt x="3300" y="7868"/>
                  </a:cubicBezTo>
                  <a:cubicBezTo>
                    <a:pt x="2008" y="5572"/>
                    <a:pt x="866" y="3137"/>
                    <a:pt x="351" y="301"/>
                  </a:cubicBezTo>
                  <a:cubicBezTo>
                    <a:pt x="339" y="213"/>
                    <a:pt x="314" y="113"/>
                    <a:pt x="301" y="13"/>
                  </a:cubicBezTo>
                  <a:cubicBezTo>
                    <a:pt x="301" y="13"/>
                    <a:pt x="301" y="0"/>
                    <a:pt x="301" y="0"/>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7" name="Google Shape;5157;p50"/>
            <p:cNvSpPr/>
            <p:nvPr/>
          </p:nvSpPr>
          <p:spPr>
            <a:xfrm>
              <a:off x="933950" y="1705500"/>
              <a:ext cx="88500" cy="203950"/>
            </a:xfrm>
            <a:custGeom>
              <a:avLst/>
              <a:gdLst/>
              <a:ahLst/>
              <a:cxnLst/>
              <a:rect l="l" t="t" r="r" b="b"/>
              <a:pathLst>
                <a:path w="3540" h="8158" extrusionOk="0">
                  <a:moveTo>
                    <a:pt x="289" y="1"/>
                  </a:moveTo>
                  <a:lnTo>
                    <a:pt x="38" y="63"/>
                  </a:lnTo>
                  <a:lnTo>
                    <a:pt x="0" y="76"/>
                  </a:lnTo>
                  <a:cubicBezTo>
                    <a:pt x="716" y="2849"/>
                    <a:pt x="1732" y="5434"/>
                    <a:pt x="3012" y="7806"/>
                  </a:cubicBezTo>
                  <a:cubicBezTo>
                    <a:pt x="3188" y="7932"/>
                    <a:pt x="3363" y="8045"/>
                    <a:pt x="3539" y="8157"/>
                  </a:cubicBezTo>
                  <a:cubicBezTo>
                    <a:pt x="2171" y="5723"/>
                    <a:pt x="1092" y="3038"/>
                    <a:pt x="339" y="151"/>
                  </a:cubicBezTo>
                  <a:cubicBezTo>
                    <a:pt x="327" y="101"/>
                    <a:pt x="314" y="51"/>
                    <a:pt x="289" y="1"/>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8" name="Google Shape;5158;p50"/>
            <p:cNvSpPr/>
            <p:nvPr/>
          </p:nvSpPr>
          <p:spPr>
            <a:xfrm>
              <a:off x="902900" y="1686375"/>
              <a:ext cx="62125" cy="179150"/>
            </a:xfrm>
            <a:custGeom>
              <a:avLst/>
              <a:gdLst/>
              <a:ahLst/>
              <a:cxnLst/>
              <a:rect l="l" t="t" r="r" b="b"/>
              <a:pathLst>
                <a:path w="2485" h="7166" extrusionOk="0">
                  <a:moveTo>
                    <a:pt x="301" y="0"/>
                  </a:moveTo>
                  <a:lnTo>
                    <a:pt x="176" y="25"/>
                  </a:lnTo>
                  <a:lnTo>
                    <a:pt x="0" y="63"/>
                  </a:lnTo>
                  <a:cubicBezTo>
                    <a:pt x="414" y="2385"/>
                    <a:pt x="1054" y="4581"/>
                    <a:pt x="1907" y="6626"/>
                  </a:cubicBezTo>
                  <a:cubicBezTo>
                    <a:pt x="2096" y="6814"/>
                    <a:pt x="2284" y="6990"/>
                    <a:pt x="2485" y="7166"/>
                  </a:cubicBezTo>
                  <a:cubicBezTo>
                    <a:pt x="1493" y="4995"/>
                    <a:pt x="766" y="2623"/>
                    <a:pt x="314" y="113"/>
                  </a:cubicBezTo>
                  <a:cubicBezTo>
                    <a:pt x="314" y="76"/>
                    <a:pt x="301" y="38"/>
                    <a:pt x="301" y="0"/>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9" name="Google Shape;5159;p50"/>
            <p:cNvSpPr/>
            <p:nvPr/>
          </p:nvSpPr>
          <p:spPr>
            <a:xfrm>
              <a:off x="870900" y="1662200"/>
              <a:ext cx="53350" cy="160350"/>
            </a:xfrm>
            <a:custGeom>
              <a:avLst/>
              <a:gdLst/>
              <a:ahLst/>
              <a:cxnLst/>
              <a:rect l="l" t="t" r="r" b="b"/>
              <a:pathLst>
                <a:path w="2134" h="6414" extrusionOk="0">
                  <a:moveTo>
                    <a:pt x="301" y="1"/>
                  </a:moveTo>
                  <a:lnTo>
                    <a:pt x="13" y="14"/>
                  </a:lnTo>
                  <a:lnTo>
                    <a:pt x="0" y="14"/>
                  </a:lnTo>
                  <a:cubicBezTo>
                    <a:pt x="63" y="1946"/>
                    <a:pt x="615" y="3678"/>
                    <a:pt x="1280" y="5246"/>
                  </a:cubicBezTo>
                  <a:cubicBezTo>
                    <a:pt x="1556" y="5648"/>
                    <a:pt x="1832" y="6037"/>
                    <a:pt x="2133" y="6413"/>
                  </a:cubicBezTo>
                  <a:cubicBezTo>
                    <a:pt x="1267" y="4581"/>
                    <a:pt x="439" y="2548"/>
                    <a:pt x="314" y="227"/>
                  </a:cubicBezTo>
                  <a:cubicBezTo>
                    <a:pt x="314" y="152"/>
                    <a:pt x="301" y="76"/>
                    <a:pt x="301" y="1"/>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0" name="Google Shape;5160;p50"/>
            <p:cNvSpPr/>
            <p:nvPr/>
          </p:nvSpPr>
          <p:spPr>
            <a:xfrm>
              <a:off x="782725" y="1488100"/>
              <a:ext cx="486625" cy="215550"/>
            </a:xfrm>
            <a:custGeom>
              <a:avLst/>
              <a:gdLst/>
              <a:ahLst/>
              <a:cxnLst/>
              <a:rect l="l" t="t" r="r" b="b"/>
              <a:pathLst>
                <a:path w="19465" h="8622" extrusionOk="0">
                  <a:moveTo>
                    <a:pt x="9996" y="0"/>
                  </a:moveTo>
                  <a:cubicBezTo>
                    <a:pt x="9284" y="0"/>
                    <a:pt x="8573" y="46"/>
                    <a:pt x="7869" y="138"/>
                  </a:cubicBezTo>
                  <a:cubicBezTo>
                    <a:pt x="6200" y="364"/>
                    <a:pt x="1946" y="2924"/>
                    <a:pt x="1" y="4593"/>
                  </a:cubicBezTo>
                  <a:cubicBezTo>
                    <a:pt x="2305" y="7326"/>
                    <a:pt x="5313" y="8622"/>
                    <a:pt x="8299" y="8622"/>
                  </a:cubicBezTo>
                  <a:cubicBezTo>
                    <a:pt x="8810" y="8622"/>
                    <a:pt x="9321" y="8584"/>
                    <a:pt x="9827" y="8509"/>
                  </a:cubicBezTo>
                  <a:cubicBezTo>
                    <a:pt x="13303" y="7994"/>
                    <a:pt x="16590" y="5848"/>
                    <a:pt x="19464" y="2987"/>
                  </a:cubicBezTo>
                  <a:cubicBezTo>
                    <a:pt x="16578" y="977"/>
                    <a:pt x="13269" y="0"/>
                    <a:pt x="9996" y="0"/>
                  </a:cubicBezTo>
                  <a:close/>
                </a:path>
              </a:pathLst>
            </a:custGeom>
            <a:solidFill>
              <a:srgbClr val="2EA1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1" name="Google Shape;5161;p50"/>
            <p:cNvSpPr/>
            <p:nvPr/>
          </p:nvSpPr>
          <p:spPr>
            <a:xfrm>
              <a:off x="782425" y="1559300"/>
              <a:ext cx="487850" cy="53050"/>
            </a:xfrm>
            <a:custGeom>
              <a:avLst/>
              <a:gdLst/>
              <a:ahLst/>
              <a:cxnLst/>
              <a:rect l="l" t="t" r="r" b="b"/>
              <a:pathLst>
                <a:path w="19514" h="2122" extrusionOk="0">
                  <a:moveTo>
                    <a:pt x="19451" y="1"/>
                  </a:moveTo>
                  <a:cubicBezTo>
                    <a:pt x="19357" y="22"/>
                    <a:pt x="11615" y="1847"/>
                    <a:pt x="4263" y="1847"/>
                  </a:cubicBezTo>
                  <a:cubicBezTo>
                    <a:pt x="2815" y="1847"/>
                    <a:pt x="1382" y="1777"/>
                    <a:pt x="25" y="1607"/>
                  </a:cubicBezTo>
                  <a:lnTo>
                    <a:pt x="0" y="1883"/>
                  </a:lnTo>
                  <a:cubicBezTo>
                    <a:pt x="1356" y="2046"/>
                    <a:pt x="2799" y="2122"/>
                    <a:pt x="4254" y="2122"/>
                  </a:cubicBezTo>
                  <a:cubicBezTo>
                    <a:pt x="11646" y="2122"/>
                    <a:pt x="19413" y="290"/>
                    <a:pt x="19514" y="265"/>
                  </a:cubicBezTo>
                  <a:lnTo>
                    <a:pt x="19451" y="1"/>
                  </a:lnTo>
                  <a:close/>
                </a:path>
              </a:pathLst>
            </a:custGeom>
            <a:solidFill>
              <a:srgbClr val="0A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2" name="Google Shape;5162;p50"/>
            <p:cNvSpPr/>
            <p:nvPr/>
          </p:nvSpPr>
          <p:spPr>
            <a:xfrm>
              <a:off x="1201225" y="1541750"/>
              <a:ext cx="41125" cy="37350"/>
            </a:xfrm>
            <a:custGeom>
              <a:avLst/>
              <a:gdLst/>
              <a:ahLst/>
              <a:cxnLst/>
              <a:rect l="l" t="t" r="r" b="b"/>
              <a:pathLst>
                <a:path w="1645" h="1494" extrusionOk="0">
                  <a:moveTo>
                    <a:pt x="1406" y="0"/>
                  </a:moveTo>
                  <a:lnTo>
                    <a:pt x="1193" y="214"/>
                  </a:lnTo>
                  <a:cubicBezTo>
                    <a:pt x="779" y="603"/>
                    <a:pt x="465" y="904"/>
                    <a:pt x="1" y="1280"/>
                  </a:cubicBezTo>
                  <a:lnTo>
                    <a:pt x="177" y="1494"/>
                  </a:lnTo>
                  <a:cubicBezTo>
                    <a:pt x="189" y="1481"/>
                    <a:pt x="202" y="1468"/>
                    <a:pt x="227" y="1456"/>
                  </a:cubicBezTo>
                  <a:cubicBezTo>
                    <a:pt x="202" y="1431"/>
                    <a:pt x="189" y="1418"/>
                    <a:pt x="177" y="1406"/>
                  </a:cubicBezTo>
                  <a:lnTo>
                    <a:pt x="352" y="1205"/>
                  </a:lnTo>
                  <a:cubicBezTo>
                    <a:pt x="377" y="1230"/>
                    <a:pt x="415" y="1255"/>
                    <a:pt x="440" y="1280"/>
                  </a:cubicBezTo>
                  <a:cubicBezTo>
                    <a:pt x="779" y="979"/>
                    <a:pt x="1068" y="716"/>
                    <a:pt x="1381" y="402"/>
                  </a:cubicBezTo>
                  <a:lnTo>
                    <a:pt x="1645" y="151"/>
                  </a:lnTo>
                  <a:cubicBezTo>
                    <a:pt x="1570" y="101"/>
                    <a:pt x="1482" y="50"/>
                    <a:pt x="1406" y="0"/>
                  </a:cubicBezTo>
                  <a:close/>
                </a:path>
              </a:pathLst>
            </a:custGeom>
            <a:solidFill>
              <a:srgbClr val="0A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3" name="Google Shape;5163;p50"/>
            <p:cNvSpPr/>
            <p:nvPr/>
          </p:nvSpPr>
          <p:spPr>
            <a:xfrm>
              <a:off x="1157000" y="1530775"/>
              <a:ext cx="64350" cy="55850"/>
            </a:xfrm>
            <a:custGeom>
              <a:avLst/>
              <a:gdLst/>
              <a:ahLst/>
              <a:cxnLst/>
              <a:rect l="l" t="t" r="r" b="b"/>
              <a:pathLst>
                <a:path w="2574" h="2234" extrusionOk="0">
                  <a:moveTo>
                    <a:pt x="2322" y="0"/>
                  </a:moveTo>
                  <a:cubicBezTo>
                    <a:pt x="1506" y="866"/>
                    <a:pt x="829" y="1443"/>
                    <a:pt x="1" y="2020"/>
                  </a:cubicBezTo>
                  <a:lnTo>
                    <a:pt x="151" y="2234"/>
                  </a:lnTo>
                  <a:lnTo>
                    <a:pt x="289" y="2033"/>
                  </a:lnTo>
                  <a:cubicBezTo>
                    <a:pt x="314" y="2045"/>
                    <a:pt x="352" y="2071"/>
                    <a:pt x="377" y="2083"/>
                  </a:cubicBezTo>
                  <a:cubicBezTo>
                    <a:pt x="1143" y="1544"/>
                    <a:pt x="1795" y="954"/>
                    <a:pt x="2573" y="126"/>
                  </a:cubicBezTo>
                  <a:cubicBezTo>
                    <a:pt x="2485" y="75"/>
                    <a:pt x="2410" y="38"/>
                    <a:pt x="2322" y="0"/>
                  </a:cubicBezTo>
                  <a:close/>
                </a:path>
              </a:pathLst>
            </a:custGeom>
            <a:solidFill>
              <a:srgbClr val="0A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4" name="Google Shape;5164;p50"/>
            <p:cNvSpPr/>
            <p:nvPr/>
          </p:nvSpPr>
          <p:spPr>
            <a:xfrm>
              <a:off x="1119675" y="1520400"/>
              <a:ext cx="79075" cy="70625"/>
            </a:xfrm>
            <a:custGeom>
              <a:avLst/>
              <a:gdLst/>
              <a:ahLst/>
              <a:cxnLst/>
              <a:rect l="l" t="t" r="r" b="b"/>
              <a:pathLst>
                <a:path w="3163" h="2825" extrusionOk="0">
                  <a:moveTo>
                    <a:pt x="2899" y="1"/>
                  </a:moveTo>
                  <a:cubicBezTo>
                    <a:pt x="1996" y="1042"/>
                    <a:pt x="1029" y="1959"/>
                    <a:pt x="0" y="2699"/>
                  </a:cubicBezTo>
                  <a:lnTo>
                    <a:pt x="88" y="2824"/>
                  </a:lnTo>
                  <a:lnTo>
                    <a:pt x="226" y="2636"/>
                  </a:lnTo>
                  <a:cubicBezTo>
                    <a:pt x="276" y="2674"/>
                    <a:pt x="327" y="2711"/>
                    <a:pt x="377" y="2749"/>
                  </a:cubicBezTo>
                  <a:cubicBezTo>
                    <a:pt x="1368" y="2009"/>
                    <a:pt x="2297" y="1118"/>
                    <a:pt x="3163" y="101"/>
                  </a:cubicBezTo>
                  <a:cubicBezTo>
                    <a:pt x="3075" y="64"/>
                    <a:pt x="2987" y="39"/>
                    <a:pt x="2899" y="1"/>
                  </a:cubicBezTo>
                  <a:close/>
                </a:path>
              </a:pathLst>
            </a:custGeom>
            <a:solidFill>
              <a:srgbClr val="0A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5" name="Google Shape;5165;p50"/>
            <p:cNvSpPr/>
            <p:nvPr/>
          </p:nvSpPr>
          <p:spPr>
            <a:xfrm>
              <a:off x="1070725" y="1508500"/>
              <a:ext cx="96650" cy="87225"/>
            </a:xfrm>
            <a:custGeom>
              <a:avLst/>
              <a:gdLst/>
              <a:ahLst/>
              <a:cxnLst/>
              <a:rect l="l" t="t" r="r" b="b"/>
              <a:pathLst>
                <a:path w="3866" h="3489" extrusionOk="0">
                  <a:moveTo>
                    <a:pt x="3590" y="0"/>
                  </a:moveTo>
                  <a:cubicBezTo>
                    <a:pt x="2510" y="1380"/>
                    <a:pt x="1306" y="2510"/>
                    <a:pt x="1" y="3388"/>
                  </a:cubicBezTo>
                  <a:lnTo>
                    <a:pt x="63" y="3489"/>
                  </a:lnTo>
                  <a:lnTo>
                    <a:pt x="189" y="3351"/>
                  </a:lnTo>
                  <a:cubicBezTo>
                    <a:pt x="239" y="3388"/>
                    <a:pt x="289" y="3426"/>
                    <a:pt x="352" y="3476"/>
                  </a:cubicBezTo>
                  <a:cubicBezTo>
                    <a:pt x="1632" y="2585"/>
                    <a:pt x="2812" y="1456"/>
                    <a:pt x="3866" y="88"/>
                  </a:cubicBezTo>
                  <a:cubicBezTo>
                    <a:pt x="3765" y="63"/>
                    <a:pt x="3677" y="25"/>
                    <a:pt x="3590" y="0"/>
                  </a:cubicBezTo>
                  <a:close/>
                </a:path>
              </a:pathLst>
            </a:custGeom>
            <a:solidFill>
              <a:srgbClr val="0A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6" name="Google Shape;5166;p50"/>
            <p:cNvSpPr/>
            <p:nvPr/>
          </p:nvSpPr>
          <p:spPr>
            <a:xfrm>
              <a:off x="1032450" y="1499700"/>
              <a:ext cx="104500" cy="102300"/>
            </a:xfrm>
            <a:custGeom>
              <a:avLst/>
              <a:gdLst/>
              <a:ahLst/>
              <a:cxnLst/>
              <a:rect l="l" t="t" r="r" b="b"/>
              <a:pathLst>
                <a:path w="4180" h="4092" extrusionOk="0">
                  <a:moveTo>
                    <a:pt x="3878" y="1"/>
                  </a:moveTo>
                  <a:cubicBezTo>
                    <a:pt x="2523" y="1569"/>
                    <a:pt x="1218" y="2912"/>
                    <a:pt x="1" y="3991"/>
                  </a:cubicBezTo>
                  <a:lnTo>
                    <a:pt x="101" y="4092"/>
                  </a:lnTo>
                  <a:lnTo>
                    <a:pt x="189" y="3991"/>
                  </a:lnTo>
                  <a:cubicBezTo>
                    <a:pt x="227" y="4029"/>
                    <a:pt x="264" y="4054"/>
                    <a:pt x="302" y="4092"/>
                  </a:cubicBezTo>
                  <a:cubicBezTo>
                    <a:pt x="1507" y="3000"/>
                    <a:pt x="2812" y="1645"/>
                    <a:pt x="4179" y="76"/>
                  </a:cubicBezTo>
                  <a:cubicBezTo>
                    <a:pt x="4079" y="51"/>
                    <a:pt x="3979" y="26"/>
                    <a:pt x="3878" y="1"/>
                  </a:cubicBezTo>
                  <a:close/>
                </a:path>
              </a:pathLst>
            </a:custGeom>
            <a:solidFill>
              <a:srgbClr val="0A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7" name="Google Shape;5167;p50"/>
            <p:cNvSpPr/>
            <p:nvPr/>
          </p:nvSpPr>
          <p:spPr>
            <a:xfrm>
              <a:off x="985700" y="1493750"/>
              <a:ext cx="121750" cy="113900"/>
            </a:xfrm>
            <a:custGeom>
              <a:avLst/>
              <a:gdLst/>
              <a:ahLst/>
              <a:cxnLst/>
              <a:rect l="l" t="t" r="r" b="b"/>
              <a:pathLst>
                <a:path w="4870" h="4556" extrusionOk="0">
                  <a:moveTo>
                    <a:pt x="4556" y="0"/>
                  </a:moveTo>
                  <a:cubicBezTo>
                    <a:pt x="3138" y="1632"/>
                    <a:pt x="1607" y="3100"/>
                    <a:pt x="1" y="4342"/>
                  </a:cubicBezTo>
                  <a:lnTo>
                    <a:pt x="164" y="4556"/>
                  </a:lnTo>
                  <a:cubicBezTo>
                    <a:pt x="177" y="4556"/>
                    <a:pt x="189" y="4543"/>
                    <a:pt x="189" y="4543"/>
                  </a:cubicBezTo>
                  <a:cubicBezTo>
                    <a:pt x="164" y="4505"/>
                    <a:pt x="139" y="4480"/>
                    <a:pt x="114" y="4455"/>
                  </a:cubicBezTo>
                  <a:lnTo>
                    <a:pt x="315" y="4267"/>
                  </a:lnTo>
                  <a:cubicBezTo>
                    <a:pt x="340" y="4305"/>
                    <a:pt x="377" y="4330"/>
                    <a:pt x="402" y="4367"/>
                  </a:cubicBezTo>
                  <a:cubicBezTo>
                    <a:pt x="1971" y="3125"/>
                    <a:pt x="3477" y="1669"/>
                    <a:pt x="4870" y="50"/>
                  </a:cubicBezTo>
                  <a:cubicBezTo>
                    <a:pt x="4769" y="38"/>
                    <a:pt x="4669" y="13"/>
                    <a:pt x="4556" y="0"/>
                  </a:cubicBezTo>
                  <a:close/>
                </a:path>
              </a:pathLst>
            </a:custGeom>
            <a:solidFill>
              <a:srgbClr val="0A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8" name="Google Shape;5168;p50"/>
            <p:cNvSpPr/>
            <p:nvPr/>
          </p:nvSpPr>
          <p:spPr>
            <a:xfrm>
              <a:off x="943350" y="1489050"/>
              <a:ext cx="122700" cy="119550"/>
            </a:xfrm>
            <a:custGeom>
              <a:avLst/>
              <a:gdLst/>
              <a:ahLst/>
              <a:cxnLst/>
              <a:rect l="l" t="t" r="r" b="b"/>
              <a:pathLst>
                <a:path w="4908" h="4782" extrusionOk="0">
                  <a:moveTo>
                    <a:pt x="4569" y="0"/>
                  </a:moveTo>
                  <a:cubicBezTo>
                    <a:pt x="3665" y="954"/>
                    <a:pt x="2699" y="1933"/>
                    <a:pt x="1758" y="2874"/>
                  </a:cubicBezTo>
                  <a:cubicBezTo>
                    <a:pt x="1180" y="3451"/>
                    <a:pt x="578" y="4053"/>
                    <a:pt x="1" y="4643"/>
                  </a:cubicBezTo>
                  <a:lnTo>
                    <a:pt x="151" y="4781"/>
                  </a:lnTo>
                  <a:lnTo>
                    <a:pt x="315" y="4605"/>
                  </a:lnTo>
                  <a:cubicBezTo>
                    <a:pt x="340" y="4631"/>
                    <a:pt x="352" y="4643"/>
                    <a:pt x="377" y="4668"/>
                  </a:cubicBezTo>
                  <a:cubicBezTo>
                    <a:pt x="892" y="4129"/>
                    <a:pt x="1431" y="3589"/>
                    <a:pt x="1946" y="3062"/>
                  </a:cubicBezTo>
                  <a:cubicBezTo>
                    <a:pt x="2950" y="2071"/>
                    <a:pt x="3966" y="1042"/>
                    <a:pt x="4907" y="25"/>
                  </a:cubicBezTo>
                  <a:cubicBezTo>
                    <a:pt x="4794" y="13"/>
                    <a:pt x="4682" y="0"/>
                    <a:pt x="4569" y="0"/>
                  </a:cubicBezTo>
                  <a:close/>
                </a:path>
              </a:pathLst>
            </a:custGeom>
            <a:solidFill>
              <a:srgbClr val="0A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9" name="Google Shape;5169;p50"/>
            <p:cNvSpPr/>
            <p:nvPr/>
          </p:nvSpPr>
          <p:spPr>
            <a:xfrm>
              <a:off x="906025" y="1488400"/>
              <a:ext cx="120500" cy="120825"/>
            </a:xfrm>
            <a:custGeom>
              <a:avLst/>
              <a:gdLst/>
              <a:ahLst/>
              <a:cxnLst/>
              <a:rect l="l" t="t" r="r" b="b"/>
              <a:pathLst>
                <a:path w="4820" h="4833" extrusionOk="0">
                  <a:moveTo>
                    <a:pt x="4468" y="1"/>
                  </a:moveTo>
                  <a:cubicBezTo>
                    <a:pt x="3062" y="1720"/>
                    <a:pt x="1569" y="3289"/>
                    <a:pt x="1" y="4657"/>
                  </a:cubicBezTo>
                  <a:lnTo>
                    <a:pt x="13" y="4682"/>
                  </a:lnTo>
                  <a:lnTo>
                    <a:pt x="51" y="4644"/>
                  </a:lnTo>
                  <a:cubicBezTo>
                    <a:pt x="113" y="4707"/>
                    <a:pt x="164" y="4770"/>
                    <a:pt x="214" y="4832"/>
                  </a:cubicBezTo>
                  <a:cubicBezTo>
                    <a:pt x="1833" y="3414"/>
                    <a:pt x="3376" y="1783"/>
                    <a:pt x="4819" y="1"/>
                  </a:cubicBezTo>
                  <a:close/>
                </a:path>
              </a:pathLst>
            </a:custGeom>
            <a:solidFill>
              <a:srgbClr val="0A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0" name="Google Shape;5170;p50"/>
            <p:cNvSpPr/>
            <p:nvPr/>
          </p:nvSpPr>
          <p:spPr>
            <a:xfrm>
              <a:off x="860225" y="1491850"/>
              <a:ext cx="117050" cy="116425"/>
            </a:xfrm>
            <a:custGeom>
              <a:avLst/>
              <a:gdLst/>
              <a:ahLst/>
              <a:cxnLst/>
              <a:rect l="l" t="t" r="r" b="b"/>
              <a:pathLst>
                <a:path w="4682" h="4657" extrusionOk="0">
                  <a:moveTo>
                    <a:pt x="4681" y="1"/>
                  </a:moveTo>
                  <a:lnTo>
                    <a:pt x="4681" y="1"/>
                  </a:lnTo>
                  <a:cubicBezTo>
                    <a:pt x="4556" y="26"/>
                    <a:pt x="4405" y="64"/>
                    <a:pt x="4242" y="114"/>
                  </a:cubicBezTo>
                  <a:cubicBezTo>
                    <a:pt x="2899" y="1720"/>
                    <a:pt x="1481" y="3201"/>
                    <a:pt x="0" y="4544"/>
                  </a:cubicBezTo>
                  <a:lnTo>
                    <a:pt x="101" y="4657"/>
                  </a:lnTo>
                  <a:lnTo>
                    <a:pt x="251" y="4506"/>
                  </a:lnTo>
                  <a:cubicBezTo>
                    <a:pt x="289" y="4531"/>
                    <a:pt x="314" y="4569"/>
                    <a:pt x="352" y="4594"/>
                  </a:cubicBezTo>
                  <a:cubicBezTo>
                    <a:pt x="1858" y="3213"/>
                    <a:pt x="3313" y="1670"/>
                    <a:pt x="4681" y="1"/>
                  </a:cubicBezTo>
                  <a:close/>
                </a:path>
              </a:pathLst>
            </a:custGeom>
            <a:solidFill>
              <a:srgbClr val="0A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1" name="Google Shape;5171;p50"/>
            <p:cNvSpPr/>
            <p:nvPr/>
          </p:nvSpPr>
          <p:spPr>
            <a:xfrm>
              <a:off x="836075" y="1511325"/>
              <a:ext cx="89425" cy="95375"/>
            </a:xfrm>
            <a:custGeom>
              <a:avLst/>
              <a:gdLst/>
              <a:ahLst/>
              <a:cxnLst/>
              <a:rect l="l" t="t" r="r" b="b"/>
              <a:pathLst>
                <a:path w="3577" h="3815" extrusionOk="0">
                  <a:moveTo>
                    <a:pt x="3577" y="0"/>
                  </a:moveTo>
                  <a:cubicBezTo>
                    <a:pt x="3376" y="100"/>
                    <a:pt x="3175" y="201"/>
                    <a:pt x="2974" y="301"/>
                  </a:cubicBezTo>
                  <a:cubicBezTo>
                    <a:pt x="2008" y="1481"/>
                    <a:pt x="1017" y="2623"/>
                    <a:pt x="0" y="3702"/>
                  </a:cubicBezTo>
                  <a:lnTo>
                    <a:pt x="126" y="3815"/>
                  </a:lnTo>
                  <a:lnTo>
                    <a:pt x="213" y="3740"/>
                  </a:lnTo>
                  <a:cubicBezTo>
                    <a:pt x="226" y="3765"/>
                    <a:pt x="251" y="3777"/>
                    <a:pt x="276" y="3802"/>
                  </a:cubicBezTo>
                  <a:cubicBezTo>
                    <a:pt x="1393" y="2598"/>
                    <a:pt x="2497" y="1330"/>
                    <a:pt x="3577" y="0"/>
                  </a:cubicBezTo>
                  <a:close/>
                </a:path>
              </a:pathLst>
            </a:custGeom>
            <a:solidFill>
              <a:srgbClr val="0A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2" name="Google Shape;5172;p50"/>
            <p:cNvSpPr/>
            <p:nvPr/>
          </p:nvSpPr>
          <p:spPr>
            <a:xfrm>
              <a:off x="807525" y="1537350"/>
              <a:ext cx="69675" cy="68425"/>
            </a:xfrm>
            <a:custGeom>
              <a:avLst/>
              <a:gdLst/>
              <a:ahLst/>
              <a:cxnLst/>
              <a:rect l="l" t="t" r="r" b="b"/>
              <a:pathLst>
                <a:path w="2787" h="2737" extrusionOk="0">
                  <a:moveTo>
                    <a:pt x="2786" y="1"/>
                  </a:moveTo>
                  <a:lnTo>
                    <a:pt x="2786" y="1"/>
                  </a:lnTo>
                  <a:cubicBezTo>
                    <a:pt x="2560" y="139"/>
                    <a:pt x="2322" y="277"/>
                    <a:pt x="2096" y="427"/>
                  </a:cubicBezTo>
                  <a:cubicBezTo>
                    <a:pt x="1418" y="1230"/>
                    <a:pt x="715" y="1983"/>
                    <a:pt x="0" y="2673"/>
                  </a:cubicBezTo>
                  <a:lnTo>
                    <a:pt x="38" y="2711"/>
                  </a:lnTo>
                  <a:lnTo>
                    <a:pt x="239" y="2586"/>
                  </a:lnTo>
                  <a:cubicBezTo>
                    <a:pt x="276" y="2636"/>
                    <a:pt x="301" y="2686"/>
                    <a:pt x="339" y="2736"/>
                  </a:cubicBezTo>
                  <a:cubicBezTo>
                    <a:pt x="1192" y="1895"/>
                    <a:pt x="2008" y="979"/>
                    <a:pt x="2786" y="1"/>
                  </a:cubicBezTo>
                  <a:close/>
                </a:path>
              </a:pathLst>
            </a:custGeom>
            <a:solidFill>
              <a:srgbClr val="0A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3" name="Google Shape;5173;p50"/>
            <p:cNvSpPr/>
            <p:nvPr/>
          </p:nvSpPr>
          <p:spPr>
            <a:xfrm>
              <a:off x="1224775" y="1548950"/>
              <a:ext cx="29500" cy="22925"/>
            </a:xfrm>
            <a:custGeom>
              <a:avLst/>
              <a:gdLst/>
              <a:ahLst/>
              <a:cxnLst/>
              <a:rect l="l" t="t" r="r" b="b"/>
              <a:pathLst>
                <a:path w="1180" h="917" extrusionOk="0">
                  <a:moveTo>
                    <a:pt x="929" y="1"/>
                  </a:moveTo>
                  <a:lnTo>
                    <a:pt x="0" y="817"/>
                  </a:lnTo>
                  <a:lnTo>
                    <a:pt x="88" y="917"/>
                  </a:lnTo>
                  <a:lnTo>
                    <a:pt x="188" y="817"/>
                  </a:lnTo>
                  <a:cubicBezTo>
                    <a:pt x="226" y="842"/>
                    <a:pt x="264" y="879"/>
                    <a:pt x="301" y="917"/>
                  </a:cubicBezTo>
                  <a:lnTo>
                    <a:pt x="1180" y="151"/>
                  </a:lnTo>
                  <a:cubicBezTo>
                    <a:pt x="1092" y="89"/>
                    <a:pt x="1017" y="51"/>
                    <a:pt x="929" y="1"/>
                  </a:cubicBezTo>
                  <a:close/>
                </a:path>
              </a:pathLst>
            </a:custGeom>
            <a:solidFill>
              <a:srgbClr val="0A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4" name="Google Shape;5174;p50"/>
            <p:cNvSpPr/>
            <p:nvPr/>
          </p:nvSpPr>
          <p:spPr>
            <a:xfrm>
              <a:off x="1224775" y="1569350"/>
              <a:ext cx="23550" cy="18225"/>
            </a:xfrm>
            <a:custGeom>
              <a:avLst/>
              <a:gdLst/>
              <a:ahLst/>
              <a:cxnLst/>
              <a:rect l="l" t="t" r="r" b="b"/>
              <a:pathLst>
                <a:path w="942" h="729" extrusionOk="0">
                  <a:moveTo>
                    <a:pt x="188" y="1"/>
                  </a:moveTo>
                  <a:lnTo>
                    <a:pt x="88" y="101"/>
                  </a:lnTo>
                  <a:lnTo>
                    <a:pt x="0" y="201"/>
                  </a:lnTo>
                  <a:cubicBezTo>
                    <a:pt x="201" y="377"/>
                    <a:pt x="477" y="578"/>
                    <a:pt x="728" y="728"/>
                  </a:cubicBezTo>
                  <a:cubicBezTo>
                    <a:pt x="803" y="666"/>
                    <a:pt x="866" y="603"/>
                    <a:pt x="941" y="540"/>
                  </a:cubicBezTo>
                  <a:cubicBezTo>
                    <a:pt x="728" y="415"/>
                    <a:pt x="490" y="252"/>
                    <a:pt x="301" y="101"/>
                  </a:cubicBezTo>
                  <a:cubicBezTo>
                    <a:pt x="264" y="63"/>
                    <a:pt x="226" y="26"/>
                    <a:pt x="188" y="1"/>
                  </a:cubicBezTo>
                  <a:close/>
                </a:path>
              </a:pathLst>
            </a:custGeom>
            <a:solidFill>
              <a:srgbClr val="0A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5" name="Google Shape;5175;p50"/>
            <p:cNvSpPr/>
            <p:nvPr/>
          </p:nvSpPr>
          <p:spPr>
            <a:xfrm>
              <a:off x="1205625" y="1571850"/>
              <a:ext cx="30775" cy="26400"/>
            </a:xfrm>
            <a:custGeom>
              <a:avLst/>
              <a:gdLst/>
              <a:ahLst/>
              <a:cxnLst/>
              <a:rect l="l" t="t" r="r" b="b"/>
              <a:pathLst>
                <a:path w="1231" h="1056" extrusionOk="0">
                  <a:moveTo>
                    <a:pt x="176" y="1"/>
                  </a:moveTo>
                  <a:lnTo>
                    <a:pt x="1" y="202"/>
                  </a:lnTo>
                  <a:cubicBezTo>
                    <a:pt x="13" y="214"/>
                    <a:pt x="26" y="227"/>
                    <a:pt x="51" y="252"/>
                  </a:cubicBezTo>
                  <a:cubicBezTo>
                    <a:pt x="365" y="528"/>
                    <a:pt x="691" y="804"/>
                    <a:pt x="1017" y="1055"/>
                  </a:cubicBezTo>
                  <a:cubicBezTo>
                    <a:pt x="1092" y="992"/>
                    <a:pt x="1155" y="930"/>
                    <a:pt x="1230" y="867"/>
                  </a:cubicBezTo>
                  <a:cubicBezTo>
                    <a:pt x="892" y="628"/>
                    <a:pt x="578" y="352"/>
                    <a:pt x="264" y="64"/>
                  </a:cubicBezTo>
                  <a:cubicBezTo>
                    <a:pt x="239" y="51"/>
                    <a:pt x="214" y="26"/>
                    <a:pt x="176" y="1"/>
                  </a:cubicBezTo>
                  <a:close/>
                </a:path>
              </a:pathLst>
            </a:custGeom>
            <a:solidFill>
              <a:srgbClr val="0A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6" name="Google Shape;5176;p50"/>
            <p:cNvSpPr/>
            <p:nvPr/>
          </p:nvSpPr>
          <p:spPr>
            <a:xfrm>
              <a:off x="1160450" y="1581575"/>
              <a:ext cx="56500" cy="33300"/>
            </a:xfrm>
            <a:custGeom>
              <a:avLst/>
              <a:gdLst/>
              <a:ahLst/>
              <a:cxnLst/>
              <a:rect l="l" t="t" r="r" b="b"/>
              <a:pathLst>
                <a:path w="2260" h="1332" extrusionOk="0">
                  <a:moveTo>
                    <a:pt x="151" y="1"/>
                  </a:moveTo>
                  <a:lnTo>
                    <a:pt x="13" y="202"/>
                  </a:lnTo>
                  <a:lnTo>
                    <a:pt x="1" y="227"/>
                  </a:lnTo>
                  <a:cubicBezTo>
                    <a:pt x="653" y="666"/>
                    <a:pt x="1331" y="1030"/>
                    <a:pt x="2021" y="1331"/>
                  </a:cubicBezTo>
                  <a:cubicBezTo>
                    <a:pt x="2109" y="1268"/>
                    <a:pt x="2184" y="1193"/>
                    <a:pt x="2259" y="1130"/>
                  </a:cubicBezTo>
                  <a:cubicBezTo>
                    <a:pt x="1569" y="854"/>
                    <a:pt x="892" y="490"/>
                    <a:pt x="239" y="51"/>
                  </a:cubicBezTo>
                  <a:cubicBezTo>
                    <a:pt x="214" y="39"/>
                    <a:pt x="176" y="13"/>
                    <a:pt x="151" y="1"/>
                  </a:cubicBezTo>
                  <a:close/>
                </a:path>
              </a:pathLst>
            </a:custGeom>
            <a:solidFill>
              <a:srgbClr val="0A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7" name="Google Shape;5177;p50"/>
            <p:cNvSpPr/>
            <p:nvPr/>
          </p:nvSpPr>
          <p:spPr>
            <a:xfrm>
              <a:off x="1121250" y="1586300"/>
              <a:ext cx="72800" cy="45825"/>
            </a:xfrm>
            <a:custGeom>
              <a:avLst/>
              <a:gdLst/>
              <a:ahLst/>
              <a:cxnLst/>
              <a:rect l="l" t="t" r="r" b="b"/>
              <a:pathLst>
                <a:path w="2912" h="1833" extrusionOk="0">
                  <a:moveTo>
                    <a:pt x="163" y="0"/>
                  </a:moveTo>
                  <a:lnTo>
                    <a:pt x="25" y="188"/>
                  </a:lnTo>
                  <a:lnTo>
                    <a:pt x="0" y="226"/>
                  </a:lnTo>
                  <a:cubicBezTo>
                    <a:pt x="866" y="841"/>
                    <a:pt x="1757" y="1381"/>
                    <a:pt x="2660" y="1832"/>
                  </a:cubicBezTo>
                  <a:cubicBezTo>
                    <a:pt x="2748" y="1770"/>
                    <a:pt x="2824" y="1707"/>
                    <a:pt x="2911" y="1657"/>
                  </a:cubicBezTo>
                  <a:cubicBezTo>
                    <a:pt x="2033" y="1217"/>
                    <a:pt x="1155" y="703"/>
                    <a:pt x="314" y="113"/>
                  </a:cubicBezTo>
                  <a:cubicBezTo>
                    <a:pt x="264" y="75"/>
                    <a:pt x="213" y="38"/>
                    <a:pt x="163" y="0"/>
                  </a:cubicBezTo>
                  <a:close/>
                </a:path>
              </a:pathLst>
            </a:custGeom>
            <a:solidFill>
              <a:srgbClr val="0A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8" name="Google Shape;5178;p50"/>
            <p:cNvSpPr/>
            <p:nvPr/>
          </p:nvSpPr>
          <p:spPr>
            <a:xfrm>
              <a:off x="1071050" y="1592250"/>
              <a:ext cx="94750" cy="59000"/>
            </a:xfrm>
            <a:custGeom>
              <a:avLst/>
              <a:gdLst/>
              <a:ahLst/>
              <a:cxnLst/>
              <a:rect l="l" t="t" r="r" b="b"/>
              <a:pathLst>
                <a:path w="3790" h="2360" extrusionOk="0">
                  <a:moveTo>
                    <a:pt x="176" y="1"/>
                  </a:moveTo>
                  <a:lnTo>
                    <a:pt x="50" y="139"/>
                  </a:lnTo>
                  <a:lnTo>
                    <a:pt x="0" y="201"/>
                  </a:lnTo>
                  <a:cubicBezTo>
                    <a:pt x="1105" y="1117"/>
                    <a:pt x="2284" y="1833"/>
                    <a:pt x="3501" y="2360"/>
                  </a:cubicBezTo>
                  <a:cubicBezTo>
                    <a:pt x="3602" y="2297"/>
                    <a:pt x="3690" y="2247"/>
                    <a:pt x="3790" y="2184"/>
                  </a:cubicBezTo>
                  <a:cubicBezTo>
                    <a:pt x="2585" y="1682"/>
                    <a:pt x="1431" y="992"/>
                    <a:pt x="339" y="126"/>
                  </a:cubicBezTo>
                  <a:cubicBezTo>
                    <a:pt x="276" y="76"/>
                    <a:pt x="226" y="38"/>
                    <a:pt x="176" y="1"/>
                  </a:cubicBezTo>
                  <a:close/>
                </a:path>
              </a:pathLst>
            </a:custGeom>
            <a:solidFill>
              <a:srgbClr val="0A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9" name="Google Shape;5179;p50"/>
            <p:cNvSpPr/>
            <p:nvPr/>
          </p:nvSpPr>
          <p:spPr>
            <a:xfrm>
              <a:off x="1032450" y="1599475"/>
              <a:ext cx="103250" cy="68725"/>
            </a:xfrm>
            <a:custGeom>
              <a:avLst/>
              <a:gdLst/>
              <a:ahLst/>
              <a:cxnLst/>
              <a:rect l="l" t="t" r="r" b="b"/>
              <a:pathLst>
                <a:path w="4130" h="2749" extrusionOk="0">
                  <a:moveTo>
                    <a:pt x="189" y="0"/>
                  </a:moveTo>
                  <a:lnTo>
                    <a:pt x="101" y="101"/>
                  </a:lnTo>
                  <a:lnTo>
                    <a:pt x="1" y="201"/>
                  </a:lnTo>
                  <a:cubicBezTo>
                    <a:pt x="1193" y="1280"/>
                    <a:pt x="2485" y="2134"/>
                    <a:pt x="3828" y="2748"/>
                  </a:cubicBezTo>
                  <a:cubicBezTo>
                    <a:pt x="3928" y="2698"/>
                    <a:pt x="4029" y="2635"/>
                    <a:pt x="4129" y="2585"/>
                  </a:cubicBezTo>
                  <a:cubicBezTo>
                    <a:pt x="2787" y="2008"/>
                    <a:pt x="1507" y="1167"/>
                    <a:pt x="302" y="101"/>
                  </a:cubicBezTo>
                  <a:cubicBezTo>
                    <a:pt x="264" y="63"/>
                    <a:pt x="227" y="38"/>
                    <a:pt x="189" y="0"/>
                  </a:cubicBezTo>
                  <a:close/>
                </a:path>
              </a:pathLst>
            </a:custGeom>
            <a:solidFill>
              <a:srgbClr val="0A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0" name="Google Shape;5180;p50"/>
            <p:cNvSpPr/>
            <p:nvPr/>
          </p:nvSpPr>
          <p:spPr>
            <a:xfrm>
              <a:off x="988525" y="1600400"/>
              <a:ext cx="110150" cy="84100"/>
            </a:xfrm>
            <a:custGeom>
              <a:avLst/>
              <a:gdLst/>
              <a:ahLst/>
              <a:cxnLst/>
              <a:rect l="l" t="t" r="r" b="b"/>
              <a:pathLst>
                <a:path w="4406" h="3364" extrusionOk="0">
                  <a:moveTo>
                    <a:pt x="202" y="1"/>
                  </a:moveTo>
                  <a:lnTo>
                    <a:pt x="1" y="189"/>
                  </a:lnTo>
                  <a:cubicBezTo>
                    <a:pt x="26" y="214"/>
                    <a:pt x="51" y="239"/>
                    <a:pt x="76" y="277"/>
                  </a:cubicBezTo>
                  <a:cubicBezTo>
                    <a:pt x="1306" y="1569"/>
                    <a:pt x="2649" y="2598"/>
                    <a:pt x="4067" y="3364"/>
                  </a:cubicBezTo>
                  <a:cubicBezTo>
                    <a:pt x="4180" y="3326"/>
                    <a:pt x="4293" y="3289"/>
                    <a:pt x="4406" y="3238"/>
                  </a:cubicBezTo>
                  <a:cubicBezTo>
                    <a:pt x="2937" y="2486"/>
                    <a:pt x="1557" y="1431"/>
                    <a:pt x="289" y="101"/>
                  </a:cubicBezTo>
                  <a:cubicBezTo>
                    <a:pt x="264" y="64"/>
                    <a:pt x="227" y="39"/>
                    <a:pt x="202" y="1"/>
                  </a:cubicBezTo>
                  <a:close/>
                </a:path>
              </a:pathLst>
            </a:custGeom>
            <a:solidFill>
              <a:srgbClr val="0A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1" name="Google Shape;5181;p50"/>
            <p:cNvSpPr/>
            <p:nvPr/>
          </p:nvSpPr>
          <p:spPr>
            <a:xfrm>
              <a:off x="946500" y="1604175"/>
              <a:ext cx="111400" cy="92575"/>
            </a:xfrm>
            <a:custGeom>
              <a:avLst/>
              <a:gdLst/>
              <a:ahLst/>
              <a:cxnLst/>
              <a:rect l="l" t="t" r="r" b="b"/>
              <a:pathLst>
                <a:path w="4456" h="3703" extrusionOk="0">
                  <a:moveTo>
                    <a:pt x="189" y="0"/>
                  </a:moveTo>
                  <a:lnTo>
                    <a:pt x="25" y="176"/>
                  </a:lnTo>
                  <a:lnTo>
                    <a:pt x="0" y="201"/>
                  </a:lnTo>
                  <a:cubicBezTo>
                    <a:pt x="1293" y="1519"/>
                    <a:pt x="2673" y="2698"/>
                    <a:pt x="4104" y="3702"/>
                  </a:cubicBezTo>
                  <a:cubicBezTo>
                    <a:pt x="4217" y="3677"/>
                    <a:pt x="4342" y="3652"/>
                    <a:pt x="4455" y="3615"/>
                  </a:cubicBezTo>
                  <a:cubicBezTo>
                    <a:pt x="2987" y="2611"/>
                    <a:pt x="1569" y="1418"/>
                    <a:pt x="251" y="63"/>
                  </a:cubicBezTo>
                  <a:cubicBezTo>
                    <a:pt x="226" y="38"/>
                    <a:pt x="214" y="26"/>
                    <a:pt x="189" y="0"/>
                  </a:cubicBezTo>
                  <a:close/>
                </a:path>
              </a:pathLst>
            </a:custGeom>
            <a:solidFill>
              <a:srgbClr val="0A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2" name="Google Shape;5182;p50"/>
            <p:cNvSpPr/>
            <p:nvPr/>
          </p:nvSpPr>
          <p:spPr>
            <a:xfrm>
              <a:off x="901950" y="1604500"/>
              <a:ext cx="122375" cy="97900"/>
            </a:xfrm>
            <a:custGeom>
              <a:avLst/>
              <a:gdLst/>
              <a:ahLst/>
              <a:cxnLst/>
              <a:rect l="l" t="t" r="r" b="b"/>
              <a:pathLst>
                <a:path w="4895" h="3916" extrusionOk="0">
                  <a:moveTo>
                    <a:pt x="214" y="0"/>
                  </a:moveTo>
                  <a:lnTo>
                    <a:pt x="176" y="38"/>
                  </a:lnTo>
                  <a:lnTo>
                    <a:pt x="0" y="176"/>
                  </a:lnTo>
                  <a:cubicBezTo>
                    <a:pt x="1331" y="1820"/>
                    <a:pt x="2874" y="2949"/>
                    <a:pt x="4455" y="3915"/>
                  </a:cubicBezTo>
                  <a:cubicBezTo>
                    <a:pt x="4606" y="3903"/>
                    <a:pt x="4744" y="3890"/>
                    <a:pt x="4894" y="3865"/>
                  </a:cubicBezTo>
                  <a:cubicBezTo>
                    <a:pt x="3288" y="2911"/>
                    <a:pt x="1720" y="1807"/>
                    <a:pt x="377" y="188"/>
                  </a:cubicBezTo>
                  <a:cubicBezTo>
                    <a:pt x="327" y="126"/>
                    <a:pt x="276" y="63"/>
                    <a:pt x="214" y="0"/>
                  </a:cubicBezTo>
                  <a:close/>
                </a:path>
              </a:pathLst>
            </a:custGeom>
            <a:solidFill>
              <a:srgbClr val="0A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3" name="Google Shape;5183;p50"/>
            <p:cNvSpPr/>
            <p:nvPr/>
          </p:nvSpPr>
          <p:spPr>
            <a:xfrm>
              <a:off x="861800" y="1604500"/>
              <a:ext cx="128325" cy="98825"/>
            </a:xfrm>
            <a:custGeom>
              <a:avLst/>
              <a:gdLst/>
              <a:ahLst/>
              <a:cxnLst/>
              <a:rect l="l" t="t" r="r" b="b"/>
              <a:pathLst>
                <a:path w="5133" h="3953" extrusionOk="0">
                  <a:moveTo>
                    <a:pt x="188" y="0"/>
                  </a:moveTo>
                  <a:lnTo>
                    <a:pt x="38" y="151"/>
                  </a:lnTo>
                  <a:lnTo>
                    <a:pt x="0" y="188"/>
                  </a:lnTo>
                  <a:cubicBezTo>
                    <a:pt x="1431" y="1669"/>
                    <a:pt x="2974" y="2936"/>
                    <a:pt x="4593" y="3940"/>
                  </a:cubicBezTo>
                  <a:cubicBezTo>
                    <a:pt x="4769" y="3953"/>
                    <a:pt x="4957" y="3953"/>
                    <a:pt x="5133" y="3953"/>
                  </a:cubicBezTo>
                  <a:cubicBezTo>
                    <a:pt x="3426" y="2949"/>
                    <a:pt x="1795" y="1644"/>
                    <a:pt x="289" y="88"/>
                  </a:cubicBezTo>
                  <a:cubicBezTo>
                    <a:pt x="251" y="63"/>
                    <a:pt x="226" y="25"/>
                    <a:pt x="188" y="0"/>
                  </a:cubicBezTo>
                  <a:close/>
                </a:path>
              </a:pathLst>
            </a:custGeom>
            <a:solidFill>
              <a:srgbClr val="0A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4" name="Google Shape;5184;p50"/>
            <p:cNvSpPr/>
            <p:nvPr/>
          </p:nvSpPr>
          <p:spPr>
            <a:xfrm>
              <a:off x="836075" y="1604800"/>
              <a:ext cx="103850" cy="93825"/>
            </a:xfrm>
            <a:custGeom>
              <a:avLst/>
              <a:gdLst/>
              <a:ahLst/>
              <a:cxnLst/>
              <a:rect l="l" t="t" r="r" b="b"/>
              <a:pathLst>
                <a:path w="4154" h="3753" extrusionOk="0">
                  <a:moveTo>
                    <a:pt x="213" y="1"/>
                  </a:moveTo>
                  <a:lnTo>
                    <a:pt x="126" y="76"/>
                  </a:lnTo>
                  <a:lnTo>
                    <a:pt x="0" y="164"/>
                  </a:lnTo>
                  <a:cubicBezTo>
                    <a:pt x="1079" y="1481"/>
                    <a:pt x="2246" y="2636"/>
                    <a:pt x="3501" y="3590"/>
                  </a:cubicBezTo>
                  <a:cubicBezTo>
                    <a:pt x="3715" y="3652"/>
                    <a:pt x="3940" y="3702"/>
                    <a:pt x="4154" y="3753"/>
                  </a:cubicBezTo>
                  <a:cubicBezTo>
                    <a:pt x="2773" y="2749"/>
                    <a:pt x="1468" y="1506"/>
                    <a:pt x="276" y="63"/>
                  </a:cubicBezTo>
                  <a:cubicBezTo>
                    <a:pt x="251" y="38"/>
                    <a:pt x="226" y="26"/>
                    <a:pt x="213" y="1"/>
                  </a:cubicBezTo>
                  <a:close/>
                </a:path>
              </a:pathLst>
            </a:custGeom>
            <a:solidFill>
              <a:srgbClr val="0A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5" name="Google Shape;5185;p50"/>
            <p:cNvSpPr/>
            <p:nvPr/>
          </p:nvSpPr>
          <p:spPr>
            <a:xfrm>
              <a:off x="807825" y="1601975"/>
              <a:ext cx="93200" cy="85675"/>
            </a:xfrm>
            <a:custGeom>
              <a:avLst/>
              <a:gdLst/>
              <a:ahLst/>
              <a:cxnLst/>
              <a:rect l="l" t="t" r="r" b="b"/>
              <a:pathLst>
                <a:path w="3728" h="3427" extrusionOk="0">
                  <a:moveTo>
                    <a:pt x="227" y="1"/>
                  </a:moveTo>
                  <a:lnTo>
                    <a:pt x="26" y="126"/>
                  </a:lnTo>
                  <a:lnTo>
                    <a:pt x="1" y="139"/>
                  </a:lnTo>
                  <a:cubicBezTo>
                    <a:pt x="716" y="1318"/>
                    <a:pt x="1632" y="2184"/>
                    <a:pt x="2573" y="2912"/>
                  </a:cubicBezTo>
                  <a:cubicBezTo>
                    <a:pt x="2950" y="3113"/>
                    <a:pt x="3339" y="3276"/>
                    <a:pt x="3728" y="3426"/>
                  </a:cubicBezTo>
                  <a:cubicBezTo>
                    <a:pt x="2536" y="2586"/>
                    <a:pt x="1268" y="1607"/>
                    <a:pt x="327" y="151"/>
                  </a:cubicBezTo>
                  <a:cubicBezTo>
                    <a:pt x="289" y="101"/>
                    <a:pt x="264" y="51"/>
                    <a:pt x="227" y="1"/>
                  </a:cubicBezTo>
                  <a:close/>
                </a:path>
              </a:pathLst>
            </a:custGeom>
            <a:solidFill>
              <a:srgbClr val="0A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6" name="Google Shape;5186;p50"/>
            <p:cNvSpPr/>
            <p:nvPr/>
          </p:nvSpPr>
          <p:spPr>
            <a:xfrm>
              <a:off x="915125" y="1966825"/>
              <a:ext cx="16025" cy="16025"/>
            </a:xfrm>
            <a:custGeom>
              <a:avLst/>
              <a:gdLst/>
              <a:ahLst/>
              <a:cxnLst/>
              <a:rect l="l" t="t" r="r" b="b"/>
              <a:pathLst>
                <a:path w="641" h="641" extrusionOk="0">
                  <a:moveTo>
                    <a:pt x="314" y="1"/>
                  </a:moveTo>
                  <a:cubicBezTo>
                    <a:pt x="151" y="1"/>
                    <a:pt x="0" y="151"/>
                    <a:pt x="0" y="327"/>
                  </a:cubicBezTo>
                  <a:cubicBezTo>
                    <a:pt x="0" y="503"/>
                    <a:pt x="151" y="641"/>
                    <a:pt x="314" y="641"/>
                  </a:cubicBezTo>
                  <a:cubicBezTo>
                    <a:pt x="490" y="641"/>
                    <a:pt x="640" y="503"/>
                    <a:pt x="640" y="327"/>
                  </a:cubicBezTo>
                  <a:cubicBezTo>
                    <a:pt x="640" y="151"/>
                    <a:pt x="490" y="1"/>
                    <a:pt x="31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7" name="Google Shape;5187;p50"/>
            <p:cNvSpPr/>
            <p:nvPr/>
          </p:nvSpPr>
          <p:spPr>
            <a:xfrm>
              <a:off x="1072925" y="1983150"/>
              <a:ext cx="16025" cy="16025"/>
            </a:xfrm>
            <a:custGeom>
              <a:avLst/>
              <a:gdLst/>
              <a:ahLst/>
              <a:cxnLst/>
              <a:rect l="l" t="t" r="r" b="b"/>
              <a:pathLst>
                <a:path w="641" h="641" extrusionOk="0">
                  <a:moveTo>
                    <a:pt x="327" y="0"/>
                  </a:moveTo>
                  <a:cubicBezTo>
                    <a:pt x="151" y="0"/>
                    <a:pt x="1" y="151"/>
                    <a:pt x="1" y="327"/>
                  </a:cubicBezTo>
                  <a:cubicBezTo>
                    <a:pt x="1" y="502"/>
                    <a:pt x="151" y="640"/>
                    <a:pt x="327" y="640"/>
                  </a:cubicBezTo>
                  <a:cubicBezTo>
                    <a:pt x="490" y="640"/>
                    <a:pt x="640" y="502"/>
                    <a:pt x="640" y="327"/>
                  </a:cubicBezTo>
                  <a:cubicBezTo>
                    <a:pt x="640" y="151"/>
                    <a:pt x="490" y="0"/>
                    <a:pt x="32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8" name="Google Shape;5188;p50"/>
            <p:cNvSpPr/>
            <p:nvPr/>
          </p:nvSpPr>
          <p:spPr>
            <a:xfrm>
              <a:off x="1166425" y="2097025"/>
              <a:ext cx="16025" cy="15725"/>
            </a:xfrm>
            <a:custGeom>
              <a:avLst/>
              <a:gdLst/>
              <a:ahLst/>
              <a:cxnLst/>
              <a:rect l="l" t="t" r="r" b="b"/>
              <a:pathLst>
                <a:path w="641" h="629" extrusionOk="0">
                  <a:moveTo>
                    <a:pt x="314" y="1"/>
                  </a:moveTo>
                  <a:cubicBezTo>
                    <a:pt x="138" y="1"/>
                    <a:pt x="0" y="139"/>
                    <a:pt x="0" y="314"/>
                  </a:cubicBezTo>
                  <a:cubicBezTo>
                    <a:pt x="0" y="490"/>
                    <a:pt x="138" y="628"/>
                    <a:pt x="314" y="628"/>
                  </a:cubicBezTo>
                  <a:cubicBezTo>
                    <a:pt x="489" y="628"/>
                    <a:pt x="640" y="490"/>
                    <a:pt x="640" y="314"/>
                  </a:cubicBezTo>
                  <a:cubicBezTo>
                    <a:pt x="640" y="139"/>
                    <a:pt x="489" y="1"/>
                    <a:pt x="31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9" name="Google Shape;5189;p50"/>
            <p:cNvSpPr/>
            <p:nvPr/>
          </p:nvSpPr>
          <p:spPr>
            <a:xfrm>
              <a:off x="1069800" y="2199625"/>
              <a:ext cx="16025" cy="15700"/>
            </a:xfrm>
            <a:custGeom>
              <a:avLst/>
              <a:gdLst/>
              <a:ahLst/>
              <a:cxnLst/>
              <a:rect l="l" t="t" r="r" b="b"/>
              <a:pathLst>
                <a:path w="641" h="628" extrusionOk="0">
                  <a:moveTo>
                    <a:pt x="314" y="0"/>
                  </a:moveTo>
                  <a:cubicBezTo>
                    <a:pt x="138" y="0"/>
                    <a:pt x="0" y="138"/>
                    <a:pt x="0" y="314"/>
                  </a:cubicBezTo>
                  <a:cubicBezTo>
                    <a:pt x="0" y="490"/>
                    <a:pt x="138" y="628"/>
                    <a:pt x="314" y="628"/>
                  </a:cubicBezTo>
                  <a:cubicBezTo>
                    <a:pt x="489" y="628"/>
                    <a:pt x="640" y="490"/>
                    <a:pt x="640" y="314"/>
                  </a:cubicBezTo>
                  <a:cubicBezTo>
                    <a:pt x="640" y="138"/>
                    <a:pt x="489" y="0"/>
                    <a:pt x="31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0" name="Google Shape;5190;p50"/>
            <p:cNvSpPr/>
            <p:nvPr/>
          </p:nvSpPr>
          <p:spPr>
            <a:xfrm>
              <a:off x="1133775" y="2282125"/>
              <a:ext cx="9450" cy="9425"/>
            </a:xfrm>
            <a:custGeom>
              <a:avLst/>
              <a:gdLst/>
              <a:ahLst/>
              <a:cxnLst/>
              <a:rect l="l" t="t" r="r" b="b"/>
              <a:pathLst>
                <a:path w="378" h="377" extrusionOk="0">
                  <a:moveTo>
                    <a:pt x="189" y="0"/>
                  </a:moveTo>
                  <a:cubicBezTo>
                    <a:pt x="76" y="0"/>
                    <a:pt x="1" y="88"/>
                    <a:pt x="1" y="189"/>
                  </a:cubicBezTo>
                  <a:cubicBezTo>
                    <a:pt x="1" y="302"/>
                    <a:pt x="76" y="377"/>
                    <a:pt x="189" y="377"/>
                  </a:cubicBezTo>
                  <a:cubicBezTo>
                    <a:pt x="290" y="377"/>
                    <a:pt x="377" y="302"/>
                    <a:pt x="377" y="189"/>
                  </a:cubicBezTo>
                  <a:cubicBezTo>
                    <a:pt x="377" y="88"/>
                    <a:pt x="290" y="0"/>
                    <a:pt x="18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1" name="Google Shape;5191;p50"/>
            <p:cNvSpPr/>
            <p:nvPr/>
          </p:nvSpPr>
          <p:spPr>
            <a:xfrm>
              <a:off x="1356225" y="1752575"/>
              <a:ext cx="7550" cy="7550"/>
            </a:xfrm>
            <a:custGeom>
              <a:avLst/>
              <a:gdLst/>
              <a:ahLst/>
              <a:cxnLst/>
              <a:rect l="l" t="t" r="r" b="b"/>
              <a:pathLst>
                <a:path w="302" h="302" extrusionOk="0">
                  <a:moveTo>
                    <a:pt x="151" y="0"/>
                  </a:moveTo>
                  <a:cubicBezTo>
                    <a:pt x="75" y="0"/>
                    <a:pt x="0" y="63"/>
                    <a:pt x="0" y="151"/>
                  </a:cubicBezTo>
                  <a:cubicBezTo>
                    <a:pt x="0" y="238"/>
                    <a:pt x="75" y="301"/>
                    <a:pt x="151" y="301"/>
                  </a:cubicBezTo>
                  <a:cubicBezTo>
                    <a:pt x="239" y="301"/>
                    <a:pt x="301" y="238"/>
                    <a:pt x="301" y="151"/>
                  </a:cubicBezTo>
                  <a:cubicBezTo>
                    <a:pt x="301" y="63"/>
                    <a:pt x="239" y="0"/>
                    <a:pt x="15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2" name="Google Shape;5192;p50"/>
            <p:cNvSpPr/>
            <p:nvPr/>
          </p:nvSpPr>
          <p:spPr>
            <a:xfrm>
              <a:off x="1171125" y="1769825"/>
              <a:ext cx="7550" cy="7550"/>
            </a:xfrm>
            <a:custGeom>
              <a:avLst/>
              <a:gdLst/>
              <a:ahLst/>
              <a:cxnLst/>
              <a:rect l="l" t="t" r="r" b="b"/>
              <a:pathLst>
                <a:path w="302" h="302" extrusionOk="0">
                  <a:moveTo>
                    <a:pt x="151" y="0"/>
                  </a:moveTo>
                  <a:cubicBezTo>
                    <a:pt x="63" y="0"/>
                    <a:pt x="0" y="76"/>
                    <a:pt x="0" y="151"/>
                  </a:cubicBezTo>
                  <a:cubicBezTo>
                    <a:pt x="0" y="239"/>
                    <a:pt x="63" y="301"/>
                    <a:pt x="151" y="301"/>
                  </a:cubicBezTo>
                  <a:cubicBezTo>
                    <a:pt x="239" y="301"/>
                    <a:pt x="301" y="239"/>
                    <a:pt x="301" y="151"/>
                  </a:cubicBezTo>
                  <a:cubicBezTo>
                    <a:pt x="301" y="76"/>
                    <a:pt x="239" y="0"/>
                    <a:pt x="15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3" name="Google Shape;5193;p50"/>
            <p:cNvSpPr/>
            <p:nvPr/>
          </p:nvSpPr>
          <p:spPr>
            <a:xfrm>
              <a:off x="978175" y="1625825"/>
              <a:ext cx="7550" cy="7550"/>
            </a:xfrm>
            <a:custGeom>
              <a:avLst/>
              <a:gdLst/>
              <a:ahLst/>
              <a:cxnLst/>
              <a:rect l="l" t="t" r="r" b="b"/>
              <a:pathLst>
                <a:path w="302" h="302" extrusionOk="0">
                  <a:moveTo>
                    <a:pt x="151" y="0"/>
                  </a:moveTo>
                  <a:cubicBezTo>
                    <a:pt x="63" y="0"/>
                    <a:pt x="1" y="76"/>
                    <a:pt x="1" y="151"/>
                  </a:cubicBezTo>
                  <a:cubicBezTo>
                    <a:pt x="1" y="239"/>
                    <a:pt x="63" y="302"/>
                    <a:pt x="151" y="302"/>
                  </a:cubicBezTo>
                  <a:cubicBezTo>
                    <a:pt x="239" y="302"/>
                    <a:pt x="302" y="239"/>
                    <a:pt x="302" y="151"/>
                  </a:cubicBezTo>
                  <a:cubicBezTo>
                    <a:pt x="302" y="76"/>
                    <a:pt x="239" y="0"/>
                    <a:pt x="15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4" name="Google Shape;5194;p50"/>
            <p:cNvSpPr/>
            <p:nvPr/>
          </p:nvSpPr>
          <p:spPr>
            <a:xfrm>
              <a:off x="1062250" y="1548950"/>
              <a:ext cx="7575" cy="7875"/>
            </a:xfrm>
            <a:custGeom>
              <a:avLst/>
              <a:gdLst/>
              <a:ahLst/>
              <a:cxnLst/>
              <a:rect l="l" t="t" r="r" b="b"/>
              <a:pathLst>
                <a:path w="303" h="315" extrusionOk="0">
                  <a:moveTo>
                    <a:pt x="151" y="1"/>
                  </a:moveTo>
                  <a:cubicBezTo>
                    <a:pt x="64" y="1"/>
                    <a:pt x="1" y="76"/>
                    <a:pt x="1" y="151"/>
                  </a:cubicBezTo>
                  <a:cubicBezTo>
                    <a:pt x="1" y="239"/>
                    <a:pt x="64" y="315"/>
                    <a:pt x="151" y="315"/>
                  </a:cubicBezTo>
                  <a:cubicBezTo>
                    <a:pt x="239" y="315"/>
                    <a:pt x="302" y="239"/>
                    <a:pt x="302" y="151"/>
                  </a:cubicBezTo>
                  <a:cubicBezTo>
                    <a:pt x="302" y="76"/>
                    <a:pt x="239" y="1"/>
                    <a:pt x="15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5" name="Google Shape;5195;p50"/>
            <p:cNvSpPr/>
            <p:nvPr/>
          </p:nvSpPr>
          <p:spPr>
            <a:xfrm>
              <a:off x="916075" y="1539550"/>
              <a:ext cx="7550" cy="7550"/>
            </a:xfrm>
            <a:custGeom>
              <a:avLst/>
              <a:gdLst/>
              <a:ahLst/>
              <a:cxnLst/>
              <a:rect l="l" t="t" r="r" b="b"/>
              <a:pathLst>
                <a:path w="302" h="302" extrusionOk="0">
                  <a:moveTo>
                    <a:pt x="151" y="0"/>
                  </a:moveTo>
                  <a:cubicBezTo>
                    <a:pt x="75" y="0"/>
                    <a:pt x="0" y="76"/>
                    <a:pt x="0" y="151"/>
                  </a:cubicBezTo>
                  <a:cubicBezTo>
                    <a:pt x="0" y="239"/>
                    <a:pt x="75" y="302"/>
                    <a:pt x="151" y="302"/>
                  </a:cubicBezTo>
                  <a:cubicBezTo>
                    <a:pt x="239" y="302"/>
                    <a:pt x="301" y="239"/>
                    <a:pt x="301" y="151"/>
                  </a:cubicBezTo>
                  <a:cubicBezTo>
                    <a:pt x="301" y="76"/>
                    <a:pt x="239" y="0"/>
                    <a:pt x="15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6" name="Google Shape;5196;p50"/>
            <p:cNvSpPr/>
            <p:nvPr/>
          </p:nvSpPr>
          <p:spPr>
            <a:xfrm>
              <a:off x="907275" y="2415775"/>
              <a:ext cx="9450" cy="9750"/>
            </a:xfrm>
            <a:custGeom>
              <a:avLst/>
              <a:gdLst/>
              <a:ahLst/>
              <a:cxnLst/>
              <a:rect l="l" t="t" r="r" b="b"/>
              <a:pathLst>
                <a:path w="378" h="390" extrusionOk="0">
                  <a:moveTo>
                    <a:pt x="189" y="0"/>
                  </a:moveTo>
                  <a:cubicBezTo>
                    <a:pt x="89" y="0"/>
                    <a:pt x="1" y="88"/>
                    <a:pt x="1" y="188"/>
                  </a:cubicBezTo>
                  <a:cubicBezTo>
                    <a:pt x="1" y="301"/>
                    <a:pt x="89" y="389"/>
                    <a:pt x="189" y="389"/>
                  </a:cubicBezTo>
                  <a:cubicBezTo>
                    <a:pt x="302" y="389"/>
                    <a:pt x="377" y="301"/>
                    <a:pt x="377" y="188"/>
                  </a:cubicBezTo>
                  <a:cubicBezTo>
                    <a:pt x="377" y="88"/>
                    <a:pt x="302" y="0"/>
                    <a:pt x="18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7" name="Google Shape;5197;p50"/>
            <p:cNvSpPr/>
            <p:nvPr/>
          </p:nvSpPr>
          <p:spPr>
            <a:xfrm>
              <a:off x="1000775" y="2104550"/>
              <a:ext cx="9750" cy="9750"/>
            </a:xfrm>
            <a:custGeom>
              <a:avLst/>
              <a:gdLst/>
              <a:ahLst/>
              <a:cxnLst/>
              <a:rect l="l" t="t" r="r" b="b"/>
              <a:pathLst>
                <a:path w="390" h="390" extrusionOk="0">
                  <a:moveTo>
                    <a:pt x="201" y="1"/>
                  </a:moveTo>
                  <a:cubicBezTo>
                    <a:pt x="88" y="1"/>
                    <a:pt x="0" y="89"/>
                    <a:pt x="0" y="189"/>
                  </a:cubicBezTo>
                  <a:cubicBezTo>
                    <a:pt x="0" y="302"/>
                    <a:pt x="88" y="390"/>
                    <a:pt x="201" y="390"/>
                  </a:cubicBezTo>
                  <a:cubicBezTo>
                    <a:pt x="301" y="390"/>
                    <a:pt x="389" y="302"/>
                    <a:pt x="389" y="189"/>
                  </a:cubicBezTo>
                  <a:cubicBezTo>
                    <a:pt x="389" y="89"/>
                    <a:pt x="301" y="1"/>
                    <a:pt x="2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8" name="Google Shape;5198;p50"/>
            <p:cNvSpPr/>
            <p:nvPr/>
          </p:nvSpPr>
          <p:spPr>
            <a:xfrm>
              <a:off x="1014250" y="1832875"/>
              <a:ext cx="9750" cy="9750"/>
            </a:xfrm>
            <a:custGeom>
              <a:avLst/>
              <a:gdLst/>
              <a:ahLst/>
              <a:cxnLst/>
              <a:rect l="l" t="t" r="r" b="b"/>
              <a:pathLst>
                <a:path w="390" h="390" extrusionOk="0">
                  <a:moveTo>
                    <a:pt x="189" y="1"/>
                  </a:moveTo>
                  <a:cubicBezTo>
                    <a:pt x="89" y="1"/>
                    <a:pt x="1" y="88"/>
                    <a:pt x="1" y="189"/>
                  </a:cubicBezTo>
                  <a:cubicBezTo>
                    <a:pt x="1" y="302"/>
                    <a:pt x="89" y="390"/>
                    <a:pt x="189" y="390"/>
                  </a:cubicBezTo>
                  <a:cubicBezTo>
                    <a:pt x="302" y="390"/>
                    <a:pt x="390" y="302"/>
                    <a:pt x="390" y="189"/>
                  </a:cubicBezTo>
                  <a:cubicBezTo>
                    <a:pt x="390" y="88"/>
                    <a:pt x="302" y="1"/>
                    <a:pt x="18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9" name="Google Shape;5199;p50"/>
            <p:cNvSpPr/>
            <p:nvPr/>
          </p:nvSpPr>
          <p:spPr>
            <a:xfrm>
              <a:off x="910425" y="2285250"/>
              <a:ext cx="9750" cy="9750"/>
            </a:xfrm>
            <a:custGeom>
              <a:avLst/>
              <a:gdLst/>
              <a:ahLst/>
              <a:cxnLst/>
              <a:rect l="l" t="t" r="r" b="b"/>
              <a:pathLst>
                <a:path w="390" h="390" extrusionOk="0">
                  <a:moveTo>
                    <a:pt x="188" y="1"/>
                  </a:moveTo>
                  <a:cubicBezTo>
                    <a:pt x="88" y="1"/>
                    <a:pt x="0" y="89"/>
                    <a:pt x="0" y="189"/>
                  </a:cubicBezTo>
                  <a:cubicBezTo>
                    <a:pt x="0" y="302"/>
                    <a:pt x="88" y="390"/>
                    <a:pt x="188" y="390"/>
                  </a:cubicBezTo>
                  <a:cubicBezTo>
                    <a:pt x="301" y="390"/>
                    <a:pt x="389" y="302"/>
                    <a:pt x="389" y="189"/>
                  </a:cubicBezTo>
                  <a:cubicBezTo>
                    <a:pt x="389" y="89"/>
                    <a:pt x="301" y="1"/>
                    <a:pt x="18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0" name="Google Shape;5200;p50"/>
            <p:cNvSpPr/>
            <p:nvPr/>
          </p:nvSpPr>
          <p:spPr>
            <a:xfrm>
              <a:off x="1488600" y="1673825"/>
              <a:ext cx="9750" cy="9750"/>
            </a:xfrm>
            <a:custGeom>
              <a:avLst/>
              <a:gdLst/>
              <a:ahLst/>
              <a:cxnLst/>
              <a:rect l="l" t="t" r="r" b="b"/>
              <a:pathLst>
                <a:path w="390" h="390" extrusionOk="0">
                  <a:moveTo>
                    <a:pt x="189" y="0"/>
                  </a:moveTo>
                  <a:cubicBezTo>
                    <a:pt x="89" y="0"/>
                    <a:pt x="1" y="88"/>
                    <a:pt x="1" y="189"/>
                  </a:cubicBezTo>
                  <a:cubicBezTo>
                    <a:pt x="1" y="301"/>
                    <a:pt x="89" y="389"/>
                    <a:pt x="189" y="389"/>
                  </a:cubicBezTo>
                  <a:cubicBezTo>
                    <a:pt x="302" y="389"/>
                    <a:pt x="390" y="301"/>
                    <a:pt x="390" y="189"/>
                  </a:cubicBezTo>
                  <a:cubicBezTo>
                    <a:pt x="390" y="88"/>
                    <a:pt x="302" y="0"/>
                    <a:pt x="18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1" name="Google Shape;5201;p50"/>
            <p:cNvSpPr/>
            <p:nvPr/>
          </p:nvSpPr>
          <p:spPr>
            <a:xfrm>
              <a:off x="1291600" y="1943625"/>
              <a:ext cx="9750" cy="9750"/>
            </a:xfrm>
            <a:custGeom>
              <a:avLst/>
              <a:gdLst/>
              <a:ahLst/>
              <a:cxnLst/>
              <a:rect l="l" t="t" r="r" b="b"/>
              <a:pathLst>
                <a:path w="390" h="390" extrusionOk="0">
                  <a:moveTo>
                    <a:pt x="201" y="0"/>
                  </a:moveTo>
                  <a:cubicBezTo>
                    <a:pt x="88" y="0"/>
                    <a:pt x="0" y="88"/>
                    <a:pt x="0" y="189"/>
                  </a:cubicBezTo>
                  <a:cubicBezTo>
                    <a:pt x="0" y="301"/>
                    <a:pt x="88" y="389"/>
                    <a:pt x="201" y="389"/>
                  </a:cubicBezTo>
                  <a:cubicBezTo>
                    <a:pt x="301" y="389"/>
                    <a:pt x="389" y="301"/>
                    <a:pt x="389" y="189"/>
                  </a:cubicBezTo>
                  <a:cubicBezTo>
                    <a:pt x="389" y="88"/>
                    <a:pt x="301" y="0"/>
                    <a:pt x="20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2" name="Google Shape;5202;p50"/>
            <p:cNvSpPr/>
            <p:nvPr/>
          </p:nvSpPr>
          <p:spPr>
            <a:xfrm>
              <a:off x="1824300" y="1623950"/>
              <a:ext cx="9425" cy="9750"/>
            </a:xfrm>
            <a:custGeom>
              <a:avLst/>
              <a:gdLst/>
              <a:ahLst/>
              <a:cxnLst/>
              <a:rect l="l" t="t" r="r" b="b"/>
              <a:pathLst>
                <a:path w="377" h="390" extrusionOk="0">
                  <a:moveTo>
                    <a:pt x="188" y="0"/>
                  </a:moveTo>
                  <a:cubicBezTo>
                    <a:pt x="75" y="0"/>
                    <a:pt x="0" y="88"/>
                    <a:pt x="0" y="201"/>
                  </a:cubicBezTo>
                  <a:cubicBezTo>
                    <a:pt x="0" y="301"/>
                    <a:pt x="75" y="389"/>
                    <a:pt x="188" y="389"/>
                  </a:cubicBezTo>
                  <a:cubicBezTo>
                    <a:pt x="289" y="389"/>
                    <a:pt x="376" y="301"/>
                    <a:pt x="376" y="201"/>
                  </a:cubicBezTo>
                  <a:cubicBezTo>
                    <a:pt x="376" y="88"/>
                    <a:pt x="289" y="0"/>
                    <a:pt x="18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3" name="Google Shape;5203;p50"/>
            <p:cNvSpPr/>
            <p:nvPr/>
          </p:nvSpPr>
          <p:spPr>
            <a:xfrm>
              <a:off x="1232300" y="1612325"/>
              <a:ext cx="9750" cy="9750"/>
            </a:xfrm>
            <a:custGeom>
              <a:avLst/>
              <a:gdLst/>
              <a:ahLst/>
              <a:cxnLst/>
              <a:rect l="l" t="t" r="r" b="b"/>
              <a:pathLst>
                <a:path w="390" h="390" extrusionOk="0">
                  <a:moveTo>
                    <a:pt x="189" y="1"/>
                  </a:moveTo>
                  <a:cubicBezTo>
                    <a:pt x="88" y="1"/>
                    <a:pt x="0" y="89"/>
                    <a:pt x="0" y="189"/>
                  </a:cubicBezTo>
                  <a:cubicBezTo>
                    <a:pt x="0" y="302"/>
                    <a:pt x="88" y="390"/>
                    <a:pt x="189" y="390"/>
                  </a:cubicBezTo>
                  <a:cubicBezTo>
                    <a:pt x="301" y="390"/>
                    <a:pt x="389" y="302"/>
                    <a:pt x="389" y="189"/>
                  </a:cubicBezTo>
                  <a:cubicBezTo>
                    <a:pt x="389" y="89"/>
                    <a:pt x="301" y="1"/>
                    <a:pt x="18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4" name="Google Shape;5204;p50"/>
            <p:cNvSpPr/>
            <p:nvPr/>
          </p:nvSpPr>
          <p:spPr>
            <a:xfrm>
              <a:off x="1724525" y="1776400"/>
              <a:ext cx="9425" cy="9750"/>
            </a:xfrm>
            <a:custGeom>
              <a:avLst/>
              <a:gdLst/>
              <a:ahLst/>
              <a:cxnLst/>
              <a:rect l="l" t="t" r="r" b="b"/>
              <a:pathLst>
                <a:path w="377" h="390" extrusionOk="0">
                  <a:moveTo>
                    <a:pt x="189" y="1"/>
                  </a:moveTo>
                  <a:cubicBezTo>
                    <a:pt x="88" y="1"/>
                    <a:pt x="0" y="89"/>
                    <a:pt x="0" y="189"/>
                  </a:cubicBezTo>
                  <a:cubicBezTo>
                    <a:pt x="0" y="302"/>
                    <a:pt x="88" y="390"/>
                    <a:pt x="189" y="390"/>
                  </a:cubicBezTo>
                  <a:cubicBezTo>
                    <a:pt x="302" y="390"/>
                    <a:pt x="377" y="302"/>
                    <a:pt x="377" y="189"/>
                  </a:cubicBezTo>
                  <a:cubicBezTo>
                    <a:pt x="377" y="89"/>
                    <a:pt x="302" y="1"/>
                    <a:pt x="18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5" name="Google Shape;5205;p50"/>
            <p:cNvSpPr/>
            <p:nvPr/>
          </p:nvSpPr>
          <p:spPr>
            <a:xfrm>
              <a:off x="1452850" y="1905975"/>
              <a:ext cx="9750" cy="9750"/>
            </a:xfrm>
            <a:custGeom>
              <a:avLst/>
              <a:gdLst/>
              <a:ahLst/>
              <a:cxnLst/>
              <a:rect l="l" t="t" r="r" b="b"/>
              <a:pathLst>
                <a:path w="390" h="390" extrusionOk="0">
                  <a:moveTo>
                    <a:pt x="201" y="0"/>
                  </a:moveTo>
                  <a:cubicBezTo>
                    <a:pt x="88" y="0"/>
                    <a:pt x="0" y="88"/>
                    <a:pt x="0" y="189"/>
                  </a:cubicBezTo>
                  <a:cubicBezTo>
                    <a:pt x="0" y="302"/>
                    <a:pt x="88" y="389"/>
                    <a:pt x="201" y="389"/>
                  </a:cubicBezTo>
                  <a:cubicBezTo>
                    <a:pt x="301" y="389"/>
                    <a:pt x="389" y="302"/>
                    <a:pt x="389" y="189"/>
                  </a:cubicBezTo>
                  <a:cubicBezTo>
                    <a:pt x="389" y="88"/>
                    <a:pt x="301" y="0"/>
                    <a:pt x="20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6" name="Google Shape;5206;p50"/>
            <p:cNvSpPr/>
            <p:nvPr/>
          </p:nvSpPr>
          <p:spPr>
            <a:xfrm>
              <a:off x="1572375" y="1829425"/>
              <a:ext cx="9750" cy="9750"/>
            </a:xfrm>
            <a:custGeom>
              <a:avLst/>
              <a:gdLst/>
              <a:ahLst/>
              <a:cxnLst/>
              <a:rect l="l" t="t" r="r" b="b"/>
              <a:pathLst>
                <a:path w="390" h="390" extrusionOk="0">
                  <a:moveTo>
                    <a:pt x="201" y="1"/>
                  </a:moveTo>
                  <a:cubicBezTo>
                    <a:pt x="88" y="1"/>
                    <a:pt x="0" y="88"/>
                    <a:pt x="0" y="189"/>
                  </a:cubicBezTo>
                  <a:cubicBezTo>
                    <a:pt x="0" y="302"/>
                    <a:pt x="88" y="390"/>
                    <a:pt x="201" y="390"/>
                  </a:cubicBezTo>
                  <a:cubicBezTo>
                    <a:pt x="301" y="390"/>
                    <a:pt x="389" y="302"/>
                    <a:pt x="389" y="189"/>
                  </a:cubicBezTo>
                  <a:cubicBezTo>
                    <a:pt x="389" y="88"/>
                    <a:pt x="301" y="1"/>
                    <a:pt x="2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26" name="Google Shape;4744;p50"/>
          <p:cNvGrpSpPr/>
          <p:nvPr/>
        </p:nvGrpSpPr>
        <p:grpSpPr>
          <a:xfrm>
            <a:off x="4730630" y="1650521"/>
            <a:ext cx="447011" cy="356409"/>
            <a:chOff x="3501050" y="2551950"/>
            <a:chExt cx="627375" cy="607550"/>
          </a:xfrm>
        </p:grpSpPr>
        <p:sp>
          <p:nvSpPr>
            <p:cNvPr id="727" name="Google Shape;4745;p50"/>
            <p:cNvSpPr/>
            <p:nvPr/>
          </p:nvSpPr>
          <p:spPr>
            <a:xfrm>
              <a:off x="3968400" y="2625100"/>
              <a:ext cx="144600" cy="193800"/>
            </a:xfrm>
            <a:custGeom>
              <a:avLst/>
              <a:gdLst/>
              <a:ahLst/>
              <a:cxnLst/>
              <a:rect l="l" t="t" r="r" b="b"/>
              <a:pathLst>
                <a:path w="5784" h="7752" extrusionOk="0">
                  <a:moveTo>
                    <a:pt x="3996" y="0"/>
                  </a:moveTo>
                  <a:cubicBezTo>
                    <a:pt x="3677" y="0"/>
                    <a:pt x="3353" y="143"/>
                    <a:pt x="3106" y="353"/>
                  </a:cubicBezTo>
                  <a:cubicBezTo>
                    <a:pt x="2773" y="622"/>
                    <a:pt x="2551" y="987"/>
                    <a:pt x="2345" y="1351"/>
                  </a:cubicBezTo>
                  <a:cubicBezTo>
                    <a:pt x="1236" y="3347"/>
                    <a:pt x="428" y="5502"/>
                    <a:pt x="1" y="7704"/>
                  </a:cubicBezTo>
                  <a:lnTo>
                    <a:pt x="4278" y="7751"/>
                  </a:lnTo>
                  <a:cubicBezTo>
                    <a:pt x="5260" y="5644"/>
                    <a:pt x="5783" y="3252"/>
                    <a:pt x="5118" y="1129"/>
                  </a:cubicBezTo>
                  <a:cubicBezTo>
                    <a:pt x="4975" y="670"/>
                    <a:pt x="4722" y="194"/>
                    <a:pt x="4262" y="36"/>
                  </a:cubicBezTo>
                  <a:cubicBezTo>
                    <a:pt x="4175" y="12"/>
                    <a:pt x="4085" y="0"/>
                    <a:pt x="3996" y="0"/>
                  </a:cubicBezTo>
                  <a:close/>
                </a:path>
              </a:pathLst>
            </a:custGeom>
            <a:solidFill>
              <a:srgbClr val="D33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4746;p50"/>
            <p:cNvSpPr/>
            <p:nvPr/>
          </p:nvSpPr>
          <p:spPr>
            <a:xfrm>
              <a:off x="4000475" y="2686450"/>
              <a:ext cx="79250" cy="165325"/>
            </a:xfrm>
            <a:custGeom>
              <a:avLst/>
              <a:gdLst/>
              <a:ahLst/>
              <a:cxnLst/>
              <a:rect l="l" t="t" r="r" b="b"/>
              <a:pathLst>
                <a:path w="3170" h="6613" extrusionOk="0">
                  <a:moveTo>
                    <a:pt x="2484" y="0"/>
                  </a:moveTo>
                  <a:cubicBezTo>
                    <a:pt x="2380" y="0"/>
                    <a:pt x="2273" y="20"/>
                    <a:pt x="2171" y="53"/>
                  </a:cubicBezTo>
                  <a:cubicBezTo>
                    <a:pt x="1934" y="149"/>
                    <a:pt x="1696" y="291"/>
                    <a:pt x="1569" y="497"/>
                  </a:cubicBezTo>
                  <a:cubicBezTo>
                    <a:pt x="143" y="2683"/>
                    <a:pt x="318" y="4537"/>
                    <a:pt x="1" y="6612"/>
                  </a:cubicBezTo>
                  <a:cubicBezTo>
                    <a:pt x="1" y="6612"/>
                    <a:pt x="2646" y="3174"/>
                    <a:pt x="3074" y="1178"/>
                  </a:cubicBezTo>
                  <a:cubicBezTo>
                    <a:pt x="3153" y="798"/>
                    <a:pt x="3169" y="339"/>
                    <a:pt x="2868" y="117"/>
                  </a:cubicBezTo>
                  <a:cubicBezTo>
                    <a:pt x="2759" y="35"/>
                    <a:pt x="2624" y="0"/>
                    <a:pt x="2484" y="0"/>
                  </a:cubicBezTo>
                  <a:close/>
                </a:path>
              </a:pathLst>
            </a:custGeom>
            <a:solidFill>
              <a:srgbClr val="C129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4747;p50"/>
            <p:cNvSpPr/>
            <p:nvPr/>
          </p:nvSpPr>
          <p:spPr>
            <a:xfrm>
              <a:off x="3876900" y="2569050"/>
              <a:ext cx="134300" cy="237975"/>
            </a:xfrm>
            <a:custGeom>
              <a:avLst/>
              <a:gdLst/>
              <a:ahLst/>
              <a:cxnLst/>
              <a:rect l="l" t="t" r="r" b="b"/>
              <a:pathLst>
                <a:path w="5372" h="9519" extrusionOk="0">
                  <a:moveTo>
                    <a:pt x="3061" y="0"/>
                  </a:moveTo>
                  <a:cubicBezTo>
                    <a:pt x="2712" y="0"/>
                    <a:pt x="2354" y="176"/>
                    <a:pt x="2092" y="424"/>
                  </a:cubicBezTo>
                  <a:cubicBezTo>
                    <a:pt x="1791" y="710"/>
                    <a:pt x="1585" y="1090"/>
                    <a:pt x="1411" y="1454"/>
                  </a:cubicBezTo>
                  <a:cubicBezTo>
                    <a:pt x="254" y="3957"/>
                    <a:pt x="492" y="6777"/>
                    <a:pt x="1" y="9455"/>
                  </a:cubicBezTo>
                  <a:lnTo>
                    <a:pt x="3835" y="9518"/>
                  </a:lnTo>
                  <a:cubicBezTo>
                    <a:pt x="4722" y="6841"/>
                    <a:pt x="5372" y="3910"/>
                    <a:pt x="4468" y="1327"/>
                  </a:cubicBezTo>
                  <a:cubicBezTo>
                    <a:pt x="4263" y="725"/>
                    <a:pt x="3866" y="92"/>
                    <a:pt x="3217" y="13"/>
                  </a:cubicBezTo>
                  <a:cubicBezTo>
                    <a:pt x="3165" y="4"/>
                    <a:pt x="3113" y="0"/>
                    <a:pt x="3061" y="0"/>
                  </a:cubicBezTo>
                  <a:close/>
                </a:path>
              </a:pathLst>
            </a:custGeom>
            <a:solidFill>
              <a:srgbClr val="D33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4748;p50"/>
            <p:cNvSpPr/>
            <p:nvPr/>
          </p:nvSpPr>
          <p:spPr>
            <a:xfrm>
              <a:off x="3909000" y="2618875"/>
              <a:ext cx="63775" cy="177050"/>
            </a:xfrm>
            <a:custGeom>
              <a:avLst/>
              <a:gdLst/>
              <a:ahLst/>
              <a:cxnLst/>
              <a:rect l="l" t="t" r="r" b="b"/>
              <a:pathLst>
                <a:path w="2551" h="7082" extrusionOk="0">
                  <a:moveTo>
                    <a:pt x="1728" y="0"/>
                  </a:moveTo>
                  <a:cubicBezTo>
                    <a:pt x="1555" y="0"/>
                    <a:pt x="1374" y="70"/>
                    <a:pt x="1236" y="174"/>
                  </a:cubicBezTo>
                  <a:cubicBezTo>
                    <a:pt x="1030" y="333"/>
                    <a:pt x="840" y="523"/>
                    <a:pt x="761" y="760"/>
                  </a:cubicBezTo>
                  <a:cubicBezTo>
                    <a:pt x="0" y="3263"/>
                    <a:pt x="681" y="4990"/>
                    <a:pt x="951" y="7081"/>
                  </a:cubicBezTo>
                  <a:cubicBezTo>
                    <a:pt x="951" y="7081"/>
                    <a:pt x="2551" y="3042"/>
                    <a:pt x="2392" y="1014"/>
                  </a:cubicBezTo>
                  <a:cubicBezTo>
                    <a:pt x="2377" y="618"/>
                    <a:pt x="2266" y="174"/>
                    <a:pt x="1917" y="32"/>
                  </a:cubicBezTo>
                  <a:cubicBezTo>
                    <a:pt x="1857" y="10"/>
                    <a:pt x="1793" y="0"/>
                    <a:pt x="1728" y="0"/>
                  </a:cubicBezTo>
                  <a:close/>
                </a:path>
              </a:pathLst>
            </a:custGeom>
            <a:solidFill>
              <a:srgbClr val="C129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4749;p50"/>
            <p:cNvSpPr/>
            <p:nvPr/>
          </p:nvSpPr>
          <p:spPr>
            <a:xfrm>
              <a:off x="3755325" y="2551950"/>
              <a:ext cx="144975" cy="258225"/>
            </a:xfrm>
            <a:custGeom>
              <a:avLst/>
              <a:gdLst/>
              <a:ahLst/>
              <a:cxnLst/>
              <a:rect l="l" t="t" r="r" b="b"/>
              <a:pathLst>
                <a:path w="5799" h="10329" extrusionOk="0">
                  <a:moveTo>
                    <a:pt x="3631" y="1"/>
                  </a:moveTo>
                  <a:cubicBezTo>
                    <a:pt x="3380" y="1"/>
                    <a:pt x="3118" y="70"/>
                    <a:pt x="2899" y="190"/>
                  </a:cubicBezTo>
                  <a:cubicBezTo>
                    <a:pt x="2567" y="380"/>
                    <a:pt x="2313" y="665"/>
                    <a:pt x="2091" y="966"/>
                  </a:cubicBezTo>
                  <a:cubicBezTo>
                    <a:pt x="1616" y="1647"/>
                    <a:pt x="1315" y="2392"/>
                    <a:pt x="1078" y="3152"/>
                  </a:cubicBezTo>
                  <a:cubicBezTo>
                    <a:pt x="349" y="5513"/>
                    <a:pt x="143" y="7937"/>
                    <a:pt x="0" y="10329"/>
                  </a:cubicBezTo>
                  <a:lnTo>
                    <a:pt x="5086" y="9521"/>
                  </a:lnTo>
                  <a:cubicBezTo>
                    <a:pt x="5450" y="6622"/>
                    <a:pt x="5799" y="3612"/>
                    <a:pt x="4737" y="902"/>
                  </a:cubicBezTo>
                  <a:cubicBezTo>
                    <a:pt x="4610" y="586"/>
                    <a:pt x="4420" y="237"/>
                    <a:pt x="4056" y="79"/>
                  </a:cubicBezTo>
                  <a:cubicBezTo>
                    <a:pt x="3926" y="25"/>
                    <a:pt x="3781" y="1"/>
                    <a:pt x="3631" y="1"/>
                  </a:cubicBezTo>
                  <a:close/>
                </a:path>
              </a:pathLst>
            </a:custGeom>
            <a:solidFill>
              <a:srgbClr val="D33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4750;p50"/>
            <p:cNvSpPr/>
            <p:nvPr/>
          </p:nvSpPr>
          <p:spPr>
            <a:xfrm>
              <a:off x="3785025" y="2613800"/>
              <a:ext cx="76075" cy="180925"/>
            </a:xfrm>
            <a:custGeom>
              <a:avLst/>
              <a:gdLst/>
              <a:ahLst/>
              <a:cxnLst/>
              <a:rect l="l" t="t" r="r" b="b"/>
              <a:pathLst>
                <a:path w="3043" h="7237" extrusionOk="0">
                  <a:moveTo>
                    <a:pt x="1981" y="0"/>
                  </a:moveTo>
                  <a:cubicBezTo>
                    <a:pt x="1766" y="0"/>
                    <a:pt x="1542" y="83"/>
                    <a:pt x="1363" y="203"/>
                  </a:cubicBezTo>
                  <a:cubicBezTo>
                    <a:pt x="1141" y="361"/>
                    <a:pt x="919" y="567"/>
                    <a:pt x="824" y="805"/>
                  </a:cubicBezTo>
                  <a:cubicBezTo>
                    <a:pt x="0" y="3371"/>
                    <a:pt x="856" y="5114"/>
                    <a:pt x="1236" y="7237"/>
                  </a:cubicBezTo>
                  <a:cubicBezTo>
                    <a:pt x="1236" y="7237"/>
                    <a:pt x="3042" y="3070"/>
                    <a:pt x="2805" y="1011"/>
                  </a:cubicBezTo>
                  <a:cubicBezTo>
                    <a:pt x="2757" y="615"/>
                    <a:pt x="2614" y="155"/>
                    <a:pt x="2187" y="29"/>
                  </a:cubicBezTo>
                  <a:cubicBezTo>
                    <a:pt x="2120" y="9"/>
                    <a:pt x="2051" y="0"/>
                    <a:pt x="1981" y="0"/>
                  </a:cubicBezTo>
                  <a:close/>
                </a:path>
              </a:pathLst>
            </a:custGeom>
            <a:solidFill>
              <a:srgbClr val="C129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4751;p50"/>
            <p:cNvSpPr/>
            <p:nvPr/>
          </p:nvSpPr>
          <p:spPr>
            <a:xfrm>
              <a:off x="3642050" y="2556450"/>
              <a:ext cx="136275" cy="253725"/>
            </a:xfrm>
            <a:custGeom>
              <a:avLst/>
              <a:gdLst/>
              <a:ahLst/>
              <a:cxnLst/>
              <a:rect l="l" t="t" r="r" b="b"/>
              <a:pathLst>
                <a:path w="5451" h="10149" extrusionOk="0">
                  <a:moveTo>
                    <a:pt x="2736" y="1"/>
                  </a:moveTo>
                  <a:cubicBezTo>
                    <a:pt x="2598" y="1"/>
                    <a:pt x="2460" y="23"/>
                    <a:pt x="2329" y="73"/>
                  </a:cubicBezTo>
                  <a:cubicBezTo>
                    <a:pt x="1695" y="311"/>
                    <a:pt x="1410" y="1023"/>
                    <a:pt x="1220" y="1641"/>
                  </a:cubicBezTo>
                  <a:cubicBezTo>
                    <a:pt x="381" y="4430"/>
                    <a:pt x="0" y="7313"/>
                    <a:pt x="79" y="10149"/>
                  </a:cubicBezTo>
                  <a:lnTo>
                    <a:pt x="4500" y="9103"/>
                  </a:lnTo>
                  <a:cubicBezTo>
                    <a:pt x="5450" y="6648"/>
                    <a:pt x="5434" y="3891"/>
                    <a:pt x="4468" y="1546"/>
                  </a:cubicBezTo>
                  <a:cubicBezTo>
                    <a:pt x="4278" y="1103"/>
                    <a:pt x="4056" y="675"/>
                    <a:pt x="3692" y="358"/>
                  </a:cubicBezTo>
                  <a:cubicBezTo>
                    <a:pt x="3431" y="143"/>
                    <a:pt x="3082" y="1"/>
                    <a:pt x="2736" y="1"/>
                  </a:cubicBezTo>
                  <a:close/>
                </a:path>
              </a:pathLst>
            </a:custGeom>
            <a:solidFill>
              <a:srgbClr val="D33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4752;p50"/>
            <p:cNvSpPr/>
            <p:nvPr/>
          </p:nvSpPr>
          <p:spPr>
            <a:xfrm>
              <a:off x="3686000" y="2614000"/>
              <a:ext cx="63000" cy="177575"/>
            </a:xfrm>
            <a:custGeom>
              <a:avLst/>
              <a:gdLst/>
              <a:ahLst/>
              <a:cxnLst/>
              <a:rect l="l" t="t" r="r" b="b"/>
              <a:pathLst>
                <a:path w="2520" h="7103" extrusionOk="0">
                  <a:moveTo>
                    <a:pt x="1533" y="1"/>
                  </a:moveTo>
                  <a:cubicBezTo>
                    <a:pt x="1347" y="1"/>
                    <a:pt x="1148" y="86"/>
                    <a:pt x="999" y="211"/>
                  </a:cubicBezTo>
                  <a:cubicBezTo>
                    <a:pt x="809" y="369"/>
                    <a:pt x="635" y="591"/>
                    <a:pt x="587" y="829"/>
                  </a:cubicBezTo>
                  <a:cubicBezTo>
                    <a:pt x="1" y="3363"/>
                    <a:pt x="793" y="5059"/>
                    <a:pt x="1205" y="7102"/>
                  </a:cubicBezTo>
                  <a:cubicBezTo>
                    <a:pt x="1205" y="7102"/>
                    <a:pt x="2520" y="2967"/>
                    <a:pt x="2219" y="955"/>
                  </a:cubicBezTo>
                  <a:cubicBezTo>
                    <a:pt x="2171" y="575"/>
                    <a:pt x="2044" y="131"/>
                    <a:pt x="1680" y="21"/>
                  </a:cubicBezTo>
                  <a:cubicBezTo>
                    <a:pt x="1633" y="7"/>
                    <a:pt x="1583" y="1"/>
                    <a:pt x="1533" y="1"/>
                  </a:cubicBezTo>
                  <a:close/>
                </a:path>
              </a:pathLst>
            </a:custGeom>
            <a:solidFill>
              <a:srgbClr val="C129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4753;p50"/>
            <p:cNvSpPr/>
            <p:nvPr/>
          </p:nvSpPr>
          <p:spPr>
            <a:xfrm>
              <a:off x="3545000" y="2570900"/>
              <a:ext cx="157275" cy="290375"/>
            </a:xfrm>
            <a:custGeom>
              <a:avLst/>
              <a:gdLst/>
              <a:ahLst/>
              <a:cxnLst/>
              <a:rect l="l" t="t" r="r" b="b"/>
              <a:pathLst>
                <a:path w="6291" h="11615" extrusionOk="0">
                  <a:moveTo>
                    <a:pt x="1590" y="1"/>
                  </a:moveTo>
                  <a:cubicBezTo>
                    <a:pt x="1505" y="1"/>
                    <a:pt x="1419" y="11"/>
                    <a:pt x="1332" y="34"/>
                  </a:cubicBezTo>
                  <a:cubicBezTo>
                    <a:pt x="920" y="129"/>
                    <a:pt x="635" y="493"/>
                    <a:pt x="476" y="842"/>
                  </a:cubicBezTo>
                  <a:cubicBezTo>
                    <a:pt x="207" y="1444"/>
                    <a:pt x="143" y="2093"/>
                    <a:pt x="112" y="2727"/>
                  </a:cubicBezTo>
                  <a:cubicBezTo>
                    <a:pt x="1" y="4897"/>
                    <a:pt x="223" y="8303"/>
                    <a:pt x="2330" y="11615"/>
                  </a:cubicBezTo>
                  <a:lnTo>
                    <a:pt x="6290" y="8874"/>
                  </a:lnTo>
                  <a:cubicBezTo>
                    <a:pt x="5989" y="6038"/>
                    <a:pt x="4849" y="3281"/>
                    <a:pt x="3011" y="921"/>
                  </a:cubicBezTo>
                  <a:cubicBezTo>
                    <a:pt x="2680" y="479"/>
                    <a:pt x="2168" y="1"/>
                    <a:pt x="1590" y="1"/>
                  </a:cubicBezTo>
                  <a:close/>
                </a:path>
              </a:pathLst>
            </a:custGeom>
            <a:solidFill>
              <a:srgbClr val="D33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4754;p50"/>
            <p:cNvSpPr/>
            <p:nvPr/>
          </p:nvSpPr>
          <p:spPr>
            <a:xfrm>
              <a:off x="3579075" y="2628950"/>
              <a:ext cx="75275" cy="196675"/>
            </a:xfrm>
            <a:custGeom>
              <a:avLst/>
              <a:gdLst/>
              <a:ahLst/>
              <a:cxnLst/>
              <a:rect l="l" t="t" r="r" b="b"/>
              <a:pathLst>
                <a:path w="3011" h="7867" extrusionOk="0">
                  <a:moveTo>
                    <a:pt x="1028" y="0"/>
                  </a:moveTo>
                  <a:cubicBezTo>
                    <a:pt x="757" y="0"/>
                    <a:pt x="516" y="146"/>
                    <a:pt x="349" y="341"/>
                  </a:cubicBezTo>
                  <a:cubicBezTo>
                    <a:pt x="159" y="547"/>
                    <a:pt x="0" y="817"/>
                    <a:pt x="0" y="1086"/>
                  </a:cubicBezTo>
                  <a:cubicBezTo>
                    <a:pt x="16" y="3985"/>
                    <a:pt x="1474" y="5680"/>
                    <a:pt x="2583" y="7867"/>
                  </a:cubicBezTo>
                  <a:cubicBezTo>
                    <a:pt x="2583" y="7867"/>
                    <a:pt x="3010" y="3082"/>
                    <a:pt x="2076" y="928"/>
                  </a:cubicBezTo>
                  <a:cubicBezTo>
                    <a:pt x="1901" y="516"/>
                    <a:pt x="1616" y="56"/>
                    <a:pt x="1141" y="9"/>
                  </a:cubicBezTo>
                  <a:cubicBezTo>
                    <a:pt x="1103" y="3"/>
                    <a:pt x="1065" y="0"/>
                    <a:pt x="1028" y="0"/>
                  </a:cubicBezTo>
                  <a:close/>
                </a:path>
              </a:pathLst>
            </a:custGeom>
            <a:solidFill>
              <a:srgbClr val="C129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4755;p50"/>
            <p:cNvSpPr/>
            <p:nvPr/>
          </p:nvSpPr>
          <p:spPr>
            <a:xfrm>
              <a:off x="4009400" y="2762350"/>
              <a:ext cx="46325" cy="64500"/>
            </a:xfrm>
            <a:custGeom>
              <a:avLst/>
              <a:gdLst/>
              <a:ahLst/>
              <a:cxnLst/>
              <a:rect l="l" t="t" r="r" b="b"/>
              <a:pathLst>
                <a:path w="1853" h="2580" extrusionOk="0">
                  <a:moveTo>
                    <a:pt x="1788" y="1"/>
                  </a:moveTo>
                  <a:cubicBezTo>
                    <a:pt x="1774" y="1"/>
                    <a:pt x="1760" y="8"/>
                    <a:pt x="1751" y="28"/>
                  </a:cubicBezTo>
                  <a:cubicBezTo>
                    <a:pt x="1244" y="915"/>
                    <a:pt x="610" y="1675"/>
                    <a:pt x="24" y="2499"/>
                  </a:cubicBezTo>
                  <a:cubicBezTo>
                    <a:pt x="0" y="2535"/>
                    <a:pt x="30" y="2579"/>
                    <a:pt x="66" y="2579"/>
                  </a:cubicBezTo>
                  <a:cubicBezTo>
                    <a:pt x="78" y="2579"/>
                    <a:pt x="91" y="2574"/>
                    <a:pt x="103" y="2562"/>
                  </a:cubicBezTo>
                  <a:cubicBezTo>
                    <a:pt x="816" y="1865"/>
                    <a:pt x="1355" y="962"/>
                    <a:pt x="1830" y="75"/>
                  </a:cubicBezTo>
                  <a:cubicBezTo>
                    <a:pt x="1852" y="42"/>
                    <a:pt x="1820" y="1"/>
                    <a:pt x="1788" y="1"/>
                  </a:cubicBezTo>
                  <a:close/>
                </a:path>
              </a:pathLst>
            </a:custGeom>
            <a:solidFill>
              <a:srgbClr val="5615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4756;p50"/>
            <p:cNvSpPr/>
            <p:nvPr/>
          </p:nvSpPr>
          <p:spPr>
            <a:xfrm>
              <a:off x="3981625" y="2756100"/>
              <a:ext cx="25475" cy="39250"/>
            </a:xfrm>
            <a:custGeom>
              <a:avLst/>
              <a:gdLst/>
              <a:ahLst/>
              <a:cxnLst/>
              <a:rect l="l" t="t" r="r" b="b"/>
              <a:pathLst>
                <a:path w="1019" h="1570" extrusionOk="0">
                  <a:moveTo>
                    <a:pt x="962" y="1"/>
                  </a:moveTo>
                  <a:cubicBezTo>
                    <a:pt x="948" y="1"/>
                    <a:pt x="935" y="7"/>
                    <a:pt x="929" y="24"/>
                  </a:cubicBezTo>
                  <a:cubicBezTo>
                    <a:pt x="723" y="594"/>
                    <a:pt x="390" y="1022"/>
                    <a:pt x="26" y="1497"/>
                  </a:cubicBezTo>
                  <a:cubicBezTo>
                    <a:pt x="0" y="1523"/>
                    <a:pt x="37" y="1569"/>
                    <a:pt x="69" y="1569"/>
                  </a:cubicBezTo>
                  <a:cubicBezTo>
                    <a:pt x="76" y="1569"/>
                    <a:pt x="83" y="1567"/>
                    <a:pt x="89" y="1561"/>
                  </a:cubicBezTo>
                  <a:cubicBezTo>
                    <a:pt x="533" y="1181"/>
                    <a:pt x="834" y="594"/>
                    <a:pt x="1008" y="56"/>
                  </a:cubicBezTo>
                  <a:cubicBezTo>
                    <a:pt x="1019" y="25"/>
                    <a:pt x="989" y="1"/>
                    <a:pt x="962" y="1"/>
                  </a:cubicBezTo>
                  <a:close/>
                </a:path>
              </a:pathLst>
            </a:custGeom>
            <a:solidFill>
              <a:srgbClr val="5615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4757;p50"/>
            <p:cNvSpPr/>
            <p:nvPr/>
          </p:nvSpPr>
          <p:spPr>
            <a:xfrm>
              <a:off x="3923025" y="2701975"/>
              <a:ext cx="24275" cy="87025"/>
            </a:xfrm>
            <a:custGeom>
              <a:avLst/>
              <a:gdLst/>
              <a:ahLst/>
              <a:cxnLst/>
              <a:rect l="l" t="t" r="r" b="b"/>
              <a:pathLst>
                <a:path w="971" h="3481" extrusionOk="0">
                  <a:moveTo>
                    <a:pt x="905" y="1"/>
                  </a:moveTo>
                  <a:cubicBezTo>
                    <a:pt x="887" y="1"/>
                    <a:pt x="871" y="11"/>
                    <a:pt x="865" y="34"/>
                  </a:cubicBezTo>
                  <a:cubicBezTo>
                    <a:pt x="580" y="1159"/>
                    <a:pt x="231" y="2284"/>
                    <a:pt x="9" y="3425"/>
                  </a:cubicBezTo>
                  <a:cubicBezTo>
                    <a:pt x="1" y="3460"/>
                    <a:pt x="27" y="3481"/>
                    <a:pt x="54" y="3481"/>
                  </a:cubicBezTo>
                  <a:cubicBezTo>
                    <a:pt x="75" y="3481"/>
                    <a:pt x="98" y="3468"/>
                    <a:pt x="105" y="3441"/>
                  </a:cubicBezTo>
                  <a:cubicBezTo>
                    <a:pt x="485" y="2347"/>
                    <a:pt x="707" y="1191"/>
                    <a:pt x="960" y="82"/>
                  </a:cubicBezTo>
                  <a:cubicBezTo>
                    <a:pt x="970" y="32"/>
                    <a:pt x="936" y="1"/>
                    <a:pt x="905" y="1"/>
                  </a:cubicBezTo>
                  <a:close/>
                </a:path>
              </a:pathLst>
            </a:custGeom>
            <a:solidFill>
              <a:srgbClr val="5615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4758;p50"/>
            <p:cNvSpPr/>
            <p:nvPr/>
          </p:nvSpPr>
          <p:spPr>
            <a:xfrm>
              <a:off x="3871525" y="2721875"/>
              <a:ext cx="16100" cy="59475"/>
            </a:xfrm>
            <a:custGeom>
              <a:avLst/>
              <a:gdLst/>
              <a:ahLst/>
              <a:cxnLst/>
              <a:rect l="l" t="t" r="r" b="b"/>
              <a:pathLst>
                <a:path w="644" h="2379" extrusionOk="0">
                  <a:moveTo>
                    <a:pt x="590" y="1"/>
                  </a:moveTo>
                  <a:cubicBezTo>
                    <a:pt x="565" y="1"/>
                    <a:pt x="540" y="17"/>
                    <a:pt x="533" y="46"/>
                  </a:cubicBezTo>
                  <a:cubicBezTo>
                    <a:pt x="438" y="839"/>
                    <a:pt x="200" y="1551"/>
                    <a:pt x="10" y="2312"/>
                  </a:cubicBezTo>
                  <a:cubicBezTo>
                    <a:pt x="0" y="2351"/>
                    <a:pt x="33" y="2378"/>
                    <a:pt x="67" y="2378"/>
                  </a:cubicBezTo>
                  <a:cubicBezTo>
                    <a:pt x="87" y="2378"/>
                    <a:pt x="109" y="2368"/>
                    <a:pt x="121" y="2344"/>
                  </a:cubicBezTo>
                  <a:cubicBezTo>
                    <a:pt x="454" y="1647"/>
                    <a:pt x="580" y="823"/>
                    <a:pt x="644" y="62"/>
                  </a:cubicBezTo>
                  <a:cubicBezTo>
                    <a:pt x="644" y="20"/>
                    <a:pt x="617" y="1"/>
                    <a:pt x="590" y="1"/>
                  </a:cubicBezTo>
                  <a:close/>
                </a:path>
              </a:pathLst>
            </a:custGeom>
            <a:solidFill>
              <a:srgbClr val="5615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4759;p50"/>
            <p:cNvSpPr/>
            <p:nvPr/>
          </p:nvSpPr>
          <p:spPr>
            <a:xfrm>
              <a:off x="3823050" y="2678350"/>
              <a:ext cx="17050" cy="108625"/>
            </a:xfrm>
            <a:custGeom>
              <a:avLst/>
              <a:gdLst/>
              <a:ahLst/>
              <a:cxnLst/>
              <a:rect l="l" t="t" r="r" b="b"/>
              <a:pathLst>
                <a:path w="682" h="4345" extrusionOk="0">
                  <a:moveTo>
                    <a:pt x="632" y="0"/>
                  </a:moveTo>
                  <a:cubicBezTo>
                    <a:pt x="616" y="0"/>
                    <a:pt x="602" y="9"/>
                    <a:pt x="602" y="29"/>
                  </a:cubicBezTo>
                  <a:cubicBezTo>
                    <a:pt x="270" y="1423"/>
                    <a:pt x="0" y="2865"/>
                    <a:pt x="0" y="4291"/>
                  </a:cubicBezTo>
                  <a:cubicBezTo>
                    <a:pt x="0" y="4324"/>
                    <a:pt x="27" y="4344"/>
                    <a:pt x="52" y="4344"/>
                  </a:cubicBezTo>
                  <a:cubicBezTo>
                    <a:pt x="74" y="4344"/>
                    <a:pt x="95" y="4328"/>
                    <a:pt x="95" y="4291"/>
                  </a:cubicBezTo>
                  <a:cubicBezTo>
                    <a:pt x="270" y="2865"/>
                    <a:pt x="381" y="1455"/>
                    <a:pt x="682" y="45"/>
                  </a:cubicBezTo>
                  <a:cubicBezTo>
                    <a:pt x="682" y="17"/>
                    <a:pt x="655" y="0"/>
                    <a:pt x="632" y="0"/>
                  </a:cubicBezTo>
                  <a:close/>
                </a:path>
              </a:pathLst>
            </a:custGeom>
            <a:solidFill>
              <a:srgbClr val="5615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4760;p50"/>
            <p:cNvSpPr/>
            <p:nvPr/>
          </p:nvSpPr>
          <p:spPr>
            <a:xfrm>
              <a:off x="3713725" y="2714950"/>
              <a:ext cx="11525" cy="71675"/>
            </a:xfrm>
            <a:custGeom>
              <a:avLst/>
              <a:gdLst/>
              <a:ahLst/>
              <a:cxnLst/>
              <a:rect l="l" t="t" r="r" b="b"/>
              <a:pathLst>
                <a:path w="461" h="2867" extrusionOk="0">
                  <a:moveTo>
                    <a:pt x="406" y="0"/>
                  </a:moveTo>
                  <a:cubicBezTo>
                    <a:pt x="382" y="0"/>
                    <a:pt x="357" y="17"/>
                    <a:pt x="349" y="54"/>
                  </a:cubicBezTo>
                  <a:cubicBezTo>
                    <a:pt x="223" y="973"/>
                    <a:pt x="48" y="1892"/>
                    <a:pt x="1" y="2811"/>
                  </a:cubicBezTo>
                  <a:cubicBezTo>
                    <a:pt x="1" y="2846"/>
                    <a:pt x="31" y="2867"/>
                    <a:pt x="60" y="2867"/>
                  </a:cubicBezTo>
                  <a:cubicBezTo>
                    <a:pt x="83" y="2867"/>
                    <a:pt x="105" y="2854"/>
                    <a:pt x="112" y="2827"/>
                  </a:cubicBezTo>
                  <a:cubicBezTo>
                    <a:pt x="286" y="1924"/>
                    <a:pt x="349" y="973"/>
                    <a:pt x="460" y="54"/>
                  </a:cubicBezTo>
                  <a:cubicBezTo>
                    <a:pt x="460" y="21"/>
                    <a:pt x="434" y="0"/>
                    <a:pt x="406" y="0"/>
                  </a:cubicBezTo>
                  <a:close/>
                </a:path>
              </a:pathLst>
            </a:custGeom>
            <a:solidFill>
              <a:srgbClr val="5615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4761;p50"/>
            <p:cNvSpPr/>
            <p:nvPr/>
          </p:nvSpPr>
          <p:spPr>
            <a:xfrm>
              <a:off x="3682450" y="2681975"/>
              <a:ext cx="15325" cy="112800"/>
            </a:xfrm>
            <a:custGeom>
              <a:avLst/>
              <a:gdLst/>
              <a:ahLst/>
              <a:cxnLst/>
              <a:rect l="l" t="t" r="r" b="b"/>
              <a:pathLst>
                <a:path w="613" h="4512" extrusionOk="0">
                  <a:moveTo>
                    <a:pt x="287" y="1"/>
                  </a:moveTo>
                  <a:cubicBezTo>
                    <a:pt x="254" y="1"/>
                    <a:pt x="222" y="20"/>
                    <a:pt x="222" y="58"/>
                  </a:cubicBezTo>
                  <a:cubicBezTo>
                    <a:pt x="0" y="1500"/>
                    <a:pt x="0" y="3084"/>
                    <a:pt x="475" y="4478"/>
                  </a:cubicBezTo>
                  <a:cubicBezTo>
                    <a:pt x="487" y="4502"/>
                    <a:pt x="509" y="4512"/>
                    <a:pt x="532" y="4512"/>
                  </a:cubicBezTo>
                  <a:cubicBezTo>
                    <a:pt x="572" y="4512"/>
                    <a:pt x="612" y="4481"/>
                    <a:pt x="602" y="4431"/>
                  </a:cubicBezTo>
                  <a:cubicBezTo>
                    <a:pt x="333" y="2957"/>
                    <a:pt x="159" y="1563"/>
                    <a:pt x="349" y="74"/>
                  </a:cubicBezTo>
                  <a:cubicBezTo>
                    <a:pt x="357" y="24"/>
                    <a:pt x="322" y="1"/>
                    <a:pt x="287" y="1"/>
                  </a:cubicBezTo>
                  <a:close/>
                </a:path>
              </a:pathLst>
            </a:custGeom>
            <a:solidFill>
              <a:srgbClr val="5615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4762;p50"/>
            <p:cNvSpPr/>
            <p:nvPr/>
          </p:nvSpPr>
          <p:spPr>
            <a:xfrm>
              <a:off x="3635100" y="2724950"/>
              <a:ext cx="8150" cy="92750"/>
            </a:xfrm>
            <a:custGeom>
              <a:avLst/>
              <a:gdLst/>
              <a:ahLst/>
              <a:cxnLst/>
              <a:rect l="l" t="t" r="r" b="b"/>
              <a:pathLst>
                <a:path w="326" h="3710" extrusionOk="0">
                  <a:moveTo>
                    <a:pt x="56" y="0"/>
                  </a:moveTo>
                  <a:cubicBezTo>
                    <a:pt x="28" y="0"/>
                    <a:pt x="0" y="16"/>
                    <a:pt x="9" y="50"/>
                  </a:cubicBezTo>
                  <a:cubicBezTo>
                    <a:pt x="41" y="1238"/>
                    <a:pt x="25" y="2474"/>
                    <a:pt x="183" y="3662"/>
                  </a:cubicBezTo>
                  <a:cubicBezTo>
                    <a:pt x="191" y="3694"/>
                    <a:pt x="219" y="3710"/>
                    <a:pt x="245" y="3710"/>
                  </a:cubicBezTo>
                  <a:cubicBezTo>
                    <a:pt x="270" y="3710"/>
                    <a:pt x="294" y="3694"/>
                    <a:pt x="294" y="3662"/>
                  </a:cubicBezTo>
                  <a:cubicBezTo>
                    <a:pt x="326" y="2458"/>
                    <a:pt x="183" y="1238"/>
                    <a:pt x="104" y="34"/>
                  </a:cubicBezTo>
                  <a:cubicBezTo>
                    <a:pt x="104" y="12"/>
                    <a:pt x="80" y="0"/>
                    <a:pt x="56" y="0"/>
                  </a:cubicBezTo>
                  <a:close/>
                </a:path>
              </a:pathLst>
            </a:custGeom>
            <a:solidFill>
              <a:srgbClr val="5615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4763;p50"/>
            <p:cNvSpPr/>
            <p:nvPr/>
          </p:nvSpPr>
          <p:spPr>
            <a:xfrm>
              <a:off x="3576300" y="2719850"/>
              <a:ext cx="32350" cy="127575"/>
            </a:xfrm>
            <a:custGeom>
              <a:avLst/>
              <a:gdLst/>
              <a:ahLst/>
              <a:cxnLst/>
              <a:rect l="l" t="t" r="r" b="b"/>
              <a:pathLst>
                <a:path w="1294" h="5103" extrusionOk="0">
                  <a:moveTo>
                    <a:pt x="56" y="1"/>
                  </a:moveTo>
                  <a:cubicBezTo>
                    <a:pt x="28" y="1"/>
                    <a:pt x="0" y="17"/>
                    <a:pt x="0" y="48"/>
                  </a:cubicBezTo>
                  <a:cubicBezTo>
                    <a:pt x="64" y="1712"/>
                    <a:pt x="365" y="3613"/>
                    <a:pt x="1204" y="5086"/>
                  </a:cubicBezTo>
                  <a:cubicBezTo>
                    <a:pt x="1216" y="5097"/>
                    <a:pt x="1231" y="5103"/>
                    <a:pt x="1245" y="5103"/>
                  </a:cubicBezTo>
                  <a:cubicBezTo>
                    <a:pt x="1271" y="5103"/>
                    <a:pt x="1294" y="5085"/>
                    <a:pt x="1284" y="5054"/>
                  </a:cubicBezTo>
                  <a:cubicBezTo>
                    <a:pt x="1030" y="4231"/>
                    <a:pt x="697" y="3439"/>
                    <a:pt x="507" y="2599"/>
                  </a:cubicBezTo>
                  <a:cubicBezTo>
                    <a:pt x="301" y="1759"/>
                    <a:pt x="175" y="904"/>
                    <a:pt x="111" y="48"/>
                  </a:cubicBezTo>
                  <a:cubicBezTo>
                    <a:pt x="111" y="17"/>
                    <a:pt x="84" y="1"/>
                    <a:pt x="56" y="1"/>
                  </a:cubicBezTo>
                  <a:close/>
                </a:path>
              </a:pathLst>
            </a:custGeom>
            <a:solidFill>
              <a:srgbClr val="5615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4764;p50"/>
            <p:cNvSpPr/>
            <p:nvPr/>
          </p:nvSpPr>
          <p:spPr>
            <a:xfrm>
              <a:off x="3556100" y="2707800"/>
              <a:ext cx="43600" cy="38400"/>
            </a:xfrm>
            <a:custGeom>
              <a:avLst/>
              <a:gdLst/>
              <a:ahLst/>
              <a:cxnLst/>
              <a:rect l="l" t="t" r="r" b="b"/>
              <a:pathLst>
                <a:path w="1744" h="1536" extrusionOk="0">
                  <a:moveTo>
                    <a:pt x="863" y="0"/>
                  </a:moveTo>
                  <a:cubicBezTo>
                    <a:pt x="754" y="0"/>
                    <a:pt x="643" y="23"/>
                    <a:pt x="539" y="71"/>
                  </a:cubicBezTo>
                  <a:cubicBezTo>
                    <a:pt x="159" y="261"/>
                    <a:pt x="0" y="720"/>
                    <a:pt x="175" y="1101"/>
                  </a:cubicBezTo>
                  <a:cubicBezTo>
                    <a:pt x="301" y="1376"/>
                    <a:pt x="578" y="1536"/>
                    <a:pt x="865" y="1536"/>
                  </a:cubicBezTo>
                  <a:cubicBezTo>
                    <a:pt x="974" y="1536"/>
                    <a:pt x="1084" y="1513"/>
                    <a:pt x="1189" y="1465"/>
                  </a:cubicBezTo>
                  <a:cubicBezTo>
                    <a:pt x="1569" y="1275"/>
                    <a:pt x="1743" y="815"/>
                    <a:pt x="1553" y="435"/>
                  </a:cubicBezTo>
                  <a:cubicBezTo>
                    <a:pt x="1427" y="159"/>
                    <a:pt x="1150" y="0"/>
                    <a:pt x="863" y="0"/>
                  </a:cubicBezTo>
                  <a:close/>
                </a:path>
              </a:pathLst>
            </a:custGeom>
            <a:solidFill>
              <a:srgbClr val="5615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4765;p50"/>
            <p:cNvSpPr/>
            <p:nvPr/>
          </p:nvSpPr>
          <p:spPr>
            <a:xfrm>
              <a:off x="3605600" y="2747200"/>
              <a:ext cx="24200" cy="20975"/>
            </a:xfrm>
            <a:custGeom>
              <a:avLst/>
              <a:gdLst/>
              <a:ahLst/>
              <a:cxnLst/>
              <a:rect l="l" t="t" r="r" b="b"/>
              <a:pathLst>
                <a:path w="968" h="839" extrusionOk="0">
                  <a:moveTo>
                    <a:pt x="487" y="1"/>
                  </a:moveTo>
                  <a:cubicBezTo>
                    <a:pt x="425" y="1"/>
                    <a:pt x="361" y="15"/>
                    <a:pt x="302" y="47"/>
                  </a:cubicBezTo>
                  <a:cubicBezTo>
                    <a:pt x="96" y="142"/>
                    <a:pt x="1" y="396"/>
                    <a:pt x="112" y="602"/>
                  </a:cubicBezTo>
                  <a:cubicBezTo>
                    <a:pt x="179" y="748"/>
                    <a:pt x="327" y="839"/>
                    <a:pt x="481" y="839"/>
                  </a:cubicBezTo>
                  <a:cubicBezTo>
                    <a:pt x="543" y="839"/>
                    <a:pt x="607" y="824"/>
                    <a:pt x="666" y="792"/>
                  </a:cubicBezTo>
                  <a:cubicBezTo>
                    <a:pt x="872" y="697"/>
                    <a:pt x="967" y="443"/>
                    <a:pt x="856" y="237"/>
                  </a:cubicBezTo>
                  <a:cubicBezTo>
                    <a:pt x="789" y="91"/>
                    <a:pt x="641" y="1"/>
                    <a:pt x="487" y="1"/>
                  </a:cubicBezTo>
                  <a:close/>
                </a:path>
              </a:pathLst>
            </a:custGeom>
            <a:solidFill>
              <a:srgbClr val="5615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4766;p50"/>
            <p:cNvSpPr/>
            <p:nvPr/>
          </p:nvSpPr>
          <p:spPr>
            <a:xfrm>
              <a:off x="3827800" y="2671000"/>
              <a:ext cx="24175" cy="20975"/>
            </a:xfrm>
            <a:custGeom>
              <a:avLst/>
              <a:gdLst/>
              <a:ahLst/>
              <a:cxnLst/>
              <a:rect l="l" t="t" r="r" b="b"/>
              <a:pathLst>
                <a:path w="967" h="839" extrusionOk="0">
                  <a:moveTo>
                    <a:pt x="471" y="1"/>
                  </a:moveTo>
                  <a:cubicBezTo>
                    <a:pt x="414" y="1"/>
                    <a:pt x="356" y="13"/>
                    <a:pt x="301" y="38"/>
                  </a:cubicBezTo>
                  <a:cubicBezTo>
                    <a:pt x="95" y="149"/>
                    <a:pt x="0" y="386"/>
                    <a:pt x="111" y="608"/>
                  </a:cubicBezTo>
                  <a:cubicBezTo>
                    <a:pt x="179" y="756"/>
                    <a:pt x="329" y="838"/>
                    <a:pt x="484" y="838"/>
                  </a:cubicBezTo>
                  <a:cubicBezTo>
                    <a:pt x="545" y="838"/>
                    <a:pt x="607" y="825"/>
                    <a:pt x="666" y="798"/>
                  </a:cubicBezTo>
                  <a:cubicBezTo>
                    <a:pt x="872" y="703"/>
                    <a:pt x="967" y="450"/>
                    <a:pt x="856" y="244"/>
                  </a:cubicBezTo>
                  <a:cubicBezTo>
                    <a:pt x="786" y="92"/>
                    <a:pt x="630" y="1"/>
                    <a:pt x="471" y="1"/>
                  </a:cubicBezTo>
                  <a:close/>
                </a:path>
              </a:pathLst>
            </a:custGeom>
            <a:solidFill>
              <a:srgbClr val="5615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4767;p50"/>
            <p:cNvSpPr/>
            <p:nvPr/>
          </p:nvSpPr>
          <p:spPr>
            <a:xfrm>
              <a:off x="4042075" y="2753150"/>
              <a:ext cx="24175" cy="21125"/>
            </a:xfrm>
            <a:custGeom>
              <a:avLst/>
              <a:gdLst/>
              <a:ahLst/>
              <a:cxnLst/>
              <a:rect l="l" t="t" r="r" b="b"/>
              <a:pathLst>
                <a:path w="967" h="845" extrusionOk="0">
                  <a:moveTo>
                    <a:pt x="486" y="0"/>
                  </a:moveTo>
                  <a:cubicBezTo>
                    <a:pt x="424" y="0"/>
                    <a:pt x="361" y="15"/>
                    <a:pt x="301" y="47"/>
                  </a:cubicBezTo>
                  <a:cubicBezTo>
                    <a:pt x="95" y="142"/>
                    <a:pt x="0" y="396"/>
                    <a:pt x="111" y="601"/>
                  </a:cubicBezTo>
                  <a:cubicBezTo>
                    <a:pt x="181" y="753"/>
                    <a:pt x="337" y="844"/>
                    <a:pt x="496" y="844"/>
                  </a:cubicBezTo>
                  <a:cubicBezTo>
                    <a:pt x="553" y="844"/>
                    <a:pt x="611" y="833"/>
                    <a:pt x="666" y="807"/>
                  </a:cubicBezTo>
                  <a:cubicBezTo>
                    <a:pt x="872" y="697"/>
                    <a:pt x="967" y="443"/>
                    <a:pt x="856" y="237"/>
                  </a:cubicBezTo>
                  <a:cubicBezTo>
                    <a:pt x="788" y="91"/>
                    <a:pt x="640" y="0"/>
                    <a:pt x="486" y="0"/>
                  </a:cubicBezTo>
                  <a:close/>
                </a:path>
              </a:pathLst>
            </a:custGeom>
            <a:solidFill>
              <a:srgbClr val="5615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4768;p50"/>
            <p:cNvSpPr/>
            <p:nvPr/>
          </p:nvSpPr>
          <p:spPr>
            <a:xfrm>
              <a:off x="3707400" y="2696825"/>
              <a:ext cx="35675" cy="31250"/>
            </a:xfrm>
            <a:custGeom>
              <a:avLst/>
              <a:gdLst/>
              <a:ahLst/>
              <a:cxnLst/>
              <a:rect l="l" t="t" r="r" b="b"/>
              <a:pathLst>
                <a:path w="1427" h="1250" extrusionOk="0">
                  <a:moveTo>
                    <a:pt x="718" y="1"/>
                  </a:moveTo>
                  <a:cubicBezTo>
                    <a:pt x="626" y="1"/>
                    <a:pt x="533" y="22"/>
                    <a:pt x="444" y="66"/>
                  </a:cubicBezTo>
                  <a:cubicBezTo>
                    <a:pt x="143" y="209"/>
                    <a:pt x="0" y="589"/>
                    <a:pt x="159" y="890"/>
                  </a:cubicBezTo>
                  <a:cubicBezTo>
                    <a:pt x="262" y="1119"/>
                    <a:pt x="482" y="1249"/>
                    <a:pt x="715" y="1249"/>
                  </a:cubicBezTo>
                  <a:cubicBezTo>
                    <a:pt x="804" y="1249"/>
                    <a:pt x="895" y="1230"/>
                    <a:pt x="983" y="1191"/>
                  </a:cubicBezTo>
                  <a:cubicBezTo>
                    <a:pt x="1299" y="1048"/>
                    <a:pt x="1426" y="668"/>
                    <a:pt x="1284" y="351"/>
                  </a:cubicBezTo>
                  <a:cubicBezTo>
                    <a:pt x="1170" y="135"/>
                    <a:pt x="950" y="1"/>
                    <a:pt x="718" y="1"/>
                  </a:cubicBezTo>
                  <a:close/>
                </a:path>
              </a:pathLst>
            </a:custGeom>
            <a:solidFill>
              <a:srgbClr val="5615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4769;p50"/>
            <p:cNvSpPr/>
            <p:nvPr/>
          </p:nvSpPr>
          <p:spPr>
            <a:xfrm>
              <a:off x="3841275" y="2701200"/>
              <a:ext cx="35650" cy="31225"/>
            </a:xfrm>
            <a:custGeom>
              <a:avLst/>
              <a:gdLst/>
              <a:ahLst/>
              <a:cxnLst/>
              <a:rect l="l" t="t" r="r" b="b"/>
              <a:pathLst>
                <a:path w="1426" h="1249" extrusionOk="0">
                  <a:moveTo>
                    <a:pt x="720" y="0"/>
                  </a:moveTo>
                  <a:cubicBezTo>
                    <a:pt x="627" y="0"/>
                    <a:pt x="533" y="21"/>
                    <a:pt x="444" y="65"/>
                  </a:cubicBezTo>
                  <a:cubicBezTo>
                    <a:pt x="143" y="208"/>
                    <a:pt x="0" y="588"/>
                    <a:pt x="158" y="889"/>
                  </a:cubicBezTo>
                  <a:cubicBezTo>
                    <a:pt x="262" y="1119"/>
                    <a:pt x="490" y="1248"/>
                    <a:pt x="722" y="1248"/>
                  </a:cubicBezTo>
                  <a:cubicBezTo>
                    <a:pt x="810" y="1248"/>
                    <a:pt x="899" y="1230"/>
                    <a:pt x="982" y="1190"/>
                  </a:cubicBezTo>
                  <a:cubicBezTo>
                    <a:pt x="1299" y="1048"/>
                    <a:pt x="1426" y="667"/>
                    <a:pt x="1283" y="351"/>
                  </a:cubicBezTo>
                  <a:cubicBezTo>
                    <a:pt x="1181" y="135"/>
                    <a:pt x="956" y="0"/>
                    <a:pt x="720" y="0"/>
                  </a:cubicBezTo>
                  <a:close/>
                </a:path>
              </a:pathLst>
            </a:custGeom>
            <a:solidFill>
              <a:srgbClr val="5615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4770;p50"/>
            <p:cNvSpPr/>
            <p:nvPr/>
          </p:nvSpPr>
          <p:spPr>
            <a:xfrm>
              <a:off x="3981875" y="2733050"/>
              <a:ext cx="35275" cy="31250"/>
            </a:xfrm>
            <a:custGeom>
              <a:avLst/>
              <a:gdLst/>
              <a:ahLst/>
              <a:cxnLst/>
              <a:rect l="l" t="t" r="r" b="b"/>
              <a:pathLst>
                <a:path w="1411" h="1250" extrusionOk="0">
                  <a:moveTo>
                    <a:pt x="704" y="1"/>
                  </a:moveTo>
                  <a:cubicBezTo>
                    <a:pt x="616" y="1"/>
                    <a:pt x="527" y="20"/>
                    <a:pt x="444" y="59"/>
                  </a:cubicBezTo>
                  <a:cubicBezTo>
                    <a:pt x="127" y="217"/>
                    <a:pt x="0" y="582"/>
                    <a:pt x="143" y="899"/>
                  </a:cubicBezTo>
                  <a:cubicBezTo>
                    <a:pt x="245" y="1115"/>
                    <a:pt x="470" y="1249"/>
                    <a:pt x="700" y="1249"/>
                  </a:cubicBezTo>
                  <a:cubicBezTo>
                    <a:pt x="790" y="1249"/>
                    <a:pt x="882" y="1228"/>
                    <a:pt x="967" y="1184"/>
                  </a:cubicBezTo>
                  <a:cubicBezTo>
                    <a:pt x="1283" y="1041"/>
                    <a:pt x="1410" y="677"/>
                    <a:pt x="1268" y="360"/>
                  </a:cubicBezTo>
                  <a:cubicBezTo>
                    <a:pt x="1164" y="130"/>
                    <a:pt x="936" y="1"/>
                    <a:pt x="704" y="1"/>
                  </a:cubicBezTo>
                  <a:close/>
                </a:path>
              </a:pathLst>
            </a:custGeom>
            <a:solidFill>
              <a:srgbClr val="5615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4771;p50"/>
            <p:cNvSpPr/>
            <p:nvPr/>
          </p:nvSpPr>
          <p:spPr>
            <a:xfrm>
              <a:off x="3676900" y="2676075"/>
              <a:ext cx="23775" cy="20975"/>
            </a:xfrm>
            <a:custGeom>
              <a:avLst/>
              <a:gdLst/>
              <a:ahLst/>
              <a:cxnLst/>
              <a:rect l="l" t="t" r="r" b="b"/>
              <a:pathLst>
                <a:path w="951" h="839" extrusionOk="0">
                  <a:moveTo>
                    <a:pt x="483" y="1"/>
                  </a:moveTo>
                  <a:cubicBezTo>
                    <a:pt x="422" y="1"/>
                    <a:pt x="360" y="14"/>
                    <a:pt x="301" y="41"/>
                  </a:cubicBezTo>
                  <a:cubicBezTo>
                    <a:pt x="80" y="136"/>
                    <a:pt x="0" y="389"/>
                    <a:pt x="95" y="595"/>
                  </a:cubicBezTo>
                  <a:cubicBezTo>
                    <a:pt x="165" y="747"/>
                    <a:pt x="321" y="838"/>
                    <a:pt x="480" y="838"/>
                  </a:cubicBezTo>
                  <a:cubicBezTo>
                    <a:pt x="538" y="838"/>
                    <a:pt x="595" y="826"/>
                    <a:pt x="650" y="801"/>
                  </a:cubicBezTo>
                  <a:cubicBezTo>
                    <a:pt x="872" y="690"/>
                    <a:pt x="951" y="453"/>
                    <a:pt x="856" y="231"/>
                  </a:cubicBezTo>
                  <a:cubicBezTo>
                    <a:pt x="788" y="83"/>
                    <a:pt x="638" y="1"/>
                    <a:pt x="483" y="1"/>
                  </a:cubicBezTo>
                  <a:close/>
                </a:path>
              </a:pathLst>
            </a:custGeom>
            <a:solidFill>
              <a:srgbClr val="5615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4772;p50"/>
            <p:cNvSpPr/>
            <p:nvPr/>
          </p:nvSpPr>
          <p:spPr>
            <a:xfrm>
              <a:off x="3933150" y="2693575"/>
              <a:ext cx="24175" cy="20975"/>
            </a:xfrm>
            <a:custGeom>
              <a:avLst/>
              <a:gdLst/>
              <a:ahLst/>
              <a:cxnLst/>
              <a:rect l="l" t="t" r="r" b="b"/>
              <a:pathLst>
                <a:path w="967" h="839" extrusionOk="0">
                  <a:moveTo>
                    <a:pt x="471" y="1"/>
                  </a:moveTo>
                  <a:cubicBezTo>
                    <a:pt x="414" y="1"/>
                    <a:pt x="356" y="13"/>
                    <a:pt x="302" y="38"/>
                  </a:cubicBezTo>
                  <a:cubicBezTo>
                    <a:pt x="96" y="149"/>
                    <a:pt x="1" y="386"/>
                    <a:pt x="111" y="608"/>
                  </a:cubicBezTo>
                  <a:cubicBezTo>
                    <a:pt x="180" y="756"/>
                    <a:pt x="329" y="838"/>
                    <a:pt x="484" y="838"/>
                  </a:cubicBezTo>
                  <a:cubicBezTo>
                    <a:pt x="545" y="838"/>
                    <a:pt x="607" y="825"/>
                    <a:pt x="666" y="798"/>
                  </a:cubicBezTo>
                  <a:cubicBezTo>
                    <a:pt x="872" y="703"/>
                    <a:pt x="967" y="450"/>
                    <a:pt x="856" y="244"/>
                  </a:cubicBezTo>
                  <a:cubicBezTo>
                    <a:pt x="786" y="92"/>
                    <a:pt x="631" y="1"/>
                    <a:pt x="471" y="1"/>
                  </a:cubicBezTo>
                  <a:close/>
                </a:path>
              </a:pathLst>
            </a:custGeom>
            <a:solidFill>
              <a:srgbClr val="5615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4773;p50"/>
            <p:cNvSpPr/>
            <p:nvPr/>
          </p:nvSpPr>
          <p:spPr>
            <a:xfrm>
              <a:off x="4036925" y="2685975"/>
              <a:ext cx="23775" cy="20975"/>
            </a:xfrm>
            <a:custGeom>
              <a:avLst/>
              <a:gdLst/>
              <a:ahLst/>
              <a:cxnLst/>
              <a:rect l="l" t="t" r="r" b="b"/>
              <a:pathLst>
                <a:path w="951" h="839" extrusionOk="0">
                  <a:moveTo>
                    <a:pt x="475" y="1"/>
                  </a:moveTo>
                  <a:cubicBezTo>
                    <a:pt x="413" y="1"/>
                    <a:pt x="348" y="14"/>
                    <a:pt x="285" y="41"/>
                  </a:cubicBezTo>
                  <a:cubicBezTo>
                    <a:pt x="79" y="136"/>
                    <a:pt x="0" y="389"/>
                    <a:pt x="95" y="595"/>
                  </a:cubicBezTo>
                  <a:cubicBezTo>
                    <a:pt x="165" y="747"/>
                    <a:pt x="321" y="838"/>
                    <a:pt x="480" y="838"/>
                  </a:cubicBezTo>
                  <a:cubicBezTo>
                    <a:pt x="537" y="838"/>
                    <a:pt x="595" y="826"/>
                    <a:pt x="650" y="801"/>
                  </a:cubicBezTo>
                  <a:cubicBezTo>
                    <a:pt x="856" y="690"/>
                    <a:pt x="951" y="453"/>
                    <a:pt x="856" y="231"/>
                  </a:cubicBezTo>
                  <a:cubicBezTo>
                    <a:pt x="776" y="83"/>
                    <a:pt x="632" y="1"/>
                    <a:pt x="475" y="1"/>
                  </a:cubicBezTo>
                  <a:close/>
                </a:path>
              </a:pathLst>
            </a:custGeom>
            <a:solidFill>
              <a:srgbClr val="5615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4774;p50"/>
            <p:cNvSpPr/>
            <p:nvPr/>
          </p:nvSpPr>
          <p:spPr>
            <a:xfrm>
              <a:off x="3928125" y="2736675"/>
              <a:ext cx="28150" cy="62750"/>
            </a:xfrm>
            <a:custGeom>
              <a:avLst/>
              <a:gdLst/>
              <a:ahLst/>
              <a:cxnLst/>
              <a:rect l="l" t="t" r="r" b="b"/>
              <a:pathLst>
                <a:path w="1126" h="2510" extrusionOk="0">
                  <a:moveTo>
                    <a:pt x="1024" y="1"/>
                  </a:moveTo>
                  <a:cubicBezTo>
                    <a:pt x="998" y="1"/>
                    <a:pt x="973" y="13"/>
                    <a:pt x="962" y="41"/>
                  </a:cubicBezTo>
                  <a:cubicBezTo>
                    <a:pt x="613" y="785"/>
                    <a:pt x="186" y="1609"/>
                    <a:pt x="11" y="2417"/>
                  </a:cubicBezTo>
                  <a:cubicBezTo>
                    <a:pt x="1" y="2471"/>
                    <a:pt x="48" y="2510"/>
                    <a:pt x="95" y="2510"/>
                  </a:cubicBezTo>
                  <a:cubicBezTo>
                    <a:pt x="117" y="2510"/>
                    <a:pt x="139" y="2501"/>
                    <a:pt x="154" y="2480"/>
                  </a:cubicBezTo>
                  <a:cubicBezTo>
                    <a:pt x="582" y="1767"/>
                    <a:pt x="835" y="880"/>
                    <a:pt x="1105" y="104"/>
                  </a:cubicBezTo>
                  <a:cubicBezTo>
                    <a:pt x="1125" y="42"/>
                    <a:pt x="1072" y="1"/>
                    <a:pt x="1024" y="1"/>
                  </a:cubicBezTo>
                  <a:close/>
                </a:path>
              </a:pathLst>
            </a:custGeom>
            <a:solidFill>
              <a:srgbClr val="5615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4775;p50"/>
            <p:cNvSpPr/>
            <p:nvPr/>
          </p:nvSpPr>
          <p:spPr>
            <a:xfrm>
              <a:off x="3834125" y="2730425"/>
              <a:ext cx="7950" cy="41950"/>
            </a:xfrm>
            <a:custGeom>
              <a:avLst/>
              <a:gdLst/>
              <a:ahLst/>
              <a:cxnLst/>
              <a:rect l="l" t="t" r="r" b="b"/>
              <a:pathLst>
                <a:path w="318" h="1678" extrusionOk="0">
                  <a:moveTo>
                    <a:pt x="242" y="1"/>
                  </a:moveTo>
                  <a:cubicBezTo>
                    <a:pt x="212" y="1"/>
                    <a:pt x="182" y="17"/>
                    <a:pt x="175" y="53"/>
                  </a:cubicBezTo>
                  <a:cubicBezTo>
                    <a:pt x="112" y="560"/>
                    <a:pt x="1" y="1114"/>
                    <a:pt x="33" y="1621"/>
                  </a:cubicBezTo>
                  <a:cubicBezTo>
                    <a:pt x="33" y="1657"/>
                    <a:pt x="68" y="1678"/>
                    <a:pt x="101" y="1678"/>
                  </a:cubicBezTo>
                  <a:cubicBezTo>
                    <a:pt x="127" y="1678"/>
                    <a:pt x="152" y="1665"/>
                    <a:pt x="159" y="1637"/>
                  </a:cubicBezTo>
                  <a:cubicBezTo>
                    <a:pt x="318" y="1146"/>
                    <a:pt x="318" y="576"/>
                    <a:pt x="318" y="69"/>
                  </a:cubicBezTo>
                  <a:cubicBezTo>
                    <a:pt x="318" y="25"/>
                    <a:pt x="279" y="1"/>
                    <a:pt x="242" y="1"/>
                  </a:cubicBezTo>
                  <a:close/>
                </a:path>
              </a:pathLst>
            </a:custGeom>
            <a:solidFill>
              <a:srgbClr val="5615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4776;p50"/>
            <p:cNvSpPr/>
            <p:nvPr/>
          </p:nvSpPr>
          <p:spPr>
            <a:xfrm>
              <a:off x="3812350" y="2708375"/>
              <a:ext cx="8350" cy="60225"/>
            </a:xfrm>
            <a:custGeom>
              <a:avLst/>
              <a:gdLst/>
              <a:ahLst/>
              <a:cxnLst/>
              <a:rect l="l" t="t" r="r" b="b"/>
              <a:pathLst>
                <a:path w="334" h="2409" extrusionOk="0">
                  <a:moveTo>
                    <a:pt x="262" y="0"/>
                  </a:moveTo>
                  <a:cubicBezTo>
                    <a:pt x="234" y="0"/>
                    <a:pt x="207" y="16"/>
                    <a:pt x="207" y="48"/>
                  </a:cubicBezTo>
                  <a:cubicBezTo>
                    <a:pt x="127" y="808"/>
                    <a:pt x="1" y="1569"/>
                    <a:pt x="1" y="2329"/>
                  </a:cubicBezTo>
                  <a:cubicBezTo>
                    <a:pt x="1" y="2381"/>
                    <a:pt x="38" y="2409"/>
                    <a:pt x="77" y="2409"/>
                  </a:cubicBezTo>
                  <a:cubicBezTo>
                    <a:pt x="110" y="2409"/>
                    <a:pt x="144" y="2389"/>
                    <a:pt x="159" y="2345"/>
                  </a:cubicBezTo>
                  <a:cubicBezTo>
                    <a:pt x="333" y="1616"/>
                    <a:pt x="333" y="808"/>
                    <a:pt x="317" y="48"/>
                  </a:cubicBezTo>
                  <a:cubicBezTo>
                    <a:pt x="317" y="16"/>
                    <a:pt x="290" y="0"/>
                    <a:pt x="262" y="0"/>
                  </a:cubicBezTo>
                  <a:close/>
                </a:path>
              </a:pathLst>
            </a:custGeom>
            <a:solidFill>
              <a:srgbClr val="5615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4777;p50"/>
            <p:cNvSpPr/>
            <p:nvPr/>
          </p:nvSpPr>
          <p:spPr>
            <a:xfrm>
              <a:off x="3702250" y="2727875"/>
              <a:ext cx="9125" cy="65300"/>
            </a:xfrm>
            <a:custGeom>
              <a:avLst/>
              <a:gdLst/>
              <a:ahLst/>
              <a:cxnLst/>
              <a:rect l="l" t="t" r="r" b="b"/>
              <a:pathLst>
                <a:path w="365" h="2612" extrusionOk="0">
                  <a:moveTo>
                    <a:pt x="248" y="1"/>
                  </a:moveTo>
                  <a:cubicBezTo>
                    <a:pt x="218" y="1"/>
                    <a:pt x="190" y="20"/>
                    <a:pt x="190" y="60"/>
                  </a:cubicBezTo>
                  <a:cubicBezTo>
                    <a:pt x="143" y="868"/>
                    <a:pt x="0" y="1708"/>
                    <a:pt x="0" y="2531"/>
                  </a:cubicBezTo>
                  <a:cubicBezTo>
                    <a:pt x="0" y="2583"/>
                    <a:pt x="42" y="2611"/>
                    <a:pt x="85" y="2611"/>
                  </a:cubicBezTo>
                  <a:cubicBezTo>
                    <a:pt x="122" y="2611"/>
                    <a:pt x="160" y="2591"/>
                    <a:pt x="175" y="2547"/>
                  </a:cubicBezTo>
                  <a:cubicBezTo>
                    <a:pt x="365" y="1755"/>
                    <a:pt x="333" y="868"/>
                    <a:pt x="317" y="60"/>
                  </a:cubicBezTo>
                  <a:cubicBezTo>
                    <a:pt x="309" y="20"/>
                    <a:pt x="278" y="1"/>
                    <a:pt x="248" y="1"/>
                  </a:cubicBezTo>
                  <a:close/>
                </a:path>
              </a:pathLst>
            </a:custGeom>
            <a:solidFill>
              <a:srgbClr val="5615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4778;p50"/>
            <p:cNvSpPr/>
            <p:nvPr/>
          </p:nvSpPr>
          <p:spPr>
            <a:xfrm>
              <a:off x="3595300" y="2756575"/>
              <a:ext cx="18900" cy="74400"/>
            </a:xfrm>
            <a:custGeom>
              <a:avLst/>
              <a:gdLst/>
              <a:ahLst/>
              <a:cxnLst/>
              <a:rect l="l" t="t" r="r" b="b"/>
              <a:pathLst>
                <a:path w="756" h="2976" extrusionOk="0">
                  <a:moveTo>
                    <a:pt x="67" y="1"/>
                  </a:moveTo>
                  <a:cubicBezTo>
                    <a:pt x="34" y="1"/>
                    <a:pt x="1" y="25"/>
                    <a:pt x="1" y="68"/>
                  </a:cubicBezTo>
                  <a:cubicBezTo>
                    <a:pt x="64" y="971"/>
                    <a:pt x="80" y="2207"/>
                    <a:pt x="650" y="2952"/>
                  </a:cubicBezTo>
                  <a:cubicBezTo>
                    <a:pt x="661" y="2968"/>
                    <a:pt x="678" y="2975"/>
                    <a:pt x="695" y="2975"/>
                  </a:cubicBezTo>
                  <a:cubicBezTo>
                    <a:pt x="726" y="2975"/>
                    <a:pt x="756" y="2951"/>
                    <a:pt x="745" y="2920"/>
                  </a:cubicBezTo>
                  <a:cubicBezTo>
                    <a:pt x="476" y="1970"/>
                    <a:pt x="365" y="1003"/>
                    <a:pt x="128" y="53"/>
                  </a:cubicBezTo>
                  <a:cubicBezTo>
                    <a:pt x="120" y="17"/>
                    <a:pt x="94" y="1"/>
                    <a:pt x="67" y="1"/>
                  </a:cubicBezTo>
                  <a:close/>
                </a:path>
              </a:pathLst>
            </a:custGeom>
            <a:solidFill>
              <a:srgbClr val="5615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4779;p50"/>
            <p:cNvSpPr/>
            <p:nvPr/>
          </p:nvSpPr>
          <p:spPr>
            <a:xfrm>
              <a:off x="4003475" y="2769475"/>
              <a:ext cx="33875" cy="42775"/>
            </a:xfrm>
            <a:custGeom>
              <a:avLst/>
              <a:gdLst/>
              <a:ahLst/>
              <a:cxnLst/>
              <a:rect l="l" t="t" r="r" b="b"/>
              <a:pathLst>
                <a:path w="1355" h="1711" extrusionOk="0">
                  <a:moveTo>
                    <a:pt x="1257" y="1"/>
                  </a:moveTo>
                  <a:cubicBezTo>
                    <a:pt x="1234" y="1"/>
                    <a:pt x="1211" y="13"/>
                    <a:pt x="1196" y="44"/>
                  </a:cubicBezTo>
                  <a:cubicBezTo>
                    <a:pt x="990" y="313"/>
                    <a:pt x="800" y="598"/>
                    <a:pt x="578" y="867"/>
                  </a:cubicBezTo>
                  <a:cubicBezTo>
                    <a:pt x="388" y="1121"/>
                    <a:pt x="182" y="1343"/>
                    <a:pt x="23" y="1628"/>
                  </a:cubicBezTo>
                  <a:cubicBezTo>
                    <a:pt x="1" y="1673"/>
                    <a:pt x="35" y="1710"/>
                    <a:pt x="74" y="1710"/>
                  </a:cubicBezTo>
                  <a:cubicBezTo>
                    <a:pt x="89" y="1710"/>
                    <a:pt x="105" y="1705"/>
                    <a:pt x="118" y="1691"/>
                  </a:cubicBezTo>
                  <a:cubicBezTo>
                    <a:pt x="625" y="1295"/>
                    <a:pt x="990" y="646"/>
                    <a:pt x="1322" y="123"/>
                  </a:cubicBezTo>
                  <a:cubicBezTo>
                    <a:pt x="1355" y="58"/>
                    <a:pt x="1306" y="1"/>
                    <a:pt x="1257" y="1"/>
                  </a:cubicBezTo>
                  <a:close/>
                </a:path>
              </a:pathLst>
            </a:custGeom>
            <a:solidFill>
              <a:srgbClr val="5615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4780;p50"/>
            <p:cNvSpPr/>
            <p:nvPr/>
          </p:nvSpPr>
          <p:spPr>
            <a:xfrm>
              <a:off x="4024800" y="2779625"/>
              <a:ext cx="46925" cy="53100"/>
            </a:xfrm>
            <a:custGeom>
              <a:avLst/>
              <a:gdLst/>
              <a:ahLst/>
              <a:cxnLst/>
              <a:rect l="l" t="t" r="r" b="b"/>
              <a:pathLst>
                <a:path w="1877" h="2124" extrusionOk="0">
                  <a:moveTo>
                    <a:pt x="1771" y="1"/>
                  </a:moveTo>
                  <a:cubicBezTo>
                    <a:pt x="1748" y="1"/>
                    <a:pt x="1724" y="10"/>
                    <a:pt x="1705" y="34"/>
                  </a:cubicBezTo>
                  <a:cubicBezTo>
                    <a:pt x="1182" y="715"/>
                    <a:pt x="533" y="1317"/>
                    <a:pt x="26" y="2014"/>
                  </a:cubicBezTo>
                  <a:cubicBezTo>
                    <a:pt x="1" y="2064"/>
                    <a:pt x="45" y="2123"/>
                    <a:pt x="88" y="2123"/>
                  </a:cubicBezTo>
                  <a:cubicBezTo>
                    <a:pt x="99" y="2123"/>
                    <a:pt x="111" y="2119"/>
                    <a:pt x="121" y="2109"/>
                  </a:cubicBezTo>
                  <a:cubicBezTo>
                    <a:pt x="802" y="1602"/>
                    <a:pt x="1341" y="810"/>
                    <a:pt x="1832" y="113"/>
                  </a:cubicBezTo>
                  <a:cubicBezTo>
                    <a:pt x="1877" y="57"/>
                    <a:pt x="1826" y="1"/>
                    <a:pt x="1771" y="1"/>
                  </a:cubicBezTo>
                  <a:close/>
                </a:path>
              </a:pathLst>
            </a:custGeom>
            <a:solidFill>
              <a:srgbClr val="5615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4781;p50"/>
            <p:cNvSpPr/>
            <p:nvPr/>
          </p:nvSpPr>
          <p:spPr>
            <a:xfrm>
              <a:off x="3548975" y="2757675"/>
              <a:ext cx="519650" cy="232725"/>
            </a:xfrm>
            <a:custGeom>
              <a:avLst/>
              <a:gdLst/>
              <a:ahLst/>
              <a:cxnLst/>
              <a:rect l="l" t="t" r="r" b="b"/>
              <a:pathLst>
                <a:path w="20786" h="9309" extrusionOk="0">
                  <a:moveTo>
                    <a:pt x="10642" y="1"/>
                  </a:moveTo>
                  <a:cubicBezTo>
                    <a:pt x="10236" y="1"/>
                    <a:pt x="9831" y="13"/>
                    <a:pt x="9427" y="40"/>
                  </a:cubicBezTo>
                  <a:cubicBezTo>
                    <a:pt x="7034" y="199"/>
                    <a:pt x="4674" y="864"/>
                    <a:pt x="2725" y="2211"/>
                  </a:cubicBezTo>
                  <a:cubicBezTo>
                    <a:pt x="1996" y="2718"/>
                    <a:pt x="1315" y="3336"/>
                    <a:pt x="792" y="4080"/>
                  </a:cubicBezTo>
                  <a:cubicBezTo>
                    <a:pt x="333" y="4730"/>
                    <a:pt x="0" y="5617"/>
                    <a:pt x="349" y="6393"/>
                  </a:cubicBezTo>
                  <a:cubicBezTo>
                    <a:pt x="476" y="6662"/>
                    <a:pt x="682" y="6900"/>
                    <a:pt x="903" y="7106"/>
                  </a:cubicBezTo>
                  <a:cubicBezTo>
                    <a:pt x="1727" y="7867"/>
                    <a:pt x="2789" y="8278"/>
                    <a:pt x="3850" y="8548"/>
                  </a:cubicBezTo>
                  <a:cubicBezTo>
                    <a:pt x="4980" y="8830"/>
                    <a:pt x="6142" y="8974"/>
                    <a:pt x="7299" y="8974"/>
                  </a:cubicBezTo>
                  <a:cubicBezTo>
                    <a:pt x="8284" y="8974"/>
                    <a:pt x="9265" y="8870"/>
                    <a:pt x="10219" y="8659"/>
                  </a:cubicBezTo>
                  <a:lnTo>
                    <a:pt x="17364" y="9308"/>
                  </a:lnTo>
                  <a:cubicBezTo>
                    <a:pt x="18362" y="8484"/>
                    <a:pt x="19392" y="7645"/>
                    <a:pt x="20009" y="6472"/>
                  </a:cubicBezTo>
                  <a:cubicBezTo>
                    <a:pt x="20643" y="5316"/>
                    <a:pt x="20786" y="3747"/>
                    <a:pt x="20009" y="2591"/>
                  </a:cubicBezTo>
                  <a:cubicBezTo>
                    <a:pt x="19265" y="1466"/>
                    <a:pt x="17871" y="1023"/>
                    <a:pt x="16587" y="737"/>
                  </a:cubicBezTo>
                  <a:cubicBezTo>
                    <a:pt x="14615" y="304"/>
                    <a:pt x="12622" y="1"/>
                    <a:pt x="10642" y="1"/>
                  </a:cubicBezTo>
                  <a:close/>
                </a:path>
              </a:pathLst>
            </a:custGeom>
            <a:solidFill>
              <a:srgbClr val="5615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4782;p50"/>
            <p:cNvSpPr/>
            <p:nvPr/>
          </p:nvSpPr>
          <p:spPr>
            <a:xfrm>
              <a:off x="3979100" y="2675225"/>
              <a:ext cx="149325" cy="346850"/>
            </a:xfrm>
            <a:custGeom>
              <a:avLst/>
              <a:gdLst/>
              <a:ahLst/>
              <a:cxnLst/>
              <a:rect l="l" t="t" r="r" b="b"/>
              <a:pathLst>
                <a:path w="5973" h="13874" extrusionOk="0">
                  <a:moveTo>
                    <a:pt x="4271" y="0"/>
                  </a:moveTo>
                  <a:cubicBezTo>
                    <a:pt x="3690" y="0"/>
                    <a:pt x="3120" y="446"/>
                    <a:pt x="2725" y="946"/>
                  </a:cubicBezTo>
                  <a:cubicBezTo>
                    <a:pt x="1759" y="2229"/>
                    <a:pt x="1410" y="3909"/>
                    <a:pt x="1173" y="5540"/>
                  </a:cubicBezTo>
                  <a:cubicBezTo>
                    <a:pt x="935" y="7172"/>
                    <a:pt x="745" y="8851"/>
                    <a:pt x="0" y="10293"/>
                  </a:cubicBezTo>
                  <a:lnTo>
                    <a:pt x="1822" y="13874"/>
                  </a:lnTo>
                  <a:cubicBezTo>
                    <a:pt x="2741" y="11703"/>
                    <a:pt x="2947" y="11846"/>
                    <a:pt x="3866" y="9675"/>
                  </a:cubicBezTo>
                  <a:cubicBezTo>
                    <a:pt x="4294" y="8677"/>
                    <a:pt x="5403" y="5841"/>
                    <a:pt x="5656" y="4764"/>
                  </a:cubicBezTo>
                  <a:cubicBezTo>
                    <a:pt x="5910" y="3703"/>
                    <a:pt x="5973" y="2546"/>
                    <a:pt x="5688" y="1485"/>
                  </a:cubicBezTo>
                  <a:cubicBezTo>
                    <a:pt x="5529" y="883"/>
                    <a:pt x="5197" y="265"/>
                    <a:pt x="4626" y="59"/>
                  </a:cubicBezTo>
                  <a:cubicBezTo>
                    <a:pt x="4508" y="19"/>
                    <a:pt x="4390" y="0"/>
                    <a:pt x="4271" y="0"/>
                  </a:cubicBezTo>
                  <a:close/>
                </a:path>
              </a:pathLst>
            </a:custGeom>
            <a:solidFill>
              <a:srgbClr val="EA3F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4783;p50"/>
            <p:cNvSpPr/>
            <p:nvPr/>
          </p:nvSpPr>
          <p:spPr>
            <a:xfrm>
              <a:off x="3916125" y="2667025"/>
              <a:ext cx="139425" cy="319000"/>
            </a:xfrm>
            <a:custGeom>
              <a:avLst/>
              <a:gdLst/>
              <a:ahLst/>
              <a:cxnLst/>
              <a:rect l="l" t="t" r="r" b="b"/>
              <a:pathLst>
                <a:path w="5577" h="12760" extrusionOk="0">
                  <a:moveTo>
                    <a:pt x="4102" y="1"/>
                  </a:moveTo>
                  <a:cubicBezTo>
                    <a:pt x="3916" y="1"/>
                    <a:pt x="3724" y="56"/>
                    <a:pt x="3565" y="149"/>
                  </a:cubicBezTo>
                  <a:cubicBezTo>
                    <a:pt x="3280" y="323"/>
                    <a:pt x="3074" y="577"/>
                    <a:pt x="2884" y="830"/>
                  </a:cubicBezTo>
                  <a:cubicBezTo>
                    <a:pt x="2282" y="1702"/>
                    <a:pt x="1585" y="3001"/>
                    <a:pt x="1284" y="3999"/>
                  </a:cubicBezTo>
                  <a:cubicBezTo>
                    <a:pt x="412" y="6851"/>
                    <a:pt x="0" y="9829"/>
                    <a:pt x="64" y="12760"/>
                  </a:cubicBezTo>
                  <a:lnTo>
                    <a:pt x="3042" y="12728"/>
                  </a:lnTo>
                  <a:cubicBezTo>
                    <a:pt x="3422" y="12269"/>
                    <a:pt x="3612" y="11698"/>
                    <a:pt x="3787" y="11144"/>
                  </a:cubicBezTo>
                  <a:cubicBezTo>
                    <a:pt x="4515" y="8878"/>
                    <a:pt x="5197" y="6581"/>
                    <a:pt x="5434" y="4252"/>
                  </a:cubicBezTo>
                  <a:cubicBezTo>
                    <a:pt x="5577" y="2922"/>
                    <a:pt x="5561" y="1496"/>
                    <a:pt x="4801" y="419"/>
                  </a:cubicBezTo>
                  <a:cubicBezTo>
                    <a:pt x="4706" y="292"/>
                    <a:pt x="4610" y="165"/>
                    <a:pt x="4468" y="86"/>
                  </a:cubicBezTo>
                  <a:cubicBezTo>
                    <a:pt x="4357" y="27"/>
                    <a:pt x="4231" y="1"/>
                    <a:pt x="4102" y="1"/>
                  </a:cubicBezTo>
                  <a:close/>
                </a:path>
              </a:pathLst>
            </a:custGeom>
            <a:solidFill>
              <a:srgbClr val="EA3F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 name="Google Shape;4784;p50"/>
            <p:cNvSpPr/>
            <p:nvPr/>
          </p:nvSpPr>
          <p:spPr>
            <a:xfrm>
              <a:off x="3797300" y="2649125"/>
              <a:ext cx="154500" cy="342050"/>
            </a:xfrm>
            <a:custGeom>
              <a:avLst/>
              <a:gdLst/>
              <a:ahLst/>
              <a:cxnLst/>
              <a:rect l="l" t="t" r="r" b="b"/>
              <a:pathLst>
                <a:path w="6180" h="13682" extrusionOk="0">
                  <a:moveTo>
                    <a:pt x="4354" y="1"/>
                  </a:moveTo>
                  <a:cubicBezTo>
                    <a:pt x="4314" y="1"/>
                    <a:pt x="4273" y="4"/>
                    <a:pt x="4230" y="10"/>
                  </a:cubicBezTo>
                  <a:cubicBezTo>
                    <a:pt x="3850" y="73"/>
                    <a:pt x="3549" y="406"/>
                    <a:pt x="3312" y="723"/>
                  </a:cubicBezTo>
                  <a:cubicBezTo>
                    <a:pt x="2662" y="1657"/>
                    <a:pt x="2298" y="2719"/>
                    <a:pt x="1965" y="3796"/>
                  </a:cubicBezTo>
                  <a:cubicBezTo>
                    <a:pt x="983" y="7028"/>
                    <a:pt x="412" y="10355"/>
                    <a:pt x="1" y="13682"/>
                  </a:cubicBezTo>
                  <a:lnTo>
                    <a:pt x="4801" y="13238"/>
                  </a:lnTo>
                  <a:cubicBezTo>
                    <a:pt x="5102" y="11131"/>
                    <a:pt x="5339" y="9484"/>
                    <a:pt x="5704" y="7408"/>
                  </a:cubicBezTo>
                  <a:cubicBezTo>
                    <a:pt x="6052" y="5317"/>
                    <a:pt x="6179" y="3147"/>
                    <a:pt x="5514" y="1182"/>
                  </a:cubicBezTo>
                  <a:cubicBezTo>
                    <a:pt x="5336" y="619"/>
                    <a:pt x="4936" y="1"/>
                    <a:pt x="4354" y="1"/>
                  </a:cubicBezTo>
                  <a:close/>
                </a:path>
              </a:pathLst>
            </a:custGeom>
            <a:solidFill>
              <a:srgbClr val="EA3F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 name="Google Shape;4785;p50"/>
            <p:cNvSpPr/>
            <p:nvPr/>
          </p:nvSpPr>
          <p:spPr>
            <a:xfrm>
              <a:off x="3687600" y="2650225"/>
              <a:ext cx="140625" cy="340950"/>
            </a:xfrm>
            <a:custGeom>
              <a:avLst/>
              <a:gdLst/>
              <a:ahLst/>
              <a:cxnLst/>
              <a:rect l="l" t="t" r="r" b="b"/>
              <a:pathLst>
                <a:path w="5625" h="13638" extrusionOk="0">
                  <a:moveTo>
                    <a:pt x="3870" y="1"/>
                  </a:moveTo>
                  <a:cubicBezTo>
                    <a:pt x="3742" y="1"/>
                    <a:pt x="3610" y="24"/>
                    <a:pt x="3486" y="61"/>
                  </a:cubicBezTo>
                  <a:cubicBezTo>
                    <a:pt x="2487" y="362"/>
                    <a:pt x="1949" y="1407"/>
                    <a:pt x="1600" y="2358"/>
                  </a:cubicBezTo>
                  <a:cubicBezTo>
                    <a:pt x="349" y="5859"/>
                    <a:pt x="174" y="9582"/>
                    <a:pt x="0" y="13242"/>
                  </a:cubicBezTo>
                  <a:lnTo>
                    <a:pt x="4389" y="13638"/>
                  </a:lnTo>
                  <a:cubicBezTo>
                    <a:pt x="5244" y="10438"/>
                    <a:pt x="5624" y="7142"/>
                    <a:pt x="5434" y="3895"/>
                  </a:cubicBezTo>
                  <a:cubicBezTo>
                    <a:pt x="5371" y="2722"/>
                    <a:pt x="5181" y="1534"/>
                    <a:pt x="4610" y="520"/>
                  </a:cubicBezTo>
                  <a:cubicBezTo>
                    <a:pt x="4531" y="362"/>
                    <a:pt x="4420" y="203"/>
                    <a:pt x="4278" y="108"/>
                  </a:cubicBezTo>
                  <a:cubicBezTo>
                    <a:pt x="4159" y="32"/>
                    <a:pt x="4017" y="1"/>
                    <a:pt x="3870" y="1"/>
                  </a:cubicBezTo>
                  <a:close/>
                </a:path>
              </a:pathLst>
            </a:custGeom>
            <a:solidFill>
              <a:srgbClr val="EA3F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4786;p50"/>
            <p:cNvSpPr/>
            <p:nvPr/>
          </p:nvSpPr>
          <p:spPr>
            <a:xfrm>
              <a:off x="3581050" y="2660350"/>
              <a:ext cx="116475" cy="320150"/>
            </a:xfrm>
            <a:custGeom>
              <a:avLst/>
              <a:gdLst/>
              <a:ahLst/>
              <a:cxnLst/>
              <a:rect l="l" t="t" r="r" b="b"/>
              <a:pathLst>
                <a:path w="4659" h="12806" extrusionOk="0">
                  <a:moveTo>
                    <a:pt x="1660" y="1"/>
                  </a:moveTo>
                  <a:cubicBezTo>
                    <a:pt x="1635" y="1"/>
                    <a:pt x="1610" y="2"/>
                    <a:pt x="1585" y="4"/>
                  </a:cubicBezTo>
                  <a:cubicBezTo>
                    <a:pt x="1110" y="52"/>
                    <a:pt x="809" y="543"/>
                    <a:pt x="650" y="1002"/>
                  </a:cubicBezTo>
                  <a:cubicBezTo>
                    <a:pt x="397" y="1747"/>
                    <a:pt x="286" y="2539"/>
                    <a:pt x="222" y="3331"/>
                  </a:cubicBezTo>
                  <a:cubicBezTo>
                    <a:pt x="1" y="6199"/>
                    <a:pt x="286" y="9114"/>
                    <a:pt x="1110" y="11870"/>
                  </a:cubicBezTo>
                  <a:lnTo>
                    <a:pt x="4230" y="12805"/>
                  </a:lnTo>
                  <a:cubicBezTo>
                    <a:pt x="4436" y="10967"/>
                    <a:pt x="4658" y="9130"/>
                    <a:pt x="4611" y="7292"/>
                  </a:cubicBezTo>
                  <a:cubicBezTo>
                    <a:pt x="4579" y="5438"/>
                    <a:pt x="4278" y="3569"/>
                    <a:pt x="3502" y="1890"/>
                  </a:cubicBezTo>
                  <a:cubicBezTo>
                    <a:pt x="3232" y="1319"/>
                    <a:pt x="2916" y="765"/>
                    <a:pt x="2440" y="353"/>
                  </a:cubicBezTo>
                  <a:cubicBezTo>
                    <a:pt x="2222" y="163"/>
                    <a:pt x="1949" y="1"/>
                    <a:pt x="1660" y="1"/>
                  </a:cubicBezTo>
                  <a:close/>
                </a:path>
              </a:pathLst>
            </a:custGeom>
            <a:solidFill>
              <a:srgbClr val="EA3F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 name="Google Shape;4787;p50"/>
            <p:cNvSpPr/>
            <p:nvPr/>
          </p:nvSpPr>
          <p:spPr>
            <a:xfrm>
              <a:off x="3501050" y="2670725"/>
              <a:ext cx="135875" cy="306600"/>
            </a:xfrm>
            <a:custGeom>
              <a:avLst/>
              <a:gdLst/>
              <a:ahLst/>
              <a:cxnLst/>
              <a:rect l="l" t="t" r="r" b="b"/>
              <a:pathLst>
                <a:path w="5435" h="12264" extrusionOk="0">
                  <a:moveTo>
                    <a:pt x="1568" y="1"/>
                  </a:moveTo>
                  <a:cubicBezTo>
                    <a:pt x="1105" y="1"/>
                    <a:pt x="676" y="328"/>
                    <a:pt x="460" y="730"/>
                  </a:cubicBezTo>
                  <a:cubicBezTo>
                    <a:pt x="222" y="1142"/>
                    <a:pt x="175" y="1617"/>
                    <a:pt x="159" y="2061"/>
                  </a:cubicBezTo>
                  <a:cubicBezTo>
                    <a:pt x="0" y="5404"/>
                    <a:pt x="983" y="8065"/>
                    <a:pt x="2345" y="11059"/>
                  </a:cubicBezTo>
                  <a:lnTo>
                    <a:pt x="5434" y="12263"/>
                  </a:lnTo>
                  <a:cubicBezTo>
                    <a:pt x="5355" y="10030"/>
                    <a:pt x="5244" y="7796"/>
                    <a:pt x="4832" y="5609"/>
                  </a:cubicBezTo>
                  <a:cubicBezTo>
                    <a:pt x="4484" y="3835"/>
                    <a:pt x="3913" y="2045"/>
                    <a:pt x="2725" y="667"/>
                  </a:cubicBezTo>
                  <a:cubicBezTo>
                    <a:pt x="2424" y="334"/>
                    <a:pt x="2060" y="17"/>
                    <a:pt x="1600" y="1"/>
                  </a:cubicBezTo>
                  <a:cubicBezTo>
                    <a:pt x="1590" y="1"/>
                    <a:pt x="1579" y="1"/>
                    <a:pt x="1568" y="1"/>
                  </a:cubicBezTo>
                  <a:close/>
                </a:path>
              </a:pathLst>
            </a:custGeom>
            <a:solidFill>
              <a:srgbClr val="EA3F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 name="Google Shape;4788;p50"/>
            <p:cNvSpPr/>
            <p:nvPr/>
          </p:nvSpPr>
          <p:spPr>
            <a:xfrm>
              <a:off x="3532325" y="2769925"/>
              <a:ext cx="69200" cy="145325"/>
            </a:xfrm>
            <a:custGeom>
              <a:avLst/>
              <a:gdLst/>
              <a:ahLst/>
              <a:cxnLst/>
              <a:rect l="l" t="t" r="r" b="b"/>
              <a:pathLst>
                <a:path w="2768" h="5813" extrusionOk="0">
                  <a:moveTo>
                    <a:pt x="770" y="1"/>
                  </a:moveTo>
                  <a:cubicBezTo>
                    <a:pt x="716" y="1"/>
                    <a:pt x="661" y="8"/>
                    <a:pt x="603" y="26"/>
                  </a:cubicBezTo>
                  <a:cubicBezTo>
                    <a:pt x="429" y="73"/>
                    <a:pt x="302" y="216"/>
                    <a:pt x="207" y="358"/>
                  </a:cubicBezTo>
                  <a:cubicBezTo>
                    <a:pt x="96" y="564"/>
                    <a:pt x="1" y="818"/>
                    <a:pt x="48" y="1039"/>
                  </a:cubicBezTo>
                  <a:cubicBezTo>
                    <a:pt x="381" y="3162"/>
                    <a:pt x="1474" y="4335"/>
                    <a:pt x="2488" y="5745"/>
                  </a:cubicBezTo>
                  <a:cubicBezTo>
                    <a:pt x="2517" y="5791"/>
                    <a:pt x="2563" y="5812"/>
                    <a:pt x="2609" y="5812"/>
                  </a:cubicBezTo>
                  <a:cubicBezTo>
                    <a:pt x="2689" y="5812"/>
                    <a:pt x="2768" y="5750"/>
                    <a:pt x="2758" y="5650"/>
                  </a:cubicBezTo>
                  <a:cubicBezTo>
                    <a:pt x="2631" y="4493"/>
                    <a:pt x="2298" y="1879"/>
                    <a:pt x="1553" y="628"/>
                  </a:cubicBezTo>
                  <a:cubicBezTo>
                    <a:pt x="1375" y="326"/>
                    <a:pt x="1114" y="1"/>
                    <a:pt x="770" y="1"/>
                  </a:cubicBezTo>
                  <a:close/>
                </a:path>
              </a:pathLst>
            </a:custGeom>
            <a:solidFill>
              <a:srgbClr val="FC7A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 name="Google Shape;4789;p50"/>
            <p:cNvSpPr/>
            <p:nvPr/>
          </p:nvSpPr>
          <p:spPr>
            <a:xfrm>
              <a:off x="4025175" y="2763425"/>
              <a:ext cx="68800" cy="146650"/>
            </a:xfrm>
            <a:custGeom>
              <a:avLst/>
              <a:gdLst/>
              <a:ahLst/>
              <a:cxnLst/>
              <a:rect l="l" t="t" r="r" b="b"/>
              <a:pathLst>
                <a:path w="2752" h="5866" extrusionOk="0">
                  <a:moveTo>
                    <a:pt x="2084" y="0"/>
                  </a:moveTo>
                  <a:cubicBezTo>
                    <a:pt x="1995" y="0"/>
                    <a:pt x="1904" y="16"/>
                    <a:pt x="1817" y="48"/>
                  </a:cubicBezTo>
                  <a:cubicBezTo>
                    <a:pt x="1595" y="127"/>
                    <a:pt x="1373" y="254"/>
                    <a:pt x="1247" y="460"/>
                  </a:cubicBezTo>
                  <a:cubicBezTo>
                    <a:pt x="90" y="2329"/>
                    <a:pt x="185" y="3961"/>
                    <a:pt x="11" y="5751"/>
                  </a:cubicBezTo>
                  <a:cubicBezTo>
                    <a:pt x="1" y="5821"/>
                    <a:pt x="60" y="5866"/>
                    <a:pt x="121" y="5866"/>
                  </a:cubicBezTo>
                  <a:cubicBezTo>
                    <a:pt x="157" y="5866"/>
                    <a:pt x="193" y="5850"/>
                    <a:pt x="217" y="5815"/>
                  </a:cubicBezTo>
                  <a:cubicBezTo>
                    <a:pt x="835" y="4943"/>
                    <a:pt x="2403" y="2614"/>
                    <a:pt x="2672" y="1125"/>
                  </a:cubicBezTo>
                  <a:cubicBezTo>
                    <a:pt x="2736" y="729"/>
                    <a:pt x="2752" y="238"/>
                    <a:pt x="2340" y="48"/>
                  </a:cubicBezTo>
                  <a:cubicBezTo>
                    <a:pt x="2260" y="16"/>
                    <a:pt x="2173" y="0"/>
                    <a:pt x="2084" y="0"/>
                  </a:cubicBezTo>
                  <a:close/>
                </a:path>
              </a:pathLst>
            </a:custGeom>
            <a:solidFill>
              <a:srgbClr val="FC7A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 name="Google Shape;4790;p50"/>
            <p:cNvSpPr/>
            <p:nvPr/>
          </p:nvSpPr>
          <p:spPr>
            <a:xfrm>
              <a:off x="3954925" y="2742850"/>
              <a:ext cx="76875" cy="183200"/>
            </a:xfrm>
            <a:custGeom>
              <a:avLst/>
              <a:gdLst/>
              <a:ahLst/>
              <a:cxnLst/>
              <a:rect l="l" t="t" r="r" b="b"/>
              <a:pathLst>
                <a:path w="3075" h="7328" extrusionOk="0">
                  <a:moveTo>
                    <a:pt x="2353" y="1"/>
                  </a:moveTo>
                  <a:cubicBezTo>
                    <a:pt x="2207" y="1"/>
                    <a:pt x="2056" y="42"/>
                    <a:pt x="1918" y="110"/>
                  </a:cubicBezTo>
                  <a:cubicBezTo>
                    <a:pt x="1664" y="237"/>
                    <a:pt x="1411" y="411"/>
                    <a:pt x="1284" y="649"/>
                  </a:cubicBezTo>
                  <a:cubicBezTo>
                    <a:pt x="1" y="3089"/>
                    <a:pt x="286" y="5053"/>
                    <a:pt x="191" y="7240"/>
                  </a:cubicBezTo>
                  <a:cubicBezTo>
                    <a:pt x="191" y="7290"/>
                    <a:pt x="236" y="7328"/>
                    <a:pt x="281" y="7328"/>
                  </a:cubicBezTo>
                  <a:cubicBezTo>
                    <a:pt x="307" y="7328"/>
                    <a:pt x="332" y="7316"/>
                    <a:pt x="349" y="7287"/>
                  </a:cubicBezTo>
                  <a:cubicBezTo>
                    <a:pt x="920" y="6337"/>
                    <a:pt x="2805" y="3152"/>
                    <a:pt x="3027" y="1251"/>
                  </a:cubicBezTo>
                  <a:cubicBezTo>
                    <a:pt x="3074" y="823"/>
                    <a:pt x="3058" y="316"/>
                    <a:pt x="2694" y="95"/>
                  </a:cubicBezTo>
                  <a:cubicBezTo>
                    <a:pt x="2593" y="30"/>
                    <a:pt x="2475" y="1"/>
                    <a:pt x="2353" y="1"/>
                  </a:cubicBezTo>
                  <a:close/>
                </a:path>
              </a:pathLst>
            </a:custGeom>
            <a:solidFill>
              <a:srgbClr val="FC7A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 name="Google Shape;4791;p50"/>
            <p:cNvSpPr/>
            <p:nvPr/>
          </p:nvSpPr>
          <p:spPr>
            <a:xfrm>
              <a:off x="3612350" y="2731250"/>
              <a:ext cx="61800" cy="184800"/>
            </a:xfrm>
            <a:custGeom>
              <a:avLst/>
              <a:gdLst/>
              <a:ahLst/>
              <a:cxnLst/>
              <a:rect l="l" t="t" r="r" b="b"/>
              <a:pathLst>
                <a:path w="2472" h="7392" extrusionOk="0">
                  <a:moveTo>
                    <a:pt x="938" y="0"/>
                  </a:moveTo>
                  <a:cubicBezTo>
                    <a:pt x="703" y="0"/>
                    <a:pt x="463" y="164"/>
                    <a:pt x="317" y="369"/>
                  </a:cubicBezTo>
                  <a:cubicBezTo>
                    <a:pt x="159" y="590"/>
                    <a:pt x="16" y="860"/>
                    <a:pt x="16" y="1129"/>
                  </a:cubicBezTo>
                  <a:cubicBezTo>
                    <a:pt x="0" y="3806"/>
                    <a:pt x="1077" y="5406"/>
                    <a:pt x="1996" y="7323"/>
                  </a:cubicBezTo>
                  <a:cubicBezTo>
                    <a:pt x="2016" y="7370"/>
                    <a:pt x="2061" y="7391"/>
                    <a:pt x="2106" y="7391"/>
                  </a:cubicBezTo>
                  <a:cubicBezTo>
                    <a:pt x="2169" y="7391"/>
                    <a:pt x="2234" y="7350"/>
                    <a:pt x="2234" y="7276"/>
                  </a:cubicBezTo>
                  <a:cubicBezTo>
                    <a:pt x="2313" y="5993"/>
                    <a:pt x="2472" y="2571"/>
                    <a:pt x="1822" y="875"/>
                  </a:cubicBezTo>
                  <a:cubicBezTo>
                    <a:pt x="1664" y="464"/>
                    <a:pt x="1426" y="36"/>
                    <a:pt x="998" y="4"/>
                  </a:cubicBezTo>
                  <a:cubicBezTo>
                    <a:pt x="978" y="2"/>
                    <a:pt x="958" y="0"/>
                    <a:pt x="938" y="0"/>
                  </a:cubicBezTo>
                  <a:close/>
                </a:path>
              </a:pathLst>
            </a:custGeom>
            <a:solidFill>
              <a:srgbClr val="FC7A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 name="Google Shape;4792;p50"/>
            <p:cNvSpPr/>
            <p:nvPr/>
          </p:nvSpPr>
          <p:spPr>
            <a:xfrm>
              <a:off x="3848000" y="2727925"/>
              <a:ext cx="76925" cy="203825"/>
            </a:xfrm>
            <a:custGeom>
              <a:avLst/>
              <a:gdLst/>
              <a:ahLst/>
              <a:cxnLst/>
              <a:rect l="l" t="t" r="r" b="b"/>
              <a:pathLst>
                <a:path w="3077" h="8153" extrusionOk="0">
                  <a:moveTo>
                    <a:pt x="2280" y="1"/>
                  </a:moveTo>
                  <a:cubicBezTo>
                    <a:pt x="2148" y="1"/>
                    <a:pt x="1991" y="42"/>
                    <a:pt x="1806" y="137"/>
                  </a:cubicBezTo>
                  <a:cubicBezTo>
                    <a:pt x="618" y="739"/>
                    <a:pt x="349" y="2482"/>
                    <a:pt x="190" y="3670"/>
                  </a:cubicBezTo>
                  <a:cubicBezTo>
                    <a:pt x="0" y="5112"/>
                    <a:pt x="80" y="6569"/>
                    <a:pt x="32" y="8027"/>
                  </a:cubicBezTo>
                  <a:cubicBezTo>
                    <a:pt x="32" y="8104"/>
                    <a:pt x="97" y="8152"/>
                    <a:pt x="163" y="8152"/>
                  </a:cubicBezTo>
                  <a:cubicBezTo>
                    <a:pt x="204" y="8152"/>
                    <a:pt x="245" y="8133"/>
                    <a:pt x="270" y="8090"/>
                  </a:cubicBezTo>
                  <a:cubicBezTo>
                    <a:pt x="856" y="6949"/>
                    <a:pt x="2393" y="3924"/>
                    <a:pt x="2836" y="2117"/>
                  </a:cubicBezTo>
                  <a:cubicBezTo>
                    <a:pt x="2986" y="1520"/>
                    <a:pt x="3077" y="1"/>
                    <a:pt x="2280" y="1"/>
                  </a:cubicBezTo>
                  <a:close/>
                </a:path>
              </a:pathLst>
            </a:custGeom>
            <a:solidFill>
              <a:srgbClr val="FC7A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4793;p50"/>
            <p:cNvSpPr/>
            <p:nvPr/>
          </p:nvSpPr>
          <p:spPr>
            <a:xfrm>
              <a:off x="3735525" y="2713775"/>
              <a:ext cx="61725" cy="202550"/>
            </a:xfrm>
            <a:custGeom>
              <a:avLst/>
              <a:gdLst/>
              <a:ahLst/>
              <a:cxnLst/>
              <a:rect l="l" t="t" r="r" b="b"/>
              <a:pathLst>
                <a:path w="2469" h="8102" extrusionOk="0">
                  <a:moveTo>
                    <a:pt x="1576" y="1"/>
                  </a:moveTo>
                  <a:cubicBezTo>
                    <a:pt x="1420" y="1"/>
                    <a:pt x="1239" y="73"/>
                    <a:pt x="1030" y="244"/>
                  </a:cubicBezTo>
                  <a:cubicBezTo>
                    <a:pt x="0" y="1099"/>
                    <a:pt x="95" y="2858"/>
                    <a:pt x="190" y="4046"/>
                  </a:cubicBezTo>
                  <a:cubicBezTo>
                    <a:pt x="301" y="5361"/>
                    <a:pt x="618" y="6644"/>
                    <a:pt x="887" y="7927"/>
                  </a:cubicBezTo>
                  <a:cubicBezTo>
                    <a:pt x="912" y="8042"/>
                    <a:pt x="1009" y="8102"/>
                    <a:pt x="1105" y="8102"/>
                  </a:cubicBezTo>
                  <a:cubicBezTo>
                    <a:pt x="1195" y="8102"/>
                    <a:pt x="1284" y="8050"/>
                    <a:pt x="1315" y="7943"/>
                  </a:cubicBezTo>
                  <a:cubicBezTo>
                    <a:pt x="1695" y="6502"/>
                    <a:pt x="2408" y="3650"/>
                    <a:pt x="2456" y="1971"/>
                  </a:cubicBezTo>
                  <a:cubicBezTo>
                    <a:pt x="2469" y="1390"/>
                    <a:pt x="2261" y="1"/>
                    <a:pt x="1576" y="1"/>
                  </a:cubicBezTo>
                  <a:close/>
                </a:path>
              </a:pathLst>
            </a:custGeom>
            <a:solidFill>
              <a:srgbClr val="FC7A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4794;p50"/>
            <p:cNvSpPr/>
            <p:nvPr/>
          </p:nvSpPr>
          <p:spPr>
            <a:xfrm>
              <a:off x="4050450" y="2905925"/>
              <a:ext cx="23400" cy="22900"/>
            </a:xfrm>
            <a:custGeom>
              <a:avLst/>
              <a:gdLst/>
              <a:ahLst/>
              <a:cxnLst/>
              <a:rect l="l" t="t" r="r" b="b"/>
              <a:pathLst>
                <a:path w="936" h="916" extrusionOk="0">
                  <a:moveTo>
                    <a:pt x="825" y="1"/>
                  </a:moveTo>
                  <a:cubicBezTo>
                    <a:pt x="808" y="1"/>
                    <a:pt x="791" y="6"/>
                    <a:pt x="774" y="20"/>
                  </a:cubicBezTo>
                  <a:cubicBezTo>
                    <a:pt x="647" y="162"/>
                    <a:pt x="505" y="289"/>
                    <a:pt x="362" y="431"/>
                  </a:cubicBezTo>
                  <a:cubicBezTo>
                    <a:pt x="251" y="542"/>
                    <a:pt x="93" y="669"/>
                    <a:pt x="14" y="828"/>
                  </a:cubicBezTo>
                  <a:cubicBezTo>
                    <a:pt x="1" y="866"/>
                    <a:pt x="30" y="915"/>
                    <a:pt x="75" y="915"/>
                  </a:cubicBezTo>
                  <a:cubicBezTo>
                    <a:pt x="86" y="915"/>
                    <a:pt x="97" y="913"/>
                    <a:pt x="109" y="907"/>
                  </a:cubicBezTo>
                  <a:cubicBezTo>
                    <a:pt x="251" y="828"/>
                    <a:pt x="378" y="669"/>
                    <a:pt x="489" y="558"/>
                  </a:cubicBezTo>
                  <a:cubicBezTo>
                    <a:pt x="632" y="416"/>
                    <a:pt x="758" y="273"/>
                    <a:pt x="885" y="130"/>
                  </a:cubicBezTo>
                  <a:cubicBezTo>
                    <a:pt x="935" y="80"/>
                    <a:pt x="886" y="1"/>
                    <a:pt x="825" y="1"/>
                  </a:cubicBez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4795;p50"/>
            <p:cNvSpPr/>
            <p:nvPr/>
          </p:nvSpPr>
          <p:spPr>
            <a:xfrm>
              <a:off x="4027800" y="2913625"/>
              <a:ext cx="18250" cy="22500"/>
            </a:xfrm>
            <a:custGeom>
              <a:avLst/>
              <a:gdLst/>
              <a:ahLst/>
              <a:cxnLst/>
              <a:rect l="l" t="t" r="r" b="b"/>
              <a:pathLst>
                <a:path w="730" h="900" extrusionOk="0">
                  <a:moveTo>
                    <a:pt x="634" y="1"/>
                  </a:moveTo>
                  <a:cubicBezTo>
                    <a:pt x="611" y="1"/>
                    <a:pt x="587" y="13"/>
                    <a:pt x="571" y="44"/>
                  </a:cubicBezTo>
                  <a:cubicBezTo>
                    <a:pt x="492" y="203"/>
                    <a:pt x="397" y="345"/>
                    <a:pt x="286" y="488"/>
                  </a:cubicBezTo>
                  <a:cubicBezTo>
                    <a:pt x="191" y="599"/>
                    <a:pt x="64" y="694"/>
                    <a:pt x="17" y="836"/>
                  </a:cubicBezTo>
                  <a:cubicBezTo>
                    <a:pt x="1" y="868"/>
                    <a:pt x="48" y="900"/>
                    <a:pt x="80" y="900"/>
                  </a:cubicBezTo>
                  <a:cubicBezTo>
                    <a:pt x="223" y="852"/>
                    <a:pt x="334" y="710"/>
                    <a:pt x="413" y="583"/>
                  </a:cubicBezTo>
                  <a:cubicBezTo>
                    <a:pt x="524" y="440"/>
                    <a:pt x="619" y="282"/>
                    <a:pt x="698" y="108"/>
                  </a:cubicBezTo>
                  <a:cubicBezTo>
                    <a:pt x="730" y="54"/>
                    <a:pt x="683" y="1"/>
                    <a:pt x="634" y="1"/>
                  </a:cubicBez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 name="Google Shape;4796;p50"/>
            <p:cNvSpPr/>
            <p:nvPr/>
          </p:nvSpPr>
          <p:spPr>
            <a:xfrm>
              <a:off x="4002900" y="2920100"/>
              <a:ext cx="18075" cy="25225"/>
            </a:xfrm>
            <a:custGeom>
              <a:avLst/>
              <a:gdLst/>
              <a:ahLst/>
              <a:cxnLst/>
              <a:rect l="l" t="t" r="r" b="b"/>
              <a:pathLst>
                <a:path w="723" h="1009" extrusionOk="0">
                  <a:moveTo>
                    <a:pt x="647" y="0"/>
                  </a:moveTo>
                  <a:cubicBezTo>
                    <a:pt x="629" y="0"/>
                    <a:pt x="611" y="7"/>
                    <a:pt x="601" y="23"/>
                  </a:cubicBezTo>
                  <a:cubicBezTo>
                    <a:pt x="506" y="181"/>
                    <a:pt x="411" y="356"/>
                    <a:pt x="300" y="514"/>
                  </a:cubicBezTo>
                  <a:cubicBezTo>
                    <a:pt x="205" y="641"/>
                    <a:pt x="46" y="767"/>
                    <a:pt x="15" y="942"/>
                  </a:cubicBezTo>
                  <a:cubicBezTo>
                    <a:pt x="1" y="969"/>
                    <a:pt x="23" y="1008"/>
                    <a:pt x="60" y="1008"/>
                  </a:cubicBezTo>
                  <a:cubicBezTo>
                    <a:pt x="65" y="1008"/>
                    <a:pt x="72" y="1007"/>
                    <a:pt x="78" y="1005"/>
                  </a:cubicBezTo>
                  <a:cubicBezTo>
                    <a:pt x="236" y="942"/>
                    <a:pt x="347" y="767"/>
                    <a:pt x="427" y="625"/>
                  </a:cubicBezTo>
                  <a:cubicBezTo>
                    <a:pt x="537" y="451"/>
                    <a:pt x="648" y="261"/>
                    <a:pt x="712" y="70"/>
                  </a:cubicBezTo>
                  <a:cubicBezTo>
                    <a:pt x="722" y="28"/>
                    <a:pt x="684" y="0"/>
                    <a:pt x="647" y="0"/>
                  </a:cubicBez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 name="Google Shape;4797;p50"/>
            <p:cNvSpPr/>
            <p:nvPr/>
          </p:nvSpPr>
          <p:spPr>
            <a:xfrm>
              <a:off x="3983450" y="2923075"/>
              <a:ext cx="14150" cy="25425"/>
            </a:xfrm>
            <a:custGeom>
              <a:avLst/>
              <a:gdLst/>
              <a:ahLst/>
              <a:cxnLst/>
              <a:rect l="l" t="t" r="r" b="b"/>
              <a:pathLst>
                <a:path w="566" h="1017" extrusionOk="0">
                  <a:moveTo>
                    <a:pt x="502" y="1"/>
                  </a:moveTo>
                  <a:cubicBezTo>
                    <a:pt x="486" y="1"/>
                    <a:pt x="471" y="10"/>
                    <a:pt x="460" y="31"/>
                  </a:cubicBezTo>
                  <a:cubicBezTo>
                    <a:pt x="381" y="189"/>
                    <a:pt x="286" y="347"/>
                    <a:pt x="206" y="506"/>
                  </a:cubicBezTo>
                  <a:cubicBezTo>
                    <a:pt x="127" y="648"/>
                    <a:pt x="32" y="791"/>
                    <a:pt x="1" y="950"/>
                  </a:cubicBezTo>
                  <a:cubicBezTo>
                    <a:pt x="1" y="983"/>
                    <a:pt x="24" y="1017"/>
                    <a:pt x="55" y="1017"/>
                  </a:cubicBezTo>
                  <a:cubicBezTo>
                    <a:pt x="68" y="1017"/>
                    <a:pt x="82" y="1011"/>
                    <a:pt x="96" y="997"/>
                  </a:cubicBezTo>
                  <a:cubicBezTo>
                    <a:pt x="206" y="886"/>
                    <a:pt x="270" y="728"/>
                    <a:pt x="333" y="569"/>
                  </a:cubicBezTo>
                  <a:cubicBezTo>
                    <a:pt x="397" y="411"/>
                    <a:pt x="476" y="237"/>
                    <a:pt x="555" y="78"/>
                  </a:cubicBezTo>
                  <a:cubicBezTo>
                    <a:pt x="566" y="36"/>
                    <a:pt x="534" y="1"/>
                    <a:pt x="502" y="1"/>
                  </a:cubicBez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4798;p50"/>
            <p:cNvSpPr/>
            <p:nvPr/>
          </p:nvSpPr>
          <p:spPr>
            <a:xfrm>
              <a:off x="3968800" y="2926250"/>
              <a:ext cx="11325" cy="26300"/>
            </a:xfrm>
            <a:custGeom>
              <a:avLst/>
              <a:gdLst/>
              <a:ahLst/>
              <a:cxnLst/>
              <a:rect l="l" t="t" r="r" b="b"/>
              <a:pathLst>
                <a:path w="453" h="1052" extrusionOk="0">
                  <a:moveTo>
                    <a:pt x="393" y="1"/>
                  </a:moveTo>
                  <a:cubicBezTo>
                    <a:pt x="365" y="1"/>
                    <a:pt x="332" y="16"/>
                    <a:pt x="317" y="46"/>
                  </a:cubicBezTo>
                  <a:cubicBezTo>
                    <a:pt x="254" y="205"/>
                    <a:pt x="206" y="379"/>
                    <a:pt x="159" y="537"/>
                  </a:cubicBezTo>
                  <a:cubicBezTo>
                    <a:pt x="95" y="680"/>
                    <a:pt x="0" y="838"/>
                    <a:pt x="16" y="981"/>
                  </a:cubicBezTo>
                  <a:cubicBezTo>
                    <a:pt x="16" y="1023"/>
                    <a:pt x="44" y="1051"/>
                    <a:pt x="77" y="1051"/>
                  </a:cubicBezTo>
                  <a:cubicBezTo>
                    <a:pt x="94" y="1051"/>
                    <a:pt x="111" y="1044"/>
                    <a:pt x="127" y="1028"/>
                  </a:cubicBezTo>
                  <a:cubicBezTo>
                    <a:pt x="238" y="933"/>
                    <a:pt x="286" y="727"/>
                    <a:pt x="333" y="585"/>
                  </a:cubicBezTo>
                  <a:cubicBezTo>
                    <a:pt x="381" y="411"/>
                    <a:pt x="428" y="236"/>
                    <a:pt x="444" y="62"/>
                  </a:cubicBezTo>
                  <a:cubicBezTo>
                    <a:pt x="452" y="20"/>
                    <a:pt x="425" y="1"/>
                    <a:pt x="393" y="1"/>
                  </a:cubicBez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4799;p50"/>
            <p:cNvSpPr/>
            <p:nvPr/>
          </p:nvSpPr>
          <p:spPr>
            <a:xfrm>
              <a:off x="3941875" y="2918825"/>
              <a:ext cx="17200" cy="38775"/>
            </a:xfrm>
            <a:custGeom>
              <a:avLst/>
              <a:gdLst/>
              <a:ahLst/>
              <a:cxnLst/>
              <a:rect l="l" t="t" r="r" b="b"/>
              <a:pathLst>
                <a:path w="688" h="1551" extrusionOk="0">
                  <a:moveTo>
                    <a:pt x="610" y="0"/>
                  </a:moveTo>
                  <a:cubicBezTo>
                    <a:pt x="594" y="0"/>
                    <a:pt x="580" y="8"/>
                    <a:pt x="570" y="26"/>
                  </a:cubicBezTo>
                  <a:cubicBezTo>
                    <a:pt x="333" y="470"/>
                    <a:pt x="48" y="977"/>
                    <a:pt x="0" y="1484"/>
                  </a:cubicBezTo>
                  <a:cubicBezTo>
                    <a:pt x="0" y="1523"/>
                    <a:pt x="30" y="1550"/>
                    <a:pt x="61" y="1550"/>
                  </a:cubicBezTo>
                  <a:cubicBezTo>
                    <a:pt x="80" y="1550"/>
                    <a:pt x="99" y="1540"/>
                    <a:pt x="111" y="1516"/>
                  </a:cubicBezTo>
                  <a:cubicBezTo>
                    <a:pt x="333" y="1072"/>
                    <a:pt x="459" y="549"/>
                    <a:pt x="665" y="90"/>
                  </a:cubicBezTo>
                  <a:cubicBezTo>
                    <a:pt x="688" y="45"/>
                    <a:pt x="647" y="0"/>
                    <a:pt x="610" y="0"/>
                  </a:cubicBez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 name="Google Shape;4800;p50"/>
            <p:cNvSpPr/>
            <p:nvPr/>
          </p:nvSpPr>
          <p:spPr>
            <a:xfrm>
              <a:off x="3911075" y="2924050"/>
              <a:ext cx="22375" cy="39325"/>
            </a:xfrm>
            <a:custGeom>
              <a:avLst/>
              <a:gdLst/>
              <a:ahLst/>
              <a:cxnLst/>
              <a:rect l="l" t="t" r="r" b="b"/>
              <a:pathLst>
                <a:path w="895" h="1573" extrusionOk="0">
                  <a:moveTo>
                    <a:pt x="831" y="0"/>
                  </a:moveTo>
                  <a:cubicBezTo>
                    <a:pt x="815" y="0"/>
                    <a:pt x="799" y="7"/>
                    <a:pt x="788" y="23"/>
                  </a:cubicBezTo>
                  <a:cubicBezTo>
                    <a:pt x="662" y="293"/>
                    <a:pt x="535" y="562"/>
                    <a:pt x="392" y="815"/>
                  </a:cubicBezTo>
                  <a:cubicBezTo>
                    <a:pt x="266" y="1037"/>
                    <a:pt x="91" y="1259"/>
                    <a:pt x="12" y="1513"/>
                  </a:cubicBezTo>
                  <a:cubicBezTo>
                    <a:pt x="1" y="1547"/>
                    <a:pt x="31" y="1573"/>
                    <a:pt x="60" y="1573"/>
                  </a:cubicBezTo>
                  <a:cubicBezTo>
                    <a:pt x="71" y="1573"/>
                    <a:pt x="83" y="1569"/>
                    <a:pt x="91" y="1560"/>
                  </a:cubicBezTo>
                  <a:cubicBezTo>
                    <a:pt x="487" y="1180"/>
                    <a:pt x="693" y="562"/>
                    <a:pt x="884" y="71"/>
                  </a:cubicBezTo>
                  <a:cubicBezTo>
                    <a:pt x="894" y="29"/>
                    <a:pt x="862" y="0"/>
                    <a:pt x="831" y="0"/>
                  </a:cubicBez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4801;p50"/>
            <p:cNvSpPr/>
            <p:nvPr/>
          </p:nvSpPr>
          <p:spPr>
            <a:xfrm>
              <a:off x="3884975" y="2934975"/>
              <a:ext cx="15725" cy="34475"/>
            </a:xfrm>
            <a:custGeom>
              <a:avLst/>
              <a:gdLst/>
              <a:ahLst/>
              <a:cxnLst/>
              <a:rect l="l" t="t" r="r" b="b"/>
              <a:pathLst>
                <a:path w="629" h="1379" extrusionOk="0">
                  <a:moveTo>
                    <a:pt x="489" y="0"/>
                  </a:moveTo>
                  <a:cubicBezTo>
                    <a:pt x="457" y="0"/>
                    <a:pt x="430" y="20"/>
                    <a:pt x="438" y="62"/>
                  </a:cubicBezTo>
                  <a:cubicBezTo>
                    <a:pt x="470" y="299"/>
                    <a:pt x="312" y="537"/>
                    <a:pt x="217" y="743"/>
                  </a:cubicBezTo>
                  <a:cubicBezTo>
                    <a:pt x="137" y="933"/>
                    <a:pt x="58" y="1107"/>
                    <a:pt x="11" y="1297"/>
                  </a:cubicBezTo>
                  <a:cubicBezTo>
                    <a:pt x="1" y="1347"/>
                    <a:pt x="35" y="1379"/>
                    <a:pt x="74" y="1379"/>
                  </a:cubicBezTo>
                  <a:cubicBezTo>
                    <a:pt x="96" y="1379"/>
                    <a:pt x="120" y="1368"/>
                    <a:pt x="137" y="1345"/>
                  </a:cubicBezTo>
                  <a:cubicBezTo>
                    <a:pt x="264" y="1139"/>
                    <a:pt x="359" y="885"/>
                    <a:pt x="454" y="648"/>
                  </a:cubicBezTo>
                  <a:cubicBezTo>
                    <a:pt x="518" y="442"/>
                    <a:pt x="628" y="252"/>
                    <a:pt x="565" y="46"/>
                  </a:cubicBezTo>
                  <a:cubicBezTo>
                    <a:pt x="550" y="16"/>
                    <a:pt x="517" y="0"/>
                    <a:pt x="489" y="0"/>
                  </a:cubicBez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4802;p50"/>
            <p:cNvSpPr/>
            <p:nvPr/>
          </p:nvSpPr>
          <p:spPr>
            <a:xfrm>
              <a:off x="3865975" y="2927450"/>
              <a:ext cx="12550" cy="42000"/>
            </a:xfrm>
            <a:custGeom>
              <a:avLst/>
              <a:gdLst/>
              <a:ahLst/>
              <a:cxnLst/>
              <a:rect l="l" t="t" r="r" b="b"/>
              <a:pathLst>
                <a:path w="502" h="1680" extrusionOk="0">
                  <a:moveTo>
                    <a:pt x="432" y="0"/>
                  </a:moveTo>
                  <a:cubicBezTo>
                    <a:pt x="393" y="0"/>
                    <a:pt x="351" y="28"/>
                    <a:pt x="343" y="77"/>
                  </a:cubicBezTo>
                  <a:cubicBezTo>
                    <a:pt x="311" y="616"/>
                    <a:pt x="121" y="1076"/>
                    <a:pt x="10" y="1598"/>
                  </a:cubicBezTo>
                  <a:cubicBezTo>
                    <a:pt x="0" y="1648"/>
                    <a:pt x="35" y="1680"/>
                    <a:pt x="73" y="1680"/>
                  </a:cubicBezTo>
                  <a:cubicBezTo>
                    <a:pt x="96" y="1680"/>
                    <a:pt x="119" y="1669"/>
                    <a:pt x="137" y="1646"/>
                  </a:cubicBezTo>
                  <a:cubicBezTo>
                    <a:pt x="422" y="1202"/>
                    <a:pt x="485" y="600"/>
                    <a:pt x="501" y="77"/>
                  </a:cubicBezTo>
                  <a:cubicBezTo>
                    <a:pt x="501" y="24"/>
                    <a:pt x="468" y="0"/>
                    <a:pt x="432" y="0"/>
                  </a:cubicBez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4803;p50"/>
            <p:cNvSpPr/>
            <p:nvPr/>
          </p:nvSpPr>
          <p:spPr>
            <a:xfrm>
              <a:off x="3840200" y="2936050"/>
              <a:ext cx="11775" cy="33825"/>
            </a:xfrm>
            <a:custGeom>
              <a:avLst/>
              <a:gdLst/>
              <a:ahLst/>
              <a:cxnLst/>
              <a:rect l="l" t="t" r="r" b="b"/>
              <a:pathLst>
                <a:path w="471" h="1353" extrusionOk="0">
                  <a:moveTo>
                    <a:pt x="410" y="1"/>
                  </a:moveTo>
                  <a:cubicBezTo>
                    <a:pt x="375" y="1"/>
                    <a:pt x="337" y="25"/>
                    <a:pt x="328" y="66"/>
                  </a:cubicBezTo>
                  <a:cubicBezTo>
                    <a:pt x="312" y="288"/>
                    <a:pt x="265" y="494"/>
                    <a:pt x="201" y="716"/>
                  </a:cubicBezTo>
                  <a:cubicBezTo>
                    <a:pt x="154" y="906"/>
                    <a:pt x="59" y="1080"/>
                    <a:pt x="11" y="1270"/>
                  </a:cubicBezTo>
                  <a:cubicBezTo>
                    <a:pt x="0" y="1316"/>
                    <a:pt x="37" y="1353"/>
                    <a:pt x="77" y="1353"/>
                  </a:cubicBezTo>
                  <a:cubicBezTo>
                    <a:pt x="93" y="1353"/>
                    <a:pt x="109" y="1347"/>
                    <a:pt x="122" y="1334"/>
                  </a:cubicBezTo>
                  <a:cubicBezTo>
                    <a:pt x="392" y="1001"/>
                    <a:pt x="471" y="478"/>
                    <a:pt x="471" y="66"/>
                  </a:cubicBezTo>
                  <a:cubicBezTo>
                    <a:pt x="471" y="21"/>
                    <a:pt x="442" y="1"/>
                    <a:pt x="410" y="1"/>
                  </a:cubicBez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4804;p50"/>
            <p:cNvSpPr/>
            <p:nvPr/>
          </p:nvSpPr>
          <p:spPr>
            <a:xfrm>
              <a:off x="3815925" y="2925850"/>
              <a:ext cx="12925" cy="46275"/>
            </a:xfrm>
            <a:custGeom>
              <a:avLst/>
              <a:gdLst/>
              <a:ahLst/>
              <a:cxnLst/>
              <a:rect l="l" t="t" r="r" b="b"/>
              <a:pathLst>
                <a:path w="517" h="1851" extrusionOk="0">
                  <a:moveTo>
                    <a:pt x="437" y="0"/>
                  </a:moveTo>
                  <a:cubicBezTo>
                    <a:pt x="411" y="0"/>
                    <a:pt x="387" y="14"/>
                    <a:pt x="380" y="46"/>
                  </a:cubicBezTo>
                  <a:cubicBezTo>
                    <a:pt x="254" y="617"/>
                    <a:pt x="64" y="1203"/>
                    <a:pt x="0" y="1789"/>
                  </a:cubicBezTo>
                  <a:cubicBezTo>
                    <a:pt x="0" y="1831"/>
                    <a:pt x="31" y="1851"/>
                    <a:pt x="63" y="1851"/>
                  </a:cubicBezTo>
                  <a:cubicBezTo>
                    <a:pt x="91" y="1851"/>
                    <a:pt x="119" y="1835"/>
                    <a:pt x="127" y="1805"/>
                  </a:cubicBezTo>
                  <a:cubicBezTo>
                    <a:pt x="333" y="1266"/>
                    <a:pt x="412" y="648"/>
                    <a:pt x="507" y="78"/>
                  </a:cubicBezTo>
                  <a:cubicBezTo>
                    <a:pt x="517" y="31"/>
                    <a:pt x="475" y="0"/>
                    <a:pt x="437" y="0"/>
                  </a:cubicBez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4805;p50"/>
            <p:cNvSpPr/>
            <p:nvPr/>
          </p:nvSpPr>
          <p:spPr>
            <a:xfrm>
              <a:off x="3787975" y="2915425"/>
              <a:ext cx="17900" cy="57500"/>
            </a:xfrm>
            <a:custGeom>
              <a:avLst/>
              <a:gdLst/>
              <a:ahLst/>
              <a:cxnLst/>
              <a:rect l="l" t="t" r="r" b="b"/>
              <a:pathLst>
                <a:path w="716" h="2300" extrusionOk="0">
                  <a:moveTo>
                    <a:pt x="656" y="0"/>
                  </a:moveTo>
                  <a:cubicBezTo>
                    <a:pt x="637" y="0"/>
                    <a:pt x="618" y="10"/>
                    <a:pt x="611" y="36"/>
                  </a:cubicBezTo>
                  <a:cubicBezTo>
                    <a:pt x="389" y="749"/>
                    <a:pt x="104" y="1493"/>
                    <a:pt x="9" y="2238"/>
                  </a:cubicBezTo>
                  <a:cubicBezTo>
                    <a:pt x="1" y="2280"/>
                    <a:pt x="28" y="2299"/>
                    <a:pt x="60" y="2299"/>
                  </a:cubicBezTo>
                  <a:cubicBezTo>
                    <a:pt x="88" y="2299"/>
                    <a:pt x="121" y="2284"/>
                    <a:pt x="136" y="2254"/>
                  </a:cubicBezTo>
                  <a:cubicBezTo>
                    <a:pt x="421" y="1572"/>
                    <a:pt x="532" y="780"/>
                    <a:pt x="706" y="51"/>
                  </a:cubicBezTo>
                  <a:cubicBezTo>
                    <a:pt x="716" y="23"/>
                    <a:pt x="685" y="0"/>
                    <a:pt x="656" y="0"/>
                  </a:cubicBez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4806;p50"/>
            <p:cNvSpPr/>
            <p:nvPr/>
          </p:nvSpPr>
          <p:spPr>
            <a:xfrm>
              <a:off x="3771700" y="2938275"/>
              <a:ext cx="10375" cy="34925"/>
            </a:xfrm>
            <a:custGeom>
              <a:avLst/>
              <a:gdLst/>
              <a:ahLst/>
              <a:cxnLst/>
              <a:rect l="l" t="t" r="r" b="b"/>
              <a:pathLst>
                <a:path w="415" h="1397" extrusionOk="0">
                  <a:moveTo>
                    <a:pt x="339" y="1"/>
                  </a:moveTo>
                  <a:cubicBezTo>
                    <a:pt x="300" y="1"/>
                    <a:pt x="256" y="25"/>
                    <a:pt x="248" y="72"/>
                  </a:cubicBezTo>
                  <a:cubicBezTo>
                    <a:pt x="217" y="500"/>
                    <a:pt x="74" y="896"/>
                    <a:pt x="11" y="1308"/>
                  </a:cubicBezTo>
                  <a:cubicBezTo>
                    <a:pt x="1" y="1358"/>
                    <a:pt x="36" y="1396"/>
                    <a:pt x="75" y="1396"/>
                  </a:cubicBezTo>
                  <a:cubicBezTo>
                    <a:pt x="97" y="1396"/>
                    <a:pt x="120" y="1384"/>
                    <a:pt x="137" y="1355"/>
                  </a:cubicBezTo>
                  <a:cubicBezTo>
                    <a:pt x="343" y="991"/>
                    <a:pt x="375" y="500"/>
                    <a:pt x="407" y="72"/>
                  </a:cubicBezTo>
                  <a:cubicBezTo>
                    <a:pt x="415" y="25"/>
                    <a:pt x="379" y="1"/>
                    <a:pt x="339" y="1"/>
                  </a:cubicBez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4807;p50"/>
            <p:cNvSpPr/>
            <p:nvPr/>
          </p:nvSpPr>
          <p:spPr>
            <a:xfrm>
              <a:off x="3754125" y="2937800"/>
              <a:ext cx="7150" cy="34725"/>
            </a:xfrm>
            <a:custGeom>
              <a:avLst/>
              <a:gdLst/>
              <a:ahLst/>
              <a:cxnLst/>
              <a:rect l="l" t="t" r="r" b="b"/>
              <a:pathLst>
                <a:path w="286" h="1389" extrusionOk="0">
                  <a:moveTo>
                    <a:pt x="175" y="0"/>
                  </a:moveTo>
                  <a:cubicBezTo>
                    <a:pt x="143" y="0"/>
                    <a:pt x="112" y="20"/>
                    <a:pt x="112" y="59"/>
                  </a:cubicBezTo>
                  <a:cubicBezTo>
                    <a:pt x="112" y="281"/>
                    <a:pt x="96" y="487"/>
                    <a:pt x="80" y="693"/>
                  </a:cubicBezTo>
                  <a:cubicBezTo>
                    <a:pt x="48" y="915"/>
                    <a:pt x="1" y="1121"/>
                    <a:pt x="17" y="1327"/>
                  </a:cubicBezTo>
                  <a:cubicBezTo>
                    <a:pt x="17" y="1369"/>
                    <a:pt x="43" y="1388"/>
                    <a:pt x="70" y="1388"/>
                  </a:cubicBezTo>
                  <a:cubicBezTo>
                    <a:pt x="95" y="1388"/>
                    <a:pt x="120" y="1373"/>
                    <a:pt x="127" y="1343"/>
                  </a:cubicBezTo>
                  <a:cubicBezTo>
                    <a:pt x="286" y="963"/>
                    <a:pt x="254" y="471"/>
                    <a:pt x="238" y="59"/>
                  </a:cubicBezTo>
                  <a:cubicBezTo>
                    <a:pt x="238" y="20"/>
                    <a:pt x="207" y="0"/>
                    <a:pt x="175" y="0"/>
                  </a:cubicBez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4808;p50"/>
            <p:cNvSpPr/>
            <p:nvPr/>
          </p:nvSpPr>
          <p:spPr>
            <a:xfrm>
              <a:off x="3731150" y="2926600"/>
              <a:ext cx="6775" cy="40250"/>
            </a:xfrm>
            <a:custGeom>
              <a:avLst/>
              <a:gdLst/>
              <a:ahLst/>
              <a:cxnLst/>
              <a:rect l="l" t="t" r="r" b="b"/>
              <a:pathLst>
                <a:path w="271" h="1610" extrusionOk="0">
                  <a:moveTo>
                    <a:pt x="221" y="1"/>
                  </a:moveTo>
                  <a:cubicBezTo>
                    <a:pt x="195" y="1"/>
                    <a:pt x="167" y="16"/>
                    <a:pt x="159" y="48"/>
                  </a:cubicBezTo>
                  <a:cubicBezTo>
                    <a:pt x="112" y="539"/>
                    <a:pt x="1" y="1062"/>
                    <a:pt x="33" y="1553"/>
                  </a:cubicBezTo>
                  <a:cubicBezTo>
                    <a:pt x="41" y="1589"/>
                    <a:pt x="75" y="1609"/>
                    <a:pt x="106" y="1609"/>
                  </a:cubicBezTo>
                  <a:cubicBezTo>
                    <a:pt x="130" y="1609"/>
                    <a:pt x="152" y="1597"/>
                    <a:pt x="159" y="1569"/>
                  </a:cubicBezTo>
                  <a:cubicBezTo>
                    <a:pt x="270" y="1078"/>
                    <a:pt x="238" y="539"/>
                    <a:pt x="270" y="48"/>
                  </a:cubicBezTo>
                  <a:cubicBezTo>
                    <a:pt x="270" y="16"/>
                    <a:pt x="246" y="1"/>
                    <a:pt x="221" y="1"/>
                  </a:cubicBez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4809;p50"/>
            <p:cNvSpPr/>
            <p:nvPr/>
          </p:nvSpPr>
          <p:spPr>
            <a:xfrm>
              <a:off x="3714525" y="2913600"/>
              <a:ext cx="7150" cy="52125"/>
            </a:xfrm>
            <a:custGeom>
              <a:avLst/>
              <a:gdLst/>
              <a:ahLst/>
              <a:cxnLst/>
              <a:rect l="l" t="t" r="r" b="b"/>
              <a:pathLst>
                <a:path w="286" h="2085" extrusionOk="0">
                  <a:moveTo>
                    <a:pt x="227" y="1"/>
                  </a:moveTo>
                  <a:cubicBezTo>
                    <a:pt x="207" y="1"/>
                    <a:pt x="191" y="10"/>
                    <a:pt x="191" y="29"/>
                  </a:cubicBezTo>
                  <a:cubicBezTo>
                    <a:pt x="96" y="679"/>
                    <a:pt x="0" y="1376"/>
                    <a:pt x="64" y="2026"/>
                  </a:cubicBezTo>
                  <a:cubicBezTo>
                    <a:pt x="72" y="2065"/>
                    <a:pt x="103" y="2085"/>
                    <a:pt x="133" y="2085"/>
                  </a:cubicBezTo>
                  <a:cubicBezTo>
                    <a:pt x="163" y="2085"/>
                    <a:pt x="191" y="2065"/>
                    <a:pt x="191" y="2026"/>
                  </a:cubicBezTo>
                  <a:cubicBezTo>
                    <a:pt x="254" y="1360"/>
                    <a:pt x="222" y="711"/>
                    <a:pt x="286" y="45"/>
                  </a:cubicBezTo>
                  <a:cubicBezTo>
                    <a:pt x="286" y="18"/>
                    <a:pt x="254" y="1"/>
                    <a:pt x="227" y="1"/>
                  </a:cubicBez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4810;p50"/>
            <p:cNvSpPr/>
            <p:nvPr/>
          </p:nvSpPr>
          <p:spPr>
            <a:xfrm>
              <a:off x="3698675" y="2932250"/>
              <a:ext cx="7950" cy="37075"/>
            </a:xfrm>
            <a:custGeom>
              <a:avLst/>
              <a:gdLst/>
              <a:ahLst/>
              <a:cxnLst/>
              <a:rect l="l" t="t" r="r" b="b"/>
              <a:pathLst>
                <a:path w="318" h="1483" extrusionOk="0">
                  <a:moveTo>
                    <a:pt x="122" y="0"/>
                  </a:moveTo>
                  <a:cubicBezTo>
                    <a:pt x="88" y="0"/>
                    <a:pt x="56" y="20"/>
                    <a:pt x="64" y="60"/>
                  </a:cubicBezTo>
                  <a:cubicBezTo>
                    <a:pt x="64" y="313"/>
                    <a:pt x="80" y="551"/>
                    <a:pt x="64" y="804"/>
                  </a:cubicBezTo>
                  <a:cubicBezTo>
                    <a:pt x="48" y="1010"/>
                    <a:pt x="1" y="1232"/>
                    <a:pt x="32" y="1438"/>
                  </a:cubicBezTo>
                  <a:cubicBezTo>
                    <a:pt x="42" y="1466"/>
                    <a:pt x="72" y="1483"/>
                    <a:pt x="99" y="1483"/>
                  </a:cubicBezTo>
                  <a:cubicBezTo>
                    <a:pt x="119" y="1483"/>
                    <a:pt x="137" y="1474"/>
                    <a:pt x="143" y="1454"/>
                  </a:cubicBezTo>
                  <a:cubicBezTo>
                    <a:pt x="318" y="1058"/>
                    <a:pt x="238" y="487"/>
                    <a:pt x="191" y="60"/>
                  </a:cubicBezTo>
                  <a:cubicBezTo>
                    <a:pt x="191" y="20"/>
                    <a:pt x="155" y="0"/>
                    <a:pt x="122" y="0"/>
                  </a:cubicBez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4811;p50"/>
            <p:cNvSpPr/>
            <p:nvPr/>
          </p:nvSpPr>
          <p:spPr>
            <a:xfrm>
              <a:off x="3678475" y="2926200"/>
              <a:ext cx="7150" cy="41975"/>
            </a:xfrm>
            <a:custGeom>
              <a:avLst/>
              <a:gdLst/>
              <a:ahLst/>
              <a:cxnLst/>
              <a:rect l="l" t="t" r="r" b="b"/>
              <a:pathLst>
                <a:path w="286" h="1679" extrusionOk="0">
                  <a:moveTo>
                    <a:pt x="151" y="1"/>
                  </a:moveTo>
                  <a:cubicBezTo>
                    <a:pt x="131" y="1"/>
                    <a:pt x="112" y="17"/>
                    <a:pt x="112" y="48"/>
                  </a:cubicBezTo>
                  <a:cubicBezTo>
                    <a:pt x="80" y="539"/>
                    <a:pt x="1" y="1189"/>
                    <a:pt x="191" y="1648"/>
                  </a:cubicBezTo>
                  <a:cubicBezTo>
                    <a:pt x="191" y="1666"/>
                    <a:pt x="210" y="1678"/>
                    <a:pt x="227" y="1678"/>
                  </a:cubicBezTo>
                  <a:cubicBezTo>
                    <a:pt x="241" y="1678"/>
                    <a:pt x="254" y="1670"/>
                    <a:pt x="254" y="1648"/>
                  </a:cubicBezTo>
                  <a:cubicBezTo>
                    <a:pt x="286" y="1395"/>
                    <a:pt x="238" y="1157"/>
                    <a:pt x="223" y="904"/>
                  </a:cubicBezTo>
                  <a:cubicBezTo>
                    <a:pt x="191" y="619"/>
                    <a:pt x="191" y="333"/>
                    <a:pt x="191" y="48"/>
                  </a:cubicBezTo>
                  <a:cubicBezTo>
                    <a:pt x="191" y="17"/>
                    <a:pt x="171" y="1"/>
                    <a:pt x="151" y="1"/>
                  </a:cubicBez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4812;p50"/>
            <p:cNvSpPr/>
            <p:nvPr/>
          </p:nvSpPr>
          <p:spPr>
            <a:xfrm>
              <a:off x="3666375" y="2932975"/>
              <a:ext cx="6200" cy="30650"/>
            </a:xfrm>
            <a:custGeom>
              <a:avLst/>
              <a:gdLst/>
              <a:ahLst/>
              <a:cxnLst/>
              <a:rect l="l" t="t" r="r" b="b"/>
              <a:pathLst>
                <a:path w="248" h="1226" extrusionOk="0">
                  <a:moveTo>
                    <a:pt x="69" y="1"/>
                  </a:moveTo>
                  <a:cubicBezTo>
                    <a:pt x="36" y="1"/>
                    <a:pt x="0" y="31"/>
                    <a:pt x="10" y="78"/>
                  </a:cubicBezTo>
                  <a:cubicBezTo>
                    <a:pt x="41" y="284"/>
                    <a:pt x="57" y="490"/>
                    <a:pt x="57" y="696"/>
                  </a:cubicBezTo>
                  <a:cubicBezTo>
                    <a:pt x="57" y="870"/>
                    <a:pt x="10" y="1029"/>
                    <a:pt x="57" y="1187"/>
                  </a:cubicBezTo>
                  <a:cubicBezTo>
                    <a:pt x="66" y="1213"/>
                    <a:pt x="84" y="1225"/>
                    <a:pt x="104" y="1225"/>
                  </a:cubicBezTo>
                  <a:cubicBezTo>
                    <a:pt x="120" y="1225"/>
                    <a:pt x="138" y="1217"/>
                    <a:pt x="152" y="1203"/>
                  </a:cubicBezTo>
                  <a:cubicBezTo>
                    <a:pt x="247" y="1045"/>
                    <a:pt x="215" y="839"/>
                    <a:pt x="215" y="664"/>
                  </a:cubicBezTo>
                  <a:cubicBezTo>
                    <a:pt x="200" y="458"/>
                    <a:pt x="168" y="252"/>
                    <a:pt x="120" y="47"/>
                  </a:cubicBezTo>
                  <a:cubicBezTo>
                    <a:pt x="114" y="15"/>
                    <a:pt x="92" y="1"/>
                    <a:pt x="69" y="1"/>
                  </a:cubicBez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 name="Google Shape;4813;p50"/>
            <p:cNvSpPr/>
            <p:nvPr/>
          </p:nvSpPr>
          <p:spPr>
            <a:xfrm>
              <a:off x="3637625" y="2907400"/>
              <a:ext cx="14350" cy="51825"/>
            </a:xfrm>
            <a:custGeom>
              <a:avLst/>
              <a:gdLst/>
              <a:ahLst/>
              <a:cxnLst/>
              <a:rect l="l" t="t" r="r" b="b"/>
              <a:pathLst>
                <a:path w="574" h="2073" extrusionOk="0">
                  <a:moveTo>
                    <a:pt x="65" y="1"/>
                  </a:moveTo>
                  <a:cubicBezTo>
                    <a:pt x="30" y="1"/>
                    <a:pt x="0" y="25"/>
                    <a:pt x="19" y="71"/>
                  </a:cubicBezTo>
                  <a:cubicBezTo>
                    <a:pt x="209" y="721"/>
                    <a:pt x="256" y="1371"/>
                    <a:pt x="399" y="2020"/>
                  </a:cubicBezTo>
                  <a:cubicBezTo>
                    <a:pt x="406" y="2056"/>
                    <a:pt x="429" y="2072"/>
                    <a:pt x="454" y="2072"/>
                  </a:cubicBezTo>
                  <a:cubicBezTo>
                    <a:pt x="484" y="2072"/>
                    <a:pt x="517" y="2048"/>
                    <a:pt x="526" y="2004"/>
                  </a:cubicBezTo>
                  <a:cubicBezTo>
                    <a:pt x="573" y="1355"/>
                    <a:pt x="352" y="642"/>
                    <a:pt x="130" y="40"/>
                  </a:cubicBezTo>
                  <a:cubicBezTo>
                    <a:pt x="117" y="13"/>
                    <a:pt x="90" y="1"/>
                    <a:pt x="65" y="1"/>
                  </a:cubicBez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 name="Google Shape;4814;p50"/>
            <p:cNvSpPr/>
            <p:nvPr/>
          </p:nvSpPr>
          <p:spPr>
            <a:xfrm>
              <a:off x="3624775" y="2914375"/>
              <a:ext cx="14125" cy="42775"/>
            </a:xfrm>
            <a:custGeom>
              <a:avLst/>
              <a:gdLst/>
              <a:ahLst/>
              <a:cxnLst/>
              <a:rect l="l" t="t" r="r" b="b"/>
              <a:pathLst>
                <a:path w="565" h="1711" extrusionOk="0">
                  <a:moveTo>
                    <a:pt x="73" y="0"/>
                  </a:moveTo>
                  <a:cubicBezTo>
                    <a:pt x="36" y="0"/>
                    <a:pt x="1" y="30"/>
                    <a:pt x="10" y="78"/>
                  </a:cubicBezTo>
                  <a:cubicBezTo>
                    <a:pt x="121" y="585"/>
                    <a:pt x="200" y="1266"/>
                    <a:pt x="501" y="1694"/>
                  </a:cubicBezTo>
                  <a:cubicBezTo>
                    <a:pt x="507" y="1706"/>
                    <a:pt x="518" y="1711"/>
                    <a:pt x="529" y="1711"/>
                  </a:cubicBezTo>
                  <a:cubicBezTo>
                    <a:pt x="546" y="1711"/>
                    <a:pt x="565" y="1697"/>
                    <a:pt x="565" y="1678"/>
                  </a:cubicBezTo>
                  <a:cubicBezTo>
                    <a:pt x="565" y="1408"/>
                    <a:pt x="454" y="1155"/>
                    <a:pt x="374" y="917"/>
                  </a:cubicBezTo>
                  <a:cubicBezTo>
                    <a:pt x="295" y="616"/>
                    <a:pt x="216" y="331"/>
                    <a:pt x="137" y="46"/>
                  </a:cubicBezTo>
                  <a:cubicBezTo>
                    <a:pt x="124" y="14"/>
                    <a:pt x="98" y="0"/>
                    <a:pt x="73" y="0"/>
                  </a:cubicBez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4815;p50"/>
            <p:cNvSpPr/>
            <p:nvPr/>
          </p:nvSpPr>
          <p:spPr>
            <a:xfrm>
              <a:off x="3602350" y="2902900"/>
              <a:ext cx="17000" cy="50325"/>
            </a:xfrm>
            <a:custGeom>
              <a:avLst/>
              <a:gdLst/>
              <a:ahLst/>
              <a:cxnLst/>
              <a:rect l="l" t="t" r="r" b="b"/>
              <a:pathLst>
                <a:path w="680" h="2013" extrusionOk="0">
                  <a:moveTo>
                    <a:pt x="88" y="1"/>
                  </a:moveTo>
                  <a:cubicBezTo>
                    <a:pt x="46" y="1"/>
                    <a:pt x="1" y="35"/>
                    <a:pt x="20" y="93"/>
                  </a:cubicBezTo>
                  <a:cubicBezTo>
                    <a:pt x="178" y="711"/>
                    <a:pt x="305" y="1376"/>
                    <a:pt x="559" y="1978"/>
                  </a:cubicBezTo>
                  <a:cubicBezTo>
                    <a:pt x="565" y="2003"/>
                    <a:pt x="584" y="2013"/>
                    <a:pt x="606" y="2013"/>
                  </a:cubicBezTo>
                  <a:cubicBezTo>
                    <a:pt x="641" y="2013"/>
                    <a:pt x="679" y="1986"/>
                    <a:pt x="669" y="1947"/>
                  </a:cubicBezTo>
                  <a:cubicBezTo>
                    <a:pt x="574" y="1297"/>
                    <a:pt x="337" y="663"/>
                    <a:pt x="147" y="46"/>
                  </a:cubicBezTo>
                  <a:cubicBezTo>
                    <a:pt x="140" y="15"/>
                    <a:pt x="115" y="1"/>
                    <a:pt x="88" y="1"/>
                  </a:cubicBez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 name="Google Shape;4816;p50"/>
            <p:cNvSpPr/>
            <p:nvPr/>
          </p:nvSpPr>
          <p:spPr>
            <a:xfrm>
              <a:off x="3587150" y="2916750"/>
              <a:ext cx="13325" cy="34975"/>
            </a:xfrm>
            <a:custGeom>
              <a:avLst/>
              <a:gdLst/>
              <a:ahLst/>
              <a:cxnLst/>
              <a:rect l="l" t="t" r="r" b="b"/>
              <a:pathLst>
                <a:path w="533" h="1399" extrusionOk="0">
                  <a:moveTo>
                    <a:pt x="83" y="0"/>
                  </a:moveTo>
                  <a:cubicBezTo>
                    <a:pt x="42" y="0"/>
                    <a:pt x="1" y="30"/>
                    <a:pt x="10" y="78"/>
                  </a:cubicBezTo>
                  <a:cubicBezTo>
                    <a:pt x="73" y="315"/>
                    <a:pt x="153" y="553"/>
                    <a:pt x="216" y="775"/>
                  </a:cubicBezTo>
                  <a:cubicBezTo>
                    <a:pt x="279" y="981"/>
                    <a:pt x="327" y="1203"/>
                    <a:pt x="454" y="1377"/>
                  </a:cubicBezTo>
                  <a:cubicBezTo>
                    <a:pt x="461" y="1391"/>
                    <a:pt x="477" y="1399"/>
                    <a:pt x="494" y="1399"/>
                  </a:cubicBezTo>
                  <a:cubicBezTo>
                    <a:pt x="514" y="1399"/>
                    <a:pt x="533" y="1387"/>
                    <a:pt x="533" y="1361"/>
                  </a:cubicBezTo>
                  <a:cubicBezTo>
                    <a:pt x="533" y="1139"/>
                    <a:pt x="454" y="933"/>
                    <a:pt x="390" y="727"/>
                  </a:cubicBezTo>
                  <a:cubicBezTo>
                    <a:pt x="311" y="505"/>
                    <a:pt x="232" y="268"/>
                    <a:pt x="153" y="46"/>
                  </a:cubicBezTo>
                  <a:cubicBezTo>
                    <a:pt x="140" y="14"/>
                    <a:pt x="112" y="0"/>
                    <a:pt x="83" y="0"/>
                  </a:cubicBez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4817;p50"/>
            <p:cNvSpPr/>
            <p:nvPr/>
          </p:nvSpPr>
          <p:spPr>
            <a:xfrm>
              <a:off x="3564175" y="2909225"/>
              <a:ext cx="13725" cy="38300"/>
            </a:xfrm>
            <a:custGeom>
              <a:avLst/>
              <a:gdLst/>
              <a:ahLst/>
              <a:cxnLst/>
              <a:rect l="l" t="t" r="r" b="b"/>
              <a:pathLst>
                <a:path w="549" h="1532" extrusionOk="0">
                  <a:moveTo>
                    <a:pt x="80" y="0"/>
                  </a:moveTo>
                  <a:cubicBezTo>
                    <a:pt x="42" y="0"/>
                    <a:pt x="1" y="30"/>
                    <a:pt x="10" y="78"/>
                  </a:cubicBezTo>
                  <a:cubicBezTo>
                    <a:pt x="105" y="537"/>
                    <a:pt x="184" y="1107"/>
                    <a:pt x="454" y="1504"/>
                  </a:cubicBezTo>
                  <a:cubicBezTo>
                    <a:pt x="460" y="1522"/>
                    <a:pt x="476" y="1531"/>
                    <a:pt x="493" y="1531"/>
                  </a:cubicBezTo>
                  <a:cubicBezTo>
                    <a:pt x="520" y="1531"/>
                    <a:pt x="549" y="1510"/>
                    <a:pt x="549" y="1472"/>
                  </a:cubicBezTo>
                  <a:cubicBezTo>
                    <a:pt x="517" y="1250"/>
                    <a:pt x="422" y="1028"/>
                    <a:pt x="359" y="806"/>
                  </a:cubicBezTo>
                  <a:cubicBezTo>
                    <a:pt x="279" y="553"/>
                    <a:pt x="200" y="299"/>
                    <a:pt x="137" y="46"/>
                  </a:cubicBezTo>
                  <a:cubicBezTo>
                    <a:pt x="130" y="14"/>
                    <a:pt x="106" y="0"/>
                    <a:pt x="80" y="0"/>
                  </a:cubicBez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 name="Google Shape;4818;p50"/>
            <p:cNvSpPr/>
            <p:nvPr/>
          </p:nvSpPr>
          <p:spPr>
            <a:xfrm>
              <a:off x="3554900" y="2918275"/>
              <a:ext cx="520450" cy="241225"/>
            </a:xfrm>
            <a:custGeom>
              <a:avLst/>
              <a:gdLst/>
              <a:ahLst/>
              <a:cxnLst/>
              <a:rect l="l" t="t" r="r" b="b"/>
              <a:pathLst>
                <a:path w="20818" h="9649" extrusionOk="0">
                  <a:moveTo>
                    <a:pt x="20818" y="1"/>
                  </a:moveTo>
                  <a:lnTo>
                    <a:pt x="20818" y="1"/>
                  </a:lnTo>
                  <a:cubicBezTo>
                    <a:pt x="17841" y="1497"/>
                    <a:pt x="13951" y="2075"/>
                    <a:pt x="10187" y="2075"/>
                  </a:cubicBezTo>
                  <a:cubicBezTo>
                    <a:pt x="6259" y="2075"/>
                    <a:pt x="2469" y="1445"/>
                    <a:pt x="1" y="571"/>
                  </a:cubicBezTo>
                  <a:lnTo>
                    <a:pt x="1" y="571"/>
                  </a:lnTo>
                  <a:cubicBezTo>
                    <a:pt x="682" y="2472"/>
                    <a:pt x="1474" y="4373"/>
                    <a:pt x="2805" y="5926"/>
                  </a:cubicBezTo>
                  <a:cubicBezTo>
                    <a:pt x="4373" y="7748"/>
                    <a:pt x="6512" y="9364"/>
                    <a:pt x="8968" y="9617"/>
                  </a:cubicBezTo>
                  <a:cubicBezTo>
                    <a:pt x="9186" y="9639"/>
                    <a:pt x="9406" y="9649"/>
                    <a:pt x="9626" y="9649"/>
                  </a:cubicBezTo>
                  <a:cubicBezTo>
                    <a:pt x="12349" y="9649"/>
                    <a:pt x="15193" y="8072"/>
                    <a:pt x="17143" y="6211"/>
                  </a:cubicBezTo>
                  <a:cubicBezTo>
                    <a:pt x="19044" y="4389"/>
                    <a:pt x="19931" y="2425"/>
                    <a:pt x="20818" y="1"/>
                  </a:cubicBezTo>
                  <a:close/>
                </a:path>
              </a:pathLst>
            </a:custGeom>
            <a:solidFill>
              <a:srgbClr val="FFA4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 name="Google Shape;4819;p50"/>
            <p:cNvSpPr/>
            <p:nvPr/>
          </p:nvSpPr>
          <p:spPr>
            <a:xfrm>
              <a:off x="3564575" y="2942775"/>
              <a:ext cx="500325" cy="62350"/>
            </a:xfrm>
            <a:custGeom>
              <a:avLst/>
              <a:gdLst/>
              <a:ahLst/>
              <a:cxnLst/>
              <a:rect l="l" t="t" r="r" b="b"/>
              <a:pathLst>
                <a:path w="20013" h="2494" extrusionOk="0">
                  <a:moveTo>
                    <a:pt x="19939" y="1"/>
                  </a:moveTo>
                  <a:cubicBezTo>
                    <a:pt x="19934" y="1"/>
                    <a:pt x="19929" y="1"/>
                    <a:pt x="19924" y="3"/>
                  </a:cubicBezTo>
                  <a:cubicBezTo>
                    <a:pt x="16660" y="1587"/>
                    <a:pt x="13207" y="2189"/>
                    <a:pt x="9595" y="2221"/>
                  </a:cubicBezTo>
                  <a:cubicBezTo>
                    <a:pt x="9258" y="2224"/>
                    <a:pt x="8918" y="2227"/>
                    <a:pt x="8576" y="2227"/>
                  </a:cubicBezTo>
                  <a:cubicBezTo>
                    <a:pt x="5702" y="2227"/>
                    <a:pt x="2680" y="2052"/>
                    <a:pt x="89" y="764"/>
                  </a:cubicBezTo>
                  <a:cubicBezTo>
                    <a:pt x="80" y="757"/>
                    <a:pt x="71" y="755"/>
                    <a:pt x="63" y="755"/>
                  </a:cubicBezTo>
                  <a:cubicBezTo>
                    <a:pt x="26" y="755"/>
                    <a:pt x="0" y="801"/>
                    <a:pt x="26" y="827"/>
                  </a:cubicBezTo>
                  <a:cubicBezTo>
                    <a:pt x="1040" y="1762"/>
                    <a:pt x="2767" y="2015"/>
                    <a:pt x="4066" y="2205"/>
                  </a:cubicBezTo>
                  <a:cubicBezTo>
                    <a:pt x="5620" y="2439"/>
                    <a:pt x="7210" y="2494"/>
                    <a:pt x="8773" y="2494"/>
                  </a:cubicBezTo>
                  <a:cubicBezTo>
                    <a:pt x="9011" y="2494"/>
                    <a:pt x="9248" y="2492"/>
                    <a:pt x="9484" y="2490"/>
                  </a:cubicBezTo>
                  <a:cubicBezTo>
                    <a:pt x="13112" y="2459"/>
                    <a:pt x="16771" y="1888"/>
                    <a:pt x="19956" y="82"/>
                  </a:cubicBezTo>
                  <a:cubicBezTo>
                    <a:pt x="20012" y="54"/>
                    <a:pt x="19981" y="1"/>
                    <a:pt x="19939" y="1"/>
                  </a:cubicBez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 name="Google Shape;4820;p50"/>
            <p:cNvSpPr/>
            <p:nvPr/>
          </p:nvSpPr>
          <p:spPr>
            <a:xfrm>
              <a:off x="3553525" y="2917050"/>
              <a:ext cx="522125" cy="60000"/>
            </a:xfrm>
            <a:custGeom>
              <a:avLst/>
              <a:gdLst/>
              <a:ahLst/>
              <a:cxnLst/>
              <a:rect l="l" t="t" r="r" b="b"/>
              <a:pathLst>
                <a:path w="20885" h="2400" extrusionOk="0">
                  <a:moveTo>
                    <a:pt x="20822" y="0"/>
                  </a:moveTo>
                  <a:cubicBezTo>
                    <a:pt x="20818" y="0"/>
                    <a:pt x="20814" y="1"/>
                    <a:pt x="20810" y="2"/>
                  </a:cubicBezTo>
                  <a:cubicBezTo>
                    <a:pt x="19194" y="478"/>
                    <a:pt x="17641" y="1111"/>
                    <a:pt x="15993" y="1476"/>
                  </a:cubicBezTo>
                  <a:cubicBezTo>
                    <a:pt x="14219" y="1872"/>
                    <a:pt x="12397" y="2078"/>
                    <a:pt x="10591" y="2125"/>
                  </a:cubicBezTo>
                  <a:cubicBezTo>
                    <a:pt x="10257" y="2137"/>
                    <a:pt x="9924" y="2143"/>
                    <a:pt x="9591" y="2143"/>
                  </a:cubicBezTo>
                  <a:cubicBezTo>
                    <a:pt x="8124" y="2143"/>
                    <a:pt x="6667" y="2031"/>
                    <a:pt x="5221" y="1824"/>
                  </a:cubicBezTo>
                  <a:cubicBezTo>
                    <a:pt x="4349" y="1697"/>
                    <a:pt x="3494" y="1523"/>
                    <a:pt x="2638" y="1365"/>
                  </a:cubicBezTo>
                  <a:cubicBezTo>
                    <a:pt x="1767" y="1191"/>
                    <a:pt x="880" y="1016"/>
                    <a:pt x="72" y="588"/>
                  </a:cubicBezTo>
                  <a:cubicBezTo>
                    <a:pt x="64" y="583"/>
                    <a:pt x="57" y="581"/>
                    <a:pt x="50" y="581"/>
                  </a:cubicBezTo>
                  <a:cubicBezTo>
                    <a:pt x="16" y="581"/>
                    <a:pt x="0" y="641"/>
                    <a:pt x="40" y="668"/>
                  </a:cubicBezTo>
                  <a:cubicBezTo>
                    <a:pt x="721" y="1095"/>
                    <a:pt x="1482" y="1301"/>
                    <a:pt x="2274" y="1476"/>
                  </a:cubicBezTo>
                  <a:cubicBezTo>
                    <a:pt x="3193" y="1682"/>
                    <a:pt x="4112" y="1872"/>
                    <a:pt x="5046" y="2014"/>
                  </a:cubicBezTo>
                  <a:cubicBezTo>
                    <a:pt x="6658" y="2271"/>
                    <a:pt x="8294" y="2399"/>
                    <a:pt x="9922" y="2399"/>
                  </a:cubicBezTo>
                  <a:cubicBezTo>
                    <a:pt x="10103" y="2399"/>
                    <a:pt x="10284" y="2398"/>
                    <a:pt x="10464" y="2395"/>
                  </a:cubicBezTo>
                  <a:cubicBezTo>
                    <a:pt x="12271" y="2363"/>
                    <a:pt x="14077" y="2157"/>
                    <a:pt x="15835" y="1777"/>
                  </a:cubicBezTo>
                  <a:cubicBezTo>
                    <a:pt x="17514" y="1428"/>
                    <a:pt x="19352" y="985"/>
                    <a:pt x="20841" y="82"/>
                  </a:cubicBezTo>
                  <a:cubicBezTo>
                    <a:pt x="20885" y="67"/>
                    <a:pt x="20862" y="0"/>
                    <a:pt x="20822" y="0"/>
                  </a:cubicBez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 name="Google Shape;4821;p50"/>
            <p:cNvSpPr/>
            <p:nvPr/>
          </p:nvSpPr>
          <p:spPr>
            <a:xfrm>
              <a:off x="4012750" y="2979300"/>
              <a:ext cx="24975" cy="21775"/>
            </a:xfrm>
            <a:custGeom>
              <a:avLst/>
              <a:gdLst/>
              <a:ahLst/>
              <a:cxnLst/>
              <a:rect l="l" t="t" r="r" b="b"/>
              <a:pathLst>
                <a:path w="999" h="871" extrusionOk="0">
                  <a:moveTo>
                    <a:pt x="511" y="1"/>
                  </a:moveTo>
                  <a:cubicBezTo>
                    <a:pt x="447" y="1"/>
                    <a:pt x="381" y="16"/>
                    <a:pt x="318" y="47"/>
                  </a:cubicBezTo>
                  <a:cubicBezTo>
                    <a:pt x="96" y="142"/>
                    <a:pt x="1" y="412"/>
                    <a:pt x="112" y="633"/>
                  </a:cubicBezTo>
                  <a:cubicBezTo>
                    <a:pt x="179" y="780"/>
                    <a:pt x="335" y="870"/>
                    <a:pt x="494" y="870"/>
                  </a:cubicBezTo>
                  <a:cubicBezTo>
                    <a:pt x="558" y="870"/>
                    <a:pt x="623" y="855"/>
                    <a:pt x="682" y="823"/>
                  </a:cubicBezTo>
                  <a:cubicBezTo>
                    <a:pt x="904" y="728"/>
                    <a:pt x="999" y="475"/>
                    <a:pt x="888" y="253"/>
                  </a:cubicBezTo>
                  <a:cubicBezTo>
                    <a:pt x="820" y="94"/>
                    <a:pt x="671" y="1"/>
                    <a:pt x="511" y="1"/>
                  </a:cubicBez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 name="Google Shape;4822;p50"/>
            <p:cNvSpPr/>
            <p:nvPr/>
          </p:nvSpPr>
          <p:spPr>
            <a:xfrm>
              <a:off x="3940275" y="2997375"/>
              <a:ext cx="24975" cy="21725"/>
            </a:xfrm>
            <a:custGeom>
              <a:avLst/>
              <a:gdLst/>
              <a:ahLst/>
              <a:cxnLst/>
              <a:rect l="l" t="t" r="r" b="b"/>
              <a:pathLst>
                <a:path w="999" h="869" extrusionOk="0">
                  <a:moveTo>
                    <a:pt x="490" y="0"/>
                  </a:moveTo>
                  <a:cubicBezTo>
                    <a:pt x="431" y="0"/>
                    <a:pt x="372" y="12"/>
                    <a:pt x="318" y="37"/>
                  </a:cubicBezTo>
                  <a:cubicBezTo>
                    <a:pt x="96" y="148"/>
                    <a:pt x="1" y="401"/>
                    <a:pt x="112" y="623"/>
                  </a:cubicBezTo>
                  <a:cubicBezTo>
                    <a:pt x="180" y="783"/>
                    <a:pt x="339" y="869"/>
                    <a:pt x="499" y="869"/>
                  </a:cubicBezTo>
                  <a:cubicBezTo>
                    <a:pt x="562" y="869"/>
                    <a:pt x="624" y="856"/>
                    <a:pt x="682" y="829"/>
                  </a:cubicBezTo>
                  <a:cubicBezTo>
                    <a:pt x="904" y="718"/>
                    <a:pt x="999" y="465"/>
                    <a:pt x="888" y="243"/>
                  </a:cubicBezTo>
                  <a:cubicBezTo>
                    <a:pt x="818" y="92"/>
                    <a:pt x="654" y="0"/>
                    <a:pt x="490" y="0"/>
                  </a:cubicBez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 name="Google Shape;4823;p50"/>
            <p:cNvSpPr/>
            <p:nvPr/>
          </p:nvSpPr>
          <p:spPr>
            <a:xfrm>
              <a:off x="3846025" y="3010200"/>
              <a:ext cx="24575" cy="21750"/>
            </a:xfrm>
            <a:custGeom>
              <a:avLst/>
              <a:gdLst/>
              <a:ahLst/>
              <a:cxnLst/>
              <a:rect l="l" t="t" r="r" b="b"/>
              <a:pathLst>
                <a:path w="983" h="870" extrusionOk="0">
                  <a:moveTo>
                    <a:pt x="494" y="0"/>
                  </a:moveTo>
                  <a:cubicBezTo>
                    <a:pt x="430" y="0"/>
                    <a:pt x="364" y="15"/>
                    <a:pt x="301" y="47"/>
                  </a:cubicBezTo>
                  <a:cubicBezTo>
                    <a:pt x="95" y="142"/>
                    <a:pt x="0" y="411"/>
                    <a:pt x="95" y="617"/>
                  </a:cubicBezTo>
                  <a:cubicBezTo>
                    <a:pt x="175" y="776"/>
                    <a:pt x="327" y="870"/>
                    <a:pt x="488" y="870"/>
                  </a:cubicBezTo>
                  <a:cubicBezTo>
                    <a:pt x="552" y="870"/>
                    <a:pt x="618" y="855"/>
                    <a:pt x="681" y="823"/>
                  </a:cubicBezTo>
                  <a:cubicBezTo>
                    <a:pt x="887" y="728"/>
                    <a:pt x="982" y="459"/>
                    <a:pt x="887" y="253"/>
                  </a:cubicBezTo>
                  <a:cubicBezTo>
                    <a:pt x="808" y="94"/>
                    <a:pt x="656" y="0"/>
                    <a:pt x="494" y="0"/>
                  </a:cubicBez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 name="Google Shape;4824;p50"/>
            <p:cNvSpPr/>
            <p:nvPr/>
          </p:nvSpPr>
          <p:spPr>
            <a:xfrm>
              <a:off x="3754925" y="3014000"/>
              <a:ext cx="24575" cy="21750"/>
            </a:xfrm>
            <a:custGeom>
              <a:avLst/>
              <a:gdLst/>
              <a:ahLst/>
              <a:cxnLst/>
              <a:rect l="l" t="t" r="r" b="b"/>
              <a:pathLst>
                <a:path w="983" h="870" extrusionOk="0">
                  <a:moveTo>
                    <a:pt x="481" y="0"/>
                  </a:moveTo>
                  <a:cubicBezTo>
                    <a:pt x="421" y="0"/>
                    <a:pt x="360" y="12"/>
                    <a:pt x="301" y="37"/>
                  </a:cubicBezTo>
                  <a:cubicBezTo>
                    <a:pt x="80" y="148"/>
                    <a:pt x="0" y="402"/>
                    <a:pt x="95" y="624"/>
                  </a:cubicBezTo>
                  <a:cubicBezTo>
                    <a:pt x="175" y="783"/>
                    <a:pt x="329" y="869"/>
                    <a:pt x="492" y="869"/>
                  </a:cubicBezTo>
                  <a:cubicBezTo>
                    <a:pt x="555" y="869"/>
                    <a:pt x="620" y="856"/>
                    <a:pt x="682" y="830"/>
                  </a:cubicBezTo>
                  <a:cubicBezTo>
                    <a:pt x="888" y="719"/>
                    <a:pt x="983" y="465"/>
                    <a:pt x="888" y="243"/>
                  </a:cubicBezTo>
                  <a:cubicBezTo>
                    <a:pt x="806" y="92"/>
                    <a:pt x="647" y="0"/>
                    <a:pt x="481" y="0"/>
                  </a:cubicBez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 name="Google Shape;4825;p50"/>
            <p:cNvSpPr/>
            <p:nvPr/>
          </p:nvSpPr>
          <p:spPr>
            <a:xfrm>
              <a:off x="3663425" y="3006075"/>
              <a:ext cx="24575" cy="21675"/>
            </a:xfrm>
            <a:custGeom>
              <a:avLst/>
              <a:gdLst/>
              <a:ahLst/>
              <a:cxnLst/>
              <a:rect l="l" t="t" r="r" b="b"/>
              <a:pathLst>
                <a:path w="983" h="867" extrusionOk="0">
                  <a:moveTo>
                    <a:pt x="481" y="1"/>
                  </a:moveTo>
                  <a:cubicBezTo>
                    <a:pt x="421" y="1"/>
                    <a:pt x="360" y="12"/>
                    <a:pt x="302" y="38"/>
                  </a:cubicBezTo>
                  <a:cubicBezTo>
                    <a:pt x="96" y="148"/>
                    <a:pt x="1" y="402"/>
                    <a:pt x="112" y="624"/>
                  </a:cubicBezTo>
                  <a:cubicBezTo>
                    <a:pt x="182" y="775"/>
                    <a:pt x="337" y="867"/>
                    <a:pt x="503" y="867"/>
                  </a:cubicBezTo>
                  <a:cubicBezTo>
                    <a:pt x="562" y="867"/>
                    <a:pt x="623" y="855"/>
                    <a:pt x="682" y="830"/>
                  </a:cubicBezTo>
                  <a:cubicBezTo>
                    <a:pt x="904" y="719"/>
                    <a:pt x="983" y="465"/>
                    <a:pt x="888" y="244"/>
                  </a:cubicBezTo>
                  <a:cubicBezTo>
                    <a:pt x="806" y="92"/>
                    <a:pt x="648" y="1"/>
                    <a:pt x="481" y="1"/>
                  </a:cubicBez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 name="Google Shape;4826;p50"/>
            <p:cNvSpPr/>
            <p:nvPr/>
          </p:nvSpPr>
          <p:spPr>
            <a:xfrm>
              <a:off x="3587775" y="2996175"/>
              <a:ext cx="24975" cy="21675"/>
            </a:xfrm>
            <a:custGeom>
              <a:avLst/>
              <a:gdLst/>
              <a:ahLst/>
              <a:cxnLst/>
              <a:rect l="l" t="t" r="r" b="b"/>
              <a:pathLst>
                <a:path w="999" h="867" extrusionOk="0">
                  <a:moveTo>
                    <a:pt x="490" y="1"/>
                  </a:moveTo>
                  <a:cubicBezTo>
                    <a:pt x="431" y="1"/>
                    <a:pt x="372" y="12"/>
                    <a:pt x="318" y="38"/>
                  </a:cubicBezTo>
                  <a:cubicBezTo>
                    <a:pt x="96" y="148"/>
                    <a:pt x="1" y="402"/>
                    <a:pt x="112" y="624"/>
                  </a:cubicBezTo>
                  <a:cubicBezTo>
                    <a:pt x="182" y="775"/>
                    <a:pt x="346" y="867"/>
                    <a:pt x="510" y="867"/>
                  </a:cubicBezTo>
                  <a:cubicBezTo>
                    <a:pt x="569" y="867"/>
                    <a:pt x="628" y="855"/>
                    <a:pt x="682" y="830"/>
                  </a:cubicBezTo>
                  <a:cubicBezTo>
                    <a:pt x="904" y="719"/>
                    <a:pt x="999" y="465"/>
                    <a:pt x="888" y="243"/>
                  </a:cubicBezTo>
                  <a:cubicBezTo>
                    <a:pt x="818" y="92"/>
                    <a:pt x="654" y="1"/>
                    <a:pt x="490" y="1"/>
                  </a:cubicBez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 name="Google Shape;4827;p50"/>
            <p:cNvSpPr/>
            <p:nvPr/>
          </p:nvSpPr>
          <p:spPr>
            <a:xfrm>
              <a:off x="3985825" y="2997200"/>
              <a:ext cx="9125" cy="7750"/>
            </a:xfrm>
            <a:custGeom>
              <a:avLst/>
              <a:gdLst/>
              <a:ahLst/>
              <a:cxnLst/>
              <a:rect l="l" t="t" r="r" b="b"/>
              <a:pathLst>
                <a:path w="365" h="310" extrusionOk="0">
                  <a:moveTo>
                    <a:pt x="175" y="0"/>
                  </a:moveTo>
                  <a:cubicBezTo>
                    <a:pt x="153" y="0"/>
                    <a:pt x="132" y="4"/>
                    <a:pt x="111" y="12"/>
                  </a:cubicBezTo>
                  <a:cubicBezTo>
                    <a:pt x="48" y="44"/>
                    <a:pt x="1" y="139"/>
                    <a:pt x="48" y="218"/>
                  </a:cubicBezTo>
                  <a:cubicBezTo>
                    <a:pt x="72" y="277"/>
                    <a:pt x="130" y="310"/>
                    <a:pt x="191" y="310"/>
                  </a:cubicBezTo>
                  <a:cubicBezTo>
                    <a:pt x="212" y="310"/>
                    <a:pt x="234" y="306"/>
                    <a:pt x="254" y="298"/>
                  </a:cubicBezTo>
                  <a:cubicBezTo>
                    <a:pt x="333" y="266"/>
                    <a:pt x="365" y="171"/>
                    <a:pt x="333" y="92"/>
                  </a:cubicBezTo>
                  <a:cubicBezTo>
                    <a:pt x="298" y="33"/>
                    <a:pt x="237" y="0"/>
                    <a:pt x="175" y="0"/>
                  </a:cubicBez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 name="Google Shape;4828;p50"/>
            <p:cNvSpPr/>
            <p:nvPr/>
          </p:nvSpPr>
          <p:spPr>
            <a:xfrm>
              <a:off x="3894725" y="3014625"/>
              <a:ext cx="9150" cy="7750"/>
            </a:xfrm>
            <a:custGeom>
              <a:avLst/>
              <a:gdLst/>
              <a:ahLst/>
              <a:cxnLst/>
              <a:rect l="l" t="t" r="r" b="b"/>
              <a:pathLst>
                <a:path w="366" h="310" extrusionOk="0">
                  <a:moveTo>
                    <a:pt x="175" y="0"/>
                  </a:moveTo>
                  <a:cubicBezTo>
                    <a:pt x="154" y="0"/>
                    <a:pt x="132" y="4"/>
                    <a:pt x="112" y="12"/>
                  </a:cubicBezTo>
                  <a:cubicBezTo>
                    <a:pt x="32" y="44"/>
                    <a:pt x="1" y="139"/>
                    <a:pt x="32" y="218"/>
                  </a:cubicBezTo>
                  <a:cubicBezTo>
                    <a:pt x="68" y="277"/>
                    <a:pt x="129" y="310"/>
                    <a:pt x="191" y="310"/>
                  </a:cubicBezTo>
                  <a:cubicBezTo>
                    <a:pt x="212" y="310"/>
                    <a:pt x="234" y="306"/>
                    <a:pt x="254" y="298"/>
                  </a:cubicBezTo>
                  <a:cubicBezTo>
                    <a:pt x="333" y="266"/>
                    <a:pt x="365" y="171"/>
                    <a:pt x="318" y="92"/>
                  </a:cubicBezTo>
                  <a:cubicBezTo>
                    <a:pt x="294" y="33"/>
                    <a:pt x="236" y="0"/>
                    <a:pt x="175" y="0"/>
                  </a:cubicBez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 name="Google Shape;4829;p50"/>
            <p:cNvSpPr/>
            <p:nvPr/>
          </p:nvSpPr>
          <p:spPr>
            <a:xfrm>
              <a:off x="3713725" y="3017600"/>
              <a:ext cx="8750" cy="7950"/>
            </a:xfrm>
            <a:custGeom>
              <a:avLst/>
              <a:gdLst/>
              <a:ahLst/>
              <a:cxnLst/>
              <a:rect l="l" t="t" r="r" b="b"/>
              <a:pathLst>
                <a:path w="350" h="318" extrusionOk="0">
                  <a:moveTo>
                    <a:pt x="181" y="1"/>
                  </a:moveTo>
                  <a:cubicBezTo>
                    <a:pt x="158" y="1"/>
                    <a:pt x="134" y="7"/>
                    <a:pt x="112" y="20"/>
                  </a:cubicBezTo>
                  <a:cubicBezTo>
                    <a:pt x="32" y="52"/>
                    <a:pt x="1" y="147"/>
                    <a:pt x="32" y="226"/>
                  </a:cubicBezTo>
                  <a:cubicBezTo>
                    <a:pt x="56" y="285"/>
                    <a:pt x="114" y="317"/>
                    <a:pt x="175" y="317"/>
                  </a:cubicBezTo>
                  <a:cubicBezTo>
                    <a:pt x="196" y="317"/>
                    <a:pt x="218" y="314"/>
                    <a:pt x="238" y="305"/>
                  </a:cubicBezTo>
                  <a:cubicBezTo>
                    <a:pt x="318" y="258"/>
                    <a:pt x="349" y="163"/>
                    <a:pt x="318" y="84"/>
                  </a:cubicBezTo>
                  <a:cubicBezTo>
                    <a:pt x="295" y="38"/>
                    <a:pt x="240" y="1"/>
                    <a:pt x="181" y="1"/>
                  </a:cubicBez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4830;p50"/>
            <p:cNvSpPr/>
            <p:nvPr/>
          </p:nvSpPr>
          <p:spPr>
            <a:xfrm>
              <a:off x="3626600" y="3009075"/>
              <a:ext cx="9125" cy="7750"/>
            </a:xfrm>
            <a:custGeom>
              <a:avLst/>
              <a:gdLst/>
              <a:ahLst/>
              <a:cxnLst/>
              <a:rect l="l" t="t" r="r" b="b"/>
              <a:pathLst>
                <a:path w="365" h="310" extrusionOk="0">
                  <a:moveTo>
                    <a:pt x="175" y="0"/>
                  </a:moveTo>
                  <a:cubicBezTo>
                    <a:pt x="153" y="0"/>
                    <a:pt x="132" y="4"/>
                    <a:pt x="111" y="13"/>
                  </a:cubicBezTo>
                  <a:cubicBezTo>
                    <a:pt x="32" y="44"/>
                    <a:pt x="0" y="139"/>
                    <a:pt x="32" y="219"/>
                  </a:cubicBezTo>
                  <a:cubicBezTo>
                    <a:pt x="67" y="277"/>
                    <a:pt x="129" y="310"/>
                    <a:pt x="190" y="310"/>
                  </a:cubicBezTo>
                  <a:cubicBezTo>
                    <a:pt x="212" y="310"/>
                    <a:pt x="233" y="306"/>
                    <a:pt x="254" y="298"/>
                  </a:cubicBezTo>
                  <a:cubicBezTo>
                    <a:pt x="317" y="250"/>
                    <a:pt x="365" y="171"/>
                    <a:pt x="317" y="92"/>
                  </a:cubicBezTo>
                  <a:cubicBezTo>
                    <a:pt x="294" y="33"/>
                    <a:pt x="235" y="0"/>
                    <a:pt x="175" y="0"/>
                  </a:cubicBez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4831;p50"/>
            <p:cNvSpPr/>
            <p:nvPr/>
          </p:nvSpPr>
          <p:spPr>
            <a:xfrm>
              <a:off x="3807200" y="3019375"/>
              <a:ext cx="8750" cy="7750"/>
            </a:xfrm>
            <a:custGeom>
              <a:avLst/>
              <a:gdLst/>
              <a:ahLst/>
              <a:cxnLst/>
              <a:rect l="l" t="t" r="r" b="b"/>
              <a:pathLst>
                <a:path w="350" h="310" extrusionOk="0">
                  <a:moveTo>
                    <a:pt x="175" y="0"/>
                  </a:moveTo>
                  <a:cubicBezTo>
                    <a:pt x="153" y="0"/>
                    <a:pt x="132" y="4"/>
                    <a:pt x="112" y="13"/>
                  </a:cubicBezTo>
                  <a:cubicBezTo>
                    <a:pt x="32" y="44"/>
                    <a:pt x="1" y="139"/>
                    <a:pt x="32" y="219"/>
                  </a:cubicBezTo>
                  <a:cubicBezTo>
                    <a:pt x="56" y="277"/>
                    <a:pt x="114" y="310"/>
                    <a:pt x="175" y="310"/>
                  </a:cubicBezTo>
                  <a:cubicBezTo>
                    <a:pt x="196" y="310"/>
                    <a:pt x="218" y="306"/>
                    <a:pt x="238" y="298"/>
                  </a:cubicBezTo>
                  <a:cubicBezTo>
                    <a:pt x="317" y="266"/>
                    <a:pt x="349" y="171"/>
                    <a:pt x="317" y="92"/>
                  </a:cubicBezTo>
                  <a:cubicBezTo>
                    <a:pt x="294" y="33"/>
                    <a:pt x="236" y="0"/>
                    <a:pt x="175" y="0"/>
                  </a:cubicBez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4832;p50"/>
            <p:cNvSpPr/>
            <p:nvPr/>
          </p:nvSpPr>
          <p:spPr>
            <a:xfrm>
              <a:off x="3931325" y="3077375"/>
              <a:ext cx="24925" cy="22550"/>
            </a:xfrm>
            <a:custGeom>
              <a:avLst/>
              <a:gdLst/>
              <a:ahLst/>
              <a:cxnLst/>
              <a:rect l="l" t="t" r="r" b="b"/>
              <a:pathLst>
                <a:path w="997" h="902" extrusionOk="0">
                  <a:moveTo>
                    <a:pt x="911" y="0"/>
                  </a:moveTo>
                  <a:cubicBezTo>
                    <a:pt x="896" y="0"/>
                    <a:pt x="881" y="6"/>
                    <a:pt x="866" y="21"/>
                  </a:cubicBezTo>
                  <a:cubicBezTo>
                    <a:pt x="723" y="164"/>
                    <a:pt x="580" y="307"/>
                    <a:pt x="422" y="433"/>
                  </a:cubicBezTo>
                  <a:cubicBezTo>
                    <a:pt x="295" y="560"/>
                    <a:pt x="137" y="671"/>
                    <a:pt x="26" y="829"/>
                  </a:cubicBezTo>
                  <a:cubicBezTo>
                    <a:pt x="0" y="855"/>
                    <a:pt x="27" y="901"/>
                    <a:pt x="63" y="901"/>
                  </a:cubicBezTo>
                  <a:cubicBezTo>
                    <a:pt x="71" y="901"/>
                    <a:pt x="80" y="899"/>
                    <a:pt x="89" y="893"/>
                  </a:cubicBezTo>
                  <a:cubicBezTo>
                    <a:pt x="248" y="829"/>
                    <a:pt x="390" y="703"/>
                    <a:pt x="517" y="576"/>
                  </a:cubicBezTo>
                  <a:cubicBezTo>
                    <a:pt x="676" y="433"/>
                    <a:pt x="818" y="275"/>
                    <a:pt x="961" y="101"/>
                  </a:cubicBezTo>
                  <a:cubicBezTo>
                    <a:pt x="997" y="64"/>
                    <a:pt x="959" y="0"/>
                    <a:pt x="911" y="0"/>
                  </a:cubicBez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4833;p50"/>
            <p:cNvSpPr/>
            <p:nvPr/>
          </p:nvSpPr>
          <p:spPr>
            <a:xfrm>
              <a:off x="3916275" y="3036850"/>
              <a:ext cx="26450" cy="30975"/>
            </a:xfrm>
            <a:custGeom>
              <a:avLst/>
              <a:gdLst/>
              <a:ahLst/>
              <a:cxnLst/>
              <a:rect l="l" t="t" r="r" b="b"/>
              <a:pathLst>
                <a:path w="1058" h="1239" extrusionOk="0">
                  <a:moveTo>
                    <a:pt x="964" y="1"/>
                  </a:moveTo>
                  <a:cubicBezTo>
                    <a:pt x="945" y="1"/>
                    <a:pt x="927" y="8"/>
                    <a:pt x="913" y="26"/>
                  </a:cubicBezTo>
                  <a:cubicBezTo>
                    <a:pt x="771" y="248"/>
                    <a:pt x="612" y="438"/>
                    <a:pt x="438" y="628"/>
                  </a:cubicBezTo>
                  <a:cubicBezTo>
                    <a:pt x="295" y="803"/>
                    <a:pt x="137" y="945"/>
                    <a:pt x="26" y="1135"/>
                  </a:cubicBezTo>
                  <a:cubicBezTo>
                    <a:pt x="0" y="1187"/>
                    <a:pt x="38" y="1239"/>
                    <a:pt x="87" y="1239"/>
                  </a:cubicBezTo>
                  <a:cubicBezTo>
                    <a:pt x="98" y="1239"/>
                    <a:pt x="109" y="1236"/>
                    <a:pt x="121" y="1231"/>
                  </a:cubicBezTo>
                  <a:cubicBezTo>
                    <a:pt x="501" y="977"/>
                    <a:pt x="786" y="486"/>
                    <a:pt x="1024" y="106"/>
                  </a:cubicBezTo>
                  <a:cubicBezTo>
                    <a:pt x="1058" y="49"/>
                    <a:pt x="1011" y="1"/>
                    <a:pt x="964" y="1"/>
                  </a:cubicBez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 name="Google Shape;4834;p50"/>
            <p:cNvSpPr/>
            <p:nvPr/>
          </p:nvSpPr>
          <p:spPr>
            <a:xfrm>
              <a:off x="3895250" y="3082775"/>
              <a:ext cx="24100" cy="24650"/>
            </a:xfrm>
            <a:custGeom>
              <a:avLst/>
              <a:gdLst/>
              <a:ahLst/>
              <a:cxnLst/>
              <a:rect l="l" t="t" r="r" b="b"/>
              <a:pathLst>
                <a:path w="964" h="986" extrusionOk="0">
                  <a:moveTo>
                    <a:pt x="872" y="1"/>
                  </a:moveTo>
                  <a:cubicBezTo>
                    <a:pt x="853" y="1"/>
                    <a:pt x="833" y="9"/>
                    <a:pt x="819" y="27"/>
                  </a:cubicBezTo>
                  <a:cubicBezTo>
                    <a:pt x="598" y="360"/>
                    <a:pt x="297" y="598"/>
                    <a:pt x="27" y="899"/>
                  </a:cubicBezTo>
                  <a:cubicBezTo>
                    <a:pt x="1" y="925"/>
                    <a:pt x="30" y="985"/>
                    <a:pt x="68" y="985"/>
                  </a:cubicBezTo>
                  <a:cubicBezTo>
                    <a:pt x="75" y="985"/>
                    <a:pt x="83" y="983"/>
                    <a:pt x="91" y="978"/>
                  </a:cubicBezTo>
                  <a:cubicBezTo>
                    <a:pt x="455" y="788"/>
                    <a:pt x="709" y="423"/>
                    <a:pt x="930" y="91"/>
                  </a:cubicBezTo>
                  <a:cubicBezTo>
                    <a:pt x="964" y="46"/>
                    <a:pt x="918" y="1"/>
                    <a:pt x="872" y="1"/>
                  </a:cubicBez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 name="Google Shape;4835;p50"/>
            <p:cNvSpPr/>
            <p:nvPr/>
          </p:nvSpPr>
          <p:spPr>
            <a:xfrm>
              <a:off x="3856400" y="3052175"/>
              <a:ext cx="21075" cy="25600"/>
            </a:xfrm>
            <a:custGeom>
              <a:avLst/>
              <a:gdLst/>
              <a:ahLst/>
              <a:cxnLst/>
              <a:rect l="l" t="t" r="r" b="b"/>
              <a:pathLst>
                <a:path w="843" h="1024" extrusionOk="0">
                  <a:moveTo>
                    <a:pt x="731" y="1"/>
                  </a:moveTo>
                  <a:cubicBezTo>
                    <a:pt x="717" y="1"/>
                    <a:pt x="704" y="5"/>
                    <a:pt x="694" y="15"/>
                  </a:cubicBezTo>
                  <a:cubicBezTo>
                    <a:pt x="567" y="174"/>
                    <a:pt x="457" y="332"/>
                    <a:pt x="330" y="491"/>
                  </a:cubicBezTo>
                  <a:cubicBezTo>
                    <a:pt x="219" y="633"/>
                    <a:pt x="92" y="776"/>
                    <a:pt x="13" y="950"/>
                  </a:cubicBezTo>
                  <a:cubicBezTo>
                    <a:pt x="1" y="987"/>
                    <a:pt x="36" y="1024"/>
                    <a:pt x="75" y="1024"/>
                  </a:cubicBezTo>
                  <a:cubicBezTo>
                    <a:pt x="86" y="1024"/>
                    <a:pt x="97" y="1021"/>
                    <a:pt x="108" y="1014"/>
                  </a:cubicBezTo>
                  <a:cubicBezTo>
                    <a:pt x="235" y="887"/>
                    <a:pt x="346" y="728"/>
                    <a:pt x="441" y="586"/>
                  </a:cubicBezTo>
                  <a:cubicBezTo>
                    <a:pt x="567" y="427"/>
                    <a:pt x="678" y="269"/>
                    <a:pt x="805" y="111"/>
                  </a:cubicBezTo>
                  <a:cubicBezTo>
                    <a:pt x="842" y="61"/>
                    <a:pt x="782" y="1"/>
                    <a:pt x="731" y="1"/>
                  </a:cubicBez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4836;p50"/>
            <p:cNvSpPr/>
            <p:nvPr/>
          </p:nvSpPr>
          <p:spPr>
            <a:xfrm>
              <a:off x="3873875" y="3066075"/>
              <a:ext cx="17850" cy="24725"/>
            </a:xfrm>
            <a:custGeom>
              <a:avLst/>
              <a:gdLst/>
              <a:ahLst/>
              <a:cxnLst/>
              <a:rect l="l" t="t" r="r" b="b"/>
              <a:pathLst>
                <a:path w="714" h="989" extrusionOk="0">
                  <a:moveTo>
                    <a:pt x="629" y="0"/>
                  </a:moveTo>
                  <a:cubicBezTo>
                    <a:pt x="610" y="0"/>
                    <a:pt x="592" y="9"/>
                    <a:pt x="581" y="30"/>
                  </a:cubicBezTo>
                  <a:cubicBezTo>
                    <a:pt x="502" y="188"/>
                    <a:pt x="423" y="347"/>
                    <a:pt x="328" y="489"/>
                  </a:cubicBezTo>
                  <a:cubicBezTo>
                    <a:pt x="233" y="616"/>
                    <a:pt x="106" y="743"/>
                    <a:pt x="27" y="885"/>
                  </a:cubicBezTo>
                  <a:cubicBezTo>
                    <a:pt x="1" y="937"/>
                    <a:pt x="38" y="989"/>
                    <a:pt x="88" y="989"/>
                  </a:cubicBezTo>
                  <a:cubicBezTo>
                    <a:pt x="99" y="989"/>
                    <a:pt x="110" y="986"/>
                    <a:pt x="122" y="980"/>
                  </a:cubicBezTo>
                  <a:cubicBezTo>
                    <a:pt x="423" y="806"/>
                    <a:pt x="597" y="394"/>
                    <a:pt x="692" y="93"/>
                  </a:cubicBezTo>
                  <a:cubicBezTo>
                    <a:pt x="714" y="40"/>
                    <a:pt x="670" y="0"/>
                    <a:pt x="629" y="0"/>
                  </a:cubicBez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4837;p50"/>
            <p:cNvSpPr/>
            <p:nvPr/>
          </p:nvSpPr>
          <p:spPr>
            <a:xfrm>
              <a:off x="3860025" y="3099725"/>
              <a:ext cx="19825" cy="21575"/>
            </a:xfrm>
            <a:custGeom>
              <a:avLst/>
              <a:gdLst/>
              <a:ahLst/>
              <a:cxnLst/>
              <a:rect l="l" t="t" r="r" b="b"/>
              <a:pathLst>
                <a:path w="793" h="863" extrusionOk="0">
                  <a:moveTo>
                    <a:pt x="722" y="1"/>
                  </a:moveTo>
                  <a:cubicBezTo>
                    <a:pt x="704" y="1"/>
                    <a:pt x="686" y="9"/>
                    <a:pt x="676" y="30"/>
                  </a:cubicBezTo>
                  <a:cubicBezTo>
                    <a:pt x="565" y="173"/>
                    <a:pt x="454" y="300"/>
                    <a:pt x="343" y="442"/>
                  </a:cubicBezTo>
                  <a:cubicBezTo>
                    <a:pt x="232" y="553"/>
                    <a:pt x="106" y="648"/>
                    <a:pt x="26" y="775"/>
                  </a:cubicBezTo>
                  <a:cubicBezTo>
                    <a:pt x="1" y="814"/>
                    <a:pt x="38" y="863"/>
                    <a:pt x="86" y="863"/>
                  </a:cubicBezTo>
                  <a:cubicBezTo>
                    <a:pt x="98" y="863"/>
                    <a:pt x="110" y="860"/>
                    <a:pt x="121" y="854"/>
                  </a:cubicBezTo>
                  <a:cubicBezTo>
                    <a:pt x="264" y="791"/>
                    <a:pt x="375" y="632"/>
                    <a:pt x="470" y="506"/>
                  </a:cubicBezTo>
                  <a:cubicBezTo>
                    <a:pt x="581" y="363"/>
                    <a:pt x="676" y="221"/>
                    <a:pt x="771" y="78"/>
                  </a:cubicBezTo>
                  <a:cubicBezTo>
                    <a:pt x="792" y="36"/>
                    <a:pt x="757" y="1"/>
                    <a:pt x="722" y="1"/>
                  </a:cubicBez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4838;p50"/>
            <p:cNvSpPr/>
            <p:nvPr/>
          </p:nvSpPr>
          <p:spPr>
            <a:xfrm>
              <a:off x="3833950" y="3090375"/>
              <a:ext cx="23900" cy="26675"/>
            </a:xfrm>
            <a:custGeom>
              <a:avLst/>
              <a:gdLst/>
              <a:ahLst/>
              <a:cxnLst/>
              <a:rect l="l" t="t" r="r" b="b"/>
              <a:pathLst>
                <a:path w="956" h="1067" extrusionOk="0">
                  <a:moveTo>
                    <a:pt x="839" y="0"/>
                  </a:moveTo>
                  <a:cubicBezTo>
                    <a:pt x="813" y="0"/>
                    <a:pt x="787" y="12"/>
                    <a:pt x="768" y="40"/>
                  </a:cubicBezTo>
                  <a:cubicBezTo>
                    <a:pt x="626" y="214"/>
                    <a:pt x="499" y="389"/>
                    <a:pt x="341" y="563"/>
                  </a:cubicBezTo>
                  <a:cubicBezTo>
                    <a:pt x="230" y="690"/>
                    <a:pt x="71" y="816"/>
                    <a:pt x="24" y="991"/>
                  </a:cubicBezTo>
                  <a:cubicBezTo>
                    <a:pt x="1" y="1037"/>
                    <a:pt x="37" y="1066"/>
                    <a:pt x="77" y="1066"/>
                  </a:cubicBezTo>
                  <a:cubicBezTo>
                    <a:pt x="91" y="1066"/>
                    <a:pt x="106" y="1062"/>
                    <a:pt x="119" y="1054"/>
                  </a:cubicBezTo>
                  <a:cubicBezTo>
                    <a:pt x="293" y="991"/>
                    <a:pt x="436" y="769"/>
                    <a:pt x="547" y="626"/>
                  </a:cubicBezTo>
                  <a:cubicBezTo>
                    <a:pt x="673" y="468"/>
                    <a:pt x="800" y="294"/>
                    <a:pt x="911" y="119"/>
                  </a:cubicBezTo>
                  <a:cubicBezTo>
                    <a:pt x="955" y="64"/>
                    <a:pt x="898" y="0"/>
                    <a:pt x="839" y="0"/>
                  </a:cubicBez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 name="Google Shape;4839;p50"/>
            <p:cNvSpPr/>
            <p:nvPr/>
          </p:nvSpPr>
          <p:spPr>
            <a:xfrm>
              <a:off x="3813675" y="3041900"/>
              <a:ext cx="12400" cy="29525"/>
            </a:xfrm>
            <a:custGeom>
              <a:avLst/>
              <a:gdLst/>
              <a:ahLst/>
              <a:cxnLst/>
              <a:rect l="l" t="t" r="r" b="b"/>
              <a:pathLst>
                <a:path w="496" h="1181" extrusionOk="0">
                  <a:moveTo>
                    <a:pt x="423" y="0"/>
                  </a:moveTo>
                  <a:cubicBezTo>
                    <a:pt x="398" y="0"/>
                    <a:pt x="372" y="14"/>
                    <a:pt x="359" y="46"/>
                  </a:cubicBezTo>
                  <a:cubicBezTo>
                    <a:pt x="296" y="221"/>
                    <a:pt x="249" y="395"/>
                    <a:pt x="185" y="569"/>
                  </a:cubicBezTo>
                  <a:cubicBezTo>
                    <a:pt x="122" y="743"/>
                    <a:pt x="43" y="918"/>
                    <a:pt x="11" y="1092"/>
                  </a:cubicBezTo>
                  <a:cubicBezTo>
                    <a:pt x="1" y="1142"/>
                    <a:pt x="36" y="1180"/>
                    <a:pt x="75" y="1180"/>
                  </a:cubicBezTo>
                  <a:cubicBezTo>
                    <a:pt x="97" y="1180"/>
                    <a:pt x="120" y="1168"/>
                    <a:pt x="138" y="1139"/>
                  </a:cubicBezTo>
                  <a:cubicBezTo>
                    <a:pt x="328" y="838"/>
                    <a:pt x="423" y="411"/>
                    <a:pt x="486" y="78"/>
                  </a:cubicBezTo>
                  <a:cubicBezTo>
                    <a:pt x="496" y="31"/>
                    <a:pt x="460" y="0"/>
                    <a:pt x="423" y="0"/>
                  </a:cubicBez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 name="Google Shape;4840;p50"/>
            <p:cNvSpPr/>
            <p:nvPr/>
          </p:nvSpPr>
          <p:spPr>
            <a:xfrm>
              <a:off x="3836125" y="3054100"/>
              <a:ext cx="11675" cy="19950"/>
            </a:xfrm>
            <a:custGeom>
              <a:avLst/>
              <a:gdLst/>
              <a:ahLst/>
              <a:cxnLst/>
              <a:rect l="l" t="t" r="r" b="b"/>
              <a:pathLst>
                <a:path w="467" h="798" extrusionOk="0">
                  <a:moveTo>
                    <a:pt x="363" y="1"/>
                  </a:moveTo>
                  <a:cubicBezTo>
                    <a:pt x="344" y="1"/>
                    <a:pt x="326" y="10"/>
                    <a:pt x="317" y="34"/>
                  </a:cubicBezTo>
                  <a:cubicBezTo>
                    <a:pt x="206" y="255"/>
                    <a:pt x="48" y="477"/>
                    <a:pt x="0" y="715"/>
                  </a:cubicBezTo>
                  <a:cubicBezTo>
                    <a:pt x="0" y="760"/>
                    <a:pt x="33" y="797"/>
                    <a:pt x="69" y="797"/>
                  </a:cubicBezTo>
                  <a:cubicBezTo>
                    <a:pt x="83" y="797"/>
                    <a:pt x="98" y="792"/>
                    <a:pt x="111" y="778"/>
                  </a:cubicBezTo>
                  <a:cubicBezTo>
                    <a:pt x="254" y="588"/>
                    <a:pt x="333" y="319"/>
                    <a:pt x="444" y="113"/>
                  </a:cubicBezTo>
                  <a:cubicBezTo>
                    <a:pt x="466" y="57"/>
                    <a:pt x="409" y="1"/>
                    <a:pt x="363" y="1"/>
                  </a:cubicBez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 name="Google Shape;4841;p50"/>
            <p:cNvSpPr/>
            <p:nvPr/>
          </p:nvSpPr>
          <p:spPr>
            <a:xfrm>
              <a:off x="3947200" y="3031425"/>
              <a:ext cx="25600" cy="24900"/>
            </a:xfrm>
            <a:custGeom>
              <a:avLst/>
              <a:gdLst/>
              <a:ahLst/>
              <a:cxnLst/>
              <a:rect l="l" t="t" r="r" b="b"/>
              <a:pathLst>
                <a:path w="1024" h="996" extrusionOk="0">
                  <a:moveTo>
                    <a:pt x="913" y="1"/>
                  </a:moveTo>
                  <a:cubicBezTo>
                    <a:pt x="896" y="1"/>
                    <a:pt x="879" y="7"/>
                    <a:pt x="864" y="22"/>
                  </a:cubicBezTo>
                  <a:cubicBezTo>
                    <a:pt x="611" y="339"/>
                    <a:pt x="294" y="592"/>
                    <a:pt x="41" y="893"/>
                  </a:cubicBezTo>
                  <a:cubicBezTo>
                    <a:pt x="1" y="933"/>
                    <a:pt x="28" y="995"/>
                    <a:pt x="75" y="995"/>
                  </a:cubicBezTo>
                  <a:cubicBezTo>
                    <a:pt x="84" y="995"/>
                    <a:pt x="94" y="993"/>
                    <a:pt x="104" y="988"/>
                  </a:cubicBezTo>
                  <a:cubicBezTo>
                    <a:pt x="452" y="782"/>
                    <a:pt x="738" y="434"/>
                    <a:pt x="975" y="117"/>
                  </a:cubicBezTo>
                  <a:cubicBezTo>
                    <a:pt x="1024" y="68"/>
                    <a:pt x="970" y="1"/>
                    <a:pt x="913" y="1"/>
                  </a:cubicBez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4842;p50"/>
            <p:cNvSpPr/>
            <p:nvPr/>
          </p:nvSpPr>
          <p:spPr>
            <a:xfrm>
              <a:off x="3870700" y="3119050"/>
              <a:ext cx="29300" cy="18350"/>
            </a:xfrm>
            <a:custGeom>
              <a:avLst/>
              <a:gdLst/>
              <a:ahLst/>
              <a:cxnLst/>
              <a:rect l="l" t="t" r="r" b="b"/>
              <a:pathLst>
                <a:path w="1172" h="734" extrusionOk="0">
                  <a:moveTo>
                    <a:pt x="1084" y="1"/>
                  </a:moveTo>
                  <a:cubicBezTo>
                    <a:pt x="1071" y="1"/>
                    <a:pt x="1056" y="6"/>
                    <a:pt x="1041" y="18"/>
                  </a:cubicBezTo>
                  <a:cubicBezTo>
                    <a:pt x="867" y="129"/>
                    <a:pt x="692" y="240"/>
                    <a:pt x="518" y="351"/>
                  </a:cubicBezTo>
                  <a:cubicBezTo>
                    <a:pt x="360" y="446"/>
                    <a:pt x="186" y="525"/>
                    <a:pt x="43" y="652"/>
                  </a:cubicBezTo>
                  <a:cubicBezTo>
                    <a:pt x="1" y="680"/>
                    <a:pt x="34" y="733"/>
                    <a:pt x="75" y="733"/>
                  </a:cubicBezTo>
                  <a:cubicBezTo>
                    <a:pt x="80" y="733"/>
                    <a:pt x="85" y="733"/>
                    <a:pt x="90" y="731"/>
                  </a:cubicBezTo>
                  <a:cubicBezTo>
                    <a:pt x="455" y="652"/>
                    <a:pt x="819" y="366"/>
                    <a:pt x="1120" y="145"/>
                  </a:cubicBezTo>
                  <a:cubicBezTo>
                    <a:pt x="1171" y="93"/>
                    <a:pt x="1140" y="1"/>
                    <a:pt x="1084" y="1"/>
                  </a:cubicBez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 name="Google Shape;4843;p50"/>
            <p:cNvSpPr/>
            <p:nvPr/>
          </p:nvSpPr>
          <p:spPr>
            <a:xfrm>
              <a:off x="3809700" y="3084925"/>
              <a:ext cx="10200" cy="23175"/>
            </a:xfrm>
            <a:custGeom>
              <a:avLst/>
              <a:gdLst/>
              <a:ahLst/>
              <a:cxnLst/>
              <a:rect l="l" t="t" r="r" b="b"/>
              <a:pathLst>
                <a:path w="408" h="927" extrusionOk="0">
                  <a:moveTo>
                    <a:pt x="332" y="0"/>
                  </a:moveTo>
                  <a:cubicBezTo>
                    <a:pt x="302" y="0"/>
                    <a:pt x="272" y="16"/>
                    <a:pt x="265" y="52"/>
                  </a:cubicBezTo>
                  <a:cubicBezTo>
                    <a:pt x="249" y="195"/>
                    <a:pt x="217" y="321"/>
                    <a:pt x="170" y="448"/>
                  </a:cubicBezTo>
                  <a:cubicBezTo>
                    <a:pt x="122" y="591"/>
                    <a:pt x="43" y="702"/>
                    <a:pt x="12" y="844"/>
                  </a:cubicBezTo>
                  <a:cubicBezTo>
                    <a:pt x="0" y="890"/>
                    <a:pt x="38" y="927"/>
                    <a:pt x="83" y="927"/>
                  </a:cubicBezTo>
                  <a:cubicBezTo>
                    <a:pt x="101" y="927"/>
                    <a:pt x="120" y="921"/>
                    <a:pt x="138" y="908"/>
                  </a:cubicBezTo>
                  <a:cubicBezTo>
                    <a:pt x="328" y="717"/>
                    <a:pt x="392" y="337"/>
                    <a:pt x="408" y="68"/>
                  </a:cubicBezTo>
                  <a:cubicBezTo>
                    <a:pt x="408" y="24"/>
                    <a:pt x="369" y="0"/>
                    <a:pt x="332" y="0"/>
                  </a:cubicBez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 name="Google Shape;4844;p50"/>
            <p:cNvSpPr/>
            <p:nvPr/>
          </p:nvSpPr>
          <p:spPr>
            <a:xfrm>
              <a:off x="3767600" y="3043225"/>
              <a:ext cx="6750" cy="28775"/>
            </a:xfrm>
            <a:custGeom>
              <a:avLst/>
              <a:gdLst/>
              <a:ahLst/>
              <a:cxnLst/>
              <a:rect l="l" t="t" r="r" b="b"/>
              <a:pathLst>
                <a:path w="270" h="1151" extrusionOk="0">
                  <a:moveTo>
                    <a:pt x="198" y="1"/>
                  </a:moveTo>
                  <a:cubicBezTo>
                    <a:pt x="184" y="1"/>
                    <a:pt x="170" y="7"/>
                    <a:pt x="159" y="25"/>
                  </a:cubicBezTo>
                  <a:cubicBezTo>
                    <a:pt x="32" y="326"/>
                    <a:pt x="0" y="817"/>
                    <a:pt x="127" y="1102"/>
                  </a:cubicBezTo>
                  <a:cubicBezTo>
                    <a:pt x="136" y="1129"/>
                    <a:pt x="170" y="1150"/>
                    <a:pt x="198" y="1150"/>
                  </a:cubicBezTo>
                  <a:cubicBezTo>
                    <a:pt x="220" y="1150"/>
                    <a:pt x="238" y="1137"/>
                    <a:pt x="238" y="1102"/>
                  </a:cubicBezTo>
                  <a:cubicBezTo>
                    <a:pt x="270" y="944"/>
                    <a:pt x="238" y="770"/>
                    <a:pt x="238" y="611"/>
                  </a:cubicBezTo>
                  <a:cubicBezTo>
                    <a:pt x="238" y="421"/>
                    <a:pt x="270" y="231"/>
                    <a:pt x="254" y="41"/>
                  </a:cubicBezTo>
                  <a:cubicBezTo>
                    <a:pt x="244" y="21"/>
                    <a:pt x="221" y="1"/>
                    <a:pt x="198" y="1"/>
                  </a:cubicBez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 name="Google Shape;4845;p50"/>
            <p:cNvSpPr/>
            <p:nvPr/>
          </p:nvSpPr>
          <p:spPr>
            <a:xfrm>
              <a:off x="3790975" y="3050775"/>
              <a:ext cx="6350" cy="19400"/>
            </a:xfrm>
            <a:custGeom>
              <a:avLst/>
              <a:gdLst/>
              <a:ahLst/>
              <a:cxnLst/>
              <a:rect l="l" t="t" r="r" b="b"/>
              <a:pathLst>
                <a:path w="254" h="776" extrusionOk="0">
                  <a:moveTo>
                    <a:pt x="145" y="0"/>
                  </a:moveTo>
                  <a:cubicBezTo>
                    <a:pt x="103" y="0"/>
                    <a:pt x="63" y="24"/>
                    <a:pt x="63" y="71"/>
                  </a:cubicBezTo>
                  <a:cubicBezTo>
                    <a:pt x="63" y="182"/>
                    <a:pt x="63" y="293"/>
                    <a:pt x="48" y="388"/>
                  </a:cubicBezTo>
                  <a:cubicBezTo>
                    <a:pt x="32" y="499"/>
                    <a:pt x="0" y="610"/>
                    <a:pt x="16" y="705"/>
                  </a:cubicBezTo>
                  <a:cubicBezTo>
                    <a:pt x="16" y="751"/>
                    <a:pt x="48" y="776"/>
                    <a:pt x="81" y="776"/>
                  </a:cubicBezTo>
                  <a:cubicBezTo>
                    <a:pt x="105" y="776"/>
                    <a:pt x="129" y="763"/>
                    <a:pt x="143" y="737"/>
                  </a:cubicBezTo>
                  <a:cubicBezTo>
                    <a:pt x="254" y="563"/>
                    <a:pt x="238" y="277"/>
                    <a:pt x="238" y="71"/>
                  </a:cubicBezTo>
                  <a:cubicBezTo>
                    <a:pt x="230" y="24"/>
                    <a:pt x="186" y="0"/>
                    <a:pt x="145" y="0"/>
                  </a:cubicBez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4846;p50"/>
            <p:cNvSpPr/>
            <p:nvPr/>
          </p:nvSpPr>
          <p:spPr>
            <a:xfrm>
              <a:off x="3787800" y="3081500"/>
              <a:ext cx="5175" cy="21575"/>
            </a:xfrm>
            <a:custGeom>
              <a:avLst/>
              <a:gdLst/>
              <a:ahLst/>
              <a:cxnLst/>
              <a:rect l="l" t="t" r="r" b="b"/>
              <a:pathLst>
                <a:path w="207" h="863" extrusionOk="0">
                  <a:moveTo>
                    <a:pt x="69" y="1"/>
                  </a:moveTo>
                  <a:cubicBezTo>
                    <a:pt x="33" y="1"/>
                    <a:pt x="0" y="25"/>
                    <a:pt x="0" y="78"/>
                  </a:cubicBezTo>
                  <a:cubicBezTo>
                    <a:pt x="16" y="221"/>
                    <a:pt x="16" y="363"/>
                    <a:pt x="16" y="506"/>
                  </a:cubicBezTo>
                  <a:cubicBezTo>
                    <a:pt x="16" y="617"/>
                    <a:pt x="0" y="728"/>
                    <a:pt x="48" y="839"/>
                  </a:cubicBezTo>
                  <a:cubicBezTo>
                    <a:pt x="56" y="854"/>
                    <a:pt x="76" y="862"/>
                    <a:pt x="95" y="862"/>
                  </a:cubicBezTo>
                  <a:cubicBezTo>
                    <a:pt x="115" y="862"/>
                    <a:pt x="135" y="854"/>
                    <a:pt x="143" y="839"/>
                  </a:cubicBezTo>
                  <a:cubicBezTo>
                    <a:pt x="206" y="728"/>
                    <a:pt x="190" y="617"/>
                    <a:pt x="190" y="506"/>
                  </a:cubicBezTo>
                  <a:cubicBezTo>
                    <a:pt x="190" y="363"/>
                    <a:pt x="175" y="221"/>
                    <a:pt x="159" y="78"/>
                  </a:cubicBezTo>
                  <a:cubicBezTo>
                    <a:pt x="151" y="29"/>
                    <a:pt x="108" y="1"/>
                    <a:pt x="69" y="1"/>
                  </a:cubicBez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 name="Google Shape;4847;p50"/>
            <p:cNvSpPr/>
            <p:nvPr/>
          </p:nvSpPr>
          <p:spPr>
            <a:xfrm>
              <a:off x="3752025" y="3082300"/>
              <a:ext cx="12425" cy="23675"/>
            </a:xfrm>
            <a:custGeom>
              <a:avLst/>
              <a:gdLst/>
              <a:ahLst/>
              <a:cxnLst/>
              <a:rect l="l" t="t" r="r" b="b"/>
              <a:pathLst>
                <a:path w="497" h="947" extrusionOk="0">
                  <a:moveTo>
                    <a:pt x="82" y="0"/>
                  </a:moveTo>
                  <a:cubicBezTo>
                    <a:pt x="42" y="0"/>
                    <a:pt x="0" y="36"/>
                    <a:pt x="21" y="78"/>
                  </a:cubicBezTo>
                  <a:cubicBezTo>
                    <a:pt x="85" y="236"/>
                    <a:pt x="132" y="395"/>
                    <a:pt x="196" y="553"/>
                  </a:cubicBezTo>
                  <a:cubicBezTo>
                    <a:pt x="243" y="680"/>
                    <a:pt x="291" y="838"/>
                    <a:pt x="402" y="933"/>
                  </a:cubicBezTo>
                  <a:cubicBezTo>
                    <a:pt x="410" y="942"/>
                    <a:pt x="422" y="946"/>
                    <a:pt x="433" y="946"/>
                  </a:cubicBezTo>
                  <a:cubicBezTo>
                    <a:pt x="464" y="946"/>
                    <a:pt x="497" y="920"/>
                    <a:pt x="497" y="886"/>
                  </a:cubicBezTo>
                  <a:cubicBezTo>
                    <a:pt x="497" y="743"/>
                    <a:pt x="417" y="617"/>
                    <a:pt x="354" y="490"/>
                  </a:cubicBezTo>
                  <a:cubicBezTo>
                    <a:pt x="291" y="331"/>
                    <a:pt x="211" y="173"/>
                    <a:pt x="132" y="30"/>
                  </a:cubicBezTo>
                  <a:cubicBezTo>
                    <a:pt x="122" y="9"/>
                    <a:pt x="102" y="0"/>
                    <a:pt x="82" y="0"/>
                  </a:cubicBez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4848;p50"/>
            <p:cNvSpPr/>
            <p:nvPr/>
          </p:nvSpPr>
          <p:spPr>
            <a:xfrm>
              <a:off x="3747150" y="3045350"/>
              <a:ext cx="7800" cy="19000"/>
            </a:xfrm>
            <a:custGeom>
              <a:avLst/>
              <a:gdLst/>
              <a:ahLst/>
              <a:cxnLst/>
              <a:rect l="l" t="t" r="r" b="b"/>
              <a:pathLst>
                <a:path w="312" h="760" extrusionOk="0">
                  <a:moveTo>
                    <a:pt x="67" y="0"/>
                  </a:moveTo>
                  <a:cubicBezTo>
                    <a:pt x="33" y="0"/>
                    <a:pt x="1" y="28"/>
                    <a:pt x="10" y="67"/>
                  </a:cubicBezTo>
                  <a:cubicBezTo>
                    <a:pt x="58" y="288"/>
                    <a:pt x="90" y="542"/>
                    <a:pt x="201" y="732"/>
                  </a:cubicBezTo>
                  <a:cubicBezTo>
                    <a:pt x="213" y="751"/>
                    <a:pt x="233" y="760"/>
                    <a:pt x="252" y="760"/>
                  </a:cubicBezTo>
                  <a:cubicBezTo>
                    <a:pt x="282" y="760"/>
                    <a:pt x="311" y="739"/>
                    <a:pt x="311" y="700"/>
                  </a:cubicBezTo>
                  <a:cubicBezTo>
                    <a:pt x="296" y="479"/>
                    <a:pt x="185" y="241"/>
                    <a:pt x="121" y="35"/>
                  </a:cubicBezTo>
                  <a:cubicBezTo>
                    <a:pt x="109" y="11"/>
                    <a:pt x="88" y="0"/>
                    <a:pt x="67" y="0"/>
                  </a:cubicBez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4849;p50"/>
            <p:cNvSpPr/>
            <p:nvPr/>
          </p:nvSpPr>
          <p:spPr>
            <a:xfrm>
              <a:off x="3707125" y="3045850"/>
              <a:ext cx="12400" cy="26650"/>
            </a:xfrm>
            <a:custGeom>
              <a:avLst/>
              <a:gdLst/>
              <a:ahLst/>
              <a:cxnLst/>
              <a:rect l="l" t="t" r="r" b="b"/>
              <a:pathLst>
                <a:path w="496" h="1066" extrusionOk="0">
                  <a:moveTo>
                    <a:pt x="76" y="1"/>
                  </a:moveTo>
                  <a:cubicBezTo>
                    <a:pt x="39" y="1"/>
                    <a:pt x="1" y="36"/>
                    <a:pt x="11" y="78"/>
                  </a:cubicBezTo>
                  <a:cubicBezTo>
                    <a:pt x="122" y="379"/>
                    <a:pt x="201" y="775"/>
                    <a:pt x="392" y="1045"/>
                  </a:cubicBezTo>
                  <a:cubicBezTo>
                    <a:pt x="405" y="1058"/>
                    <a:pt x="426" y="1066"/>
                    <a:pt x="445" y="1066"/>
                  </a:cubicBezTo>
                  <a:cubicBezTo>
                    <a:pt x="473" y="1066"/>
                    <a:pt x="496" y="1050"/>
                    <a:pt x="487" y="1013"/>
                  </a:cubicBezTo>
                  <a:cubicBezTo>
                    <a:pt x="455" y="680"/>
                    <a:pt x="265" y="332"/>
                    <a:pt x="122" y="31"/>
                  </a:cubicBezTo>
                  <a:cubicBezTo>
                    <a:pt x="112" y="10"/>
                    <a:pt x="94" y="1"/>
                    <a:pt x="76" y="1"/>
                  </a:cubicBez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 name="Google Shape;4850;p50"/>
            <p:cNvSpPr/>
            <p:nvPr/>
          </p:nvSpPr>
          <p:spPr>
            <a:xfrm>
              <a:off x="3731025" y="3073200"/>
              <a:ext cx="15100" cy="27400"/>
            </a:xfrm>
            <a:custGeom>
              <a:avLst/>
              <a:gdLst/>
              <a:ahLst/>
              <a:cxnLst/>
              <a:rect l="l" t="t" r="r" b="b"/>
              <a:pathLst>
                <a:path w="604" h="1096" extrusionOk="0">
                  <a:moveTo>
                    <a:pt x="71" y="0"/>
                  </a:moveTo>
                  <a:cubicBezTo>
                    <a:pt x="36" y="0"/>
                    <a:pt x="1" y="35"/>
                    <a:pt x="22" y="78"/>
                  </a:cubicBezTo>
                  <a:cubicBezTo>
                    <a:pt x="85" y="236"/>
                    <a:pt x="164" y="410"/>
                    <a:pt x="243" y="584"/>
                  </a:cubicBezTo>
                  <a:cubicBezTo>
                    <a:pt x="323" y="759"/>
                    <a:pt x="386" y="949"/>
                    <a:pt x="497" y="1076"/>
                  </a:cubicBezTo>
                  <a:cubicBezTo>
                    <a:pt x="511" y="1090"/>
                    <a:pt x="526" y="1095"/>
                    <a:pt x="540" y="1095"/>
                  </a:cubicBezTo>
                  <a:cubicBezTo>
                    <a:pt x="575" y="1095"/>
                    <a:pt x="603" y="1062"/>
                    <a:pt x="592" y="1028"/>
                  </a:cubicBezTo>
                  <a:cubicBezTo>
                    <a:pt x="560" y="854"/>
                    <a:pt x="465" y="695"/>
                    <a:pt x="386" y="553"/>
                  </a:cubicBezTo>
                  <a:cubicBezTo>
                    <a:pt x="307" y="363"/>
                    <a:pt x="212" y="204"/>
                    <a:pt x="117" y="30"/>
                  </a:cubicBezTo>
                  <a:cubicBezTo>
                    <a:pt x="106" y="9"/>
                    <a:pt x="89" y="0"/>
                    <a:pt x="71" y="0"/>
                  </a:cubicBez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 name="Google Shape;4851;p50"/>
            <p:cNvSpPr/>
            <p:nvPr/>
          </p:nvSpPr>
          <p:spPr>
            <a:xfrm>
              <a:off x="3703775" y="3102775"/>
              <a:ext cx="25275" cy="21575"/>
            </a:xfrm>
            <a:custGeom>
              <a:avLst/>
              <a:gdLst/>
              <a:ahLst/>
              <a:cxnLst/>
              <a:rect l="l" t="t" r="r" b="b"/>
              <a:pathLst>
                <a:path w="1011" h="863" extrusionOk="0">
                  <a:moveTo>
                    <a:pt x="117" y="0"/>
                  </a:moveTo>
                  <a:cubicBezTo>
                    <a:pt x="59" y="0"/>
                    <a:pt x="0" y="80"/>
                    <a:pt x="50" y="130"/>
                  </a:cubicBezTo>
                  <a:cubicBezTo>
                    <a:pt x="320" y="400"/>
                    <a:pt x="589" y="685"/>
                    <a:pt x="922" y="859"/>
                  </a:cubicBezTo>
                  <a:cubicBezTo>
                    <a:pt x="928" y="861"/>
                    <a:pt x="934" y="862"/>
                    <a:pt x="940" y="862"/>
                  </a:cubicBezTo>
                  <a:cubicBezTo>
                    <a:pt x="980" y="862"/>
                    <a:pt x="1010" y="821"/>
                    <a:pt x="969" y="780"/>
                  </a:cubicBezTo>
                  <a:cubicBezTo>
                    <a:pt x="731" y="510"/>
                    <a:pt x="430" y="289"/>
                    <a:pt x="161" y="19"/>
                  </a:cubicBezTo>
                  <a:cubicBezTo>
                    <a:pt x="148" y="6"/>
                    <a:pt x="132" y="0"/>
                    <a:pt x="117" y="0"/>
                  </a:cubicBez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 name="Google Shape;4852;p50"/>
            <p:cNvSpPr/>
            <p:nvPr/>
          </p:nvSpPr>
          <p:spPr>
            <a:xfrm>
              <a:off x="3689700" y="3060125"/>
              <a:ext cx="13650" cy="21850"/>
            </a:xfrm>
            <a:custGeom>
              <a:avLst/>
              <a:gdLst/>
              <a:ahLst/>
              <a:cxnLst/>
              <a:rect l="l" t="t" r="r" b="b"/>
              <a:pathLst>
                <a:path w="546" h="874" extrusionOk="0">
                  <a:moveTo>
                    <a:pt x="89" y="1"/>
                  </a:moveTo>
                  <a:cubicBezTo>
                    <a:pt x="48" y="1"/>
                    <a:pt x="1" y="40"/>
                    <a:pt x="11" y="94"/>
                  </a:cubicBezTo>
                  <a:cubicBezTo>
                    <a:pt x="75" y="347"/>
                    <a:pt x="217" y="680"/>
                    <a:pt x="407" y="854"/>
                  </a:cubicBezTo>
                  <a:cubicBezTo>
                    <a:pt x="421" y="867"/>
                    <a:pt x="438" y="873"/>
                    <a:pt x="456" y="873"/>
                  </a:cubicBezTo>
                  <a:cubicBezTo>
                    <a:pt x="500" y="873"/>
                    <a:pt x="545" y="836"/>
                    <a:pt x="534" y="791"/>
                  </a:cubicBezTo>
                  <a:cubicBezTo>
                    <a:pt x="487" y="664"/>
                    <a:pt x="407" y="537"/>
                    <a:pt x="344" y="426"/>
                  </a:cubicBezTo>
                  <a:cubicBezTo>
                    <a:pt x="281" y="300"/>
                    <a:pt x="217" y="157"/>
                    <a:pt x="138" y="30"/>
                  </a:cubicBezTo>
                  <a:cubicBezTo>
                    <a:pt x="128" y="10"/>
                    <a:pt x="109" y="1"/>
                    <a:pt x="89" y="1"/>
                  </a:cubicBez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 name="Google Shape;4853;p50"/>
            <p:cNvSpPr/>
            <p:nvPr/>
          </p:nvSpPr>
          <p:spPr>
            <a:xfrm>
              <a:off x="3649300" y="3065425"/>
              <a:ext cx="20300" cy="26150"/>
            </a:xfrm>
            <a:custGeom>
              <a:avLst/>
              <a:gdLst/>
              <a:ahLst/>
              <a:cxnLst/>
              <a:rect l="l" t="t" r="r" b="b"/>
              <a:pathLst>
                <a:path w="812" h="1046" extrusionOk="0">
                  <a:moveTo>
                    <a:pt x="62" y="1"/>
                  </a:moveTo>
                  <a:cubicBezTo>
                    <a:pt x="31" y="1"/>
                    <a:pt x="1" y="25"/>
                    <a:pt x="11" y="56"/>
                  </a:cubicBezTo>
                  <a:cubicBezTo>
                    <a:pt x="91" y="420"/>
                    <a:pt x="344" y="864"/>
                    <a:pt x="693" y="1038"/>
                  </a:cubicBezTo>
                  <a:cubicBezTo>
                    <a:pt x="703" y="1043"/>
                    <a:pt x="713" y="1045"/>
                    <a:pt x="722" y="1045"/>
                  </a:cubicBezTo>
                  <a:cubicBezTo>
                    <a:pt x="773" y="1045"/>
                    <a:pt x="812" y="983"/>
                    <a:pt x="772" y="943"/>
                  </a:cubicBezTo>
                  <a:cubicBezTo>
                    <a:pt x="645" y="785"/>
                    <a:pt x="502" y="658"/>
                    <a:pt x="376" y="499"/>
                  </a:cubicBezTo>
                  <a:cubicBezTo>
                    <a:pt x="281" y="341"/>
                    <a:pt x="186" y="183"/>
                    <a:pt x="106" y="24"/>
                  </a:cubicBezTo>
                  <a:cubicBezTo>
                    <a:pt x="95" y="8"/>
                    <a:pt x="78" y="1"/>
                    <a:pt x="62" y="1"/>
                  </a:cubicBez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 name="Google Shape;4854;p50"/>
            <p:cNvSpPr/>
            <p:nvPr/>
          </p:nvSpPr>
          <p:spPr>
            <a:xfrm>
              <a:off x="3685950" y="3108825"/>
              <a:ext cx="28375" cy="23275"/>
            </a:xfrm>
            <a:custGeom>
              <a:avLst/>
              <a:gdLst/>
              <a:ahLst/>
              <a:cxnLst/>
              <a:rect l="l" t="t" r="r" b="b"/>
              <a:pathLst>
                <a:path w="1135" h="931" extrusionOk="0">
                  <a:moveTo>
                    <a:pt x="102" y="0"/>
                  </a:moveTo>
                  <a:cubicBezTo>
                    <a:pt x="49" y="0"/>
                    <a:pt x="0" y="60"/>
                    <a:pt x="50" y="110"/>
                  </a:cubicBezTo>
                  <a:cubicBezTo>
                    <a:pt x="351" y="379"/>
                    <a:pt x="668" y="712"/>
                    <a:pt x="1017" y="918"/>
                  </a:cubicBezTo>
                  <a:cubicBezTo>
                    <a:pt x="1029" y="927"/>
                    <a:pt x="1041" y="931"/>
                    <a:pt x="1052" y="931"/>
                  </a:cubicBezTo>
                  <a:cubicBezTo>
                    <a:pt x="1100" y="931"/>
                    <a:pt x="1134" y="861"/>
                    <a:pt x="1096" y="823"/>
                  </a:cubicBezTo>
                  <a:cubicBezTo>
                    <a:pt x="827" y="522"/>
                    <a:pt x="462" y="268"/>
                    <a:pt x="145" y="15"/>
                  </a:cubicBezTo>
                  <a:cubicBezTo>
                    <a:pt x="132" y="5"/>
                    <a:pt x="117" y="0"/>
                    <a:pt x="102" y="0"/>
                  </a:cubicBez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 name="Google Shape;4855;p50"/>
            <p:cNvSpPr/>
            <p:nvPr/>
          </p:nvSpPr>
          <p:spPr>
            <a:xfrm>
              <a:off x="3828300" y="3120300"/>
              <a:ext cx="17500" cy="15925"/>
            </a:xfrm>
            <a:custGeom>
              <a:avLst/>
              <a:gdLst/>
              <a:ahLst/>
              <a:cxnLst/>
              <a:rect l="l" t="t" r="r" b="b"/>
              <a:pathLst>
                <a:path w="700" h="637" extrusionOk="0">
                  <a:moveTo>
                    <a:pt x="608" y="1"/>
                  </a:moveTo>
                  <a:cubicBezTo>
                    <a:pt x="594" y="1"/>
                    <a:pt x="580" y="5"/>
                    <a:pt x="567" y="15"/>
                  </a:cubicBezTo>
                  <a:cubicBezTo>
                    <a:pt x="487" y="126"/>
                    <a:pt x="392" y="221"/>
                    <a:pt x="281" y="316"/>
                  </a:cubicBezTo>
                  <a:cubicBezTo>
                    <a:pt x="186" y="396"/>
                    <a:pt x="91" y="475"/>
                    <a:pt x="28" y="570"/>
                  </a:cubicBezTo>
                  <a:cubicBezTo>
                    <a:pt x="1" y="597"/>
                    <a:pt x="20" y="636"/>
                    <a:pt x="57" y="636"/>
                  </a:cubicBezTo>
                  <a:cubicBezTo>
                    <a:pt x="63" y="636"/>
                    <a:pt x="69" y="635"/>
                    <a:pt x="75" y="633"/>
                  </a:cubicBezTo>
                  <a:cubicBezTo>
                    <a:pt x="313" y="554"/>
                    <a:pt x="503" y="301"/>
                    <a:pt x="662" y="110"/>
                  </a:cubicBezTo>
                  <a:cubicBezTo>
                    <a:pt x="699" y="61"/>
                    <a:pt x="658" y="1"/>
                    <a:pt x="608" y="1"/>
                  </a:cubicBez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4856;p50"/>
            <p:cNvSpPr/>
            <p:nvPr/>
          </p:nvSpPr>
          <p:spPr>
            <a:xfrm>
              <a:off x="3836125" y="3132125"/>
              <a:ext cx="28925" cy="16300"/>
            </a:xfrm>
            <a:custGeom>
              <a:avLst/>
              <a:gdLst/>
              <a:ahLst/>
              <a:cxnLst/>
              <a:rect l="l" t="t" r="r" b="b"/>
              <a:pathLst>
                <a:path w="1157" h="652" extrusionOk="0">
                  <a:moveTo>
                    <a:pt x="1085" y="1"/>
                  </a:moveTo>
                  <a:cubicBezTo>
                    <a:pt x="1071" y="1"/>
                    <a:pt x="1058" y="6"/>
                    <a:pt x="1046" y="18"/>
                  </a:cubicBezTo>
                  <a:cubicBezTo>
                    <a:pt x="745" y="255"/>
                    <a:pt x="396" y="382"/>
                    <a:pt x="63" y="556"/>
                  </a:cubicBezTo>
                  <a:cubicBezTo>
                    <a:pt x="0" y="572"/>
                    <a:pt x="48" y="651"/>
                    <a:pt x="95" y="651"/>
                  </a:cubicBezTo>
                  <a:cubicBezTo>
                    <a:pt x="475" y="588"/>
                    <a:pt x="840" y="350"/>
                    <a:pt x="1109" y="81"/>
                  </a:cubicBezTo>
                  <a:cubicBezTo>
                    <a:pt x="1157" y="45"/>
                    <a:pt x="1124" y="1"/>
                    <a:pt x="1085" y="1"/>
                  </a:cubicBez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 name="Google Shape;4857;p50"/>
            <p:cNvSpPr/>
            <p:nvPr/>
          </p:nvSpPr>
          <p:spPr>
            <a:xfrm>
              <a:off x="3793725" y="3096700"/>
              <a:ext cx="7550" cy="30225"/>
            </a:xfrm>
            <a:custGeom>
              <a:avLst/>
              <a:gdLst/>
              <a:ahLst/>
              <a:cxnLst/>
              <a:rect l="l" t="t" r="r" b="b"/>
              <a:pathLst>
                <a:path w="302" h="1209" extrusionOk="0">
                  <a:moveTo>
                    <a:pt x="176" y="0"/>
                  </a:moveTo>
                  <a:cubicBezTo>
                    <a:pt x="150" y="0"/>
                    <a:pt x="121" y="21"/>
                    <a:pt x="112" y="56"/>
                  </a:cubicBezTo>
                  <a:cubicBezTo>
                    <a:pt x="96" y="231"/>
                    <a:pt x="96" y="421"/>
                    <a:pt x="80" y="611"/>
                  </a:cubicBezTo>
                  <a:cubicBezTo>
                    <a:pt x="64" y="785"/>
                    <a:pt x="17" y="975"/>
                    <a:pt x="1" y="1150"/>
                  </a:cubicBezTo>
                  <a:cubicBezTo>
                    <a:pt x="1" y="1188"/>
                    <a:pt x="30" y="1209"/>
                    <a:pt x="60" y="1209"/>
                  </a:cubicBezTo>
                  <a:cubicBezTo>
                    <a:pt x="79" y="1209"/>
                    <a:pt x="99" y="1200"/>
                    <a:pt x="112" y="1181"/>
                  </a:cubicBezTo>
                  <a:cubicBezTo>
                    <a:pt x="270" y="864"/>
                    <a:pt x="302" y="389"/>
                    <a:pt x="223" y="41"/>
                  </a:cubicBezTo>
                  <a:cubicBezTo>
                    <a:pt x="216" y="13"/>
                    <a:pt x="197" y="0"/>
                    <a:pt x="176" y="0"/>
                  </a:cubicBez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 name="Google Shape;4858;p50"/>
            <p:cNvSpPr/>
            <p:nvPr/>
          </p:nvSpPr>
          <p:spPr>
            <a:xfrm>
              <a:off x="3769175" y="3090100"/>
              <a:ext cx="9925" cy="32200"/>
            </a:xfrm>
            <a:custGeom>
              <a:avLst/>
              <a:gdLst/>
              <a:ahLst/>
              <a:cxnLst/>
              <a:rect l="l" t="t" r="r" b="b"/>
              <a:pathLst>
                <a:path w="397" h="1288" extrusionOk="0">
                  <a:moveTo>
                    <a:pt x="69" y="1"/>
                  </a:moveTo>
                  <a:cubicBezTo>
                    <a:pt x="37" y="1"/>
                    <a:pt x="1" y="28"/>
                    <a:pt x="1" y="67"/>
                  </a:cubicBezTo>
                  <a:cubicBezTo>
                    <a:pt x="80" y="463"/>
                    <a:pt x="127" y="907"/>
                    <a:pt x="302" y="1271"/>
                  </a:cubicBezTo>
                  <a:cubicBezTo>
                    <a:pt x="313" y="1282"/>
                    <a:pt x="328" y="1287"/>
                    <a:pt x="343" y="1287"/>
                  </a:cubicBezTo>
                  <a:cubicBezTo>
                    <a:pt x="370" y="1287"/>
                    <a:pt x="397" y="1270"/>
                    <a:pt x="397" y="1239"/>
                  </a:cubicBezTo>
                  <a:cubicBezTo>
                    <a:pt x="381" y="843"/>
                    <a:pt x="223" y="431"/>
                    <a:pt x="112" y="35"/>
                  </a:cubicBezTo>
                  <a:cubicBezTo>
                    <a:pt x="106" y="11"/>
                    <a:pt x="88" y="1"/>
                    <a:pt x="69" y="1"/>
                  </a:cubicBez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 name="Google Shape;4859;p50"/>
            <p:cNvSpPr/>
            <p:nvPr/>
          </p:nvSpPr>
          <p:spPr>
            <a:xfrm>
              <a:off x="3727550" y="3102200"/>
              <a:ext cx="30800" cy="34650"/>
            </a:xfrm>
            <a:custGeom>
              <a:avLst/>
              <a:gdLst/>
              <a:ahLst/>
              <a:cxnLst/>
              <a:rect l="l" t="t" r="r" b="b"/>
              <a:pathLst>
                <a:path w="1232" h="1386" extrusionOk="0">
                  <a:moveTo>
                    <a:pt x="92" y="0"/>
                  </a:moveTo>
                  <a:cubicBezTo>
                    <a:pt x="46" y="0"/>
                    <a:pt x="0" y="45"/>
                    <a:pt x="34" y="90"/>
                  </a:cubicBezTo>
                  <a:cubicBezTo>
                    <a:pt x="303" y="549"/>
                    <a:pt x="652" y="1072"/>
                    <a:pt x="1111" y="1373"/>
                  </a:cubicBezTo>
                  <a:cubicBezTo>
                    <a:pt x="1126" y="1382"/>
                    <a:pt x="1140" y="1386"/>
                    <a:pt x="1152" y="1386"/>
                  </a:cubicBezTo>
                  <a:cubicBezTo>
                    <a:pt x="1206" y="1386"/>
                    <a:pt x="1232" y="1314"/>
                    <a:pt x="1206" y="1262"/>
                  </a:cubicBezTo>
                  <a:cubicBezTo>
                    <a:pt x="1032" y="1056"/>
                    <a:pt x="842" y="898"/>
                    <a:pt x="668" y="692"/>
                  </a:cubicBezTo>
                  <a:cubicBezTo>
                    <a:pt x="478" y="486"/>
                    <a:pt x="303" y="264"/>
                    <a:pt x="145" y="26"/>
                  </a:cubicBezTo>
                  <a:cubicBezTo>
                    <a:pt x="131" y="8"/>
                    <a:pt x="112" y="0"/>
                    <a:pt x="92" y="0"/>
                  </a:cubicBez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42" name="Google Shape;4645;p50"/>
          <p:cNvGrpSpPr/>
          <p:nvPr/>
        </p:nvGrpSpPr>
        <p:grpSpPr>
          <a:xfrm>
            <a:off x="4734611" y="3630358"/>
            <a:ext cx="466782" cy="431004"/>
            <a:chOff x="3511700" y="2546500"/>
            <a:chExt cx="639825" cy="602150"/>
          </a:xfrm>
        </p:grpSpPr>
        <p:sp>
          <p:nvSpPr>
            <p:cNvPr id="843" name="Google Shape;4646;p50"/>
            <p:cNvSpPr/>
            <p:nvPr/>
          </p:nvSpPr>
          <p:spPr>
            <a:xfrm>
              <a:off x="4019750" y="2774325"/>
              <a:ext cx="131775" cy="171500"/>
            </a:xfrm>
            <a:custGeom>
              <a:avLst/>
              <a:gdLst/>
              <a:ahLst/>
              <a:cxnLst/>
              <a:rect l="l" t="t" r="r" b="b"/>
              <a:pathLst>
                <a:path w="5271" h="6860" extrusionOk="0">
                  <a:moveTo>
                    <a:pt x="3842" y="1"/>
                  </a:moveTo>
                  <a:lnTo>
                    <a:pt x="3144" y="33"/>
                  </a:lnTo>
                  <a:lnTo>
                    <a:pt x="2477" y="239"/>
                  </a:lnTo>
                  <a:lnTo>
                    <a:pt x="1858" y="588"/>
                  </a:lnTo>
                  <a:lnTo>
                    <a:pt x="1572" y="811"/>
                  </a:lnTo>
                  <a:lnTo>
                    <a:pt x="1318" y="1049"/>
                  </a:lnTo>
                  <a:lnTo>
                    <a:pt x="873" y="1589"/>
                  </a:lnTo>
                  <a:lnTo>
                    <a:pt x="302" y="2494"/>
                  </a:lnTo>
                  <a:lnTo>
                    <a:pt x="0" y="3129"/>
                  </a:lnTo>
                  <a:lnTo>
                    <a:pt x="540" y="6859"/>
                  </a:lnTo>
                  <a:lnTo>
                    <a:pt x="1302" y="6415"/>
                  </a:lnTo>
                  <a:lnTo>
                    <a:pt x="2747" y="5399"/>
                  </a:lnTo>
                  <a:lnTo>
                    <a:pt x="3699" y="4494"/>
                  </a:lnTo>
                  <a:lnTo>
                    <a:pt x="4239" y="3827"/>
                  </a:lnTo>
                  <a:lnTo>
                    <a:pt x="4699" y="3097"/>
                  </a:lnTo>
                  <a:lnTo>
                    <a:pt x="5049" y="2319"/>
                  </a:lnTo>
                  <a:lnTo>
                    <a:pt x="5176" y="1906"/>
                  </a:lnTo>
                  <a:lnTo>
                    <a:pt x="5239" y="1652"/>
                  </a:lnTo>
                  <a:lnTo>
                    <a:pt x="5271" y="1128"/>
                  </a:lnTo>
                  <a:lnTo>
                    <a:pt x="5192" y="874"/>
                  </a:lnTo>
                  <a:lnTo>
                    <a:pt x="5128" y="715"/>
                  </a:lnTo>
                  <a:lnTo>
                    <a:pt x="4922" y="461"/>
                  </a:lnTo>
                  <a:lnTo>
                    <a:pt x="4509" y="176"/>
                  </a:lnTo>
                  <a:lnTo>
                    <a:pt x="4191" y="80"/>
                  </a:lnTo>
                  <a:lnTo>
                    <a:pt x="3842" y="1"/>
                  </a:lnTo>
                  <a:close/>
                </a:path>
              </a:pathLst>
            </a:custGeom>
            <a:solidFill>
              <a:srgbClr val="D33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 name="Google Shape;4647;p50"/>
            <p:cNvSpPr/>
            <p:nvPr/>
          </p:nvSpPr>
          <p:spPr>
            <a:xfrm>
              <a:off x="3933225" y="2633050"/>
              <a:ext cx="149250" cy="200050"/>
            </a:xfrm>
            <a:custGeom>
              <a:avLst/>
              <a:gdLst/>
              <a:ahLst/>
              <a:cxnLst/>
              <a:rect l="l" t="t" r="r" b="b"/>
              <a:pathLst>
                <a:path w="5970" h="8002" extrusionOk="0">
                  <a:moveTo>
                    <a:pt x="4223" y="0"/>
                  </a:moveTo>
                  <a:lnTo>
                    <a:pt x="3731" y="16"/>
                  </a:lnTo>
                  <a:lnTo>
                    <a:pt x="3271" y="143"/>
                  </a:lnTo>
                  <a:lnTo>
                    <a:pt x="2826" y="365"/>
                  </a:lnTo>
                  <a:lnTo>
                    <a:pt x="2620" y="508"/>
                  </a:lnTo>
                  <a:lnTo>
                    <a:pt x="2254" y="826"/>
                  </a:lnTo>
                  <a:lnTo>
                    <a:pt x="1651" y="1572"/>
                  </a:lnTo>
                  <a:lnTo>
                    <a:pt x="1381" y="1985"/>
                  </a:lnTo>
                  <a:lnTo>
                    <a:pt x="1096" y="2461"/>
                  </a:lnTo>
                  <a:lnTo>
                    <a:pt x="572" y="3429"/>
                  </a:lnTo>
                  <a:lnTo>
                    <a:pt x="175" y="4445"/>
                  </a:lnTo>
                  <a:lnTo>
                    <a:pt x="0" y="5509"/>
                  </a:lnTo>
                  <a:lnTo>
                    <a:pt x="0" y="6049"/>
                  </a:lnTo>
                  <a:lnTo>
                    <a:pt x="3572" y="8002"/>
                  </a:lnTo>
                  <a:lnTo>
                    <a:pt x="4112" y="7176"/>
                  </a:lnTo>
                  <a:lnTo>
                    <a:pt x="5049" y="5446"/>
                  </a:lnTo>
                  <a:lnTo>
                    <a:pt x="5430" y="4541"/>
                  </a:lnTo>
                  <a:lnTo>
                    <a:pt x="5684" y="3921"/>
                  </a:lnTo>
                  <a:lnTo>
                    <a:pt x="5922" y="2969"/>
                  </a:lnTo>
                  <a:lnTo>
                    <a:pt x="5969" y="2318"/>
                  </a:lnTo>
                  <a:lnTo>
                    <a:pt x="5954" y="2000"/>
                  </a:lnTo>
                  <a:lnTo>
                    <a:pt x="5906" y="1667"/>
                  </a:lnTo>
                  <a:lnTo>
                    <a:pt x="5668" y="1048"/>
                  </a:lnTo>
                  <a:lnTo>
                    <a:pt x="5287" y="524"/>
                  </a:lnTo>
                  <a:lnTo>
                    <a:pt x="4763" y="143"/>
                  </a:lnTo>
                  <a:lnTo>
                    <a:pt x="4461" y="48"/>
                  </a:lnTo>
                  <a:lnTo>
                    <a:pt x="4223" y="0"/>
                  </a:lnTo>
                  <a:close/>
                </a:path>
              </a:pathLst>
            </a:custGeom>
            <a:solidFill>
              <a:srgbClr val="D33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 name="Google Shape;4648;p50"/>
            <p:cNvSpPr/>
            <p:nvPr/>
          </p:nvSpPr>
          <p:spPr>
            <a:xfrm>
              <a:off x="3822075" y="2546500"/>
              <a:ext cx="141725" cy="206025"/>
            </a:xfrm>
            <a:custGeom>
              <a:avLst/>
              <a:gdLst/>
              <a:ahLst/>
              <a:cxnLst/>
              <a:rect l="l" t="t" r="r" b="b"/>
              <a:pathLst>
                <a:path w="5669" h="8241" extrusionOk="0">
                  <a:moveTo>
                    <a:pt x="2731" y="1"/>
                  </a:moveTo>
                  <a:lnTo>
                    <a:pt x="2335" y="49"/>
                  </a:lnTo>
                  <a:lnTo>
                    <a:pt x="2144" y="112"/>
                  </a:lnTo>
                  <a:lnTo>
                    <a:pt x="1890" y="255"/>
                  </a:lnTo>
                  <a:lnTo>
                    <a:pt x="1493" y="636"/>
                  </a:lnTo>
                  <a:lnTo>
                    <a:pt x="1318" y="858"/>
                  </a:lnTo>
                  <a:lnTo>
                    <a:pt x="1049" y="1208"/>
                  </a:lnTo>
                  <a:lnTo>
                    <a:pt x="620" y="1986"/>
                  </a:lnTo>
                  <a:lnTo>
                    <a:pt x="302" y="2811"/>
                  </a:lnTo>
                  <a:lnTo>
                    <a:pt x="96" y="3684"/>
                  </a:lnTo>
                  <a:lnTo>
                    <a:pt x="1" y="4557"/>
                  </a:lnTo>
                  <a:lnTo>
                    <a:pt x="17" y="5447"/>
                  </a:lnTo>
                  <a:lnTo>
                    <a:pt x="144" y="6336"/>
                  </a:lnTo>
                  <a:lnTo>
                    <a:pt x="382" y="7177"/>
                  </a:lnTo>
                  <a:lnTo>
                    <a:pt x="556" y="7590"/>
                  </a:lnTo>
                  <a:lnTo>
                    <a:pt x="5176" y="8241"/>
                  </a:lnTo>
                  <a:lnTo>
                    <a:pt x="5319" y="7844"/>
                  </a:lnTo>
                  <a:lnTo>
                    <a:pt x="5526" y="7018"/>
                  </a:lnTo>
                  <a:lnTo>
                    <a:pt x="5637" y="6161"/>
                  </a:lnTo>
                  <a:lnTo>
                    <a:pt x="5669" y="5320"/>
                  </a:lnTo>
                  <a:lnTo>
                    <a:pt x="5621" y="4462"/>
                  </a:lnTo>
                  <a:lnTo>
                    <a:pt x="5478" y="3621"/>
                  </a:lnTo>
                  <a:lnTo>
                    <a:pt x="5240" y="2795"/>
                  </a:lnTo>
                  <a:lnTo>
                    <a:pt x="4922" y="2001"/>
                  </a:lnTo>
                  <a:lnTo>
                    <a:pt x="4732" y="1620"/>
                  </a:lnTo>
                  <a:lnTo>
                    <a:pt x="4525" y="1255"/>
                  </a:lnTo>
                  <a:lnTo>
                    <a:pt x="4017" y="604"/>
                  </a:lnTo>
                  <a:lnTo>
                    <a:pt x="3700" y="350"/>
                  </a:lnTo>
                  <a:lnTo>
                    <a:pt x="3525" y="239"/>
                  </a:lnTo>
                  <a:lnTo>
                    <a:pt x="3144" y="80"/>
                  </a:lnTo>
                  <a:lnTo>
                    <a:pt x="2731" y="1"/>
                  </a:lnTo>
                  <a:close/>
                </a:path>
              </a:pathLst>
            </a:custGeom>
            <a:solidFill>
              <a:srgbClr val="D33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4649;p50"/>
            <p:cNvSpPr/>
            <p:nvPr/>
          </p:nvSpPr>
          <p:spPr>
            <a:xfrm>
              <a:off x="3676825" y="2564375"/>
              <a:ext cx="151225" cy="226650"/>
            </a:xfrm>
            <a:custGeom>
              <a:avLst/>
              <a:gdLst/>
              <a:ahLst/>
              <a:cxnLst/>
              <a:rect l="l" t="t" r="r" b="b"/>
              <a:pathLst>
                <a:path w="6049" h="9066" extrusionOk="0">
                  <a:moveTo>
                    <a:pt x="2064" y="0"/>
                  </a:moveTo>
                  <a:lnTo>
                    <a:pt x="1826" y="32"/>
                  </a:lnTo>
                  <a:lnTo>
                    <a:pt x="1635" y="96"/>
                  </a:lnTo>
                  <a:lnTo>
                    <a:pt x="1286" y="318"/>
                  </a:lnTo>
                  <a:lnTo>
                    <a:pt x="873" y="762"/>
                  </a:lnTo>
                  <a:lnTo>
                    <a:pt x="651" y="1128"/>
                  </a:lnTo>
                  <a:lnTo>
                    <a:pt x="429" y="1588"/>
                  </a:lnTo>
                  <a:lnTo>
                    <a:pt x="127" y="2588"/>
                  </a:lnTo>
                  <a:lnTo>
                    <a:pt x="0" y="3636"/>
                  </a:lnTo>
                  <a:lnTo>
                    <a:pt x="64" y="4700"/>
                  </a:lnTo>
                  <a:lnTo>
                    <a:pt x="159" y="5224"/>
                  </a:lnTo>
                  <a:lnTo>
                    <a:pt x="270" y="5732"/>
                  </a:lnTo>
                  <a:lnTo>
                    <a:pt x="603" y="6732"/>
                  </a:lnTo>
                  <a:lnTo>
                    <a:pt x="1032" y="7685"/>
                  </a:lnTo>
                  <a:lnTo>
                    <a:pt x="1540" y="8621"/>
                  </a:lnTo>
                  <a:lnTo>
                    <a:pt x="1826" y="9066"/>
                  </a:lnTo>
                  <a:lnTo>
                    <a:pt x="6049" y="6668"/>
                  </a:lnTo>
                  <a:lnTo>
                    <a:pt x="5922" y="5843"/>
                  </a:lnTo>
                  <a:lnTo>
                    <a:pt x="5557" y="4192"/>
                  </a:lnTo>
                  <a:lnTo>
                    <a:pt x="5176" y="3001"/>
                  </a:lnTo>
                  <a:lnTo>
                    <a:pt x="4826" y="2255"/>
                  </a:lnTo>
                  <a:lnTo>
                    <a:pt x="4398" y="1556"/>
                  </a:lnTo>
                  <a:lnTo>
                    <a:pt x="3890" y="937"/>
                  </a:lnTo>
                  <a:lnTo>
                    <a:pt x="3588" y="651"/>
                  </a:lnTo>
                  <a:lnTo>
                    <a:pt x="3398" y="493"/>
                  </a:lnTo>
                  <a:lnTo>
                    <a:pt x="2985" y="223"/>
                  </a:lnTo>
                  <a:lnTo>
                    <a:pt x="2540" y="48"/>
                  </a:lnTo>
                  <a:lnTo>
                    <a:pt x="2064" y="0"/>
                  </a:lnTo>
                  <a:close/>
                </a:path>
              </a:pathLst>
            </a:custGeom>
            <a:solidFill>
              <a:srgbClr val="D33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4650;p50"/>
            <p:cNvSpPr/>
            <p:nvPr/>
          </p:nvSpPr>
          <p:spPr>
            <a:xfrm>
              <a:off x="3574425" y="2688600"/>
              <a:ext cx="140925" cy="179025"/>
            </a:xfrm>
            <a:custGeom>
              <a:avLst/>
              <a:gdLst/>
              <a:ahLst/>
              <a:cxnLst/>
              <a:rect l="l" t="t" r="r" b="b"/>
              <a:pathLst>
                <a:path w="5637" h="7161" extrusionOk="0">
                  <a:moveTo>
                    <a:pt x="1254" y="1"/>
                  </a:moveTo>
                  <a:lnTo>
                    <a:pt x="1095" y="32"/>
                  </a:lnTo>
                  <a:lnTo>
                    <a:pt x="810" y="112"/>
                  </a:lnTo>
                  <a:lnTo>
                    <a:pt x="381" y="493"/>
                  </a:lnTo>
                  <a:lnTo>
                    <a:pt x="111" y="1033"/>
                  </a:lnTo>
                  <a:lnTo>
                    <a:pt x="0" y="1636"/>
                  </a:lnTo>
                  <a:lnTo>
                    <a:pt x="32" y="1938"/>
                  </a:lnTo>
                  <a:lnTo>
                    <a:pt x="111" y="2366"/>
                  </a:lnTo>
                  <a:lnTo>
                    <a:pt x="429" y="3144"/>
                  </a:lnTo>
                  <a:lnTo>
                    <a:pt x="1191" y="4224"/>
                  </a:lnTo>
                  <a:lnTo>
                    <a:pt x="1778" y="4859"/>
                  </a:lnTo>
                  <a:lnTo>
                    <a:pt x="2826" y="6018"/>
                  </a:lnTo>
                  <a:lnTo>
                    <a:pt x="3890" y="7161"/>
                  </a:lnTo>
                  <a:lnTo>
                    <a:pt x="5636" y="3811"/>
                  </a:lnTo>
                  <a:lnTo>
                    <a:pt x="5382" y="3255"/>
                  </a:lnTo>
                  <a:lnTo>
                    <a:pt x="4715" y="2255"/>
                  </a:lnTo>
                  <a:lnTo>
                    <a:pt x="3890" y="1366"/>
                  </a:lnTo>
                  <a:lnTo>
                    <a:pt x="2921" y="620"/>
                  </a:lnTo>
                  <a:lnTo>
                    <a:pt x="2397" y="318"/>
                  </a:lnTo>
                  <a:lnTo>
                    <a:pt x="2080" y="159"/>
                  </a:lnTo>
                  <a:lnTo>
                    <a:pt x="1588" y="17"/>
                  </a:lnTo>
                  <a:lnTo>
                    <a:pt x="1254" y="1"/>
                  </a:lnTo>
                  <a:close/>
                </a:path>
              </a:pathLst>
            </a:custGeom>
            <a:solidFill>
              <a:srgbClr val="D33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 name="Google Shape;4651;p50"/>
            <p:cNvSpPr/>
            <p:nvPr/>
          </p:nvSpPr>
          <p:spPr>
            <a:xfrm>
              <a:off x="3511700" y="2789025"/>
              <a:ext cx="152450" cy="189750"/>
            </a:xfrm>
            <a:custGeom>
              <a:avLst/>
              <a:gdLst/>
              <a:ahLst/>
              <a:cxnLst/>
              <a:rect l="l" t="t" r="r" b="b"/>
              <a:pathLst>
                <a:path w="6098" h="7590" extrusionOk="0">
                  <a:moveTo>
                    <a:pt x="1445" y="0"/>
                  </a:moveTo>
                  <a:lnTo>
                    <a:pt x="1112" y="64"/>
                  </a:lnTo>
                  <a:lnTo>
                    <a:pt x="874" y="143"/>
                  </a:lnTo>
                  <a:lnTo>
                    <a:pt x="493" y="350"/>
                  </a:lnTo>
                  <a:lnTo>
                    <a:pt x="239" y="635"/>
                  </a:lnTo>
                  <a:lnTo>
                    <a:pt x="64" y="953"/>
                  </a:lnTo>
                  <a:lnTo>
                    <a:pt x="1" y="1334"/>
                  </a:lnTo>
                  <a:lnTo>
                    <a:pt x="16" y="1747"/>
                  </a:lnTo>
                  <a:lnTo>
                    <a:pt x="159" y="2398"/>
                  </a:lnTo>
                  <a:lnTo>
                    <a:pt x="556" y="3318"/>
                  </a:lnTo>
                  <a:lnTo>
                    <a:pt x="1112" y="4208"/>
                  </a:lnTo>
                  <a:lnTo>
                    <a:pt x="1731" y="5001"/>
                  </a:lnTo>
                  <a:lnTo>
                    <a:pt x="2350" y="5621"/>
                  </a:lnTo>
                  <a:lnTo>
                    <a:pt x="2620" y="5827"/>
                  </a:lnTo>
                  <a:lnTo>
                    <a:pt x="3303" y="6319"/>
                  </a:lnTo>
                  <a:lnTo>
                    <a:pt x="4763" y="7208"/>
                  </a:lnTo>
                  <a:lnTo>
                    <a:pt x="5510" y="7589"/>
                  </a:lnTo>
                  <a:lnTo>
                    <a:pt x="6097" y="2795"/>
                  </a:lnTo>
                  <a:lnTo>
                    <a:pt x="5637" y="2366"/>
                  </a:lnTo>
                  <a:lnTo>
                    <a:pt x="4478" y="1350"/>
                  </a:lnTo>
                  <a:lnTo>
                    <a:pt x="3477" y="651"/>
                  </a:lnTo>
                  <a:lnTo>
                    <a:pt x="2795" y="286"/>
                  </a:lnTo>
                  <a:lnTo>
                    <a:pt x="2112" y="48"/>
                  </a:lnTo>
                  <a:lnTo>
                    <a:pt x="1445" y="0"/>
                  </a:lnTo>
                  <a:close/>
                </a:path>
              </a:pathLst>
            </a:custGeom>
            <a:solidFill>
              <a:srgbClr val="D33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 name="Google Shape;4652;p50"/>
            <p:cNvSpPr/>
            <p:nvPr/>
          </p:nvSpPr>
          <p:spPr>
            <a:xfrm>
              <a:off x="3632350" y="2701300"/>
              <a:ext cx="403300" cy="349700"/>
            </a:xfrm>
            <a:custGeom>
              <a:avLst/>
              <a:gdLst/>
              <a:ahLst/>
              <a:cxnLst/>
              <a:rect l="l" t="t" r="r" b="b"/>
              <a:pathLst>
                <a:path w="16132" h="13988" extrusionOk="0">
                  <a:moveTo>
                    <a:pt x="9193" y="1"/>
                  </a:moveTo>
                  <a:lnTo>
                    <a:pt x="7621" y="159"/>
                  </a:lnTo>
                  <a:lnTo>
                    <a:pt x="6066" y="525"/>
                  </a:lnTo>
                  <a:lnTo>
                    <a:pt x="4589" y="1080"/>
                  </a:lnTo>
                  <a:lnTo>
                    <a:pt x="3256" y="1811"/>
                  </a:lnTo>
                  <a:lnTo>
                    <a:pt x="2398" y="2477"/>
                  </a:lnTo>
                  <a:lnTo>
                    <a:pt x="1906" y="2954"/>
                  </a:lnTo>
                  <a:lnTo>
                    <a:pt x="1684" y="3208"/>
                  </a:lnTo>
                  <a:lnTo>
                    <a:pt x="1366" y="3620"/>
                  </a:lnTo>
                  <a:lnTo>
                    <a:pt x="826" y="4525"/>
                  </a:lnTo>
                  <a:lnTo>
                    <a:pt x="414" y="5510"/>
                  </a:lnTo>
                  <a:lnTo>
                    <a:pt x="128" y="6510"/>
                  </a:lnTo>
                  <a:lnTo>
                    <a:pt x="1" y="7542"/>
                  </a:lnTo>
                  <a:lnTo>
                    <a:pt x="49" y="8574"/>
                  </a:lnTo>
                  <a:lnTo>
                    <a:pt x="255" y="9558"/>
                  </a:lnTo>
                  <a:lnTo>
                    <a:pt x="668" y="10479"/>
                  </a:lnTo>
                  <a:lnTo>
                    <a:pt x="969" y="10892"/>
                  </a:lnTo>
                  <a:lnTo>
                    <a:pt x="1303" y="11305"/>
                  </a:lnTo>
                  <a:lnTo>
                    <a:pt x="2081" y="11987"/>
                  </a:lnTo>
                  <a:lnTo>
                    <a:pt x="2986" y="12559"/>
                  </a:lnTo>
                  <a:lnTo>
                    <a:pt x="3938" y="13003"/>
                  </a:lnTo>
                  <a:lnTo>
                    <a:pt x="4430" y="13194"/>
                  </a:lnTo>
                  <a:lnTo>
                    <a:pt x="5050" y="13416"/>
                  </a:lnTo>
                  <a:lnTo>
                    <a:pt x="6320" y="13734"/>
                  </a:lnTo>
                  <a:lnTo>
                    <a:pt x="7637" y="13940"/>
                  </a:lnTo>
                  <a:lnTo>
                    <a:pt x="8939" y="13988"/>
                  </a:lnTo>
                  <a:lnTo>
                    <a:pt x="10225" y="13861"/>
                  </a:lnTo>
                  <a:lnTo>
                    <a:pt x="11464" y="13575"/>
                  </a:lnTo>
                  <a:lnTo>
                    <a:pt x="12622" y="13083"/>
                  </a:lnTo>
                  <a:lnTo>
                    <a:pt x="13670" y="12400"/>
                  </a:lnTo>
                  <a:lnTo>
                    <a:pt x="14147" y="11955"/>
                  </a:lnTo>
                  <a:lnTo>
                    <a:pt x="14448" y="11654"/>
                  </a:lnTo>
                  <a:lnTo>
                    <a:pt x="14956" y="10971"/>
                  </a:lnTo>
                  <a:lnTo>
                    <a:pt x="15385" y="10225"/>
                  </a:lnTo>
                  <a:lnTo>
                    <a:pt x="15702" y="9431"/>
                  </a:lnTo>
                  <a:lnTo>
                    <a:pt x="15941" y="8590"/>
                  </a:lnTo>
                  <a:lnTo>
                    <a:pt x="16083" y="7732"/>
                  </a:lnTo>
                  <a:lnTo>
                    <a:pt x="16131" y="6875"/>
                  </a:lnTo>
                  <a:lnTo>
                    <a:pt x="16083" y="6002"/>
                  </a:lnTo>
                  <a:lnTo>
                    <a:pt x="16020" y="5573"/>
                  </a:lnTo>
                  <a:lnTo>
                    <a:pt x="15956" y="5192"/>
                  </a:lnTo>
                  <a:lnTo>
                    <a:pt x="15766" y="4446"/>
                  </a:lnTo>
                  <a:lnTo>
                    <a:pt x="15480" y="3732"/>
                  </a:lnTo>
                  <a:lnTo>
                    <a:pt x="15147" y="3033"/>
                  </a:lnTo>
                  <a:lnTo>
                    <a:pt x="14734" y="2398"/>
                  </a:lnTo>
                  <a:lnTo>
                    <a:pt x="14242" y="1811"/>
                  </a:lnTo>
                  <a:lnTo>
                    <a:pt x="13686" y="1287"/>
                  </a:lnTo>
                  <a:lnTo>
                    <a:pt x="13067" y="858"/>
                  </a:lnTo>
                  <a:lnTo>
                    <a:pt x="12734" y="683"/>
                  </a:lnTo>
                  <a:lnTo>
                    <a:pt x="12416" y="541"/>
                  </a:lnTo>
                  <a:lnTo>
                    <a:pt x="11765" y="318"/>
                  </a:lnTo>
                  <a:lnTo>
                    <a:pt x="10717" y="80"/>
                  </a:lnTo>
                  <a:lnTo>
                    <a:pt x="9193" y="1"/>
                  </a:lnTo>
                  <a:close/>
                </a:path>
              </a:pathLst>
            </a:custGeom>
            <a:solidFill>
              <a:srgbClr val="5615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 name="Google Shape;4653;p50"/>
            <p:cNvSpPr/>
            <p:nvPr/>
          </p:nvSpPr>
          <p:spPr>
            <a:xfrm>
              <a:off x="3905825" y="2750925"/>
              <a:ext cx="65525" cy="45275"/>
            </a:xfrm>
            <a:custGeom>
              <a:avLst/>
              <a:gdLst/>
              <a:ahLst/>
              <a:cxnLst/>
              <a:rect l="l" t="t" r="r" b="b"/>
              <a:pathLst>
                <a:path w="2621" h="1811" extrusionOk="0">
                  <a:moveTo>
                    <a:pt x="128" y="0"/>
                  </a:moveTo>
                  <a:lnTo>
                    <a:pt x="32" y="48"/>
                  </a:lnTo>
                  <a:lnTo>
                    <a:pt x="1" y="143"/>
                  </a:lnTo>
                  <a:lnTo>
                    <a:pt x="16" y="238"/>
                  </a:lnTo>
                  <a:lnTo>
                    <a:pt x="64" y="270"/>
                  </a:lnTo>
                  <a:lnTo>
                    <a:pt x="715" y="588"/>
                  </a:lnTo>
                  <a:lnTo>
                    <a:pt x="1318" y="969"/>
                  </a:lnTo>
                  <a:lnTo>
                    <a:pt x="1604" y="1175"/>
                  </a:lnTo>
                  <a:lnTo>
                    <a:pt x="2160" y="1620"/>
                  </a:lnTo>
                  <a:lnTo>
                    <a:pt x="2461" y="1794"/>
                  </a:lnTo>
                  <a:lnTo>
                    <a:pt x="2541" y="1810"/>
                  </a:lnTo>
                  <a:lnTo>
                    <a:pt x="2620" y="1715"/>
                  </a:lnTo>
                  <a:lnTo>
                    <a:pt x="2604" y="1651"/>
                  </a:lnTo>
                  <a:lnTo>
                    <a:pt x="2414" y="1350"/>
                  </a:lnTo>
                  <a:lnTo>
                    <a:pt x="1842" y="873"/>
                  </a:lnTo>
                  <a:lnTo>
                    <a:pt x="1541" y="683"/>
                  </a:lnTo>
                  <a:lnTo>
                    <a:pt x="1223" y="477"/>
                  </a:lnTo>
                  <a:lnTo>
                    <a:pt x="540" y="143"/>
                  </a:lnTo>
                  <a:lnTo>
                    <a:pt x="191" y="0"/>
                  </a:lnTo>
                  <a:close/>
                </a:path>
              </a:pathLst>
            </a:custGeom>
            <a:solidFill>
              <a:srgbClr val="7A27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 name="Google Shape;4654;p50"/>
            <p:cNvSpPr/>
            <p:nvPr/>
          </p:nvSpPr>
          <p:spPr>
            <a:xfrm>
              <a:off x="3894325" y="2791000"/>
              <a:ext cx="47650" cy="37350"/>
            </a:xfrm>
            <a:custGeom>
              <a:avLst/>
              <a:gdLst/>
              <a:ahLst/>
              <a:cxnLst/>
              <a:rect l="l" t="t" r="r" b="b"/>
              <a:pathLst>
                <a:path w="1906" h="1494" extrusionOk="0">
                  <a:moveTo>
                    <a:pt x="95" y="1"/>
                  </a:moveTo>
                  <a:lnTo>
                    <a:pt x="16" y="48"/>
                  </a:lnTo>
                  <a:lnTo>
                    <a:pt x="0" y="144"/>
                  </a:lnTo>
                  <a:lnTo>
                    <a:pt x="32" y="239"/>
                  </a:lnTo>
                  <a:lnTo>
                    <a:pt x="95" y="255"/>
                  </a:lnTo>
                  <a:lnTo>
                    <a:pt x="365" y="350"/>
                  </a:lnTo>
                  <a:lnTo>
                    <a:pt x="873" y="604"/>
                  </a:lnTo>
                  <a:lnTo>
                    <a:pt x="1112" y="779"/>
                  </a:lnTo>
                  <a:lnTo>
                    <a:pt x="1286" y="953"/>
                  </a:lnTo>
                  <a:lnTo>
                    <a:pt x="1604" y="1334"/>
                  </a:lnTo>
                  <a:lnTo>
                    <a:pt x="1794" y="1477"/>
                  </a:lnTo>
                  <a:lnTo>
                    <a:pt x="1826" y="1493"/>
                  </a:lnTo>
                  <a:lnTo>
                    <a:pt x="1905" y="1445"/>
                  </a:lnTo>
                  <a:lnTo>
                    <a:pt x="1905" y="1414"/>
                  </a:lnTo>
                  <a:lnTo>
                    <a:pt x="1889" y="1271"/>
                  </a:lnTo>
                  <a:lnTo>
                    <a:pt x="1778" y="1017"/>
                  </a:lnTo>
                  <a:lnTo>
                    <a:pt x="1493" y="699"/>
                  </a:lnTo>
                  <a:lnTo>
                    <a:pt x="1270" y="525"/>
                  </a:lnTo>
                  <a:lnTo>
                    <a:pt x="1016" y="350"/>
                  </a:lnTo>
                  <a:lnTo>
                    <a:pt x="461" y="80"/>
                  </a:lnTo>
                  <a:lnTo>
                    <a:pt x="159" y="1"/>
                  </a:lnTo>
                  <a:close/>
                </a:path>
              </a:pathLst>
            </a:custGeom>
            <a:solidFill>
              <a:srgbClr val="7A27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 name="Google Shape;4655;p50"/>
            <p:cNvSpPr/>
            <p:nvPr/>
          </p:nvSpPr>
          <p:spPr>
            <a:xfrm>
              <a:off x="3811375" y="2737425"/>
              <a:ext cx="44075" cy="14300"/>
            </a:xfrm>
            <a:custGeom>
              <a:avLst/>
              <a:gdLst/>
              <a:ahLst/>
              <a:cxnLst/>
              <a:rect l="l" t="t" r="r" b="b"/>
              <a:pathLst>
                <a:path w="1763" h="572" extrusionOk="0">
                  <a:moveTo>
                    <a:pt x="1032" y="0"/>
                  </a:moveTo>
                  <a:lnTo>
                    <a:pt x="587" y="32"/>
                  </a:lnTo>
                  <a:lnTo>
                    <a:pt x="206" y="223"/>
                  </a:lnTo>
                  <a:lnTo>
                    <a:pt x="48" y="397"/>
                  </a:lnTo>
                  <a:lnTo>
                    <a:pt x="0" y="461"/>
                  </a:lnTo>
                  <a:lnTo>
                    <a:pt x="95" y="572"/>
                  </a:lnTo>
                  <a:lnTo>
                    <a:pt x="175" y="556"/>
                  </a:lnTo>
                  <a:lnTo>
                    <a:pt x="524" y="413"/>
                  </a:lnTo>
                  <a:lnTo>
                    <a:pt x="1032" y="318"/>
                  </a:lnTo>
                  <a:lnTo>
                    <a:pt x="1381" y="350"/>
                  </a:lnTo>
                  <a:lnTo>
                    <a:pt x="1572" y="429"/>
                  </a:lnTo>
                  <a:lnTo>
                    <a:pt x="1619" y="445"/>
                  </a:lnTo>
                  <a:lnTo>
                    <a:pt x="1715" y="381"/>
                  </a:lnTo>
                  <a:lnTo>
                    <a:pt x="1762" y="286"/>
                  </a:lnTo>
                  <a:lnTo>
                    <a:pt x="1731" y="175"/>
                  </a:lnTo>
                  <a:lnTo>
                    <a:pt x="1683" y="143"/>
                  </a:lnTo>
                  <a:lnTo>
                    <a:pt x="1477" y="64"/>
                  </a:lnTo>
                  <a:lnTo>
                    <a:pt x="1032" y="0"/>
                  </a:lnTo>
                  <a:close/>
                </a:path>
              </a:pathLst>
            </a:custGeom>
            <a:solidFill>
              <a:srgbClr val="7A27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 name="Google Shape;4656;p50"/>
            <p:cNvSpPr/>
            <p:nvPr/>
          </p:nvSpPr>
          <p:spPr>
            <a:xfrm>
              <a:off x="3828825" y="2769575"/>
              <a:ext cx="51225" cy="19875"/>
            </a:xfrm>
            <a:custGeom>
              <a:avLst/>
              <a:gdLst/>
              <a:ahLst/>
              <a:cxnLst/>
              <a:rect l="l" t="t" r="r" b="b"/>
              <a:pathLst>
                <a:path w="2049" h="795" extrusionOk="0">
                  <a:moveTo>
                    <a:pt x="1922" y="0"/>
                  </a:moveTo>
                  <a:lnTo>
                    <a:pt x="1429" y="16"/>
                  </a:lnTo>
                  <a:lnTo>
                    <a:pt x="652" y="207"/>
                  </a:lnTo>
                  <a:lnTo>
                    <a:pt x="207" y="461"/>
                  </a:lnTo>
                  <a:lnTo>
                    <a:pt x="32" y="635"/>
                  </a:lnTo>
                  <a:lnTo>
                    <a:pt x="1" y="683"/>
                  </a:lnTo>
                  <a:lnTo>
                    <a:pt x="48" y="794"/>
                  </a:lnTo>
                  <a:lnTo>
                    <a:pt x="128" y="794"/>
                  </a:lnTo>
                  <a:lnTo>
                    <a:pt x="540" y="604"/>
                  </a:lnTo>
                  <a:lnTo>
                    <a:pt x="953" y="429"/>
                  </a:lnTo>
                  <a:lnTo>
                    <a:pt x="1191" y="350"/>
                  </a:lnTo>
                  <a:lnTo>
                    <a:pt x="1683" y="286"/>
                  </a:lnTo>
                  <a:lnTo>
                    <a:pt x="1922" y="270"/>
                  </a:lnTo>
                  <a:lnTo>
                    <a:pt x="1985" y="270"/>
                  </a:lnTo>
                  <a:lnTo>
                    <a:pt x="2049" y="191"/>
                  </a:lnTo>
                  <a:lnTo>
                    <a:pt x="2049" y="80"/>
                  </a:lnTo>
                  <a:lnTo>
                    <a:pt x="1985" y="16"/>
                  </a:lnTo>
                  <a:lnTo>
                    <a:pt x="1922" y="0"/>
                  </a:lnTo>
                  <a:close/>
                </a:path>
              </a:pathLst>
            </a:custGeom>
            <a:solidFill>
              <a:srgbClr val="7A27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 name="Google Shape;4657;p50"/>
            <p:cNvSpPr/>
            <p:nvPr/>
          </p:nvSpPr>
          <p:spPr>
            <a:xfrm>
              <a:off x="3843900" y="2807275"/>
              <a:ext cx="54800" cy="18275"/>
            </a:xfrm>
            <a:custGeom>
              <a:avLst/>
              <a:gdLst/>
              <a:ahLst/>
              <a:cxnLst/>
              <a:rect l="l" t="t" r="r" b="b"/>
              <a:pathLst>
                <a:path w="2192" h="731" extrusionOk="0">
                  <a:moveTo>
                    <a:pt x="842" y="1"/>
                  </a:moveTo>
                  <a:lnTo>
                    <a:pt x="382" y="96"/>
                  </a:lnTo>
                  <a:lnTo>
                    <a:pt x="128" y="239"/>
                  </a:lnTo>
                  <a:lnTo>
                    <a:pt x="33" y="350"/>
                  </a:lnTo>
                  <a:lnTo>
                    <a:pt x="1" y="413"/>
                  </a:lnTo>
                  <a:lnTo>
                    <a:pt x="64" y="540"/>
                  </a:lnTo>
                  <a:lnTo>
                    <a:pt x="144" y="540"/>
                  </a:lnTo>
                  <a:lnTo>
                    <a:pt x="382" y="461"/>
                  </a:lnTo>
                  <a:lnTo>
                    <a:pt x="795" y="318"/>
                  </a:lnTo>
                  <a:lnTo>
                    <a:pt x="1049" y="302"/>
                  </a:lnTo>
                  <a:lnTo>
                    <a:pt x="1303" y="334"/>
                  </a:lnTo>
                  <a:lnTo>
                    <a:pt x="1779" y="525"/>
                  </a:lnTo>
                  <a:lnTo>
                    <a:pt x="1985" y="683"/>
                  </a:lnTo>
                  <a:lnTo>
                    <a:pt x="2065" y="731"/>
                  </a:lnTo>
                  <a:lnTo>
                    <a:pt x="2192" y="604"/>
                  </a:lnTo>
                  <a:lnTo>
                    <a:pt x="2144" y="525"/>
                  </a:lnTo>
                  <a:lnTo>
                    <a:pt x="1938" y="318"/>
                  </a:lnTo>
                  <a:lnTo>
                    <a:pt x="1414" y="64"/>
                  </a:lnTo>
                  <a:lnTo>
                    <a:pt x="1128" y="17"/>
                  </a:lnTo>
                  <a:lnTo>
                    <a:pt x="842" y="1"/>
                  </a:lnTo>
                  <a:close/>
                </a:path>
              </a:pathLst>
            </a:custGeom>
            <a:solidFill>
              <a:srgbClr val="7A27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 name="Google Shape;4658;p50"/>
            <p:cNvSpPr/>
            <p:nvPr/>
          </p:nvSpPr>
          <p:spPr>
            <a:xfrm>
              <a:off x="3760175" y="2781075"/>
              <a:ext cx="46050" cy="34950"/>
            </a:xfrm>
            <a:custGeom>
              <a:avLst/>
              <a:gdLst/>
              <a:ahLst/>
              <a:cxnLst/>
              <a:rect l="l" t="t" r="r" b="b"/>
              <a:pathLst>
                <a:path w="1842" h="1398" extrusionOk="0">
                  <a:moveTo>
                    <a:pt x="1699" y="1"/>
                  </a:moveTo>
                  <a:lnTo>
                    <a:pt x="1207" y="191"/>
                  </a:lnTo>
                  <a:lnTo>
                    <a:pt x="476" y="652"/>
                  </a:lnTo>
                  <a:lnTo>
                    <a:pt x="111" y="1065"/>
                  </a:lnTo>
                  <a:lnTo>
                    <a:pt x="0" y="1303"/>
                  </a:lnTo>
                  <a:lnTo>
                    <a:pt x="0" y="1350"/>
                  </a:lnTo>
                  <a:lnTo>
                    <a:pt x="64" y="1398"/>
                  </a:lnTo>
                  <a:lnTo>
                    <a:pt x="111" y="1382"/>
                  </a:lnTo>
                  <a:lnTo>
                    <a:pt x="460" y="1112"/>
                  </a:lnTo>
                  <a:lnTo>
                    <a:pt x="794" y="795"/>
                  </a:lnTo>
                  <a:lnTo>
                    <a:pt x="1016" y="636"/>
                  </a:lnTo>
                  <a:lnTo>
                    <a:pt x="1508" y="366"/>
                  </a:lnTo>
                  <a:lnTo>
                    <a:pt x="1762" y="255"/>
                  </a:lnTo>
                  <a:lnTo>
                    <a:pt x="1842" y="191"/>
                  </a:lnTo>
                  <a:lnTo>
                    <a:pt x="1826" y="48"/>
                  </a:lnTo>
                  <a:lnTo>
                    <a:pt x="1746" y="1"/>
                  </a:lnTo>
                  <a:close/>
                </a:path>
              </a:pathLst>
            </a:custGeom>
            <a:solidFill>
              <a:srgbClr val="7A27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 name="Google Shape;4659;p50"/>
            <p:cNvSpPr/>
            <p:nvPr/>
          </p:nvSpPr>
          <p:spPr>
            <a:xfrm>
              <a:off x="3780400" y="2822350"/>
              <a:ext cx="27425" cy="19475"/>
            </a:xfrm>
            <a:custGeom>
              <a:avLst/>
              <a:gdLst/>
              <a:ahLst/>
              <a:cxnLst/>
              <a:rect l="l" t="t" r="r" b="b"/>
              <a:pathLst>
                <a:path w="1097" h="779" extrusionOk="0">
                  <a:moveTo>
                    <a:pt x="969" y="1"/>
                  </a:moveTo>
                  <a:lnTo>
                    <a:pt x="683" y="64"/>
                  </a:lnTo>
                  <a:lnTo>
                    <a:pt x="271" y="318"/>
                  </a:lnTo>
                  <a:lnTo>
                    <a:pt x="64" y="541"/>
                  </a:lnTo>
                  <a:lnTo>
                    <a:pt x="1" y="684"/>
                  </a:lnTo>
                  <a:lnTo>
                    <a:pt x="1" y="731"/>
                  </a:lnTo>
                  <a:lnTo>
                    <a:pt x="80" y="779"/>
                  </a:lnTo>
                  <a:lnTo>
                    <a:pt x="128" y="763"/>
                  </a:lnTo>
                  <a:lnTo>
                    <a:pt x="318" y="573"/>
                  </a:lnTo>
                  <a:lnTo>
                    <a:pt x="525" y="398"/>
                  </a:lnTo>
                  <a:lnTo>
                    <a:pt x="763" y="255"/>
                  </a:lnTo>
                  <a:lnTo>
                    <a:pt x="1017" y="191"/>
                  </a:lnTo>
                  <a:lnTo>
                    <a:pt x="1096" y="160"/>
                  </a:lnTo>
                  <a:lnTo>
                    <a:pt x="1049" y="1"/>
                  </a:lnTo>
                  <a:close/>
                </a:path>
              </a:pathLst>
            </a:custGeom>
            <a:solidFill>
              <a:srgbClr val="7A27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 name="Google Shape;4660;p50"/>
            <p:cNvSpPr/>
            <p:nvPr/>
          </p:nvSpPr>
          <p:spPr>
            <a:xfrm>
              <a:off x="3841525" y="2857300"/>
              <a:ext cx="41300" cy="16675"/>
            </a:xfrm>
            <a:custGeom>
              <a:avLst/>
              <a:gdLst/>
              <a:ahLst/>
              <a:cxnLst/>
              <a:rect l="l" t="t" r="r" b="b"/>
              <a:pathLst>
                <a:path w="1652" h="667" extrusionOk="0">
                  <a:moveTo>
                    <a:pt x="302" y="0"/>
                  </a:moveTo>
                  <a:lnTo>
                    <a:pt x="112" y="16"/>
                  </a:lnTo>
                  <a:lnTo>
                    <a:pt x="17" y="64"/>
                  </a:lnTo>
                  <a:lnTo>
                    <a:pt x="1" y="206"/>
                  </a:lnTo>
                  <a:lnTo>
                    <a:pt x="48" y="270"/>
                  </a:lnTo>
                  <a:lnTo>
                    <a:pt x="112" y="270"/>
                  </a:lnTo>
                  <a:lnTo>
                    <a:pt x="302" y="254"/>
                  </a:lnTo>
                  <a:lnTo>
                    <a:pt x="699" y="302"/>
                  </a:lnTo>
                  <a:lnTo>
                    <a:pt x="890" y="349"/>
                  </a:lnTo>
                  <a:lnTo>
                    <a:pt x="1223" y="508"/>
                  </a:lnTo>
                  <a:lnTo>
                    <a:pt x="1541" y="667"/>
                  </a:lnTo>
                  <a:lnTo>
                    <a:pt x="1588" y="667"/>
                  </a:lnTo>
                  <a:lnTo>
                    <a:pt x="1652" y="603"/>
                  </a:lnTo>
                  <a:lnTo>
                    <a:pt x="1636" y="556"/>
                  </a:lnTo>
                  <a:lnTo>
                    <a:pt x="1525" y="381"/>
                  </a:lnTo>
                  <a:lnTo>
                    <a:pt x="1175" y="143"/>
                  </a:lnTo>
                  <a:lnTo>
                    <a:pt x="747" y="32"/>
                  </a:lnTo>
                  <a:lnTo>
                    <a:pt x="302" y="0"/>
                  </a:lnTo>
                  <a:close/>
                </a:path>
              </a:pathLst>
            </a:custGeom>
            <a:solidFill>
              <a:srgbClr val="7A27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 name="Google Shape;4661;p50"/>
            <p:cNvSpPr/>
            <p:nvPr/>
          </p:nvSpPr>
          <p:spPr>
            <a:xfrm>
              <a:off x="3886375" y="2834675"/>
              <a:ext cx="38525" cy="30575"/>
            </a:xfrm>
            <a:custGeom>
              <a:avLst/>
              <a:gdLst/>
              <a:ahLst/>
              <a:cxnLst/>
              <a:rect l="l" t="t" r="r" b="b"/>
              <a:pathLst>
                <a:path w="1541" h="1223" extrusionOk="0">
                  <a:moveTo>
                    <a:pt x="112" y="0"/>
                  </a:moveTo>
                  <a:lnTo>
                    <a:pt x="17" y="48"/>
                  </a:lnTo>
                  <a:lnTo>
                    <a:pt x="1" y="143"/>
                  </a:lnTo>
                  <a:lnTo>
                    <a:pt x="32" y="238"/>
                  </a:lnTo>
                  <a:lnTo>
                    <a:pt x="96" y="270"/>
                  </a:lnTo>
                  <a:lnTo>
                    <a:pt x="477" y="445"/>
                  </a:lnTo>
                  <a:lnTo>
                    <a:pt x="810" y="683"/>
                  </a:lnTo>
                  <a:lnTo>
                    <a:pt x="1080" y="937"/>
                  </a:lnTo>
                  <a:lnTo>
                    <a:pt x="1350" y="1191"/>
                  </a:lnTo>
                  <a:lnTo>
                    <a:pt x="1414" y="1223"/>
                  </a:lnTo>
                  <a:lnTo>
                    <a:pt x="1541" y="1159"/>
                  </a:lnTo>
                  <a:lnTo>
                    <a:pt x="1525" y="1096"/>
                  </a:lnTo>
                  <a:lnTo>
                    <a:pt x="1430" y="889"/>
                  </a:lnTo>
                  <a:lnTo>
                    <a:pt x="1144" y="556"/>
                  </a:lnTo>
                  <a:lnTo>
                    <a:pt x="556" y="175"/>
                  </a:lnTo>
                  <a:lnTo>
                    <a:pt x="159" y="16"/>
                  </a:lnTo>
                  <a:lnTo>
                    <a:pt x="112" y="0"/>
                  </a:lnTo>
                  <a:close/>
                </a:path>
              </a:pathLst>
            </a:custGeom>
            <a:solidFill>
              <a:srgbClr val="7A27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 name="Google Shape;4662;p50"/>
            <p:cNvSpPr/>
            <p:nvPr/>
          </p:nvSpPr>
          <p:spPr>
            <a:xfrm>
              <a:off x="3956625" y="2870775"/>
              <a:ext cx="17100" cy="33375"/>
            </a:xfrm>
            <a:custGeom>
              <a:avLst/>
              <a:gdLst/>
              <a:ahLst/>
              <a:cxnLst/>
              <a:rect l="l" t="t" r="r" b="b"/>
              <a:pathLst>
                <a:path w="684" h="1335" extrusionOk="0">
                  <a:moveTo>
                    <a:pt x="160" y="1"/>
                  </a:moveTo>
                  <a:lnTo>
                    <a:pt x="64" y="48"/>
                  </a:lnTo>
                  <a:lnTo>
                    <a:pt x="1" y="144"/>
                  </a:lnTo>
                  <a:lnTo>
                    <a:pt x="17" y="255"/>
                  </a:lnTo>
                  <a:lnTo>
                    <a:pt x="80" y="287"/>
                  </a:lnTo>
                  <a:lnTo>
                    <a:pt x="191" y="382"/>
                  </a:lnTo>
                  <a:lnTo>
                    <a:pt x="334" y="620"/>
                  </a:lnTo>
                  <a:lnTo>
                    <a:pt x="366" y="779"/>
                  </a:lnTo>
                  <a:lnTo>
                    <a:pt x="334" y="1017"/>
                  </a:lnTo>
                  <a:lnTo>
                    <a:pt x="271" y="1271"/>
                  </a:lnTo>
                  <a:lnTo>
                    <a:pt x="287" y="1334"/>
                  </a:lnTo>
                  <a:lnTo>
                    <a:pt x="366" y="1334"/>
                  </a:lnTo>
                  <a:lnTo>
                    <a:pt x="461" y="1303"/>
                  </a:lnTo>
                  <a:lnTo>
                    <a:pt x="588" y="1176"/>
                  </a:lnTo>
                  <a:lnTo>
                    <a:pt x="683" y="890"/>
                  </a:lnTo>
                  <a:lnTo>
                    <a:pt x="668" y="699"/>
                  </a:lnTo>
                  <a:lnTo>
                    <a:pt x="620" y="493"/>
                  </a:lnTo>
                  <a:lnTo>
                    <a:pt x="398" y="144"/>
                  </a:lnTo>
                  <a:lnTo>
                    <a:pt x="223" y="33"/>
                  </a:lnTo>
                  <a:lnTo>
                    <a:pt x="160" y="1"/>
                  </a:lnTo>
                  <a:close/>
                </a:path>
              </a:pathLst>
            </a:custGeom>
            <a:solidFill>
              <a:srgbClr val="7A27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 name="Google Shape;4663;p50"/>
            <p:cNvSpPr/>
            <p:nvPr/>
          </p:nvSpPr>
          <p:spPr>
            <a:xfrm>
              <a:off x="3976875" y="2821175"/>
              <a:ext cx="20275" cy="61150"/>
            </a:xfrm>
            <a:custGeom>
              <a:avLst/>
              <a:gdLst/>
              <a:ahLst/>
              <a:cxnLst/>
              <a:rect l="l" t="t" r="r" b="b"/>
              <a:pathLst>
                <a:path w="811" h="2446" extrusionOk="0">
                  <a:moveTo>
                    <a:pt x="143" y="0"/>
                  </a:moveTo>
                  <a:lnTo>
                    <a:pt x="0" y="80"/>
                  </a:lnTo>
                  <a:lnTo>
                    <a:pt x="16" y="175"/>
                  </a:lnTo>
                  <a:lnTo>
                    <a:pt x="159" y="429"/>
                  </a:lnTo>
                  <a:lnTo>
                    <a:pt x="381" y="937"/>
                  </a:lnTo>
                  <a:lnTo>
                    <a:pt x="445" y="1223"/>
                  </a:lnTo>
                  <a:lnTo>
                    <a:pt x="493" y="1778"/>
                  </a:lnTo>
                  <a:lnTo>
                    <a:pt x="493" y="2334"/>
                  </a:lnTo>
                  <a:lnTo>
                    <a:pt x="524" y="2398"/>
                  </a:lnTo>
                  <a:lnTo>
                    <a:pt x="651" y="2445"/>
                  </a:lnTo>
                  <a:lnTo>
                    <a:pt x="699" y="2382"/>
                  </a:lnTo>
                  <a:lnTo>
                    <a:pt x="794" y="2112"/>
                  </a:lnTo>
                  <a:lnTo>
                    <a:pt x="810" y="1493"/>
                  </a:lnTo>
                  <a:lnTo>
                    <a:pt x="667" y="858"/>
                  </a:lnTo>
                  <a:lnTo>
                    <a:pt x="397" y="286"/>
                  </a:lnTo>
                  <a:lnTo>
                    <a:pt x="239" y="64"/>
                  </a:lnTo>
                  <a:lnTo>
                    <a:pt x="143" y="0"/>
                  </a:lnTo>
                  <a:close/>
                </a:path>
              </a:pathLst>
            </a:custGeom>
            <a:solidFill>
              <a:srgbClr val="7A27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 name="Google Shape;4664;p50"/>
            <p:cNvSpPr/>
            <p:nvPr/>
          </p:nvSpPr>
          <p:spPr>
            <a:xfrm>
              <a:off x="3904250" y="2896975"/>
              <a:ext cx="14700" cy="42900"/>
            </a:xfrm>
            <a:custGeom>
              <a:avLst/>
              <a:gdLst/>
              <a:ahLst/>
              <a:cxnLst/>
              <a:rect l="l" t="t" r="r" b="b"/>
              <a:pathLst>
                <a:path w="588" h="1716" extrusionOk="0">
                  <a:moveTo>
                    <a:pt x="79" y="1"/>
                  </a:moveTo>
                  <a:lnTo>
                    <a:pt x="16" y="64"/>
                  </a:lnTo>
                  <a:lnTo>
                    <a:pt x="0" y="175"/>
                  </a:lnTo>
                  <a:lnTo>
                    <a:pt x="32" y="223"/>
                  </a:lnTo>
                  <a:lnTo>
                    <a:pt x="143" y="382"/>
                  </a:lnTo>
                  <a:lnTo>
                    <a:pt x="270" y="747"/>
                  </a:lnTo>
                  <a:lnTo>
                    <a:pt x="286" y="953"/>
                  </a:lnTo>
                  <a:lnTo>
                    <a:pt x="238" y="1287"/>
                  </a:lnTo>
                  <a:lnTo>
                    <a:pt x="143" y="1620"/>
                  </a:lnTo>
                  <a:lnTo>
                    <a:pt x="143" y="1668"/>
                  </a:lnTo>
                  <a:lnTo>
                    <a:pt x="206" y="1715"/>
                  </a:lnTo>
                  <a:lnTo>
                    <a:pt x="254" y="1699"/>
                  </a:lnTo>
                  <a:lnTo>
                    <a:pt x="445" y="1557"/>
                  </a:lnTo>
                  <a:lnTo>
                    <a:pt x="588" y="1128"/>
                  </a:lnTo>
                  <a:lnTo>
                    <a:pt x="540" y="636"/>
                  </a:lnTo>
                  <a:lnTo>
                    <a:pt x="349" y="207"/>
                  </a:lnTo>
                  <a:lnTo>
                    <a:pt x="222" y="32"/>
                  </a:lnTo>
                  <a:lnTo>
                    <a:pt x="175" y="1"/>
                  </a:lnTo>
                  <a:close/>
                </a:path>
              </a:pathLst>
            </a:custGeom>
            <a:solidFill>
              <a:srgbClr val="7A27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 name="Google Shape;4665;p50"/>
            <p:cNvSpPr/>
            <p:nvPr/>
          </p:nvSpPr>
          <p:spPr>
            <a:xfrm>
              <a:off x="3836375" y="2906100"/>
              <a:ext cx="47650" cy="34575"/>
            </a:xfrm>
            <a:custGeom>
              <a:avLst/>
              <a:gdLst/>
              <a:ahLst/>
              <a:cxnLst/>
              <a:rect l="l" t="t" r="r" b="b"/>
              <a:pathLst>
                <a:path w="1906" h="1383" extrusionOk="0">
                  <a:moveTo>
                    <a:pt x="32" y="1"/>
                  </a:moveTo>
                  <a:lnTo>
                    <a:pt x="0" y="144"/>
                  </a:lnTo>
                  <a:lnTo>
                    <a:pt x="64" y="191"/>
                  </a:lnTo>
                  <a:lnTo>
                    <a:pt x="318" y="302"/>
                  </a:lnTo>
                  <a:lnTo>
                    <a:pt x="810" y="572"/>
                  </a:lnTo>
                  <a:lnTo>
                    <a:pt x="1032" y="731"/>
                  </a:lnTo>
                  <a:lnTo>
                    <a:pt x="1223" y="890"/>
                  </a:lnTo>
                  <a:lnTo>
                    <a:pt x="1572" y="1255"/>
                  </a:lnTo>
                  <a:lnTo>
                    <a:pt x="1778" y="1366"/>
                  </a:lnTo>
                  <a:lnTo>
                    <a:pt x="1826" y="1382"/>
                  </a:lnTo>
                  <a:lnTo>
                    <a:pt x="1905" y="1334"/>
                  </a:lnTo>
                  <a:lnTo>
                    <a:pt x="1905" y="1271"/>
                  </a:lnTo>
                  <a:lnTo>
                    <a:pt x="1810" y="1033"/>
                  </a:lnTo>
                  <a:lnTo>
                    <a:pt x="1397" y="652"/>
                  </a:lnTo>
                  <a:lnTo>
                    <a:pt x="1191" y="509"/>
                  </a:lnTo>
                  <a:lnTo>
                    <a:pt x="937" y="350"/>
                  </a:lnTo>
                  <a:lnTo>
                    <a:pt x="397" y="96"/>
                  </a:lnTo>
                  <a:lnTo>
                    <a:pt x="127" y="1"/>
                  </a:lnTo>
                  <a:close/>
                </a:path>
              </a:pathLst>
            </a:custGeom>
            <a:solidFill>
              <a:srgbClr val="7A27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 name="Google Shape;4666;p50"/>
            <p:cNvSpPr/>
            <p:nvPr/>
          </p:nvSpPr>
          <p:spPr>
            <a:xfrm>
              <a:off x="3771675" y="2871975"/>
              <a:ext cx="42500" cy="15900"/>
            </a:xfrm>
            <a:custGeom>
              <a:avLst/>
              <a:gdLst/>
              <a:ahLst/>
              <a:cxnLst/>
              <a:rect l="l" t="t" r="r" b="b"/>
              <a:pathLst>
                <a:path w="1700" h="636" extrusionOk="0">
                  <a:moveTo>
                    <a:pt x="953" y="0"/>
                  </a:moveTo>
                  <a:lnTo>
                    <a:pt x="540" y="112"/>
                  </a:lnTo>
                  <a:lnTo>
                    <a:pt x="175" y="318"/>
                  </a:lnTo>
                  <a:lnTo>
                    <a:pt x="32" y="477"/>
                  </a:lnTo>
                  <a:lnTo>
                    <a:pt x="0" y="540"/>
                  </a:lnTo>
                  <a:lnTo>
                    <a:pt x="112" y="636"/>
                  </a:lnTo>
                  <a:lnTo>
                    <a:pt x="175" y="620"/>
                  </a:lnTo>
                  <a:lnTo>
                    <a:pt x="508" y="477"/>
                  </a:lnTo>
                  <a:lnTo>
                    <a:pt x="985" y="318"/>
                  </a:lnTo>
                  <a:lnTo>
                    <a:pt x="1334" y="286"/>
                  </a:lnTo>
                  <a:lnTo>
                    <a:pt x="1525" y="302"/>
                  </a:lnTo>
                  <a:lnTo>
                    <a:pt x="1588" y="302"/>
                  </a:lnTo>
                  <a:lnTo>
                    <a:pt x="1667" y="239"/>
                  </a:lnTo>
                  <a:lnTo>
                    <a:pt x="1699" y="143"/>
                  </a:lnTo>
                  <a:lnTo>
                    <a:pt x="1652" y="48"/>
                  </a:lnTo>
                  <a:lnTo>
                    <a:pt x="1604" y="32"/>
                  </a:lnTo>
                  <a:lnTo>
                    <a:pt x="1398" y="0"/>
                  </a:lnTo>
                  <a:close/>
                </a:path>
              </a:pathLst>
            </a:custGeom>
            <a:solidFill>
              <a:srgbClr val="7A27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 name="Google Shape;4667;p50"/>
            <p:cNvSpPr/>
            <p:nvPr/>
          </p:nvSpPr>
          <p:spPr>
            <a:xfrm>
              <a:off x="3712150" y="2848550"/>
              <a:ext cx="31775" cy="31775"/>
            </a:xfrm>
            <a:custGeom>
              <a:avLst/>
              <a:gdLst/>
              <a:ahLst/>
              <a:cxnLst/>
              <a:rect l="l" t="t" r="r" b="b"/>
              <a:pathLst>
                <a:path w="1271" h="1271" extrusionOk="0">
                  <a:moveTo>
                    <a:pt x="1095" y="1"/>
                  </a:moveTo>
                  <a:lnTo>
                    <a:pt x="1064" y="33"/>
                  </a:lnTo>
                  <a:lnTo>
                    <a:pt x="778" y="302"/>
                  </a:lnTo>
                  <a:lnTo>
                    <a:pt x="492" y="588"/>
                  </a:lnTo>
                  <a:lnTo>
                    <a:pt x="222" y="842"/>
                  </a:lnTo>
                  <a:lnTo>
                    <a:pt x="16" y="1160"/>
                  </a:lnTo>
                  <a:lnTo>
                    <a:pt x="0" y="1207"/>
                  </a:lnTo>
                  <a:lnTo>
                    <a:pt x="64" y="1271"/>
                  </a:lnTo>
                  <a:lnTo>
                    <a:pt x="111" y="1255"/>
                  </a:lnTo>
                  <a:lnTo>
                    <a:pt x="429" y="1049"/>
                  </a:lnTo>
                  <a:lnTo>
                    <a:pt x="683" y="779"/>
                  </a:lnTo>
                  <a:lnTo>
                    <a:pt x="953" y="493"/>
                  </a:lnTo>
                  <a:lnTo>
                    <a:pt x="1238" y="207"/>
                  </a:lnTo>
                  <a:lnTo>
                    <a:pt x="1270" y="160"/>
                  </a:lnTo>
                  <a:lnTo>
                    <a:pt x="1254" y="64"/>
                  </a:lnTo>
                  <a:lnTo>
                    <a:pt x="1191" y="1"/>
                  </a:lnTo>
                  <a:close/>
                </a:path>
              </a:pathLst>
            </a:custGeom>
            <a:solidFill>
              <a:srgbClr val="7A27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 name="Google Shape;4668;p50"/>
            <p:cNvSpPr/>
            <p:nvPr/>
          </p:nvSpPr>
          <p:spPr>
            <a:xfrm>
              <a:off x="3737550" y="2743375"/>
              <a:ext cx="40500" cy="21850"/>
            </a:xfrm>
            <a:custGeom>
              <a:avLst/>
              <a:gdLst/>
              <a:ahLst/>
              <a:cxnLst/>
              <a:rect l="l" t="t" r="r" b="b"/>
              <a:pathLst>
                <a:path w="1620" h="874" extrusionOk="0">
                  <a:moveTo>
                    <a:pt x="1477" y="1"/>
                  </a:moveTo>
                  <a:lnTo>
                    <a:pt x="1080" y="112"/>
                  </a:lnTo>
                  <a:lnTo>
                    <a:pt x="508" y="350"/>
                  </a:lnTo>
                  <a:lnTo>
                    <a:pt x="159" y="588"/>
                  </a:lnTo>
                  <a:lnTo>
                    <a:pt x="32" y="715"/>
                  </a:lnTo>
                  <a:lnTo>
                    <a:pt x="0" y="779"/>
                  </a:lnTo>
                  <a:lnTo>
                    <a:pt x="48" y="874"/>
                  </a:lnTo>
                  <a:lnTo>
                    <a:pt x="111" y="858"/>
                  </a:lnTo>
                  <a:lnTo>
                    <a:pt x="810" y="525"/>
                  </a:lnTo>
                  <a:lnTo>
                    <a:pt x="1540" y="239"/>
                  </a:lnTo>
                  <a:lnTo>
                    <a:pt x="1619" y="191"/>
                  </a:lnTo>
                  <a:lnTo>
                    <a:pt x="1572" y="16"/>
                  </a:lnTo>
                  <a:lnTo>
                    <a:pt x="1477" y="1"/>
                  </a:lnTo>
                  <a:close/>
                </a:path>
              </a:pathLst>
            </a:custGeom>
            <a:solidFill>
              <a:srgbClr val="7A27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 name="Google Shape;4669;p50"/>
            <p:cNvSpPr/>
            <p:nvPr/>
          </p:nvSpPr>
          <p:spPr>
            <a:xfrm>
              <a:off x="3724050" y="2788225"/>
              <a:ext cx="26625" cy="29800"/>
            </a:xfrm>
            <a:custGeom>
              <a:avLst/>
              <a:gdLst/>
              <a:ahLst/>
              <a:cxnLst/>
              <a:rect l="l" t="t" r="r" b="b"/>
              <a:pathLst>
                <a:path w="1065" h="1192" extrusionOk="0">
                  <a:moveTo>
                    <a:pt x="874" y="1"/>
                  </a:moveTo>
                  <a:lnTo>
                    <a:pt x="842" y="48"/>
                  </a:lnTo>
                  <a:lnTo>
                    <a:pt x="413" y="525"/>
                  </a:lnTo>
                  <a:lnTo>
                    <a:pt x="16" y="1033"/>
                  </a:lnTo>
                  <a:lnTo>
                    <a:pt x="0" y="1112"/>
                  </a:lnTo>
                  <a:lnTo>
                    <a:pt x="111" y="1191"/>
                  </a:lnTo>
                  <a:lnTo>
                    <a:pt x="191" y="1160"/>
                  </a:lnTo>
                  <a:lnTo>
                    <a:pt x="619" y="699"/>
                  </a:lnTo>
                  <a:lnTo>
                    <a:pt x="1016" y="223"/>
                  </a:lnTo>
                  <a:lnTo>
                    <a:pt x="1064" y="128"/>
                  </a:lnTo>
                  <a:lnTo>
                    <a:pt x="969" y="16"/>
                  </a:lnTo>
                  <a:lnTo>
                    <a:pt x="874" y="1"/>
                  </a:lnTo>
                  <a:close/>
                </a:path>
              </a:pathLst>
            </a:custGeom>
            <a:solidFill>
              <a:srgbClr val="7A27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 name="Google Shape;4670;p50"/>
            <p:cNvSpPr/>
            <p:nvPr/>
          </p:nvSpPr>
          <p:spPr>
            <a:xfrm>
              <a:off x="3670475" y="2800925"/>
              <a:ext cx="28600" cy="42100"/>
            </a:xfrm>
            <a:custGeom>
              <a:avLst/>
              <a:gdLst/>
              <a:ahLst/>
              <a:cxnLst/>
              <a:rect l="l" t="t" r="r" b="b"/>
              <a:pathLst>
                <a:path w="1144" h="1684" extrusionOk="0">
                  <a:moveTo>
                    <a:pt x="968" y="1"/>
                  </a:moveTo>
                  <a:lnTo>
                    <a:pt x="921" y="32"/>
                  </a:lnTo>
                  <a:lnTo>
                    <a:pt x="635" y="366"/>
                  </a:lnTo>
                  <a:lnTo>
                    <a:pt x="238" y="937"/>
                  </a:lnTo>
                  <a:lnTo>
                    <a:pt x="48" y="1350"/>
                  </a:lnTo>
                  <a:lnTo>
                    <a:pt x="0" y="1557"/>
                  </a:lnTo>
                  <a:lnTo>
                    <a:pt x="0" y="1636"/>
                  </a:lnTo>
                  <a:lnTo>
                    <a:pt x="127" y="1684"/>
                  </a:lnTo>
                  <a:lnTo>
                    <a:pt x="175" y="1636"/>
                  </a:lnTo>
                  <a:lnTo>
                    <a:pt x="429" y="1287"/>
                  </a:lnTo>
                  <a:lnTo>
                    <a:pt x="857" y="572"/>
                  </a:lnTo>
                  <a:lnTo>
                    <a:pt x="1111" y="223"/>
                  </a:lnTo>
                  <a:lnTo>
                    <a:pt x="1143" y="175"/>
                  </a:lnTo>
                  <a:lnTo>
                    <a:pt x="1143" y="64"/>
                  </a:lnTo>
                  <a:lnTo>
                    <a:pt x="1064" y="1"/>
                  </a:lnTo>
                  <a:close/>
                </a:path>
              </a:pathLst>
            </a:custGeom>
            <a:solidFill>
              <a:srgbClr val="7A27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 name="Google Shape;4671;p50"/>
            <p:cNvSpPr/>
            <p:nvPr/>
          </p:nvSpPr>
          <p:spPr>
            <a:xfrm>
              <a:off x="3951875" y="2905700"/>
              <a:ext cx="7150" cy="39725"/>
            </a:xfrm>
            <a:custGeom>
              <a:avLst/>
              <a:gdLst/>
              <a:ahLst/>
              <a:cxnLst/>
              <a:rect l="l" t="t" r="r" b="b"/>
              <a:pathLst>
                <a:path w="286" h="1589" extrusionOk="0">
                  <a:moveTo>
                    <a:pt x="64" y="1"/>
                  </a:moveTo>
                  <a:lnTo>
                    <a:pt x="32" y="80"/>
                  </a:lnTo>
                  <a:lnTo>
                    <a:pt x="16" y="445"/>
                  </a:lnTo>
                  <a:lnTo>
                    <a:pt x="0" y="1176"/>
                  </a:lnTo>
                  <a:lnTo>
                    <a:pt x="64" y="1541"/>
                  </a:lnTo>
                  <a:lnTo>
                    <a:pt x="80" y="1589"/>
                  </a:lnTo>
                  <a:lnTo>
                    <a:pt x="191" y="1589"/>
                  </a:lnTo>
                  <a:lnTo>
                    <a:pt x="223" y="1541"/>
                  </a:lnTo>
                  <a:lnTo>
                    <a:pt x="286" y="1176"/>
                  </a:lnTo>
                  <a:lnTo>
                    <a:pt x="270" y="445"/>
                  </a:lnTo>
                  <a:lnTo>
                    <a:pt x="254" y="80"/>
                  </a:lnTo>
                  <a:lnTo>
                    <a:pt x="223" y="1"/>
                  </a:lnTo>
                  <a:close/>
                </a:path>
              </a:pathLst>
            </a:custGeom>
            <a:solidFill>
              <a:srgbClr val="7A27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 name="Google Shape;4672;p50"/>
            <p:cNvSpPr/>
            <p:nvPr/>
          </p:nvSpPr>
          <p:spPr>
            <a:xfrm>
              <a:off x="3978075" y="2921975"/>
              <a:ext cx="24225" cy="44100"/>
            </a:xfrm>
            <a:custGeom>
              <a:avLst/>
              <a:gdLst/>
              <a:ahLst/>
              <a:cxnLst/>
              <a:rect l="l" t="t" r="r" b="b"/>
              <a:pathLst>
                <a:path w="969" h="1764" extrusionOk="0">
                  <a:moveTo>
                    <a:pt x="810" y="1"/>
                  </a:moveTo>
                  <a:lnTo>
                    <a:pt x="714" y="49"/>
                  </a:lnTo>
                  <a:lnTo>
                    <a:pt x="699" y="96"/>
                  </a:lnTo>
                  <a:lnTo>
                    <a:pt x="381" y="890"/>
                  </a:lnTo>
                  <a:lnTo>
                    <a:pt x="0" y="1652"/>
                  </a:lnTo>
                  <a:lnTo>
                    <a:pt x="0" y="1700"/>
                  </a:lnTo>
                  <a:lnTo>
                    <a:pt x="64" y="1763"/>
                  </a:lnTo>
                  <a:lnTo>
                    <a:pt x="111" y="1731"/>
                  </a:lnTo>
                  <a:lnTo>
                    <a:pt x="413" y="1382"/>
                  </a:lnTo>
                  <a:lnTo>
                    <a:pt x="810" y="604"/>
                  </a:lnTo>
                  <a:lnTo>
                    <a:pt x="969" y="176"/>
                  </a:lnTo>
                  <a:lnTo>
                    <a:pt x="969" y="112"/>
                  </a:lnTo>
                  <a:lnTo>
                    <a:pt x="921" y="33"/>
                  </a:lnTo>
                  <a:lnTo>
                    <a:pt x="810" y="1"/>
                  </a:lnTo>
                  <a:close/>
                </a:path>
              </a:pathLst>
            </a:custGeom>
            <a:solidFill>
              <a:srgbClr val="7A27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 name="Google Shape;4673;p50"/>
            <p:cNvSpPr/>
            <p:nvPr/>
          </p:nvSpPr>
          <p:spPr>
            <a:xfrm>
              <a:off x="3954250" y="2743375"/>
              <a:ext cx="25025" cy="30600"/>
            </a:xfrm>
            <a:custGeom>
              <a:avLst/>
              <a:gdLst/>
              <a:ahLst/>
              <a:cxnLst/>
              <a:rect l="l" t="t" r="r" b="b"/>
              <a:pathLst>
                <a:path w="1001" h="1224" extrusionOk="0">
                  <a:moveTo>
                    <a:pt x="48" y="1"/>
                  </a:moveTo>
                  <a:lnTo>
                    <a:pt x="0" y="128"/>
                  </a:lnTo>
                  <a:lnTo>
                    <a:pt x="48" y="191"/>
                  </a:lnTo>
                  <a:lnTo>
                    <a:pt x="207" y="255"/>
                  </a:lnTo>
                  <a:lnTo>
                    <a:pt x="461" y="477"/>
                  </a:lnTo>
                  <a:lnTo>
                    <a:pt x="572" y="604"/>
                  </a:lnTo>
                  <a:lnTo>
                    <a:pt x="731" y="874"/>
                  </a:lnTo>
                  <a:lnTo>
                    <a:pt x="858" y="1175"/>
                  </a:lnTo>
                  <a:lnTo>
                    <a:pt x="890" y="1223"/>
                  </a:lnTo>
                  <a:lnTo>
                    <a:pt x="985" y="1175"/>
                  </a:lnTo>
                  <a:lnTo>
                    <a:pt x="1001" y="1128"/>
                  </a:lnTo>
                  <a:lnTo>
                    <a:pt x="1001" y="953"/>
                  </a:lnTo>
                  <a:lnTo>
                    <a:pt x="858" y="604"/>
                  </a:lnTo>
                  <a:lnTo>
                    <a:pt x="604" y="302"/>
                  </a:lnTo>
                  <a:lnTo>
                    <a:pt x="286" y="80"/>
                  </a:lnTo>
                  <a:lnTo>
                    <a:pt x="128" y="1"/>
                  </a:lnTo>
                  <a:close/>
                </a:path>
              </a:pathLst>
            </a:custGeom>
            <a:solidFill>
              <a:srgbClr val="7A27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 name="Google Shape;4674;p50"/>
            <p:cNvSpPr/>
            <p:nvPr/>
          </p:nvSpPr>
          <p:spPr>
            <a:xfrm>
              <a:off x="3777625" y="2920800"/>
              <a:ext cx="21850" cy="10725"/>
            </a:xfrm>
            <a:custGeom>
              <a:avLst/>
              <a:gdLst/>
              <a:ahLst/>
              <a:cxnLst/>
              <a:rect l="l" t="t" r="r" b="b"/>
              <a:pathLst>
                <a:path w="874" h="429" extrusionOk="0">
                  <a:moveTo>
                    <a:pt x="461" y="0"/>
                  </a:moveTo>
                  <a:lnTo>
                    <a:pt x="350" y="16"/>
                  </a:lnTo>
                  <a:lnTo>
                    <a:pt x="128" y="96"/>
                  </a:lnTo>
                  <a:lnTo>
                    <a:pt x="48" y="175"/>
                  </a:lnTo>
                  <a:lnTo>
                    <a:pt x="1" y="207"/>
                  </a:lnTo>
                  <a:lnTo>
                    <a:pt x="1" y="318"/>
                  </a:lnTo>
                  <a:lnTo>
                    <a:pt x="64" y="397"/>
                  </a:lnTo>
                  <a:lnTo>
                    <a:pt x="159" y="429"/>
                  </a:lnTo>
                  <a:lnTo>
                    <a:pt x="223" y="397"/>
                  </a:lnTo>
                  <a:lnTo>
                    <a:pt x="350" y="318"/>
                  </a:lnTo>
                  <a:lnTo>
                    <a:pt x="493" y="286"/>
                  </a:lnTo>
                  <a:lnTo>
                    <a:pt x="636" y="318"/>
                  </a:lnTo>
                  <a:lnTo>
                    <a:pt x="779" y="318"/>
                  </a:lnTo>
                  <a:lnTo>
                    <a:pt x="842" y="302"/>
                  </a:lnTo>
                  <a:lnTo>
                    <a:pt x="874" y="207"/>
                  </a:lnTo>
                  <a:lnTo>
                    <a:pt x="858" y="159"/>
                  </a:lnTo>
                  <a:lnTo>
                    <a:pt x="794" y="80"/>
                  </a:lnTo>
                  <a:lnTo>
                    <a:pt x="572" y="0"/>
                  </a:lnTo>
                  <a:close/>
                </a:path>
              </a:pathLst>
            </a:custGeom>
            <a:solidFill>
              <a:srgbClr val="7A27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 name="Google Shape;4675;p50"/>
            <p:cNvSpPr/>
            <p:nvPr/>
          </p:nvSpPr>
          <p:spPr>
            <a:xfrm>
              <a:off x="3804625" y="2950950"/>
              <a:ext cx="41300" cy="13125"/>
            </a:xfrm>
            <a:custGeom>
              <a:avLst/>
              <a:gdLst/>
              <a:ahLst/>
              <a:cxnLst/>
              <a:rect l="l" t="t" r="r" b="b"/>
              <a:pathLst>
                <a:path w="1652" h="525" extrusionOk="0">
                  <a:moveTo>
                    <a:pt x="48" y="1"/>
                  </a:moveTo>
                  <a:lnTo>
                    <a:pt x="0" y="128"/>
                  </a:lnTo>
                  <a:lnTo>
                    <a:pt x="48" y="175"/>
                  </a:lnTo>
                  <a:lnTo>
                    <a:pt x="429" y="318"/>
                  </a:lnTo>
                  <a:lnTo>
                    <a:pt x="826" y="398"/>
                  </a:lnTo>
                  <a:lnTo>
                    <a:pt x="1000" y="445"/>
                  </a:lnTo>
                  <a:lnTo>
                    <a:pt x="1381" y="525"/>
                  </a:lnTo>
                  <a:lnTo>
                    <a:pt x="1572" y="493"/>
                  </a:lnTo>
                  <a:lnTo>
                    <a:pt x="1620" y="461"/>
                  </a:lnTo>
                  <a:lnTo>
                    <a:pt x="1651" y="366"/>
                  </a:lnTo>
                  <a:lnTo>
                    <a:pt x="1620" y="302"/>
                  </a:lnTo>
                  <a:lnTo>
                    <a:pt x="1461" y="207"/>
                  </a:lnTo>
                  <a:lnTo>
                    <a:pt x="1096" y="128"/>
                  </a:lnTo>
                  <a:lnTo>
                    <a:pt x="905" y="96"/>
                  </a:lnTo>
                  <a:lnTo>
                    <a:pt x="508" y="17"/>
                  </a:lnTo>
                  <a:lnTo>
                    <a:pt x="95" y="1"/>
                  </a:lnTo>
                  <a:lnTo>
                    <a:pt x="101" y="14"/>
                  </a:lnTo>
                  <a:lnTo>
                    <a:pt x="101" y="14"/>
                  </a:lnTo>
                  <a:lnTo>
                    <a:pt x="48" y="1"/>
                  </a:lnTo>
                  <a:close/>
                </a:path>
              </a:pathLst>
            </a:custGeom>
            <a:solidFill>
              <a:srgbClr val="7A27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 name="Google Shape;4676;p50"/>
            <p:cNvSpPr/>
            <p:nvPr/>
          </p:nvSpPr>
          <p:spPr>
            <a:xfrm>
              <a:off x="3718875" y="2902925"/>
              <a:ext cx="30200" cy="40125"/>
            </a:xfrm>
            <a:custGeom>
              <a:avLst/>
              <a:gdLst/>
              <a:ahLst/>
              <a:cxnLst/>
              <a:rect l="l" t="t" r="r" b="b"/>
              <a:pathLst>
                <a:path w="1208" h="1605" extrusionOk="0">
                  <a:moveTo>
                    <a:pt x="1065" y="1"/>
                  </a:moveTo>
                  <a:lnTo>
                    <a:pt x="953" y="33"/>
                  </a:lnTo>
                  <a:lnTo>
                    <a:pt x="906" y="80"/>
                  </a:lnTo>
                  <a:lnTo>
                    <a:pt x="668" y="398"/>
                  </a:lnTo>
                  <a:lnTo>
                    <a:pt x="191" y="1065"/>
                  </a:lnTo>
                  <a:lnTo>
                    <a:pt x="17" y="1414"/>
                  </a:lnTo>
                  <a:lnTo>
                    <a:pt x="1" y="1493"/>
                  </a:lnTo>
                  <a:lnTo>
                    <a:pt x="128" y="1604"/>
                  </a:lnTo>
                  <a:lnTo>
                    <a:pt x="207" y="1557"/>
                  </a:lnTo>
                  <a:lnTo>
                    <a:pt x="493" y="1255"/>
                  </a:lnTo>
                  <a:lnTo>
                    <a:pt x="953" y="572"/>
                  </a:lnTo>
                  <a:lnTo>
                    <a:pt x="1176" y="239"/>
                  </a:lnTo>
                  <a:lnTo>
                    <a:pt x="1208" y="175"/>
                  </a:lnTo>
                  <a:lnTo>
                    <a:pt x="1176" y="64"/>
                  </a:lnTo>
                  <a:lnTo>
                    <a:pt x="1065" y="1"/>
                  </a:lnTo>
                  <a:close/>
                </a:path>
              </a:pathLst>
            </a:custGeom>
            <a:solidFill>
              <a:srgbClr val="7A27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 name="Google Shape;4677;p50"/>
            <p:cNvSpPr/>
            <p:nvPr/>
          </p:nvSpPr>
          <p:spPr>
            <a:xfrm>
              <a:off x="3664125" y="2872375"/>
              <a:ext cx="20250" cy="41700"/>
            </a:xfrm>
            <a:custGeom>
              <a:avLst/>
              <a:gdLst/>
              <a:ahLst/>
              <a:cxnLst/>
              <a:rect l="l" t="t" r="r" b="b"/>
              <a:pathLst>
                <a:path w="810" h="1668" extrusionOk="0">
                  <a:moveTo>
                    <a:pt x="667" y="0"/>
                  </a:moveTo>
                  <a:lnTo>
                    <a:pt x="540" y="32"/>
                  </a:lnTo>
                  <a:lnTo>
                    <a:pt x="492" y="80"/>
                  </a:lnTo>
                  <a:lnTo>
                    <a:pt x="286" y="413"/>
                  </a:lnTo>
                  <a:lnTo>
                    <a:pt x="64" y="985"/>
                  </a:lnTo>
                  <a:lnTo>
                    <a:pt x="0" y="1366"/>
                  </a:lnTo>
                  <a:lnTo>
                    <a:pt x="16" y="1572"/>
                  </a:lnTo>
                  <a:lnTo>
                    <a:pt x="32" y="1620"/>
                  </a:lnTo>
                  <a:lnTo>
                    <a:pt x="159" y="1667"/>
                  </a:lnTo>
                  <a:lnTo>
                    <a:pt x="191" y="1620"/>
                  </a:lnTo>
                  <a:lnTo>
                    <a:pt x="445" y="921"/>
                  </a:lnTo>
                  <a:lnTo>
                    <a:pt x="778" y="254"/>
                  </a:lnTo>
                  <a:lnTo>
                    <a:pt x="810" y="191"/>
                  </a:lnTo>
                  <a:lnTo>
                    <a:pt x="778" y="64"/>
                  </a:lnTo>
                  <a:lnTo>
                    <a:pt x="667" y="0"/>
                  </a:lnTo>
                  <a:close/>
                </a:path>
              </a:pathLst>
            </a:custGeom>
            <a:solidFill>
              <a:srgbClr val="7A27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 name="Google Shape;4678;p50"/>
            <p:cNvSpPr/>
            <p:nvPr/>
          </p:nvSpPr>
          <p:spPr>
            <a:xfrm>
              <a:off x="3753825" y="2977550"/>
              <a:ext cx="37725" cy="13525"/>
            </a:xfrm>
            <a:custGeom>
              <a:avLst/>
              <a:gdLst/>
              <a:ahLst/>
              <a:cxnLst/>
              <a:rect l="l" t="t" r="r" b="b"/>
              <a:pathLst>
                <a:path w="1509" h="541" extrusionOk="0">
                  <a:moveTo>
                    <a:pt x="127" y="1"/>
                  </a:moveTo>
                  <a:lnTo>
                    <a:pt x="32" y="64"/>
                  </a:lnTo>
                  <a:lnTo>
                    <a:pt x="0" y="175"/>
                  </a:lnTo>
                  <a:lnTo>
                    <a:pt x="48" y="270"/>
                  </a:lnTo>
                  <a:lnTo>
                    <a:pt x="111" y="302"/>
                  </a:lnTo>
                  <a:lnTo>
                    <a:pt x="476" y="382"/>
                  </a:lnTo>
                  <a:lnTo>
                    <a:pt x="841" y="461"/>
                  </a:lnTo>
                  <a:lnTo>
                    <a:pt x="1127" y="540"/>
                  </a:lnTo>
                  <a:lnTo>
                    <a:pt x="1429" y="524"/>
                  </a:lnTo>
                  <a:lnTo>
                    <a:pt x="1477" y="493"/>
                  </a:lnTo>
                  <a:lnTo>
                    <a:pt x="1508" y="397"/>
                  </a:lnTo>
                  <a:lnTo>
                    <a:pt x="1477" y="366"/>
                  </a:lnTo>
                  <a:lnTo>
                    <a:pt x="1207" y="223"/>
                  </a:lnTo>
                  <a:lnTo>
                    <a:pt x="921" y="159"/>
                  </a:lnTo>
                  <a:lnTo>
                    <a:pt x="556" y="80"/>
                  </a:lnTo>
                  <a:lnTo>
                    <a:pt x="191" y="1"/>
                  </a:lnTo>
                  <a:close/>
                </a:path>
              </a:pathLst>
            </a:custGeom>
            <a:solidFill>
              <a:srgbClr val="7A27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 name="Google Shape;4679;p50"/>
            <p:cNvSpPr/>
            <p:nvPr/>
          </p:nvSpPr>
          <p:spPr>
            <a:xfrm>
              <a:off x="3870100" y="2990650"/>
              <a:ext cx="35350" cy="16700"/>
            </a:xfrm>
            <a:custGeom>
              <a:avLst/>
              <a:gdLst/>
              <a:ahLst/>
              <a:cxnLst/>
              <a:rect l="l" t="t" r="r" b="b"/>
              <a:pathLst>
                <a:path w="1414" h="668" extrusionOk="0">
                  <a:moveTo>
                    <a:pt x="144" y="0"/>
                  </a:moveTo>
                  <a:lnTo>
                    <a:pt x="64" y="16"/>
                  </a:lnTo>
                  <a:lnTo>
                    <a:pt x="1" y="112"/>
                  </a:lnTo>
                  <a:lnTo>
                    <a:pt x="1" y="223"/>
                  </a:lnTo>
                  <a:lnTo>
                    <a:pt x="64" y="318"/>
                  </a:lnTo>
                  <a:lnTo>
                    <a:pt x="144" y="318"/>
                  </a:lnTo>
                  <a:lnTo>
                    <a:pt x="493" y="334"/>
                  </a:lnTo>
                  <a:lnTo>
                    <a:pt x="810" y="445"/>
                  </a:lnTo>
                  <a:lnTo>
                    <a:pt x="1064" y="588"/>
                  </a:lnTo>
                  <a:lnTo>
                    <a:pt x="1318" y="667"/>
                  </a:lnTo>
                  <a:lnTo>
                    <a:pt x="1414" y="636"/>
                  </a:lnTo>
                  <a:lnTo>
                    <a:pt x="1414" y="556"/>
                  </a:lnTo>
                  <a:lnTo>
                    <a:pt x="1334" y="397"/>
                  </a:lnTo>
                  <a:lnTo>
                    <a:pt x="1049" y="175"/>
                  </a:lnTo>
                  <a:lnTo>
                    <a:pt x="477" y="16"/>
                  </a:lnTo>
                  <a:lnTo>
                    <a:pt x="144" y="0"/>
                  </a:lnTo>
                  <a:close/>
                </a:path>
              </a:pathLst>
            </a:custGeom>
            <a:solidFill>
              <a:srgbClr val="7A27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 name="Google Shape;4680;p50"/>
            <p:cNvSpPr/>
            <p:nvPr/>
          </p:nvSpPr>
          <p:spPr>
            <a:xfrm>
              <a:off x="3893525" y="2969225"/>
              <a:ext cx="36550" cy="20250"/>
            </a:xfrm>
            <a:custGeom>
              <a:avLst/>
              <a:gdLst/>
              <a:ahLst/>
              <a:cxnLst/>
              <a:rect l="l" t="t" r="r" b="b"/>
              <a:pathLst>
                <a:path w="1462" h="810" extrusionOk="0">
                  <a:moveTo>
                    <a:pt x="112" y="0"/>
                  </a:moveTo>
                  <a:lnTo>
                    <a:pt x="16" y="64"/>
                  </a:lnTo>
                  <a:lnTo>
                    <a:pt x="0" y="159"/>
                  </a:lnTo>
                  <a:lnTo>
                    <a:pt x="48" y="254"/>
                  </a:lnTo>
                  <a:lnTo>
                    <a:pt x="96" y="286"/>
                  </a:lnTo>
                  <a:lnTo>
                    <a:pt x="445" y="397"/>
                  </a:lnTo>
                  <a:lnTo>
                    <a:pt x="778" y="556"/>
                  </a:lnTo>
                  <a:lnTo>
                    <a:pt x="1048" y="715"/>
                  </a:lnTo>
                  <a:lnTo>
                    <a:pt x="1334" y="810"/>
                  </a:lnTo>
                  <a:lnTo>
                    <a:pt x="1398" y="810"/>
                  </a:lnTo>
                  <a:lnTo>
                    <a:pt x="1461" y="730"/>
                  </a:lnTo>
                  <a:lnTo>
                    <a:pt x="1445" y="667"/>
                  </a:lnTo>
                  <a:lnTo>
                    <a:pt x="1366" y="524"/>
                  </a:lnTo>
                  <a:lnTo>
                    <a:pt x="1064" y="302"/>
                  </a:lnTo>
                  <a:lnTo>
                    <a:pt x="508" y="80"/>
                  </a:lnTo>
                  <a:lnTo>
                    <a:pt x="175" y="0"/>
                  </a:lnTo>
                  <a:close/>
                </a:path>
              </a:pathLst>
            </a:custGeom>
            <a:solidFill>
              <a:srgbClr val="7A27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 name="Google Shape;4681;p50"/>
            <p:cNvSpPr/>
            <p:nvPr/>
          </p:nvSpPr>
          <p:spPr>
            <a:xfrm>
              <a:off x="3941950" y="2975575"/>
              <a:ext cx="15500" cy="25825"/>
            </a:xfrm>
            <a:custGeom>
              <a:avLst/>
              <a:gdLst/>
              <a:ahLst/>
              <a:cxnLst/>
              <a:rect l="l" t="t" r="r" b="b"/>
              <a:pathLst>
                <a:path w="620" h="1033" extrusionOk="0">
                  <a:moveTo>
                    <a:pt x="191" y="0"/>
                  </a:moveTo>
                  <a:lnTo>
                    <a:pt x="80" y="32"/>
                  </a:lnTo>
                  <a:lnTo>
                    <a:pt x="0" y="127"/>
                  </a:lnTo>
                  <a:lnTo>
                    <a:pt x="0" y="238"/>
                  </a:lnTo>
                  <a:lnTo>
                    <a:pt x="48" y="286"/>
                  </a:lnTo>
                  <a:lnTo>
                    <a:pt x="175" y="429"/>
                  </a:lnTo>
                  <a:lnTo>
                    <a:pt x="254" y="603"/>
                  </a:lnTo>
                  <a:lnTo>
                    <a:pt x="286" y="794"/>
                  </a:lnTo>
                  <a:lnTo>
                    <a:pt x="334" y="969"/>
                  </a:lnTo>
                  <a:lnTo>
                    <a:pt x="365" y="1016"/>
                  </a:lnTo>
                  <a:lnTo>
                    <a:pt x="492" y="1032"/>
                  </a:lnTo>
                  <a:lnTo>
                    <a:pt x="540" y="1000"/>
                  </a:lnTo>
                  <a:lnTo>
                    <a:pt x="620" y="889"/>
                  </a:lnTo>
                  <a:lnTo>
                    <a:pt x="620" y="603"/>
                  </a:lnTo>
                  <a:lnTo>
                    <a:pt x="588" y="476"/>
                  </a:lnTo>
                  <a:lnTo>
                    <a:pt x="540" y="334"/>
                  </a:lnTo>
                  <a:lnTo>
                    <a:pt x="365" y="111"/>
                  </a:lnTo>
                  <a:lnTo>
                    <a:pt x="254" y="32"/>
                  </a:lnTo>
                  <a:lnTo>
                    <a:pt x="191" y="0"/>
                  </a:lnTo>
                  <a:close/>
                </a:path>
              </a:pathLst>
            </a:custGeom>
            <a:solidFill>
              <a:srgbClr val="7A27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 name="Google Shape;4682;p50"/>
            <p:cNvSpPr/>
            <p:nvPr/>
          </p:nvSpPr>
          <p:spPr>
            <a:xfrm>
              <a:off x="3817325" y="2859275"/>
              <a:ext cx="138525" cy="191725"/>
            </a:xfrm>
            <a:custGeom>
              <a:avLst/>
              <a:gdLst/>
              <a:ahLst/>
              <a:cxnLst/>
              <a:rect l="l" t="t" r="r" b="b"/>
              <a:pathLst>
                <a:path w="5541" h="7669" extrusionOk="0">
                  <a:moveTo>
                    <a:pt x="3795" y="0"/>
                  </a:moveTo>
                  <a:lnTo>
                    <a:pt x="3429" y="16"/>
                  </a:lnTo>
                  <a:lnTo>
                    <a:pt x="2890" y="207"/>
                  </a:lnTo>
                  <a:lnTo>
                    <a:pt x="2588" y="429"/>
                  </a:lnTo>
                  <a:lnTo>
                    <a:pt x="2302" y="683"/>
                  </a:lnTo>
                  <a:lnTo>
                    <a:pt x="1858" y="1271"/>
                  </a:lnTo>
                  <a:lnTo>
                    <a:pt x="1651" y="1588"/>
                  </a:lnTo>
                  <a:lnTo>
                    <a:pt x="1334" y="2128"/>
                  </a:lnTo>
                  <a:lnTo>
                    <a:pt x="810" y="3287"/>
                  </a:lnTo>
                  <a:lnTo>
                    <a:pt x="651" y="3906"/>
                  </a:lnTo>
                  <a:lnTo>
                    <a:pt x="524" y="4684"/>
                  </a:lnTo>
                  <a:lnTo>
                    <a:pt x="286" y="6287"/>
                  </a:lnTo>
                  <a:lnTo>
                    <a:pt x="111" y="7240"/>
                  </a:lnTo>
                  <a:lnTo>
                    <a:pt x="0" y="7589"/>
                  </a:lnTo>
                  <a:lnTo>
                    <a:pt x="4541" y="7669"/>
                  </a:lnTo>
                  <a:lnTo>
                    <a:pt x="4715" y="7367"/>
                  </a:lnTo>
                  <a:lnTo>
                    <a:pt x="5001" y="6653"/>
                  </a:lnTo>
                  <a:lnTo>
                    <a:pt x="5239" y="5811"/>
                  </a:lnTo>
                  <a:lnTo>
                    <a:pt x="5414" y="4890"/>
                  </a:lnTo>
                  <a:lnTo>
                    <a:pt x="5525" y="3938"/>
                  </a:lnTo>
                  <a:lnTo>
                    <a:pt x="5541" y="3017"/>
                  </a:lnTo>
                  <a:lnTo>
                    <a:pt x="5446" y="2160"/>
                  </a:lnTo>
                  <a:lnTo>
                    <a:pt x="5271" y="1429"/>
                  </a:lnTo>
                  <a:lnTo>
                    <a:pt x="5128" y="1128"/>
                  </a:lnTo>
                  <a:lnTo>
                    <a:pt x="4922" y="763"/>
                  </a:lnTo>
                  <a:lnTo>
                    <a:pt x="4509" y="318"/>
                  </a:lnTo>
                  <a:lnTo>
                    <a:pt x="4160" y="112"/>
                  </a:lnTo>
                  <a:lnTo>
                    <a:pt x="3969" y="48"/>
                  </a:lnTo>
                  <a:lnTo>
                    <a:pt x="3795" y="0"/>
                  </a:lnTo>
                  <a:close/>
                </a:path>
              </a:pathLst>
            </a:custGeom>
            <a:solidFill>
              <a:srgbClr val="EA3F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 name="Google Shape;4683;p50"/>
            <p:cNvSpPr/>
            <p:nvPr/>
          </p:nvSpPr>
          <p:spPr>
            <a:xfrm>
              <a:off x="3715700" y="2852925"/>
              <a:ext cx="120700" cy="192925"/>
            </a:xfrm>
            <a:custGeom>
              <a:avLst/>
              <a:gdLst/>
              <a:ahLst/>
              <a:cxnLst/>
              <a:rect l="l" t="t" r="r" b="b"/>
              <a:pathLst>
                <a:path w="4828" h="7717" extrusionOk="0">
                  <a:moveTo>
                    <a:pt x="1843" y="0"/>
                  </a:moveTo>
                  <a:lnTo>
                    <a:pt x="1525" y="32"/>
                  </a:lnTo>
                  <a:lnTo>
                    <a:pt x="1366" y="80"/>
                  </a:lnTo>
                  <a:lnTo>
                    <a:pt x="1208" y="159"/>
                  </a:lnTo>
                  <a:lnTo>
                    <a:pt x="922" y="366"/>
                  </a:lnTo>
                  <a:lnTo>
                    <a:pt x="572" y="794"/>
                  </a:lnTo>
                  <a:lnTo>
                    <a:pt x="398" y="1112"/>
                  </a:lnTo>
                  <a:lnTo>
                    <a:pt x="255" y="1461"/>
                  </a:lnTo>
                  <a:lnTo>
                    <a:pt x="80" y="2223"/>
                  </a:lnTo>
                  <a:lnTo>
                    <a:pt x="1" y="3080"/>
                  </a:lnTo>
                  <a:lnTo>
                    <a:pt x="33" y="3985"/>
                  </a:lnTo>
                  <a:lnTo>
                    <a:pt x="239" y="5351"/>
                  </a:lnTo>
                  <a:lnTo>
                    <a:pt x="747" y="7034"/>
                  </a:lnTo>
                  <a:lnTo>
                    <a:pt x="1065" y="7716"/>
                  </a:lnTo>
                  <a:lnTo>
                    <a:pt x="4827" y="7653"/>
                  </a:lnTo>
                  <a:lnTo>
                    <a:pt x="4653" y="5970"/>
                  </a:lnTo>
                  <a:lnTo>
                    <a:pt x="4494" y="4287"/>
                  </a:lnTo>
                  <a:lnTo>
                    <a:pt x="4430" y="3700"/>
                  </a:lnTo>
                  <a:lnTo>
                    <a:pt x="4240" y="2541"/>
                  </a:lnTo>
                  <a:lnTo>
                    <a:pt x="4065" y="1985"/>
                  </a:lnTo>
                  <a:lnTo>
                    <a:pt x="3954" y="1715"/>
                  </a:lnTo>
                  <a:lnTo>
                    <a:pt x="3684" y="1191"/>
                  </a:lnTo>
                  <a:lnTo>
                    <a:pt x="3319" y="731"/>
                  </a:lnTo>
                  <a:lnTo>
                    <a:pt x="2890" y="350"/>
                  </a:lnTo>
                  <a:lnTo>
                    <a:pt x="2636" y="207"/>
                  </a:lnTo>
                  <a:lnTo>
                    <a:pt x="2335" y="80"/>
                  </a:lnTo>
                  <a:lnTo>
                    <a:pt x="1843" y="0"/>
                  </a:lnTo>
                  <a:close/>
                </a:path>
              </a:pathLst>
            </a:custGeom>
            <a:solidFill>
              <a:srgbClr val="EA3F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 name="Google Shape;4684;p50"/>
            <p:cNvSpPr/>
            <p:nvPr/>
          </p:nvSpPr>
          <p:spPr>
            <a:xfrm>
              <a:off x="3568050" y="2844200"/>
              <a:ext cx="174275" cy="201650"/>
            </a:xfrm>
            <a:custGeom>
              <a:avLst/>
              <a:gdLst/>
              <a:ahLst/>
              <a:cxnLst/>
              <a:rect l="l" t="t" r="r" b="b"/>
              <a:pathLst>
                <a:path w="6971" h="8066" extrusionOk="0">
                  <a:moveTo>
                    <a:pt x="1160" y="0"/>
                  </a:moveTo>
                  <a:lnTo>
                    <a:pt x="842" y="111"/>
                  </a:lnTo>
                  <a:lnTo>
                    <a:pt x="557" y="334"/>
                  </a:lnTo>
                  <a:lnTo>
                    <a:pt x="334" y="619"/>
                  </a:lnTo>
                  <a:lnTo>
                    <a:pt x="255" y="778"/>
                  </a:lnTo>
                  <a:lnTo>
                    <a:pt x="144" y="1032"/>
                  </a:lnTo>
                  <a:lnTo>
                    <a:pt x="17" y="1556"/>
                  </a:lnTo>
                  <a:lnTo>
                    <a:pt x="1" y="2096"/>
                  </a:lnTo>
                  <a:lnTo>
                    <a:pt x="64" y="2620"/>
                  </a:lnTo>
                  <a:lnTo>
                    <a:pt x="303" y="3414"/>
                  </a:lnTo>
                  <a:lnTo>
                    <a:pt x="874" y="4382"/>
                  </a:lnTo>
                  <a:lnTo>
                    <a:pt x="1255" y="4811"/>
                  </a:lnTo>
                  <a:lnTo>
                    <a:pt x="1636" y="5192"/>
                  </a:lnTo>
                  <a:lnTo>
                    <a:pt x="2509" y="5858"/>
                  </a:lnTo>
                  <a:lnTo>
                    <a:pt x="3907" y="6763"/>
                  </a:lnTo>
                  <a:lnTo>
                    <a:pt x="4827" y="7367"/>
                  </a:lnTo>
                  <a:lnTo>
                    <a:pt x="6971" y="8065"/>
                  </a:lnTo>
                  <a:lnTo>
                    <a:pt x="6875" y="7525"/>
                  </a:lnTo>
                  <a:lnTo>
                    <a:pt x="6558" y="6398"/>
                  </a:lnTo>
                  <a:lnTo>
                    <a:pt x="6113" y="5223"/>
                  </a:lnTo>
                  <a:lnTo>
                    <a:pt x="5526" y="4080"/>
                  </a:lnTo>
                  <a:lnTo>
                    <a:pt x="4843" y="2985"/>
                  </a:lnTo>
                  <a:lnTo>
                    <a:pt x="4065" y="1985"/>
                  </a:lnTo>
                  <a:lnTo>
                    <a:pt x="3208" y="1111"/>
                  </a:lnTo>
                  <a:lnTo>
                    <a:pt x="2287" y="413"/>
                  </a:lnTo>
                  <a:lnTo>
                    <a:pt x="1811" y="159"/>
                  </a:lnTo>
                  <a:lnTo>
                    <a:pt x="1573" y="48"/>
                  </a:lnTo>
                  <a:lnTo>
                    <a:pt x="1335" y="0"/>
                  </a:lnTo>
                  <a:close/>
                </a:path>
              </a:pathLst>
            </a:custGeom>
            <a:solidFill>
              <a:srgbClr val="EA3F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 name="Google Shape;4685;p50"/>
            <p:cNvSpPr/>
            <p:nvPr/>
          </p:nvSpPr>
          <p:spPr>
            <a:xfrm>
              <a:off x="3880825" y="2672725"/>
              <a:ext cx="18675" cy="75825"/>
            </a:xfrm>
            <a:custGeom>
              <a:avLst/>
              <a:gdLst/>
              <a:ahLst/>
              <a:cxnLst/>
              <a:rect l="l" t="t" r="r" b="b"/>
              <a:pathLst>
                <a:path w="747" h="3033" extrusionOk="0">
                  <a:moveTo>
                    <a:pt x="604" y="1"/>
                  </a:moveTo>
                  <a:lnTo>
                    <a:pt x="524" y="32"/>
                  </a:lnTo>
                  <a:lnTo>
                    <a:pt x="508" y="96"/>
                  </a:lnTo>
                  <a:lnTo>
                    <a:pt x="334" y="842"/>
                  </a:lnTo>
                  <a:lnTo>
                    <a:pt x="175" y="1588"/>
                  </a:lnTo>
                  <a:lnTo>
                    <a:pt x="112" y="1906"/>
                  </a:lnTo>
                  <a:lnTo>
                    <a:pt x="0" y="2620"/>
                  </a:lnTo>
                  <a:lnTo>
                    <a:pt x="48" y="2954"/>
                  </a:lnTo>
                  <a:lnTo>
                    <a:pt x="80" y="3017"/>
                  </a:lnTo>
                  <a:lnTo>
                    <a:pt x="239" y="3033"/>
                  </a:lnTo>
                  <a:lnTo>
                    <a:pt x="286" y="2985"/>
                  </a:lnTo>
                  <a:lnTo>
                    <a:pt x="413" y="2684"/>
                  </a:lnTo>
                  <a:lnTo>
                    <a:pt x="508" y="1985"/>
                  </a:lnTo>
                  <a:lnTo>
                    <a:pt x="540" y="1652"/>
                  </a:lnTo>
                  <a:lnTo>
                    <a:pt x="651" y="906"/>
                  </a:lnTo>
                  <a:lnTo>
                    <a:pt x="747" y="159"/>
                  </a:lnTo>
                  <a:lnTo>
                    <a:pt x="731" y="48"/>
                  </a:lnTo>
                  <a:lnTo>
                    <a:pt x="604" y="1"/>
                  </a:lnTo>
                  <a:close/>
                </a:path>
              </a:pathLst>
            </a:custGeom>
            <a:solidFill>
              <a:srgbClr val="5615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 name="Google Shape;4686;p50"/>
            <p:cNvSpPr/>
            <p:nvPr/>
          </p:nvSpPr>
          <p:spPr>
            <a:xfrm>
              <a:off x="3846300" y="2662000"/>
              <a:ext cx="9550" cy="77825"/>
            </a:xfrm>
            <a:custGeom>
              <a:avLst/>
              <a:gdLst/>
              <a:ahLst/>
              <a:cxnLst/>
              <a:rect l="l" t="t" r="r" b="b"/>
              <a:pathLst>
                <a:path w="382" h="3113" extrusionOk="0">
                  <a:moveTo>
                    <a:pt x="318" y="1"/>
                  </a:moveTo>
                  <a:lnTo>
                    <a:pt x="175" y="17"/>
                  </a:lnTo>
                  <a:lnTo>
                    <a:pt x="143" y="112"/>
                  </a:lnTo>
                  <a:lnTo>
                    <a:pt x="64" y="858"/>
                  </a:lnTo>
                  <a:lnTo>
                    <a:pt x="16" y="1620"/>
                  </a:lnTo>
                  <a:lnTo>
                    <a:pt x="0" y="1970"/>
                  </a:lnTo>
                  <a:lnTo>
                    <a:pt x="0" y="2700"/>
                  </a:lnTo>
                  <a:lnTo>
                    <a:pt x="48" y="3049"/>
                  </a:lnTo>
                  <a:lnTo>
                    <a:pt x="95" y="3113"/>
                  </a:lnTo>
                  <a:lnTo>
                    <a:pt x="238" y="3113"/>
                  </a:lnTo>
                  <a:lnTo>
                    <a:pt x="270" y="3049"/>
                  </a:lnTo>
                  <a:lnTo>
                    <a:pt x="334" y="2335"/>
                  </a:lnTo>
                  <a:lnTo>
                    <a:pt x="318" y="1620"/>
                  </a:lnTo>
                  <a:lnTo>
                    <a:pt x="334" y="858"/>
                  </a:lnTo>
                  <a:lnTo>
                    <a:pt x="381" y="112"/>
                  </a:lnTo>
                  <a:lnTo>
                    <a:pt x="381" y="49"/>
                  </a:lnTo>
                  <a:lnTo>
                    <a:pt x="318" y="1"/>
                  </a:lnTo>
                  <a:close/>
                </a:path>
              </a:pathLst>
            </a:custGeom>
            <a:solidFill>
              <a:srgbClr val="5615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 name="Google Shape;4687;p50"/>
            <p:cNvSpPr/>
            <p:nvPr/>
          </p:nvSpPr>
          <p:spPr>
            <a:xfrm>
              <a:off x="3770875" y="2675100"/>
              <a:ext cx="21850" cy="79800"/>
            </a:xfrm>
            <a:custGeom>
              <a:avLst/>
              <a:gdLst/>
              <a:ahLst/>
              <a:cxnLst/>
              <a:rect l="l" t="t" r="r" b="b"/>
              <a:pathLst>
                <a:path w="874" h="3192" extrusionOk="0">
                  <a:moveTo>
                    <a:pt x="175" y="1"/>
                  </a:moveTo>
                  <a:lnTo>
                    <a:pt x="17" y="49"/>
                  </a:lnTo>
                  <a:lnTo>
                    <a:pt x="1" y="144"/>
                  </a:lnTo>
                  <a:lnTo>
                    <a:pt x="128" y="890"/>
                  </a:lnTo>
                  <a:lnTo>
                    <a:pt x="271" y="1636"/>
                  </a:lnTo>
                  <a:lnTo>
                    <a:pt x="429" y="2398"/>
                  </a:lnTo>
                  <a:lnTo>
                    <a:pt x="652" y="3129"/>
                  </a:lnTo>
                  <a:lnTo>
                    <a:pt x="699" y="3192"/>
                  </a:lnTo>
                  <a:lnTo>
                    <a:pt x="858" y="3176"/>
                  </a:lnTo>
                  <a:lnTo>
                    <a:pt x="874" y="3097"/>
                  </a:lnTo>
                  <a:lnTo>
                    <a:pt x="747" y="2351"/>
                  </a:lnTo>
                  <a:lnTo>
                    <a:pt x="556" y="1620"/>
                  </a:lnTo>
                  <a:lnTo>
                    <a:pt x="382" y="858"/>
                  </a:lnTo>
                  <a:lnTo>
                    <a:pt x="207" y="80"/>
                  </a:lnTo>
                  <a:lnTo>
                    <a:pt x="175" y="1"/>
                  </a:lnTo>
                  <a:close/>
                </a:path>
              </a:pathLst>
            </a:custGeom>
            <a:solidFill>
              <a:srgbClr val="5615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 name="Google Shape;4688;p50"/>
            <p:cNvSpPr/>
            <p:nvPr/>
          </p:nvSpPr>
          <p:spPr>
            <a:xfrm>
              <a:off x="3716500" y="2672325"/>
              <a:ext cx="42100" cy="112750"/>
            </a:xfrm>
            <a:custGeom>
              <a:avLst/>
              <a:gdLst/>
              <a:ahLst/>
              <a:cxnLst/>
              <a:rect l="l" t="t" r="r" b="b"/>
              <a:pathLst>
                <a:path w="1684" h="4510" extrusionOk="0">
                  <a:moveTo>
                    <a:pt x="175" y="1"/>
                  </a:moveTo>
                  <a:lnTo>
                    <a:pt x="1" y="48"/>
                  </a:lnTo>
                  <a:lnTo>
                    <a:pt x="1" y="160"/>
                  </a:lnTo>
                  <a:lnTo>
                    <a:pt x="223" y="1318"/>
                  </a:lnTo>
                  <a:lnTo>
                    <a:pt x="540" y="2462"/>
                  </a:lnTo>
                  <a:lnTo>
                    <a:pt x="699" y="2985"/>
                  </a:lnTo>
                  <a:lnTo>
                    <a:pt x="906" y="3509"/>
                  </a:lnTo>
                  <a:lnTo>
                    <a:pt x="1017" y="3763"/>
                  </a:lnTo>
                  <a:lnTo>
                    <a:pt x="1271" y="4256"/>
                  </a:lnTo>
                  <a:lnTo>
                    <a:pt x="1445" y="4462"/>
                  </a:lnTo>
                  <a:lnTo>
                    <a:pt x="1525" y="4510"/>
                  </a:lnTo>
                  <a:lnTo>
                    <a:pt x="1684" y="4430"/>
                  </a:lnTo>
                  <a:lnTo>
                    <a:pt x="1684" y="4335"/>
                  </a:lnTo>
                  <a:lnTo>
                    <a:pt x="1461" y="3843"/>
                  </a:lnTo>
                  <a:lnTo>
                    <a:pt x="1223" y="3351"/>
                  </a:lnTo>
                  <a:lnTo>
                    <a:pt x="1001" y="2811"/>
                  </a:lnTo>
                  <a:lnTo>
                    <a:pt x="810" y="2271"/>
                  </a:lnTo>
                  <a:lnTo>
                    <a:pt x="493" y="1191"/>
                  </a:lnTo>
                  <a:lnTo>
                    <a:pt x="223" y="96"/>
                  </a:lnTo>
                  <a:lnTo>
                    <a:pt x="175" y="1"/>
                  </a:lnTo>
                  <a:close/>
                </a:path>
              </a:pathLst>
            </a:custGeom>
            <a:solidFill>
              <a:srgbClr val="5615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 name="Google Shape;4689;p50"/>
            <p:cNvSpPr/>
            <p:nvPr/>
          </p:nvSpPr>
          <p:spPr>
            <a:xfrm>
              <a:off x="3916150" y="2669950"/>
              <a:ext cx="33350" cy="70675"/>
            </a:xfrm>
            <a:custGeom>
              <a:avLst/>
              <a:gdLst/>
              <a:ahLst/>
              <a:cxnLst/>
              <a:rect l="l" t="t" r="r" b="b"/>
              <a:pathLst>
                <a:path w="1334" h="2827" extrusionOk="0">
                  <a:moveTo>
                    <a:pt x="1223" y="0"/>
                  </a:moveTo>
                  <a:lnTo>
                    <a:pt x="1143" y="16"/>
                  </a:lnTo>
                  <a:lnTo>
                    <a:pt x="1112" y="64"/>
                  </a:lnTo>
                  <a:lnTo>
                    <a:pt x="794" y="699"/>
                  </a:lnTo>
                  <a:lnTo>
                    <a:pt x="207" y="2001"/>
                  </a:lnTo>
                  <a:lnTo>
                    <a:pt x="0" y="2684"/>
                  </a:lnTo>
                  <a:lnTo>
                    <a:pt x="0" y="2763"/>
                  </a:lnTo>
                  <a:lnTo>
                    <a:pt x="143" y="2826"/>
                  </a:lnTo>
                  <a:lnTo>
                    <a:pt x="191" y="2763"/>
                  </a:lnTo>
                  <a:lnTo>
                    <a:pt x="524" y="2144"/>
                  </a:lnTo>
                  <a:lnTo>
                    <a:pt x="1048" y="826"/>
                  </a:lnTo>
                  <a:lnTo>
                    <a:pt x="1318" y="175"/>
                  </a:lnTo>
                  <a:lnTo>
                    <a:pt x="1334" y="80"/>
                  </a:lnTo>
                  <a:lnTo>
                    <a:pt x="1223" y="0"/>
                  </a:lnTo>
                  <a:close/>
                </a:path>
              </a:pathLst>
            </a:custGeom>
            <a:solidFill>
              <a:srgbClr val="5615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 name="Google Shape;4690;p50"/>
            <p:cNvSpPr/>
            <p:nvPr/>
          </p:nvSpPr>
          <p:spPr>
            <a:xfrm>
              <a:off x="3956225" y="2689000"/>
              <a:ext cx="59575" cy="104025"/>
            </a:xfrm>
            <a:custGeom>
              <a:avLst/>
              <a:gdLst/>
              <a:ahLst/>
              <a:cxnLst/>
              <a:rect l="l" t="t" r="r" b="b"/>
              <a:pathLst>
                <a:path w="2383" h="4161" extrusionOk="0">
                  <a:moveTo>
                    <a:pt x="2239" y="1"/>
                  </a:moveTo>
                  <a:lnTo>
                    <a:pt x="2144" y="16"/>
                  </a:lnTo>
                  <a:lnTo>
                    <a:pt x="2097" y="80"/>
                  </a:lnTo>
                  <a:lnTo>
                    <a:pt x="1001" y="2064"/>
                  </a:lnTo>
                  <a:lnTo>
                    <a:pt x="731" y="2525"/>
                  </a:lnTo>
                  <a:lnTo>
                    <a:pt x="191" y="3493"/>
                  </a:lnTo>
                  <a:lnTo>
                    <a:pt x="1" y="4001"/>
                  </a:lnTo>
                  <a:lnTo>
                    <a:pt x="1" y="4081"/>
                  </a:lnTo>
                  <a:lnTo>
                    <a:pt x="128" y="4160"/>
                  </a:lnTo>
                  <a:lnTo>
                    <a:pt x="191" y="4112"/>
                  </a:lnTo>
                  <a:lnTo>
                    <a:pt x="525" y="3684"/>
                  </a:lnTo>
                  <a:lnTo>
                    <a:pt x="1049" y="2715"/>
                  </a:lnTo>
                  <a:lnTo>
                    <a:pt x="1287" y="2223"/>
                  </a:lnTo>
                  <a:lnTo>
                    <a:pt x="1827" y="1223"/>
                  </a:lnTo>
                  <a:lnTo>
                    <a:pt x="2351" y="223"/>
                  </a:lnTo>
                  <a:lnTo>
                    <a:pt x="2382" y="159"/>
                  </a:lnTo>
                  <a:lnTo>
                    <a:pt x="2335" y="64"/>
                  </a:lnTo>
                  <a:lnTo>
                    <a:pt x="2239" y="1"/>
                  </a:lnTo>
                  <a:close/>
                </a:path>
              </a:pathLst>
            </a:custGeom>
            <a:solidFill>
              <a:srgbClr val="5615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 name="Google Shape;4691;p50"/>
            <p:cNvSpPr/>
            <p:nvPr/>
          </p:nvSpPr>
          <p:spPr>
            <a:xfrm>
              <a:off x="3983225" y="2746550"/>
              <a:ext cx="54000" cy="91725"/>
            </a:xfrm>
            <a:custGeom>
              <a:avLst/>
              <a:gdLst/>
              <a:ahLst/>
              <a:cxnLst/>
              <a:rect l="l" t="t" r="r" b="b"/>
              <a:pathLst>
                <a:path w="2160" h="3669" extrusionOk="0">
                  <a:moveTo>
                    <a:pt x="2017" y="1"/>
                  </a:moveTo>
                  <a:lnTo>
                    <a:pt x="1921" y="16"/>
                  </a:lnTo>
                  <a:lnTo>
                    <a:pt x="1906" y="64"/>
                  </a:lnTo>
                  <a:lnTo>
                    <a:pt x="1493" y="953"/>
                  </a:lnTo>
                  <a:lnTo>
                    <a:pt x="1017" y="1795"/>
                  </a:lnTo>
                  <a:lnTo>
                    <a:pt x="493" y="2604"/>
                  </a:lnTo>
                  <a:lnTo>
                    <a:pt x="16" y="3446"/>
                  </a:lnTo>
                  <a:lnTo>
                    <a:pt x="0" y="3557"/>
                  </a:lnTo>
                  <a:lnTo>
                    <a:pt x="143" y="3668"/>
                  </a:lnTo>
                  <a:lnTo>
                    <a:pt x="239" y="3620"/>
                  </a:lnTo>
                  <a:lnTo>
                    <a:pt x="556" y="3255"/>
                  </a:lnTo>
                  <a:lnTo>
                    <a:pt x="1080" y="2398"/>
                  </a:lnTo>
                  <a:lnTo>
                    <a:pt x="1318" y="1969"/>
                  </a:lnTo>
                  <a:lnTo>
                    <a:pt x="1763" y="1080"/>
                  </a:lnTo>
                  <a:lnTo>
                    <a:pt x="2144" y="175"/>
                  </a:lnTo>
                  <a:lnTo>
                    <a:pt x="2160" y="128"/>
                  </a:lnTo>
                  <a:lnTo>
                    <a:pt x="2112" y="32"/>
                  </a:lnTo>
                  <a:lnTo>
                    <a:pt x="2017" y="1"/>
                  </a:lnTo>
                  <a:close/>
                </a:path>
              </a:pathLst>
            </a:custGeom>
            <a:solidFill>
              <a:srgbClr val="5615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 name="Google Shape;4692;p50"/>
            <p:cNvSpPr/>
            <p:nvPr/>
          </p:nvSpPr>
          <p:spPr>
            <a:xfrm>
              <a:off x="4027675" y="2812825"/>
              <a:ext cx="59175" cy="72275"/>
            </a:xfrm>
            <a:custGeom>
              <a:avLst/>
              <a:gdLst/>
              <a:ahLst/>
              <a:cxnLst/>
              <a:rect l="l" t="t" r="r" b="b"/>
              <a:pathLst>
                <a:path w="2367" h="2891" extrusionOk="0">
                  <a:moveTo>
                    <a:pt x="2223" y="1"/>
                  </a:moveTo>
                  <a:lnTo>
                    <a:pt x="2144" y="64"/>
                  </a:lnTo>
                  <a:lnTo>
                    <a:pt x="1620" y="779"/>
                  </a:lnTo>
                  <a:lnTo>
                    <a:pt x="1080" y="1477"/>
                  </a:lnTo>
                  <a:lnTo>
                    <a:pt x="540" y="2081"/>
                  </a:lnTo>
                  <a:lnTo>
                    <a:pt x="32" y="2716"/>
                  </a:lnTo>
                  <a:lnTo>
                    <a:pt x="1" y="2795"/>
                  </a:lnTo>
                  <a:lnTo>
                    <a:pt x="143" y="2890"/>
                  </a:lnTo>
                  <a:lnTo>
                    <a:pt x="223" y="2859"/>
                  </a:lnTo>
                  <a:lnTo>
                    <a:pt x="540" y="2557"/>
                  </a:lnTo>
                  <a:lnTo>
                    <a:pt x="1112" y="1874"/>
                  </a:lnTo>
                  <a:lnTo>
                    <a:pt x="1366" y="1541"/>
                  </a:lnTo>
                  <a:lnTo>
                    <a:pt x="1874" y="874"/>
                  </a:lnTo>
                  <a:lnTo>
                    <a:pt x="2334" y="176"/>
                  </a:lnTo>
                  <a:lnTo>
                    <a:pt x="2366" y="80"/>
                  </a:lnTo>
                  <a:lnTo>
                    <a:pt x="2223" y="1"/>
                  </a:lnTo>
                  <a:close/>
                </a:path>
              </a:pathLst>
            </a:custGeom>
            <a:solidFill>
              <a:srgbClr val="5615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 name="Google Shape;4693;p50"/>
            <p:cNvSpPr/>
            <p:nvPr/>
          </p:nvSpPr>
          <p:spPr>
            <a:xfrm>
              <a:off x="3644275" y="2737825"/>
              <a:ext cx="45650" cy="64725"/>
            </a:xfrm>
            <a:custGeom>
              <a:avLst/>
              <a:gdLst/>
              <a:ahLst/>
              <a:cxnLst/>
              <a:rect l="l" t="t" r="r" b="b"/>
              <a:pathLst>
                <a:path w="1826" h="2589" extrusionOk="0">
                  <a:moveTo>
                    <a:pt x="127" y="0"/>
                  </a:moveTo>
                  <a:lnTo>
                    <a:pt x="0" y="64"/>
                  </a:lnTo>
                  <a:lnTo>
                    <a:pt x="16" y="159"/>
                  </a:lnTo>
                  <a:lnTo>
                    <a:pt x="397" y="794"/>
                  </a:lnTo>
                  <a:lnTo>
                    <a:pt x="810" y="1429"/>
                  </a:lnTo>
                  <a:lnTo>
                    <a:pt x="1000" y="1731"/>
                  </a:lnTo>
                  <a:lnTo>
                    <a:pt x="1429" y="2318"/>
                  </a:lnTo>
                  <a:lnTo>
                    <a:pt x="1667" y="2556"/>
                  </a:lnTo>
                  <a:lnTo>
                    <a:pt x="1731" y="2588"/>
                  </a:lnTo>
                  <a:lnTo>
                    <a:pt x="1826" y="2525"/>
                  </a:lnTo>
                  <a:lnTo>
                    <a:pt x="1810" y="2461"/>
                  </a:lnTo>
                  <a:lnTo>
                    <a:pt x="1445" y="1842"/>
                  </a:lnTo>
                  <a:lnTo>
                    <a:pt x="1000" y="1255"/>
                  </a:lnTo>
                  <a:lnTo>
                    <a:pt x="588" y="651"/>
                  </a:lnTo>
                  <a:lnTo>
                    <a:pt x="191" y="48"/>
                  </a:lnTo>
                  <a:lnTo>
                    <a:pt x="127" y="0"/>
                  </a:lnTo>
                  <a:close/>
                </a:path>
              </a:pathLst>
            </a:custGeom>
            <a:solidFill>
              <a:srgbClr val="5615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 name="Google Shape;4694;p50"/>
            <p:cNvSpPr/>
            <p:nvPr/>
          </p:nvSpPr>
          <p:spPr>
            <a:xfrm>
              <a:off x="3612525" y="2755675"/>
              <a:ext cx="64325" cy="74650"/>
            </a:xfrm>
            <a:custGeom>
              <a:avLst/>
              <a:gdLst/>
              <a:ahLst/>
              <a:cxnLst/>
              <a:rect l="l" t="t" r="r" b="b"/>
              <a:pathLst>
                <a:path w="2573" h="2986" extrusionOk="0">
                  <a:moveTo>
                    <a:pt x="127" y="1"/>
                  </a:moveTo>
                  <a:lnTo>
                    <a:pt x="0" y="80"/>
                  </a:lnTo>
                  <a:lnTo>
                    <a:pt x="32" y="160"/>
                  </a:lnTo>
                  <a:lnTo>
                    <a:pt x="556" y="906"/>
                  </a:lnTo>
                  <a:lnTo>
                    <a:pt x="1127" y="1620"/>
                  </a:lnTo>
                  <a:lnTo>
                    <a:pt x="1413" y="1969"/>
                  </a:lnTo>
                  <a:lnTo>
                    <a:pt x="2032" y="2668"/>
                  </a:lnTo>
                  <a:lnTo>
                    <a:pt x="2382" y="2954"/>
                  </a:lnTo>
                  <a:lnTo>
                    <a:pt x="2429" y="2985"/>
                  </a:lnTo>
                  <a:lnTo>
                    <a:pt x="2509" y="2970"/>
                  </a:lnTo>
                  <a:lnTo>
                    <a:pt x="2572" y="2843"/>
                  </a:lnTo>
                  <a:lnTo>
                    <a:pt x="2524" y="2763"/>
                  </a:lnTo>
                  <a:lnTo>
                    <a:pt x="1953" y="2096"/>
                  </a:lnTo>
                  <a:lnTo>
                    <a:pt x="1350" y="1477"/>
                  </a:lnTo>
                  <a:lnTo>
                    <a:pt x="762" y="779"/>
                  </a:lnTo>
                  <a:lnTo>
                    <a:pt x="207" y="64"/>
                  </a:lnTo>
                  <a:lnTo>
                    <a:pt x="127" y="1"/>
                  </a:lnTo>
                  <a:close/>
                </a:path>
              </a:pathLst>
            </a:custGeom>
            <a:solidFill>
              <a:srgbClr val="5615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 name="Google Shape;4695;p50"/>
            <p:cNvSpPr/>
            <p:nvPr/>
          </p:nvSpPr>
          <p:spPr>
            <a:xfrm>
              <a:off x="3992750" y="2668350"/>
              <a:ext cx="51225" cy="51250"/>
            </a:xfrm>
            <a:custGeom>
              <a:avLst/>
              <a:gdLst/>
              <a:ahLst/>
              <a:cxnLst/>
              <a:rect l="l" t="t" r="r" b="b"/>
              <a:pathLst>
                <a:path w="2049" h="2050" extrusionOk="0">
                  <a:moveTo>
                    <a:pt x="953" y="1"/>
                  </a:moveTo>
                  <a:lnTo>
                    <a:pt x="572" y="112"/>
                  </a:lnTo>
                  <a:lnTo>
                    <a:pt x="255" y="350"/>
                  </a:lnTo>
                  <a:lnTo>
                    <a:pt x="143" y="525"/>
                  </a:lnTo>
                  <a:lnTo>
                    <a:pt x="48" y="700"/>
                  </a:lnTo>
                  <a:lnTo>
                    <a:pt x="0" y="1096"/>
                  </a:lnTo>
                  <a:lnTo>
                    <a:pt x="96" y="1477"/>
                  </a:lnTo>
                  <a:lnTo>
                    <a:pt x="350" y="1795"/>
                  </a:lnTo>
                  <a:lnTo>
                    <a:pt x="524" y="1922"/>
                  </a:lnTo>
                  <a:lnTo>
                    <a:pt x="699" y="2001"/>
                  </a:lnTo>
                  <a:lnTo>
                    <a:pt x="1096" y="2049"/>
                  </a:lnTo>
                  <a:lnTo>
                    <a:pt x="1477" y="1954"/>
                  </a:lnTo>
                  <a:lnTo>
                    <a:pt x="1794" y="1716"/>
                  </a:lnTo>
                  <a:lnTo>
                    <a:pt x="1921" y="1541"/>
                  </a:lnTo>
                  <a:lnTo>
                    <a:pt x="2001" y="1350"/>
                  </a:lnTo>
                  <a:lnTo>
                    <a:pt x="2049" y="954"/>
                  </a:lnTo>
                  <a:lnTo>
                    <a:pt x="1953" y="573"/>
                  </a:lnTo>
                  <a:lnTo>
                    <a:pt x="1715" y="255"/>
                  </a:lnTo>
                  <a:lnTo>
                    <a:pt x="1540" y="144"/>
                  </a:lnTo>
                  <a:lnTo>
                    <a:pt x="1350" y="49"/>
                  </a:lnTo>
                  <a:lnTo>
                    <a:pt x="953" y="1"/>
                  </a:lnTo>
                  <a:close/>
                </a:path>
              </a:pathLst>
            </a:custGeom>
            <a:solidFill>
              <a:srgbClr val="5615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 name="Google Shape;4696;p50"/>
            <p:cNvSpPr/>
            <p:nvPr/>
          </p:nvSpPr>
          <p:spPr>
            <a:xfrm>
              <a:off x="4017750" y="2728700"/>
              <a:ext cx="35350" cy="35350"/>
            </a:xfrm>
            <a:custGeom>
              <a:avLst/>
              <a:gdLst/>
              <a:ahLst/>
              <a:cxnLst/>
              <a:rect l="l" t="t" r="r" b="b"/>
              <a:pathLst>
                <a:path w="1414" h="1414" extrusionOk="0">
                  <a:moveTo>
                    <a:pt x="652" y="0"/>
                  </a:moveTo>
                  <a:lnTo>
                    <a:pt x="382" y="80"/>
                  </a:lnTo>
                  <a:lnTo>
                    <a:pt x="175" y="238"/>
                  </a:lnTo>
                  <a:lnTo>
                    <a:pt x="96" y="365"/>
                  </a:lnTo>
                  <a:lnTo>
                    <a:pt x="32" y="492"/>
                  </a:lnTo>
                  <a:lnTo>
                    <a:pt x="1" y="762"/>
                  </a:lnTo>
                  <a:lnTo>
                    <a:pt x="64" y="1032"/>
                  </a:lnTo>
                  <a:lnTo>
                    <a:pt x="223" y="1239"/>
                  </a:lnTo>
                  <a:lnTo>
                    <a:pt x="350" y="1318"/>
                  </a:lnTo>
                  <a:lnTo>
                    <a:pt x="477" y="1381"/>
                  </a:lnTo>
                  <a:lnTo>
                    <a:pt x="747" y="1413"/>
                  </a:lnTo>
                  <a:lnTo>
                    <a:pt x="1017" y="1350"/>
                  </a:lnTo>
                  <a:lnTo>
                    <a:pt x="1223" y="1191"/>
                  </a:lnTo>
                  <a:lnTo>
                    <a:pt x="1318" y="1064"/>
                  </a:lnTo>
                  <a:lnTo>
                    <a:pt x="1366" y="937"/>
                  </a:lnTo>
                  <a:lnTo>
                    <a:pt x="1414" y="667"/>
                  </a:lnTo>
                  <a:lnTo>
                    <a:pt x="1334" y="397"/>
                  </a:lnTo>
                  <a:lnTo>
                    <a:pt x="1176" y="191"/>
                  </a:lnTo>
                  <a:lnTo>
                    <a:pt x="1049" y="111"/>
                  </a:lnTo>
                  <a:lnTo>
                    <a:pt x="921" y="48"/>
                  </a:lnTo>
                  <a:lnTo>
                    <a:pt x="652" y="0"/>
                  </a:lnTo>
                  <a:close/>
                </a:path>
              </a:pathLst>
            </a:custGeom>
            <a:solidFill>
              <a:srgbClr val="5615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 name="Google Shape;4697;p50"/>
            <p:cNvSpPr/>
            <p:nvPr/>
          </p:nvSpPr>
          <p:spPr>
            <a:xfrm>
              <a:off x="3926075" y="2652875"/>
              <a:ext cx="35350" cy="35350"/>
            </a:xfrm>
            <a:custGeom>
              <a:avLst/>
              <a:gdLst/>
              <a:ahLst/>
              <a:cxnLst/>
              <a:rect l="l" t="t" r="r" b="b"/>
              <a:pathLst>
                <a:path w="1414" h="1414" extrusionOk="0">
                  <a:moveTo>
                    <a:pt x="651" y="1"/>
                  </a:moveTo>
                  <a:lnTo>
                    <a:pt x="397" y="64"/>
                  </a:lnTo>
                  <a:lnTo>
                    <a:pt x="175" y="239"/>
                  </a:lnTo>
                  <a:lnTo>
                    <a:pt x="96" y="350"/>
                  </a:lnTo>
                  <a:lnTo>
                    <a:pt x="32" y="477"/>
                  </a:lnTo>
                  <a:lnTo>
                    <a:pt x="0" y="747"/>
                  </a:lnTo>
                  <a:lnTo>
                    <a:pt x="80" y="1017"/>
                  </a:lnTo>
                  <a:lnTo>
                    <a:pt x="238" y="1239"/>
                  </a:lnTo>
                  <a:lnTo>
                    <a:pt x="365" y="1319"/>
                  </a:lnTo>
                  <a:lnTo>
                    <a:pt x="492" y="1382"/>
                  </a:lnTo>
                  <a:lnTo>
                    <a:pt x="762" y="1414"/>
                  </a:lnTo>
                  <a:lnTo>
                    <a:pt x="1016" y="1334"/>
                  </a:lnTo>
                  <a:lnTo>
                    <a:pt x="1239" y="1176"/>
                  </a:lnTo>
                  <a:lnTo>
                    <a:pt x="1318" y="1049"/>
                  </a:lnTo>
                  <a:lnTo>
                    <a:pt x="1382" y="922"/>
                  </a:lnTo>
                  <a:lnTo>
                    <a:pt x="1413" y="652"/>
                  </a:lnTo>
                  <a:lnTo>
                    <a:pt x="1350" y="398"/>
                  </a:lnTo>
                  <a:lnTo>
                    <a:pt x="1175" y="175"/>
                  </a:lnTo>
                  <a:lnTo>
                    <a:pt x="1064" y="96"/>
                  </a:lnTo>
                  <a:lnTo>
                    <a:pt x="937" y="33"/>
                  </a:lnTo>
                  <a:lnTo>
                    <a:pt x="651" y="1"/>
                  </a:lnTo>
                  <a:close/>
                </a:path>
              </a:pathLst>
            </a:custGeom>
            <a:solidFill>
              <a:srgbClr val="5615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 name="Google Shape;4698;p50"/>
            <p:cNvSpPr/>
            <p:nvPr/>
          </p:nvSpPr>
          <p:spPr>
            <a:xfrm>
              <a:off x="3757375" y="2657650"/>
              <a:ext cx="35350" cy="35350"/>
            </a:xfrm>
            <a:custGeom>
              <a:avLst/>
              <a:gdLst/>
              <a:ahLst/>
              <a:cxnLst/>
              <a:rect l="l" t="t" r="r" b="b"/>
              <a:pathLst>
                <a:path w="1414" h="1414" extrusionOk="0">
                  <a:moveTo>
                    <a:pt x="652" y="0"/>
                  </a:moveTo>
                  <a:lnTo>
                    <a:pt x="398" y="80"/>
                  </a:lnTo>
                  <a:lnTo>
                    <a:pt x="176" y="238"/>
                  </a:lnTo>
                  <a:lnTo>
                    <a:pt x="96" y="365"/>
                  </a:lnTo>
                  <a:lnTo>
                    <a:pt x="33" y="492"/>
                  </a:lnTo>
                  <a:lnTo>
                    <a:pt x="1" y="762"/>
                  </a:lnTo>
                  <a:lnTo>
                    <a:pt x="64" y="1016"/>
                  </a:lnTo>
                  <a:lnTo>
                    <a:pt x="239" y="1239"/>
                  </a:lnTo>
                  <a:lnTo>
                    <a:pt x="350" y="1318"/>
                  </a:lnTo>
                  <a:lnTo>
                    <a:pt x="477" y="1382"/>
                  </a:lnTo>
                  <a:lnTo>
                    <a:pt x="747" y="1413"/>
                  </a:lnTo>
                  <a:lnTo>
                    <a:pt x="1017" y="1350"/>
                  </a:lnTo>
                  <a:lnTo>
                    <a:pt x="1239" y="1175"/>
                  </a:lnTo>
                  <a:lnTo>
                    <a:pt x="1319" y="1064"/>
                  </a:lnTo>
                  <a:lnTo>
                    <a:pt x="1382" y="937"/>
                  </a:lnTo>
                  <a:lnTo>
                    <a:pt x="1414" y="651"/>
                  </a:lnTo>
                  <a:lnTo>
                    <a:pt x="1335" y="397"/>
                  </a:lnTo>
                  <a:lnTo>
                    <a:pt x="1176" y="175"/>
                  </a:lnTo>
                  <a:lnTo>
                    <a:pt x="1049" y="96"/>
                  </a:lnTo>
                  <a:lnTo>
                    <a:pt x="922" y="32"/>
                  </a:lnTo>
                  <a:lnTo>
                    <a:pt x="652" y="0"/>
                  </a:lnTo>
                  <a:close/>
                </a:path>
              </a:pathLst>
            </a:custGeom>
            <a:solidFill>
              <a:srgbClr val="5615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 name="Google Shape;4699;p50"/>
            <p:cNvSpPr/>
            <p:nvPr/>
          </p:nvSpPr>
          <p:spPr>
            <a:xfrm>
              <a:off x="3597025" y="2741800"/>
              <a:ext cx="29000" cy="29000"/>
            </a:xfrm>
            <a:custGeom>
              <a:avLst/>
              <a:gdLst/>
              <a:ahLst/>
              <a:cxnLst/>
              <a:rect l="l" t="t" r="r" b="b"/>
              <a:pathLst>
                <a:path w="1160" h="1160" extrusionOk="0">
                  <a:moveTo>
                    <a:pt x="541" y="0"/>
                  </a:moveTo>
                  <a:lnTo>
                    <a:pt x="318" y="64"/>
                  </a:lnTo>
                  <a:lnTo>
                    <a:pt x="144" y="206"/>
                  </a:lnTo>
                  <a:lnTo>
                    <a:pt x="80" y="302"/>
                  </a:lnTo>
                  <a:lnTo>
                    <a:pt x="17" y="397"/>
                  </a:lnTo>
                  <a:lnTo>
                    <a:pt x="1" y="635"/>
                  </a:lnTo>
                  <a:lnTo>
                    <a:pt x="49" y="842"/>
                  </a:lnTo>
                  <a:lnTo>
                    <a:pt x="191" y="1016"/>
                  </a:lnTo>
                  <a:lnTo>
                    <a:pt x="287" y="1080"/>
                  </a:lnTo>
                  <a:lnTo>
                    <a:pt x="398" y="1143"/>
                  </a:lnTo>
                  <a:lnTo>
                    <a:pt x="620" y="1159"/>
                  </a:lnTo>
                  <a:lnTo>
                    <a:pt x="827" y="1111"/>
                  </a:lnTo>
                  <a:lnTo>
                    <a:pt x="1017" y="969"/>
                  </a:lnTo>
                  <a:lnTo>
                    <a:pt x="1081" y="873"/>
                  </a:lnTo>
                  <a:lnTo>
                    <a:pt x="1128" y="762"/>
                  </a:lnTo>
                  <a:lnTo>
                    <a:pt x="1160" y="540"/>
                  </a:lnTo>
                  <a:lnTo>
                    <a:pt x="1096" y="333"/>
                  </a:lnTo>
                  <a:lnTo>
                    <a:pt x="954" y="159"/>
                  </a:lnTo>
                  <a:lnTo>
                    <a:pt x="858" y="79"/>
                  </a:lnTo>
                  <a:lnTo>
                    <a:pt x="763" y="32"/>
                  </a:lnTo>
                  <a:lnTo>
                    <a:pt x="541" y="0"/>
                  </a:lnTo>
                  <a:close/>
                </a:path>
              </a:pathLst>
            </a:custGeom>
            <a:solidFill>
              <a:srgbClr val="5615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 name="Google Shape;4700;p50"/>
            <p:cNvSpPr/>
            <p:nvPr/>
          </p:nvSpPr>
          <p:spPr>
            <a:xfrm>
              <a:off x="3869300" y="2605250"/>
              <a:ext cx="23050" cy="23050"/>
            </a:xfrm>
            <a:custGeom>
              <a:avLst/>
              <a:gdLst/>
              <a:ahLst/>
              <a:cxnLst/>
              <a:rect l="l" t="t" r="r" b="b"/>
              <a:pathLst>
                <a:path w="922" h="922" extrusionOk="0">
                  <a:moveTo>
                    <a:pt x="509" y="1"/>
                  </a:moveTo>
                  <a:lnTo>
                    <a:pt x="192" y="96"/>
                  </a:lnTo>
                  <a:lnTo>
                    <a:pt x="64" y="239"/>
                  </a:lnTo>
                  <a:lnTo>
                    <a:pt x="1" y="413"/>
                  </a:lnTo>
                  <a:lnTo>
                    <a:pt x="96" y="747"/>
                  </a:lnTo>
                  <a:lnTo>
                    <a:pt x="239" y="858"/>
                  </a:lnTo>
                  <a:lnTo>
                    <a:pt x="414" y="921"/>
                  </a:lnTo>
                  <a:lnTo>
                    <a:pt x="747" y="826"/>
                  </a:lnTo>
                  <a:lnTo>
                    <a:pt x="858" y="683"/>
                  </a:lnTo>
                  <a:lnTo>
                    <a:pt x="922" y="525"/>
                  </a:lnTo>
                  <a:lnTo>
                    <a:pt x="827" y="191"/>
                  </a:lnTo>
                  <a:lnTo>
                    <a:pt x="684" y="80"/>
                  </a:lnTo>
                  <a:lnTo>
                    <a:pt x="509" y="1"/>
                  </a:lnTo>
                  <a:close/>
                </a:path>
              </a:pathLst>
            </a:custGeom>
            <a:solidFill>
              <a:srgbClr val="5615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 name="Google Shape;4701;p50"/>
            <p:cNvSpPr/>
            <p:nvPr/>
          </p:nvSpPr>
          <p:spPr>
            <a:xfrm>
              <a:off x="4076500" y="2806875"/>
              <a:ext cx="23050" cy="22650"/>
            </a:xfrm>
            <a:custGeom>
              <a:avLst/>
              <a:gdLst/>
              <a:ahLst/>
              <a:cxnLst/>
              <a:rect l="l" t="t" r="r" b="b"/>
              <a:pathLst>
                <a:path w="922" h="906" extrusionOk="0">
                  <a:moveTo>
                    <a:pt x="508" y="1"/>
                  </a:moveTo>
                  <a:lnTo>
                    <a:pt x="175" y="80"/>
                  </a:lnTo>
                  <a:lnTo>
                    <a:pt x="64" y="223"/>
                  </a:lnTo>
                  <a:lnTo>
                    <a:pt x="0" y="398"/>
                  </a:lnTo>
                  <a:lnTo>
                    <a:pt x="96" y="731"/>
                  </a:lnTo>
                  <a:lnTo>
                    <a:pt x="238" y="842"/>
                  </a:lnTo>
                  <a:lnTo>
                    <a:pt x="413" y="906"/>
                  </a:lnTo>
                  <a:lnTo>
                    <a:pt x="731" y="826"/>
                  </a:lnTo>
                  <a:lnTo>
                    <a:pt x="858" y="683"/>
                  </a:lnTo>
                  <a:lnTo>
                    <a:pt x="921" y="509"/>
                  </a:lnTo>
                  <a:lnTo>
                    <a:pt x="826" y="175"/>
                  </a:lnTo>
                  <a:lnTo>
                    <a:pt x="683" y="64"/>
                  </a:lnTo>
                  <a:lnTo>
                    <a:pt x="508" y="1"/>
                  </a:lnTo>
                  <a:close/>
                </a:path>
              </a:pathLst>
            </a:custGeom>
            <a:solidFill>
              <a:srgbClr val="5615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 name="Google Shape;4702;p50"/>
            <p:cNvSpPr/>
            <p:nvPr/>
          </p:nvSpPr>
          <p:spPr>
            <a:xfrm>
              <a:off x="3633950" y="2728300"/>
              <a:ext cx="23050" cy="22650"/>
            </a:xfrm>
            <a:custGeom>
              <a:avLst/>
              <a:gdLst/>
              <a:ahLst/>
              <a:cxnLst/>
              <a:rect l="l" t="t" r="r" b="b"/>
              <a:pathLst>
                <a:path w="922" h="906" extrusionOk="0">
                  <a:moveTo>
                    <a:pt x="524" y="0"/>
                  </a:moveTo>
                  <a:lnTo>
                    <a:pt x="191" y="80"/>
                  </a:lnTo>
                  <a:lnTo>
                    <a:pt x="80" y="223"/>
                  </a:lnTo>
                  <a:lnTo>
                    <a:pt x="0" y="397"/>
                  </a:lnTo>
                  <a:lnTo>
                    <a:pt x="96" y="731"/>
                  </a:lnTo>
                  <a:lnTo>
                    <a:pt x="239" y="842"/>
                  </a:lnTo>
                  <a:lnTo>
                    <a:pt x="413" y="905"/>
                  </a:lnTo>
                  <a:lnTo>
                    <a:pt x="747" y="826"/>
                  </a:lnTo>
                  <a:lnTo>
                    <a:pt x="858" y="683"/>
                  </a:lnTo>
                  <a:lnTo>
                    <a:pt x="921" y="508"/>
                  </a:lnTo>
                  <a:lnTo>
                    <a:pt x="826" y="175"/>
                  </a:lnTo>
                  <a:lnTo>
                    <a:pt x="683" y="64"/>
                  </a:lnTo>
                  <a:lnTo>
                    <a:pt x="524" y="0"/>
                  </a:lnTo>
                  <a:close/>
                </a:path>
              </a:pathLst>
            </a:custGeom>
            <a:solidFill>
              <a:srgbClr val="5615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 name="Google Shape;4703;p50"/>
            <p:cNvSpPr/>
            <p:nvPr/>
          </p:nvSpPr>
          <p:spPr>
            <a:xfrm>
              <a:off x="3721275" y="2621125"/>
              <a:ext cx="22650" cy="23050"/>
            </a:xfrm>
            <a:custGeom>
              <a:avLst/>
              <a:gdLst/>
              <a:ahLst/>
              <a:cxnLst/>
              <a:rect l="l" t="t" r="r" b="b"/>
              <a:pathLst>
                <a:path w="906" h="922" extrusionOk="0">
                  <a:moveTo>
                    <a:pt x="508" y="1"/>
                  </a:moveTo>
                  <a:lnTo>
                    <a:pt x="175" y="96"/>
                  </a:lnTo>
                  <a:lnTo>
                    <a:pt x="64" y="239"/>
                  </a:lnTo>
                  <a:lnTo>
                    <a:pt x="0" y="414"/>
                  </a:lnTo>
                  <a:lnTo>
                    <a:pt x="80" y="747"/>
                  </a:lnTo>
                  <a:lnTo>
                    <a:pt x="222" y="858"/>
                  </a:lnTo>
                  <a:lnTo>
                    <a:pt x="397" y="922"/>
                  </a:lnTo>
                  <a:lnTo>
                    <a:pt x="730" y="826"/>
                  </a:lnTo>
                  <a:lnTo>
                    <a:pt x="842" y="683"/>
                  </a:lnTo>
                  <a:lnTo>
                    <a:pt x="905" y="525"/>
                  </a:lnTo>
                  <a:lnTo>
                    <a:pt x="826" y="191"/>
                  </a:lnTo>
                  <a:lnTo>
                    <a:pt x="667" y="80"/>
                  </a:lnTo>
                  <a:lnTo>
                    <a:pt x="508" y="1"/>
                  </a:lnTo>
                  <a:close/>
                </a:path>
              </a:pathLst>
            </a:custGeom>
            <a:solidFill>
              <a:srgbClr val="5615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 name="Google Shape;4704;p50"/>
            <p:cNvSpPr/>
            <p:nvPr/>
          </p:nvSpPr>
          <p:spPr>
            <a:xfrm>
              <a:off x="3843525" y="2649300"/>
              <a:ext cx="23025" cy="23050"/>
            </a:xfrm>
            <a:custGeom>
              <a:avLst/>
              <a:gdLst/>
              <a:ahLst/>
              <a:cxnLst/>
              <a:rect l="l" t="t" r="r" b="b"/>
              <a:pathLst>
                <a:path w="921" h="922" extrusionOk="0">
                  <a:moveTo>
                    <a:pt x="524" y="1"/>
                  </a:moveTo>
                  <a:lnTo>
                    <a:pt x="191" y="96"/>
                  </a:lnTo>
                  <a:lnTo>
                    <a:pt x="79" y="239"/>
                  </a:lnTo>
                  <a:lnTo>
                    <a:pt x="0" y="398"/>
                  </a:lnTo>
                  <a:lnTo>
                    <a:pt x="95" y="731"/>
                  </a:lnTo>
                  <a:lnTo>
                    <a:pt x="238" y="842"/>
                  </a:lnTo>
                  <a:lnTo>
                    <a:pt x="413" y="922"/>
                  </a:lnTo>
                  <a:lnTo>
                    <a:pt x="746" y="826"/>
                  </a:lnTo>
                  <a:lnTo>
                    <a:pt x="857" y="684"/>
                  </a:lnTo>
                  <a:lnTo>
                    <a:pt x="921" y="509"/>
                  </a:lnTo>
                  <a:lnTo>
                    <a:pt x="826" y="176"/>
                  </a:lnTo>
                  <a:lnTo>
                    <a:pt x="683" y="64"/>
                  </a:lnTo>
                  <a:lnTo>
                    <a:pt x="524" y="1"/>
                  </a:lnTo>
                  <a:close/>
                </a:path>
              </a:pathLst>
            </a:custGeom>
            <a:solidFill>
              <a:srgbClr val="5615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 name="Google Shape;4705;p50"/>
            <p:cNvSpPr/>
            <p:nvPr/>
          </p:nvSpPr>
          <p:spPr>
            <a:xfrm>
              <a:off x="3926875" y="2870000"/>
              <a:ext cx="162350" cy="188150"/>
            </a:xfrm>
            <a:custGeom>
              <a:avLst/>
              <a:gdLst/>
              <a:ahLst/>
              <a:cxnLst/>
              <a:rect l="l" t="t" r="r" b="b"/>
              <a:pathLst>
                <a:path w="6494" h="7526" extrusionOk="0">
                  <a:moveTo>
                    <a:pt x="5398" y="0"/>
                  </a:moveTo>
                  <a:lnTo>
                    <a:pt x="4811" y="111"/>
                  </a:lnTo>
                  <a:lnTo>
                    <a:pt x="4445" y="270"/>
                  </a:lnTo>
                  <a:lnTo>
                    <a:pt x="3937" y="540"/>
                  </a:lnTo>
                  <a:lnTo>
                    <a:pt x="3001" y="1238"/>
                  </a:lnTo>
                  <a:lnTo>
                    <a:pt x="2223" y="2096"/>
                  </a:lnTo>
                  <a:lnTo>
                    <a:pt x="1619" y="3096"/>
                  </a:lnTo>
                  <a:lnTo>
                    <a:pt x="1397" y="3620"/>
                  </a:lnTo>
                  <a:lnTo>
                    <a:pt x="1032" y="4509"/>
                  </a:lnTo>
                  <a:lnTo>
                    <a:pt x="333" y="6065"/>
                  </a:lnTo>
                  <a:lnTo>
                    <a:pt x="32" y="7081"/>
                  </a:lnTo>
                  <a:lnTo>
                    <a:pt x="0" y="7525"/>
                  </a:lnTo>
                  <a:lnTo>
                    <a:pt x="667" y="7113"/>
                  </a:lnTo>
                  <a:lnTo>
                    <a:pt x="1508" y="6795"/>
                  </a:lnTo>
                  <a:lnTo>
                    <a:pt x="2334" y="6398"/>
                  </a:lnTo>
                  <a:lnTo>
                    <a:pt x="3048" y="6033"/>
                  </a:lnTo>
                  <a:lnTo>
                    <a:pt x="4064" y="5366"/>
                  </a:lnTo>
                  <a:lnTo>
                    <a:pt x="4699" y="4842"/>
                  </a:lnTo>
                  <a:lnTo>
                    <a:pt x="4985" y="4557"/>
                  </a:lnTo>
                  <a:lnTo>
                    <a:pt x="5255" y="4271"/>
                  </a:lnTo>
                  <a:lnTo>
                    <a:pt x="5747" y="3620"/>
                  </a:lnTo>
                  <a:lnTo>
                    <a:pt x="6144" y="2905"/>
                  </a:lnTo>
                  <a:lnTo>
                    <a:pt x="6398" y="2143"/>
                  </a:lnTo>
                  <a:lnTo>
                    <a:pt x="6478" y="1731"/>
                  </a:lnTo>
                  <a:lnTo>
                    <a:pt x="6493" y="1508"/>
                  </a:lnTo>
                  <a:lnTo>
                    <a:pt x="6478" y="1048"/>
                  </a:lnTo>
                  <a:lnTo>
                    <a:pt x="6366" y="619"/>
                  </a:lnTo>
                  <a:lnTo>
                    <a:pt x="6128" y="270"/>
                  </a:lnTo>
                  <a:lnTo>
                    <a:pt x="5938" y="143"/>
                  </a:lnTo>
                  <a:lnTo>
                    <a:pt x="5763" y="48"/>
                  </a:lnTo>
                  <a:lnTo>
                    <a:pt x="5398" y="0"/>
                  </a:lnTo>
                  <a:close/>
                </a:path>
              </a:pathLst>
            </a:custGeom>
            <a:solidFill>
              <a:srgbClr val="EA3F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4706;p50"/>
            <p:cNvSpPr/>
            <p:nvPr/>
          </p:nvSpPr>
          <p:spPr>
            <a:xfrm>
              <a:off x="3621250" y="2982325"/>
              <a:ext cx="431850" cy="166325"/>
            </a:xfrm>
            <a:custGeom>
              <a:avLst/>
              <a:gdLst/>
              <a:ahLst/>
              <a:cxnLst/>
              <a:rect l="l" t="t" r="r" b="b"/>
              <a:pathLst>
                <a:path w="17274" h="6653" extrusionOk="0">
                  <a:moveTo>
                    <a:pt x="17274" y="0"/>
                  </a:moveTo>
                  <a:lnTo>
                    <a:pt x="16321" y="445"/>
                  </a:lnTo>
                  <a:lnTo>
                    <a:pt x="14305" y="1143"/>
                  </a:lnTo>
                  <a:lnTo>
                    <a:pt x="12193" y="1619"/>
                  </a:lnTo>
                  <a:lnTo>
                    <a:pt x="9986" y="1873"/>
                  </a:lnTo>
                  <a:lnTo>
                    <a:pt x="7732" y="1889"/>
                  </a:lnTo>
                  <a:lnTo>
                    <a:pt x="5478" y="1683"/>
                  </a:lnTo>
                  <a:lnTo>
                    <a:pt x="3239" y="1238"/>
                  </a:lnTo>
                  <a:lnTo>
                    <a:pt x="1064" y="556"/>
                  </a:lnTo>
                  <a:lnTo>
                    <a:pt x="0" y="127"/>
                  </a:lnTo>
                  <a:lnTo>
                    <a:pt x="0" y="127"/>
                  </a:lnTo>
                  <a:lnTo>
                    <a:pt x="191" y="540"/>
                  </a:lnTo>
                  <a:lnTo>
                    <a:pt x="651" y="1302"/>
                  </a:lnTo>
                  <a:lnTo>
                    <a:pt x="1540" y="2334"/>
                  </a:lnTo>
                  <a:lnTo>
                    <a:pt x="2207" y="2969"/>
                  </a:lnTo>
                  <a:lnTo>
                    <a:pt x="2699" y="3429"/>
                  </a:lnTo>
                  <a:lnTo>
                    <a:pt x="3731" y="4318"/>
                  </a:lnTo>
                  <a:lnTo>
                    <a:pt x="4827" y="5128"/>
                  </a:lnTo>
                  <a:lnTo>
                    <a:pt x="5970" y="5811"/>
                  </a:lnTo>
                  <a:lnTo>
                    <a:pt x="7145" y="6319"/>
                  </a:lnTo>
                  <a:lnTo>
                    <a:pt x="8367" y="6620"/>
                  </a:lnTo>
                  <a:lnTo>
                    <a:pt x="9304" y="6652"/>
                  </a:lnTo>
                  <a:lnTo>
                    <a:pt x="9939" y="6605"/>
                  </a:lnTo>
                  <a:lnTo>
                    <a:pt x="10590" y="6462"/>
                  </a:lnTo>
                  <a:lnTo>
                    <a:pt x="11225" y="6239"/>
                  </a:lnTo>
                  <a:lnTo>
                    <a:pt x="11558" y="6097"/>
                  </a:lnTo>
                  <a:lnTo>
                    <a:pt x="12336" y="5700"/>
                  </a:lnTo>
                  <a:lnTo>
                    <a:pt x="13654" y="4779"/>
                  </a:lnTo>
                  <a:lnTo>
                    <a:pt x="14749" y="3794"/>
                  </a:lnTo>
                  <a:lnTo>
                    <a:pt x="15623" y="2778"/>
                  </a:lnTo>
                  <a:lnTo>
                    <a:pt x="16559" y="1381"/>
                  </a:lnTo>
                  <a:lnTo>
                    <a:pt x="17194" y="143"/>
                  </a:lnTo>
                  <a:lnTo>
                    <a:pt x="17274" y="0"/>
                  </a:lnTo>
                  <a:close/>
                </a:path>
              </a:pathLst>
            </a:custGeom>
            <a:solidFill>
              <a:srgbClr val="FFA4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 name="Google Shape;4707;p50"/>
            <p:cNvSpPr/>
            <p:nvPr/>
          </p:nvSpPr>
          <p:spPr>
            <a:xfrm>
              <a:off x="3620050" y="2979150"/>
              <a:ext cx="434650" cy="57575"/>
            </a:xfrm>
            <a:custGeom>
              <a:avLst/>
              <a:gdLst/>
              <a:ahLst/>
              <a:cxnLst/>
              <a:rect l="l" t="t" r="r" b="b"/>
              <a:pathLst>
                <a:path w="17386" h="2303" extrusionOk="0">
                  <a:moveTo>
                    <a:pt x="64" y="0"/>
                  </a:moveTo>
                  <a:lnTo>
                    <a:pt x="1" y="159"/>
                  </a:lnTo>
                  <a:lnTo>
                    <a:pt x="64" y="222"/>
                  </a:lnTo>
                  <a:lnTo>
                    <a:pt x="1049" y="699"/>
                  </a:lnTo>
                  <a:lnTo>
                    <a:pt x="3128" y="1461"/>
                  </a:lnTo>
                  <a:lnTo>
                    <a:pt x="5319" y="1985"/>
                  </a:lnTo>
                  <a:lnTo>
                    <a:pt x="7558" y="2270"/>
                  </a:lnTo>
                  <a:lnTo>
                    <a:pt x="9828" y="2302"/>
                  </a:lnTo>
                  <a:lnTo>
                    <a:pt x="12083" y="2080"/>
                  </a:lnTo>
                  <a:lnTo>
                    <a:pt x="14258" y="1572"/>
                  </a:lnTo>
                  <a:lnTo>
                    <a:pt x="15829" y="1016"/>
                  </a:lnTo>
                  <a:lnTo>
                    <a:pt x="16829" y="572"/>
                  </a:lnTo>
                  <a:lnTo>
                    <a:pt x="17322" y="318"/>
                  </a:lnTo>
                  <a:lnTo>
                    <a:pt x="17369" y="270"/>
                  </a:lnTo>
                  <a:lnTo>
                    <a:pt x="17385" y="191"/>
                  </a:lnTo>
                  <a:lnTo>
                    <a:pt x="17306" y="64"/>
                  </a:lnTo>
                  <a:lnTo>
                    <a:pt x="17195" y="79"/>
                  </a:lnTo>
                  <a:lnTo>
                    <a:pt x="16147" y="508"/>
                  </a:lnTo>
                  <a:lnTo>
                    <a:pt x="14051" y="1159"/>
                  </a:lnTo>
                  <a:lnTo>
                    <a:pt x="11908" y="1588"/>
                  </a:lnTo>
                  <a:lnTo>
                    <a:pt x="9749" y="1778"/>
                  </a:lnTo>
                  <a:lnTo>
                    <a:pt x="7590" y="1762"/>
                  </a:lnTo>
                  <a:lnTo>
                    <a:pt x="5430" y="1524"/>
                  </a:lnTo>
                  <a:lnTo>
                    <a:pt x="3287" y="1080"/>
                  </a:lnTo>
                  <a:lnTo>
                    <a:pt x="1191" y="413"/>
                  </a:lnTo>
                  <a:lnTo>
                    <a:pt x="144" y="0"/>
                  </a:ln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 name="Google Shape;4708;p50"/>
            <p:cNvSpPr/>
            <p:nvPr/>
          </p:nvSpPr>
          <p:spPr>
            <a:xfrm>
              <a:off x="4031650" y="2969225"/>
              <a:ext cx="17100" cy="23025"/>
            </a:xfrm>
            <a:custGeom>
              <a:avLst/>
              <a:gdLst/>
              <a:ahLst/>
              <a:cxnLst/>
              <a:rect l="l" t="t" r="r" b="b"/>
              <a:pathLst>
                <a:path w="684" h="921" extrusionOk="0">
                  <a:moveTo>
                    <a:pt x="604" y="0"/>
                  </a:moveTo>
                  <a:lnTo>
                    <a:pt x="572" y="16"/>
                  </a:lnTo>
                  <a:lnTo>
                    <a:pt x="413" y="207"/>
                  </a:lnTo>
                  <a:lnTo>
                    <a:pt x="96" y="635"/>
                  </a:lnTo>
                  <a:lnTo>
                    <a:pt x="0" y="857"/>
                  </a:lnTo>
                  <a:lnTo>
                    <a:pt x="0" y="921"/>
                  </a:lnTo>
                  <a:lnTo>
                    <a:pt x="64" y="905"/>
                  </a:lnTo>
                  <a:lnTo>
                    <a:pt x="254" y="746"/>
                  </a:lnTo>
                  <a:lnTo>
                    <a:pt x="540" y="318"/>
                  </a:lnTo>
                  <a:lnTo>
                    <a:pt x="667" y="95"/>
                  </a:lnTo>
                  <a:lnTo>
                    <a:pt x="683" y="48"/>
                  </a:lnTo>
                  <a:lnTo>
                    <a:pt x="604" y="0"/>
                  </a:ln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4709;p50"/>
            <p:cNvSpPr/>
            <p:nvPr/>
          </p:nvSpPr>
          <p:spPr>
            <a:xfrm>
              <a:off x="3998700" y="2975575"/>
              <a:ext cx="15100" cy="27800"/>
            </a:xfrm>
            <a:custGeom>
              <a:avLst/>
              <a:gdLst/>
              <a:ahLst/>
              <a:cxnLst/>
              <a:rect l="l" t="t" r="r" b="b"/>
              <a:pathLst>
                <a:path w="604" h="1112" extrusionOk="0">
                  <a:moveTo>
                    <a:pt x="429" y="0"/>
                  </a:moveTo>
                  <a:lnTo>
                    <a:pt x="366" y="80"/>
                  </a:lnTo>
                  <a:lnTo>
                    <a:pt x="286" y="334"/>
                  </a:lnTo>
                  <a:lnTo>
                    <a:pt x="159" y="588"/>
                  </a:lnTo>
                  <a:lnTo>
                    <a:pt x="48" y="794"/>
                  </a:lnTo>
                  <a:lnTo>
                    <a:pt x="1" y="1016"/>
                  </a:lnTo>
                  <a:lnTo>
                    <a:pt x="32" y="1096"/>
                  </a:lnTo>
                  <a:lnTo>
                    <a:pt x="112" y="1112"/>
                  </a:lnTo>
                  <a:lnTo>
                    <a:pt x="239" y="1048"/>
                  </a:lnTo>
                  <a:lnTo>
                    <a:pt x="382" y="826"/>
                  </a:lnTo>
                  <a:lnTo>
                    <a:pt x="429" y="715"/>
                  </a:lnTo>
                  <a:lnTo>
                    <a:pt x="540" y="429"/>
                  </a:lnTo>
                  <a:lnTo>
                    <a:pt x="604" y="143"/>
                  </a:lnTo>
                  <a:lnTo>
                    <a:pt x="588" y="48"/>
                  </a:lnTo>
                  <a:lnTo>
                    <a:pt x="429" y="0"/>
                  </a:ln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4710;p50"/>
            <p:cNvSpPr/>
            <p:nvPr/>
          </p:nvSpPr>
          <p:spPr>
            <a:xfrm>
              <a:off x="3973700" y="2988675"/>
              <a:ext cx="13925" cy="21850"/>
            </a:xfrm>
            <a:custGeom>
              <a:avLst/>
              <a:gdLst/>
              <a:ahLst/>
              <a:cxnLst/>
              <a:rect l="l" t="t" r="r" b="b"/>
              <a:pathLst>
                <a:path w="557" h="874" extrusionOk="0">
                  <a:moveTo>
                    <a:pt x="461" y="0"/>
                  </a:moveTo>
                  <a:lnTo>
                    <a:pt x="397" y="48"/>
                  </a:lnTo>
                  <a:lnTo>
                    <a:pt x="270" y="254"/>
                  </a:lnTo>
                  <a:lnTo>
                    <a:pt x="127" y="460"/>
                  </a:lnTo>
                  <a:lnTo>
                    <a:pt x="16" y="635"/>
                  </a:lnTo>
                  <a:lnTo>
                    <a:pt x="0" y="826"/>
                  </a:lnTo>
                  <a:lnTo>
                    <a:pt x="32" y="873"/>
                  </a:lnTo>
                  <a:lnTo>
                    <a:pt x="80" y="873"/>
                  </a:lnTo>
                  <a:lnTo>
                    <a:pt x="239" y="762"/>
                  </a:lnTo>
                  <a:lnTo>
                    <a:pt x="334" y="572"/>
                  </a:lnTo>
                  <a:lnTo>
                    <a:pt x="445" y="349"/>
                  </a:lnTo>
                  <a:lnTo>
                    <a:pt x="540" y="127"/>
                  </a:lnTo>
                  <a:lnTo>
                    <a:pt x="556" y="64"/>
                  </a:lnTo>
                  <a:lnTo>
                    <a:pt x="461" y="0"/>
                  </a:ln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4711;p50"/>
            <p:cNvSpPr/>
            <p:nvPr/>
          </p:nvSpPr>
          <p:spPr>
            <a:xfrm>
              <a:off x="3941950" y="2991050"/>
              <a:ext cx="17475" cy="30975"/>
            </a:xfrm>
            <a:custGeom>
              <a:avLst/>
              <a:gdLst/>
              <a:ahLst/>
              <a:cxnLst/>
              <a:rect l="l" t="t" r="r" b="b"/>
              <a:pathLst>
                <a:path w="699" h="1239" extrusionOk="0">
                  <a:moveTo>
                    <a:pt x="556" y="0"/>
                  </a:moveTo>
                  <a:lnTo>
                    <a:pt x="477" y="64"/>
                  </a:lnTo>
                  <a:lnTo>
                    <a:pt x="302" y="365"/>
                  </a:lnTo>
                  <a:lnTo>
                    <a:pt x="159" y="667"/>
                  </a:lnTo>
                  <a:lnTo>
                    <a:pt x="96" y="794"/>
                  </a:lnTo>
                  <a:lnTo>
                    <a:pt x="0" y="1064"/>
                  </a:lnTo>
                  <a:lnTo>
                    <a:pt x="16" y="1191"/>
                  </a:lnTo>
                  <a:lnTo>
                    <a:pt x="64" y="1239"/>
                  </a:lnTo>
                  <a:lnTo>
                    <a:pt x="127" y="1239"/>
                  </a:lnTo>
                  <a:lnTo>
                    <a:pt x="238" y="1159"/>
                  </a:lnTo>
                  <a:lnTo>
                    <a:pt x="350" y="937"/>
                  </a:lnTo>
                  <a:lnTo>
                    <a:pt x="381" y="810"/>
                  </a:lnTo>
                  <a:lnTo>
                    <a:pt x="524" y="493"/>
                  </a:lnTo>
                  <a:lnTo>
                    <a:pt x="683" y="191"/>
                  </a:lnTo>
                  <a:lnTo>
                    <a:pt x="699" y="96"/>
                  </a:lnTo>
                  <a:lnTo>
                    <a:pt x="556" y="0"/>
                  </a:ln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4712;p50"/>
            <p:cNvSpPr/>
            <p:nvPr/>
          </p:nvSpPr>
          <p:spPr>
            <a:xfrm>
              <a:off x="3912975" y="2987475"/>
              <a:ext cx="15100" cy="38125"/>
            </a:xfrm>
            <a:custGeom>
              <a:avLst/>
              <a:gdLst/>
              <a:ahLst/>
              <a:cxnLst/>
              <a:rect l="l" t="t" r="r" b="b"/>
              <a:pathLst>
                <a:path w="604" h="1525" extrusionOk="0">
                  <a:moveTo>
                    <a:pt x="477" y="0"/>
                  </a:moveTo>
                  <a:lnTo>
                    <a:pt x="429" y="64"/>
                  </a:lnTo>
                  <a:lnTo>
                    <a:pt x="286" y="445"/>
                  </a:lnTo>
                  <a:lnTo>
                    <a:pt x="143" y="826"/>
                  </a:lnTo>
                  <a:lnTo>
                    <a:pt x="96" y="985"/>
                  </a:lnTo>
                  <a:lnTo>
                    <a:pt x="0" y="1302"/>
                  </a:lnTo>
                  <a:lnTo>
                    <a:pt x="16" y="1461"/>
                  </a:lnTo>
                  <a:lnTo>
                    <a:pt x="32" y="1509"/>
                  </a:lnTo>
                  <a:lnTo>
                    <a:pt x="112" y="1525"/>
                  </a:lnTo>
                  <a:lnTo>
                    <a:pt x="143" y="1509"/>
                  </a:lnTo>
                  <a:lnTo>
                    <a:pt x="254" y="1382"/>
                  </a:lnTo>
                  <a:lnTo>
                    <a:pt x="366" y="1064"/>
                  </a:lnTo>
                  <a:lnTo>
                    <a:pt x="413" y="905"/>
                  </a:lnTo>
                  <a:lnTo>
                    <a:pt x="508" y="508"/>
                  </a:lnTo>
                  <a:lnTo>
                    <a:pt x="604" y="112"/>
                  </a:lnTo>
                  <a:lnTo>
                    <a:pt x="604" y="32"/>
                  </a:lnTo>
                  <a:lnTo>
                    <a:pt x="477" y="0"/>
                  </a:ln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 name="Google Shape;4713;p50"/>
            <p:cNvSpPr/>
            <p:nvPr/>
          </p:nvSpPr>
          <p:spPr>
            <a:xfrm>
              <a:off x="3882400" y="2989450"/>
              <a:ext cx="13125" cy="39325"/>
            </a:xfrm>
            <a:custGeom>
              <a:avLst/>
              <a:gdLst/>
              <a:ahLst/>
              <a:cxnLst/>
              <a:rect l="l" t="t" r="r" b="b"/>
              <a:pathLst>
                <a:path w="525" h="1573" extrusionOk="0">
                  <a:moveTo>
                    <a:pt x="414" y="1"/>
                  </a:moveTo>
                  <a:lnTo>
                    <a:pt x="382" y="48"/>
                  </a:lnTo>
                  <a:lnTo>
                    <a:pt x="271" y="429"/>
                  </a:lnTo>
                  <a:lnTo>
                    <a:pt x="176" y="795"/>
                  </a:lnTo>
                  <a:lnTo>
                    <a:pt x="49" y="1128"/>
                  </a:lnTo>
                  <a:lnTo>
                    <a:pt x="1" y="1477"/>
                  </a:lnTo>
                  <a:lnTo>
                    <a:pt x="17" y="1541"/>
                  </a:lnTo>
                  <a:lnTo>
                    <a:pt x="144" y="1573"/>
                  </a:lnTo>
                  <a:lnTo>
                    <a:pt x="191" y="1525"/>
                  </a:lnTo>
                  <a:lnTo>
                    <a:pt x="287" y="1366"/>
                  </a:lnTo>
                  <a:lnTo>
                    <a:pt x="382" y="985"/>
                  </a:lnTo>
                  <a:lnTo>
                    <a:pt x="414" y="811"/>
                  </a:lnTo>
                  <a:lnTo>
                    <a:pt x="477" y="445"/>
                  </a:lnTo>
                  <a:lnTo>
                    <a:pt x="525" y="64"/>
                  </a:lnTo>
                  <a:lnTo>
                    <a:pt x="525" y="17"/>
                  </a:lnTo>
                  <a:lnTo>
                    <a:pt x="414" y="1"/>
                  </a:ln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4714;p50"/>
            <p:cNvSpPr/>
            <p:nvPr/>
          </p:nvSpPr>
          <p:spPr>
            <a:xfrm>
              <a:off x="3854225" y="3000975"/>
              <a:ext cx="8750" cy="33750"/>
            </a:xfrm>
            <a:custGeom>
              <a:avLst/>
              <a:gdLst/>
              <a:ahLst/>
              <a:cxnLst/>
              <a:rect l="l" t="t" r="r" b="b"/>
              <a:pathLst>
                <a:path w="350" h="1350" extrusionOk="0">
                  <a:moveTo>
                    <a:pt x="223" y="0"/>
                  </a:moveTo>
                  <a:lnTo>
                    <a:pt x="191" y="64"/>
                  </a:lnTo>
                  <a:lnTo>
                    <a:pt x="128" y="397"/>
                  </a:lnTo>
                  <a:lnTo>
                    <a:pt x="64" y="731"/>
                  </a:lnTo>
                  <a:lnTo>
                    <a:pt x="1" y="1000"/>
                  </a:lnTo>
                  <a:lnTo>
                    <a:pt x="17" y="1286"/>
                  </a:lnTo>
                  <a:lnTo>
                    <a:pt x="32" y="1334"/>
                  </a:lnTo>
                  <a:lnTo>
                    <a:pt x="144" y="1350"/>
                  </a:lnTo>
                  <a:lnTo>
                    <a:pt x="191" y="1302"/>
                  </a:lnTo>
                  <a:lnTo>
                    <a:pt x="271" y="1048"/>
                  </a:lnTo>
                  <a:lnTo>
                    <a:pt x="286" y="762"/>
                  </a:lnTo>
                  <a:lnTo>
                    <a:pt x="318" y="413"/>
                  </a:lnTo>
                  <a:lnTo>
                    <a:pt x="350" y="80"/>
                  </a:lnTo>
                  <a:lnTo>
                    <a:pt x="334" y="16"/>
                  </a:lnTo>
                  <a:lnTo>
                    <a:pt x="223" y="0"/>
                  </a:ln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 name="Google Shape;4715;p50"/>
            <p:cNvSpPr/>
            <p:nvPr/>
          </p:nvSpPr>
          <p:spPr>
            <a:xfrm>
              <a:off x="3820100" y="2997000"/>
              <a:ext cx="6775" cy="41300"/>
            </a:xfrm>
            <a:custGeom>
              <a:avLst/>
              <a:gdLst/>
              <a:ahLst/>
              <a:cxnLst/>
              <a:rect l="l" t="t" r="r" b="b"/>
              <a:pathLst>
                <a:path w="271" h="1652" extrusionOk="0">
                  <a:moveTo>
                    <a:pt x="48" y="0"/>
                  </a:moveTo>
                  <a:lnTo>
                    <a:pt x="32" y="80"/>
                  </a:lnTo>
                  <a:lnTo>
                    <a:pt x="16" y="509"/>
                  </a:lnTo>
                  <a:lnTo>
                    <a:pt x="16" y="937"/>
                  </a:lnTo>
                  <a:lnTo>
                    <a:pt x="0" y="1112"/>
                  </a:lnTo>
                  <a:lnTo>
                    <a:pt x="32" y="1445"/>
                  </a:lnTo>
                  <a:lnTo>
                    <a:pt x="80" y="1604"/>
                  </a:lnTo>
                  <a:lnTo>
                    <a:pt x="143" y="1652"/>
                  </a:lnTo>
                  <a:lnTo>
                    <a:pt x="207" y="1604"/>
                  </a:lnTo>
                  <a:lnTo>
                    <a:pt x="270" y="1445"/>
                  </a:lnTo>
                  <a:lnTo>
                    <a:pt x="270" y="1112"/>
                  </a:lnTo>
                  <a:lnTo>
                    <a:pt x="270" y="937"/>
                  </a:lnTo>
                  <a:lnTo>
                    <a:pt x="238" y="509"/>
                  </a:lnTo>
                  <a:lnTo>
                    <a:pt x="207" y="80"/>
                  </a:lnTo>
                  <a:lnTo>
                    <a:pt x="191" y="0"/>
                  </a:ln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 name="Google Shape;4716;p50"/>
            <p:cNvSpPr/>
            <p:nvPr/>
          </p:nvSpPr>
          <p:spPr>
            <a:xfrm>
              <a:off x="3776825" y="2978350"/>
              <a:ext cx="10350" cy="50425"/>
            </a:xfrm>
            <a:custGeom>
              <a:avLst/>
              <a:gdLst/>
              <a:ahLst/>
              <a:cxnLst/>
              <a:rect l="l" t="t" r="r" b="b"/>
              <a:pathLst>
                <a:path w="414" h="2017" extrusionOk="0">
                  <a:moveTo>
                    <a:pt x="128" y="0"/>
                  </a:moveTo>
                  <a:lnTo>
                    <a:pt x="17" y="16"/>
                  </a:lnTo>
                  <a:lnTo>
                    <a:pt x="1" y="80"/>
                  </a:lnTo>
                  <a:lnTo>
                    <a:pt x="1" y="540"/>
                  </a:lnTo>
                  <a:lnTo>
                    <a:pt x="64" y="1524"/>
                  </a:lnTo>
                  <a:lnTo>
                    <a:pt x="191" y="1953"/>
                  </a:lnTo>
                  <a:lnTo>
                    <a:pt x="239" y="2017"/>
                  </a:lnTo>
                  <a:lnTo>
                    <a:pt x="382" y="2001"/>
                  </a:lnTo>
                  <a:lnTo>
                    <a:pt x="414" y="1921"/>
                  </a:lnTo>
                  <a:lnTo>
                    <a:pt x="398" y="1477"/>
                  </a:lnTo>
                  <a:lnTo>
                    <a:pt x="302" y="1048"/>
                  </a:lnTo>
                  <a:lnTo>
                    <a:pt x="239" y="540"/>
                  </a:lnTo>
                  <a:lnTo>
                    <a:pt x="160" y="48"/>
                  </a:lnTo>
                  <a:lnTo>
                    <a:pt x="128" y="0"/>
                  </a:ln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 name="Google Shape;4717;p50"/>
            <p:cNvSpPr/>
            <p:nvPr/>
          </p:nvSpPr>
          <p:spPr>
            <a:xfrm>
              <a:off x="3741900" y="2987875"/>
              <a:ext cx="9550" cy="38525"/>
            </a:xfrm>
            <a:custGeom>
              <a:avLst/>
              <a:gdLst/>
              <a:ahLst/>
              <a:cxnLst/>
              <a:rect l="l" t="t" r="r" b="b"/>
              <a:pathLst>
                <a:path w="382" h="1541" extrusionOk="0">
                  <a:moveTo>
                    <a:pt x="96" y="0"/>
                  </a:moveTo>
                  <a:lnTo>
                    <a:pt x="1" y="32"/>
                  </a:lnTo>
                  <a:lnTo>
                    <a:pt x="1" y="96"/>
                  </a:lnTo>
                  <a:lnTo>
                    <a:pt x="64" y="477"/>
                  </a:lnTo>
                  <a:lnTo>
                    <a:pt x="96" y="874"/>
                  </a:lnTo>
                  <a:lnTo>
                    <a:pt x="112" y="1175"/>
                  </a:lnTo>
                  <a:lnTo>
                    <a:pt x="175" y="1477"/>
                  </a:lnTo>
                  <a:lnTo>
                    <a:pt x="207" y="1540"/>
                  </a:lnTo>
                  <a:lnTo>
                    <a:pt x="318" y="1540"/>
                  </a:lnTo>
                  <a:lnTo>
                    <a:pt x="350" y="1477"/>
                  </a:lnTo>
                  <a:lnTo>
                    <a:pt x="382" y="1128"/>
                  </a:lnTo>
                  <a:lnTo>
                    <a:pt x="223" y="381"/>
                  </a:lnTo>
                  <a:lnTo>
                    <a:pt x="128" y="48"/>
                  </a:lnTo>
                  <a:lnTo>
                    <a:pt x="96" y="0"/>
                  </a:ln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 name="Google Shape;4718;p50"/>
            <p:cNvSpPr/>
            <p:nvPr/>
          </p:nvSpPr>
          <p:spPr>
            <a:xfrm>
              <a:off x="3714925" y="2987875"/>
              <a:ext cx="6775" cy="31775"/>
            </a:xfrm>
            <a:custGeom>
              <a:avLst/>
              <a:gdLst/>
              <a:ahLst/>
              <a:cxnLst/>
              <a:rect l="l" t="t" r="r" b="b"/>
              <a:pathLst>
                <a:path w="271" h="1271" extrusionOk="0">
                  <a:moveTo>
                    <a:pt x="95" y="0"/>
                  </a:moveTo>
                  <a:lnTo>
                    <a:pt x="16" y="16"/>
                  </a:lnTo>
                  <a:lnTo>
                    <a:pt x="0" y="64"/>
                  </a:lnTo>
                  <a:lnTo>
                    <a:pt x="16" y="397"/>
                  </a:lnTo>
                  <a:lnTo>
                    <a:pt x="32" y="715"/>
                  </a:lnTo>
                  <a:lnTo>
                    <a:pt x="16" y="985"/>
                  </a:lnTo>
                  <a:lnTo>
                    <a:pt x="95" y="1239"/>
                  </a:lnTo>
                  <a:lnTo>
                    <a:pt x="143" y="1270"/>
                  </a:lnTo>
                  <a:lnTo>
                    <a:pt x="207" y="1239"/>
                  </a:lnTo>
                  <a:lnTo>
                    <a:pt x="270" y="1112"/>
                  </a:lnTo>
                  <a:lnTo>
                    <a:pt x="270" y="810"/>
                  </a:lnTo>
                  <a:lnTo>
                    <a:pt x="254" y="683"/>
                  </a:lnTo>
                  <a:lnTo>
                    <a:pt x="222" y="350"/>
                  </a:lnTo>
                  <a:lnTo>
                    <a:pt x="127" y="48"/>
                  </a:lnTo>
                  <a:lnTo>
                    <a:pt x="95" y="0"/>
                  </a:ln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4719;p50"/>
            <p:cNvSpPr/>
            <p:nvPr/>
          </p:nvSpPr>
          <p:spPr>
            <a:xfrm>
              <a:off x="3673650" y="2966450"/>
              <a:ext cx="21850" cy="49225"/>
            </a:xfrm>
            <a:custGeom>
              <a:avLst/>
              <a:gdLst/>
              <a:ahLst/>
              <a:cxnLst/>
              <a:rect l="l" t="t" r="r" b="b"/>
              <a:pathLst>
                <a:path w="874" h="1969" extrusionOk="0">
                  <a:moveTo>
                    <a:pt x="79" y="0"/>
                  </a:moveTo>
                  <a:lnTo>
                    <a:pt x="0" y="64"/>
                  </a:lnTo>
                  <a:lnTo>
                    <a:pt x="0" y="111"/>
                  </a:lnTo>
                  <a:lnTo>
                    <a:pt x="238" y="603"/>
                  </a:lnTo>
                  <a:lnTo>
                    <a:pt x="413" y="1111"/>
                  </a:lnTo>
                  <a:lnTo>
                    <a:pt x="540" y="1540"/>
                  </a:lnTo>
                  <a:lnTo>
                    <a:pt x="730" y="1921"/>
                  </a:lnTo>
                  <a:lnTo>
                    <a:pt x="762" y="1969"/>
                  </a:lnTo>
                  <a:lnTo>
                    <a:pt x="857" y="1937"/>
                  </a:lnTo>
                  <a:lnTo>
                    <a:pt x="873" y="1889"/>
                  </a:lnTo>
                  <a:lnTo>
                    <a:pt x="873" y="1651"/>
                  </a:lnTo>
                  <a:lnTo>
                    <a:pt x="746" y="1159"/>
                  </a:lnTo>
                  <a:lnTo>
                    <a:pt x="397" y="445"/>
                  </a:lnTo>
                  <a:lnTo>
                    <a:pt x="127" y="48"/>
                  </a:lnTo>
                  <a:lnTo>
                    <a:pt x="79" y="0"/>
                  </a:ln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 name="Google Shape;4720;p50"/>
            <p:cNvSpPr/>
            <p:nvPr/>
          </p:nvSpPr>
          <p:spPr>
            <a:xfrm>
              <a:off x="3640700" y="2966825"/>
              <a:ext cx="15900" cy="32175"/>
            </a:xfrm>
            <a:custGeom>
              <a:avLst/>
              <a:gdLst/>
              <a:ahLst/>
              <a:cxnLst/>
              <a:rect l="l" t="t" r="r" b="b"/>
              <a:pathLst>
                <a:path w="636" h="1287" extrusionOk="0">
                  <a:moveTo>
                    <a:pt x="96" y="1"/>
                  </a:moveTo>
                  <a:lnTo>
                    <a:pt x="0" y="33"/>
                  </a:lnTo>
                  <a:lnTo>
                    <a:pt x="16" y="80"/>
                  </a:lnTo>
                  <a:lnTo>
                    <a:pt x="111" y="382"/>
                  </a:lnTo>
                  <a:lnTo>
                    <a:pt x="223" y="699"/>
                  </a:lnTo>
                  <a:lnTo>
                    <a:pt x="318" y="985"/>
                  </a:lnTo>
                  <a:lnTo>
                    <a:pt x="461" y="1239"/>
                  </a:lnTo>
                  <a:lnTo>
                    <a:pt x="524" y="1287"/>
                  </a:lnTo>
                  <a:lnTo>
                    <a:pt x="635" y="1239"/>
                  </a:lnTo>
                  <a:lnTo>
                    <a:pt x="635" y="1160"/>
                  </a:lnTo>
                  <a:lnTo>
                    <a:pt x="556" y="874"/>
                  </a:lnTo>
                  <a:lnTo>
                    <a:pt x="413" y="620"/>
                  </a:lnTo>
                  <a:lnTo>
                    <a:pt x="270" y="318"/>
                  </a:lnTo>
                  <a:lnTo>
                    <a:pt x="127" y="33"/>
                  </a:lnTo>
                  <a:lnTo>
                    <a:pt x="96" y="1"/>
                  </a:ln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 name="Google Shape;4721;p50"/>
            <p:cNvSpPr/>
            <p:nvPr/>
          </p:nvSpPr>
          <p:spPr>
            <a:xfrm>
              <a:off x="3604575" y="2948575"/>
              <a:ext cx="23050" cy="40900"/>
            </a:xfrm>
            <a:custGeom>
              <a:avLst/>
              <a:gdLst/>
              <a:ahLst/>
              <a:cxnLst/>
              <a:rect l="l" t="t" r="r" b="b"/>
              <a:pathLst>
                <a:path w="922" h="1636" extrusionOk="0">
                  <a:moveTo>
                    <a:pt x="64" y="1"/>
                  </a:moveTo>
                  <a:lnTo>
                    <a:pt x="1" y="16"/>
                  </a:lnTo>
                  <a:lnTo>
                    <a:pt x="16" y="64"/>
                  </a:lnTo>
                  <a:lnTo>
                    <a:pt x="175" y="461"/>
                  </a:lnTo>
                  <a:lnTo>
                    <a:pt x="366" y="858"/>
                  </a:lnTo>
                  <a:lnTo>
                    <a:pt x="445" y="1064"/>
                  </a:lnTo>
                  <a:lnTo>
                    <a:pt x="652" y="1461"/>
                  </a:lnTo>
                  <a:lnTo>
                    <a:pt x="794" y="1620"/>
                  </a:lnTo>
                  <a:lnTo>
                    <a:pt x="842" y="1636"/>
                  </a:lnTo>
                  <a:lnTo>
                    <a:pt x="906" y="1604"/>
                  </a:lnTo>
                  <a:lnTo>
                    <a:pt x="921" y="1572"/>
                  </a:lnTo>
                  <a:lnTo>
                    <a:pt x="890" y="1382"/>
                  </a:lnTo>
                  <a:lnTo>
                    <a:pt x="699" y="1017"/>
                  </a:lnTo>
                  <a:lnTo>
                    <a:pt x="604" y="858"/>
                  </a:lnTo>
                  <a:lnTo>
                    <a:pt x="366" y="429"/>
                  </a:lnTo>
                  <a:lnTo>
                    <a:pt x="96" y="16"/>
                  </a:lnTo>
                  <a:lnTo>
                    <a:pt x="64" y="1"/>
                  </a:ln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 name="Google Shape;4722;p50"/>
            <p:cNvSpPr/>
            <p:nvPr/>
          </p:nvSpPr>
          <p:spPr>
            <a:xfrm>
              <a:off x="3999900" y="3027950"/>
              <a:ext cx="14300" cy="25050"/>
            </a:xfrm>
            <a:custGeom>
              <a:avLst/>
              <a:gdLst/>
              <a:ahLst/>
              <a:cxnLst/>
              <a:rect l="l" t="t" r="r" b="b"/>
              <a:pathLst>
                <a:path w="572" h="1002" extrusionOk="0">
                  <a:moveTo>
                    <a:pt x="508" y="1"/>
                  </a:moveTo>
                  <a:lnTo>
                    <a:pt x="492" y="33"/>
                  </a:lnTo>
                  <a:lnTo>
                    <a:pt x="350" y="255"/>
                  </a:lnTo>
                  <a:lnTo>
                    <a:pt x="223" y="477"/>
                  </a:lnTo>
                  <a:lnTo>
                    <a:pt x="80" y="668"/>
                  </a:lnTo>
                  <a:lnTo>
                    <a:pt x="0" y="906"/>
                  </a:lnTo>
                  <a:lnTo>
                    <a:pt x="0" y="938"/>
                  </a:lnTo>
                  <a:lnTo>
                    <a:pt x="64" y="1001"/>
                  </a:lnTo>
                  <a:lnTo>
                    <a:pt x="111" y="985"/>
                  </a:lnTo>
                  <a:lnTo>
                    <a:pt x="302" y="811"/>
                  </a:lnTo>
                  <a:lnTo>
                    <a:pt x="524" y="302"/>
                  </a:lnTo>
                  <a:lnTo>
                    <a:pt x="572" y="64"/>
                  </a:lnTo>
                  <a:lnTo>
                    <a:pt x="572" y="33"/>
                  </a:lnTo>
                  <a:lnTo>
                    <a:pt x="508" y="1"/>
                  </a:ln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 name="Google Shape;4723;p50"/>
            <p:cNvSpPr/>
            <p:nvPr/>
          </p:nvSpPr>
          <p:spPr>
            <a:xfrm>
              <a:off x="3958225" y="3041450"/>
              <a:ext cx="16700" cy="28600"/>
            </a:xfrm>
            <a:custGeom>
              <a:avLst/>
              <a:gdLst/>
              <a:ahLst/>
              <a:cxnLst/>
              <a:rect l="l" t="t" r="r" b="b"/>
              <a:pathLst>
                <a:path w="668" h="1144" extrusionOk="0">
                  <a:moveTo>
                    <a:pt x="588" y="1"/>
                  </a:moveTo>
                  <a:lnTo>
                    <a:pt x="556" y="32"/>
                  </a:lnTo>
                  <a:lnTo>
                    <a:pt x="270" y="556"/>
                  </a:lnTo>
                  <a:lnTo>
                    <a:pt x="0" y="1096"/>
                  </a:lnTo>
                  <a:lnTo>
                    <a:pt x="16" y="1144"/>
                  </a:lnTo>
                  <a:lnTo>
                    <a:pt x="80" y="1144"/>
                  </a:lnTo>
                  <a:lnTo>
                    <a:pt x="270" y="906"/>
                  </a:lnTo>
                  <a:lnTo>
                    <a:pt x="540" y="350"/>
                  </a:lnTo>
                  <a:lnTo>
                    <a:pt x="667" y="80"/>
                  </a:lnTo>
                  <a:lnTo>
                    <a:pt x="667" y="32"/>
                  </a:lnTo>
                  <a:lnTo>
                    <a:pt x="588" y="1"/>
                  </a:ln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4724;p50"/>
            <p:cNvSpPr/>
            <p:nvPr/>
          </p:nvSpPr>
          <p:spPr>
            <a:xfrm>
              <a:off x="3913375" y="3043825"/>
              <a:ext cx="11525" cy="34175"/>
            </a:xfrm>
            <a:custGeom>
              <a:avLst/>
              <a:gdLst/>
              <a:ahLst/>
              <a:cxnLst/>
              <a:rect l="l" t="t" r="r" b="b"/>
              <a:pathLst>
                <a:path w="461" h="1367" extrusionOk="0">
                  <a:moveTo>
                    <a:pt x="302" y="1"/>
                  </a:moveTo>
                  <a:lnTo>
                    <a:pt x="254" y="80"/>
                  </a:lnTo>
                  <a:lnTo>
                    <a:pt x="159" y="430"/>
                  </a:lnTo>
                  <a:lnTo>
                    <a:pt x="80" y="763"/>
                  </a:lnTo>
                  <a:lnTo>
                    <a:pt x="0" y="1049"/>
                  </a:lnTo>
                  <a:lnTo>
                    <a:pt x="0" y="1334"/>
                  </a:lnTo>
                  <a:lnTo>
                    <a:pt x="16" y="1366"/>
                  </a:lnTo>
                  <a:lnTo>
                    <a:pt x="96" y="1366"/>
                  </a:lnTo>
                  <a:lnTo>
                    <a:pt x="127" y="1350"/>
                  </a:lnTo>
                  <a:lnTo>
                    <a:pt x="254" y="1080"/>
                  </a:lnTo>
                  <a:lnTo>
                    <a:pt x="318" y="779"/>
                  </a:lnTo>
                  <a:lnTo>
                    <a:pt x="381" y="461"/>
                  </a:lnTo>
                  <a:lnTo>
                    <a:pt x="461" y="128"/>
                  </a:lnTo>
                  <a:lnTo>
                    <a:pt x="461" y="49"/>
                  </a:lnTo>
                  <a:lnTo>
                    <a:pt x="302" y="1"/>
                  </a:ln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4725;p50"/>
            <p:cNvSpPr/>
            <p:nvPr/>
          </p:nvSpPr>
          <p:spPr>
            <a:xfrm>
              <a:off x="3920125" y="3072400"/>
              <a:ext cx="15900" cy="30200"/>
            </a:xfrm>
            <a:custGeom>
              <a:avLst/>
              <a:gdLst/>
              <a:ahLst/>
              <a:cxnLst/>
              <a:rect l="l" t="t" r="r" b="b"/>
              <a:pathLst>
                <a:path w="636" h="1208" extrusionOk="0">
                  <a:moveTo>
                    <a:pt x="492" y="1"/>
                  </a:moveTo>
                  <a:lnTo>
                    <a:pt x="429" y="64"/>
                  </a:lnTo>
                  <a:lnTo>
                    <a:pt x="318" y="303"/>
                  </a:lnTo>
                  <a:lnTo>
                    <a:pt x="64" y="827"/>
                  </a:lnTo>
                  <a:lnTo>
                    <a:pt x="0" y="1096"/>
                  </a:lnTo>
                  <a:lnTo>
                    <a:pt x="0" y="1160"/>
                  </a:lnTo>
                  <a:lnTo>
                    <a:pt x="80" y="1208"/>
                  </a:lnTo>
                  <a:lnTo>
                    <a:pt x="127" y="1176"/>
                  </a:lnTo>
                  <a:lnTo>
                    <a:pt x="286" y="954"/>
                  </a:lnTo>
                  <a:lnTo>
                    <a:pt x="524" y="430"/>
                  </a:lnTo>
                  <a:lnTo>
                    <a:pt x="635" y="176"/>
                  </a:lnTo>
                  <a:lnTo>
                    <a:pt x="635" y="80"/>
                  </a:lnTo>
                  <a:lnTo>
                    <a:pt x="492" y="1"/>
                  </a:ln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4726;p50"/>
            <p:cNvSpPr/>
            <p:nvPr/>
          </p:nvSpPr>
          <p:spPr>
            <a:xfrm>
              <a:off x="3938375" y="3087900"/>
              <a:ext cx="22650" cy="21050"/>
            </a:xfrm>
            <a:custGeom>
              <a:avLst/>
              <a:gdLst/>
              <a:ahLst/>
              <a:cxnLst/>
              <a:rect l="l" t="t" r="r" b="b"/>
              <a:pathLst>
                <a:path w="906" h="842" extrusionOk="0">
                  <a:moveTo>
                    <a:pt x="794" y="0"/>
                  </a:moveTo>
                  <a:lnTo>
                    <a:pt x="699" y="32"/>
                  </a:lnTo>
                  <a:lnTo>
                    <a:pt x="350" y="334"/>
                  </a:lnTo>
                  <a:lnTo>
                    <a:pt x="16" y="683"/>
                  </a:lnTo>
                  <a:lnTo>
                    <a:pt x="0" y="746"/>
                  </a:lnTo>
                  <a:lnTo>
                    <a:pt x="64" y="842"/>
                  </a:lnTo>
                  <a:lnTo>
                    <a:pt x="127" y="810"/>
                  </a:lnTo>
                  <a:lnTo>
                    <a:pt x="508" y="524"/>
                  </a:lnTo>
                  <a:lnTo>
                    <a:pt x="858" y="191"/>
                  </a:lnTo>
                  <a:lnTo>
                    <a:pt x="905" y="111"/>
                  </a:lnTo>
                  <a:lnTo>
                    <a:pt x="794" y="0"/>
                  </a:ln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 name="Google Shape;4727;p50"/>
            <p:cNvSpPr/>
            <p:nvPr/>
          </p:nvSpPr>
          <p:spPr>
            <a:xfrm>
              <a:off x="3882025" y="3095025"/>
              <a:ext cx="15500" cy="26225"/>
            </a:xfrm>
            <a:custGeom>
              <a:avLst/>
              <a:gdLst/>
              <a:ahLst/>
              <a:cxnLst/>
              <a:rect l="l" t="t" r="r" b="b"/>
              <a:pathLst>
                <a:path w="620" h="1049" extrusionOk="0">
                  <a:moveTo>
                    <a:pt x="476" y="1"/>
                  </a:moveTo>
                  <a:lnTo>
                    <a:pt x="413" y="64"/>
                  </a:lnTo>
                  <a:lnTo>
                    <a:pt x="270" y="287"/>
                  </a:lnTo>
                  <a:lnTo>
                    <a:pt x="159" y="525"/>
                  </a:lnTo>
                  <a:lnTo>
                    <a:pt x="32" y="731"/>
                  </a:lnTo>
                  <a:lnTo>
                    <a:pt x="0" y="953"/>
                  </a:lnTo>
                  <a:lnTo>
                    <a:pt x="0" y="1001"/>
                  </a:lnTo>
                  <a:lnTo>
                    <a:pt x="79" y="1049"/>
                  </a:lnTo>
                  <a:lnTo>
                    <a:pt x="127" y="1033"/>
                  </a:lnTo>
                  <a:lnTo>
                    <a:pt x="302" y="858"/>
                  </a:lnTo>
                  <a:lnTo>
                    <a:pt x="397" y="636"/>
                  </a:lnTo>
                  <a:lnTo>
                    <a:pt x="508" y="398"/>
                  </a:lnTo>
                  <a:lnTo>
                    <a:pt x="619" y="144"/>
                  </a:lnTo>
                  <a:lnTo>
                    <a:pt x="619" y="64"/>
                  </a:lnTo>
                  <a:lnTo>
                    <a:pt x="476" y="1"/>
                  </a:ln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4728;p50"/>
            <p:cNvSpPr/>
            <p:nvPr/>
          </p:nvSpPr>
          <p:spPr>
            <a:xfrm>
              <a:off x="3896300" y="3112900"/>
              <a:ext cx="17100" cy="16700"/>
            </a:xfrm>
            <a:custGeom>
              <a:avLst/>
              <a:gdLst/>
              <a:ahLst/>
              <a:cxnLst/>
              <a:rect l="l" t="t" r="r" b="b"/>
              <a:pathLst>
                <a:path w="684" h="668" extrusionOk="0">
                  <a:moveTo>
                    <a:pt x="556" y="0"/>
                  </a:moveTo>
                  <a:lnTo>
                    <a:pt x="477" y="48"/>
                  </a:lnTo>
                  <a:lnTo>
                    <a:pt x="207" y="286"/>
                  </a:lnTo>
                  <a:lnTo>
                    <a:pt x="1" y="572"/>
                  </a:lnTo>
                  <a:lnTo>
                    <a:pt x="1" y="620"/>
                  </a:lnTo>
                  <a:lnTo>
                    <a:pt x="48" y="667"/>
                  </a:lnTo>
                  <a:lnTo>
                    <a:pt x="96" y="667"/>
                  </a:lnTo>
                  <a:lnTo>
                    <a:pt x="382" y="461"/>
                  </a:lnTo>
                  <a:lnTo>
                    <a:pt x="636" y="207"/>
                  </a:lnTo>
                  <a:lnTo>
                    <a:pt x="683" y="127"/>
                  </a:lnTo>
                  <a:lnTo>
                    <a:pt x="556" y="0"/>
                  </a:ln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4729;p50"/>
            <p:cNvSpPr/>
            <p:nvPr/>
          </p:nvSpPr>
          <p:spPr>
            <a:xfrm>
              <a:off x="3865350" y="3052975"/>
              <a:ext cx="10725" cy="22625"/>
            </a:xfrm>
            <a:custGeom>
              <a:avLst/>
              <a:gdLst/>
              <a:ahLst/>
              <a:cxnLst/>
              <a:rect l="l" t="t" r="r" b="b"/>
              <a:pathLst>
                <a:path w="429" h="905" extrusionOk="0">
                  <a:moveTo>
                    <a:pt x="286" y="0"/>
                  </a:moveTo>
                  <a:lnTo>
                    <a:pt x="238" y="64"/>
                  </a:lnTo>
                  <a:lnTo>
                    <a:pt x="95" y="445"/>
                  </a:lnTo>
                  <a:lnTo>
                    <a:pt x="0" y="826"/>
                  </a:lnTo>
                  <a:lnTo>
                    <a:pt x="16" y="873"/>
                  </a:lnTo>
                  <a:lnTo>
                    <a:pt x="95" y="905"/>
                  </a:lnTo>
                  <a:lnTo>
                    <a:pt x="127" y="873"/>
                  </a:lnTo>
                  <a:lnTo>
                    <a:pt x="302" y="492"/>
                  </a:lnTo>
                  <a:lnTo>
                    <a:pt x="429" y="111"/>
                  </a:lnTo>
                  <a:lnTo>
                    <a:pt x="429" y="32"/>
                  </a:lnTo>
                  <a:lnTo>
                    <a:pt x="286" y="0"/>
                  </a:ln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 name="Google Shape;4730;p50"/>
            <p:cNvSpPr/>
            <p:nvPr/>
          </p:nvSpPr>
          <p:spPr>
            <a:xfrm>
              <a:off x="3863750" y="3091075"/>
              <a:ext cx="9550" cy="23025"/>
            </a:xfrm>
            <a:custGeom>
              <a:avLst/>
              <a:gdLst/>
              <a:ahLst/>
              <a:cxnLst/>
              <a:rect l="l" t="t" r="r" b="b"/>
              <a:pathLst>
                <a:path w="382" h="921" extrusionOk="0">
                  <a:moveTo>
                    <a:pt x="271" y="0"/>
                  </a:moveTo>
                  <a:lnTo>
                    <a:pt x="239" y="48"/>
                  </a:lnTo>
                  <a:lnTo>
                    <a:pt x="64" y="445"/>
                  </a:lnTo>
                  <a:lnTo>
                    <a:pt x="1" y="857"/>
                  </a:lnTo>
                  <a:lnTo>
                    <a:pt x="1" y="905"/>
                  </a:lnTo>
                  <a:lnTo>
                    <a:pt x="80" y="921"/>
                  </a:lnTo>
                  <a:lnTo>
                    <a:pt x="112" y="889"/>
                  </a:lnTo>
                  <a:lnTo>
                    <a:pt x="286" y="508"/>
                  </a:lnTo>
                  <a:lnTo>
                    <a:pt x="382" y="95"/>
                  </a:lnTo>
                  <a:lnTo>
                    <a:pt x="382" y="16"/>
                  </a:lnTo>
                  <a:lnTo>
                    <a:pt x="271" y="0"/>
                  </a:ln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 name="Google Shape;4731;p50"/>
            <p:cNvSpPr/>
            <p:nvPr/>
          </p:nvSpPr>
          <p:spPr>
            <a:xfrm>
              <a:off x="3815325" y="3074800"/>
              <a:ext cx="6775" cy="27400"/>
            </a:xfrm>
            <a:custGeom>
              <a:avLst/>
              <a:gdLst/>
              <a:ahLst/>
              <a:cxnLst/>
              <a:rect l="l" t="t" r="r" b="b"/>
              <a:pathLst>
                <a:path w="271" h="1096" extrusionOk="0">
                  <a:moveTo>
                    <a:pt x="144" y="0"/>
                  </a:moveTo>
                  <a:lnTo>
                    <a:pt x="17" y="16"/>
                  </a:lnTo>
                  <a:lnTo>
                    <a:pt x="1" y="80"/>
                  </a:lnTo>
                  <a:lnTo>
                    <a:pt x="33" y="572"/>
                  </a:lnTo>
                  <a:lnTo>
                    <a:pt x="112" y="1064"/>
                  </a:lnTo>
                  <a:lnTo>
                    <a:pt x="144" y="1096"/>
                  </a:lnTo>
                  <a:lnTo>
                    <a:pt x="223" y="1096"/>
                  </a:lnTo>
                  <a:lnTo>
                    <a:pt x="255" y="1064"/>
                  </a:lnTo>
                  <a:lnTo>
                    <a:pt x="271" y="810"/>
                  </a:lnTo>
                  <a:lnTo>
                    <a:pt x="207" y="302"/>
                  </a:lnTo>
                  <a:lnTo>
                    <a:pt x="160" y="64"/>
                  </a:lnTo>
                  <a:lnTo>
                    <a:pt x="144" y="0"/>
                  </a:ln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 name="Google Shape;4732;p50"/>
            <p:cNvSpPr/>
            <p:nvPr/>
          </p:nvSpPr>
          <p:spPr>
            <a:xfrm>
              <a:off x="3839550" y="3097825"/>
              <a:ext cx="7175" cy="29775"/>
            </a:xfrm>
            <a:custGeom>
              <a:avLst/>
              <a:gdLst/>
              <a:ahLst/>
              <a:cxnLst/>
              <a:rect l="l" t="t" r="r" b="b"/>
              <a:pathLst>
                <a:path w="287" h="1191" extrusionOk="0">
                  <a:moveTo>
                    <a:pt x="143" y="0"/>
                  </a:moveTo>
                  <a:lnTo>
                    <a:pt x="0" y="32"/>
                  </a:lnTo>
                  <a:lnTo>
                    <a:pt x="0" y="111"/>
                  </a:lnTo>
                  <a:lnTo>
                    <a:pt x="32" y="635"/>
                  </a:lnTo>
                  <a:lnTo>
                    <a:pt x="64" y="1143"/>
                  </a:lnTo>
                  <a:lnTo>
                    <a:pt x="96" y="1191"/>
                  </a:lnTo>
                  <a:lnTo>
                    <a:pt x="191" y="1191"/>
                  </a:lnTo>
                  <a:lnTo>
                    <a:pt x="223" y="1143"/>
                  </a:lnTo>
                  <a:lnTo>
                    <a:pt x="286" y="889"/>
                  </a:lnTo>
                  <a:lnTo>
                    <a:pt x="254" y="333"/>
                  </a:lnTo>
                  <a:lnTo>
                    <a:pt x="191" y="64"/>
                  </a:lnTo>
                  <a:lnTo>
                    <a:pt x="143" y="0"/>
                  </a:ln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 name="Google Shape;4733;p50"/>
            <p:cNvSpPr/>
            <p:nvPr/>
          </p:nvSpPr>
          <p:spPr>
            <a:xfrm>
              <a:off x="3836775" y="3050575"/>
              <a:ext cx="5975" cy="27825"/>
            </a:xfrm>
            <a:custGeom>
              <a:avLst/>
              <a:gdLst/>
              <a:ahLst/>
              <a:cxnLst/>
              <a:rect l="l" t="t" r="r" b="b"/>
              <a:pathLst>
                <a:path w="239" h="1113" extrusionOk="0">
                  <a:moveTo>
                    <a:pt x="16" y="1"/>
                  </a:moveTo>
                  <a:lnTo>
                    <a:pt x="0" y="96"/>
                  </a:lnTo>
                  <a:lnTo>
                    <a:pt x="16" y="588"/>
                  </a:lnTo>
                  <a:lnTo>
                    <a:pt x="48" y="1064"/>
                  </a:lnTo>
                  <a:lnTo>
                    <a:pt x="64" y="1112"/>
                  </a:lnTo>
                  <a:lnTo>
                    <a:pt x="159" y="1096"/>
                  </a:lnTo>
                  <a:lnTo>
                    <a:pt x="175" y="1064"/>
                  </a:lnTo>
                  <a:lnTo>
                    <a:pt x="238" y="826"/>
                  </a:lnTo>
                  <a:lnTo>
                    <a:pt x="238" y="334"/>
                  </a:lnTo>
                  <a:lnTo>
                    <a:pt x="207" y="96"/>
                  </a:lnTo>
                  <a:lnTo>
                    <a:pt x="175" y="17"/>
                  </a:lnTo>
                  <a:lnTo>
                    <a:pt x="16" y="1"/>
                  </a:ln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 name="Google Shape;4734;p50"/>
            <p:cNvSpPr/>
            <p:nvPr/>
          </p:nvSpPr>
          <p:spPr>
            <a:xfrm>
              <a:off x="3855425" y="3127575"/>
              <a:ext cx="10350" cy="15125"/>
            </a:xfrm>
            <a:custGeom>
              <a:avLst/>
              <a:gdLst/>
              <a:ahLst/>
              <a:cxnLst/>
              <a:rect l="l" t="t" r="r" b="b"/>
              <a:pathLst>
                <a:path w="414" h="605" extrusionOk="0">
                  <a:moveTo>
                    <a:pt x="270" y="1"/>
                  </a:moveTo>
                  <a:lnTo>
                    <a:pt x="207" y="48"/>
                  </a:lnTo>
                  <a:lnTo>
                    <a:pt x="80" y="271"/>
                  </a:lnTo>
                  <a:lnTo>
                    <a:pt x="0" y="525"/>
                  </a:lnTo>
                  <a:lnTo>
                    <a:pt x="0" y="556"/>
                  </a:lnTo>
                  <a:lnTo>
                    <a:pt x="64" y="604"/>
                  </a:lnTo>
                  <a:lnTo>
                    <a:pt x="111" y="572"/>
                  </a:lnTo>
                  <a:lnTo>
                    <a:pt x="270" y="382"/>
                  </a:lnTo>
                  <a:lnTo>
                    <a:pt x="397" y="160"/>
                  </a:lnTo>
                  <a:lnTo>
                    <a:pt x="413" y="80"/>
                  </a:lnTo>
                  <a:lnTo>
                    <a:pt x="270" y="1"/>
                  </a:ln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 name="Google Shape;4735;p50"/>
            <p:cNvSpPr/>
            <p:nvPr/>
          </p:nvSpPr>
          <p:spPr>
            <a:xfrm>
              <a:off x="3820500" y="3115275"/>
              <a:ext cx="7550" cy="19475"/>
            </a:xfrm>
            <a:custGeom>
              <a:avLst/>
              <a:gdLst/>
              <a:ahLst/>
              <a:cxnLst/>
              <a:rect l="l" t="t" r="r" b="b"/>
              <a:pathLst>
                <a:path w="302" h="779" extrusionOk="0">
                  <a:moveTo>
                    <a:pt x="127" y="1"/>
                  </a:moveTo>
                  <a:lnTo>
                    <a:pt x="0" y="80"/>
                  </a:lnTo>
                  <a:lnTo>
                    <a:pt x="16" y="159"/>
                  </a:lnTo>
                  <a:lnTo>
                    <a:pt x="80" y="318"/>
                  </a:lnTo>
                  <a:lnTo>
                    <a:pt x="95" y="493"/>
                  </a:lnTo>
                  <a:lnTo>
                    <a:pt x="95" y="620"/>
                  </a:lnTo>
                  <a:lnTo>
                    <a:pt x="127" y="747"/>
                  </a:lnTo>
                  <a:lnTo>
                    <a:pt x="175" y="779"/>
                  </a:lnTo>
                  <a:lnTo>
                    <a:pt x="222" y="763"/>
                  </a:lnTo>
                  <a:lnTo>
                    <a:pt x="270" y="683"/>
                  </a:lnTo>
                  <a:lnTo>
                    <a:pt x="302" y="509"/>
                  </a:lnTo>
                  <a:lnTo>
                    <a:pt x="238" y="207"/>
                  </a:lnTo>
                  <a:lnTo>
                    <a:pt x="175" y="64"/>
                  </a:lnTo>
                  <a:lnTo>
                    <a:pt x="127" y="1"/>
                  </a:ln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4736;p50"/>
            <p:cNvSpPr/>
            <p:nvPr/>
          </p:nvSpPr>
          <p:spPr>
            <a:xfrm>
              <a:off x="3776425" y="3047800"/>
              <a:ext cx="9550" cy="29800"/>
            </a:xfrm>
            <a:custGeom>
              <a:avLst/>
              <a:gdLst/>
              <a:ahLst/>
              <a:cxnLst/>
              <a:rect l="l" t="t" r="r" b="b"/>
              <a:pathLst>
                <a:path w="382" h="1192" extrusionOk="0">
                  <a:moveTo>
                    <a:pt x="80" y="1"/>
                  </a:moveTo>
                  <a:lnTo>
                    <a:pt x="1" y="32"/>
                  </a:lnTo>
                  <a:lnTo>
                    <a:pt x="1" y="80"/>
                  </a:lnTo>
                  <a:lnTo>
                    <a:pt x="96" y="620"/>
                  </a:lnTo>
                  <a:lnTo>
                    <a:pt x="271" y="1160"/>
                  </a:lnTo>
                  <a:lnTo>
                    <a:pt x="287" y="1191"/>
                  </a:lnTo>
                  <a:lnTo>
                    <a:pt x="366" y="1160"/>
                  </a:lnTo>
                  <a:lnTo>
                    <a:pt x="382" y="1128"/>
                  </a:lnTo>
                  <a:lnTo>
                    <a:pt x="271" y="572"/>
                  </a:lnTo>
                  <a:lnTo>
                    <a:pt x="112" y="48"/>
                  </a:lnTo>
                  <a:lnTo>
                    <a:pt x="80" y="1"/>
                  </a:ln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4737;p50"/>
            <p:cNvSpPr/>
            <p:nvPr/>
          </p:nvSpPr>
          <p:spPr>
            <a:xfrm>
              <a:off x="3799850" y="3047800"/>
              <a:ext cx="5575" cy="19475"/>
            </a:xfrm>
            <a:custGeom>
              <a:avLst/>
              <a:gdLst/>
              <a:ahLst/>
              <a:cxnLst/>
              <a:rect l="l" t="t" r="r" b="b"/>
              <a:pathLst>
                <a:path w="223" h="779" extrusionOk="0">
                  <a:moveTo>
                    <a:pt x="17" y="1"/>
                  </a:moveTo>
                  <a:lnTo>
                    <a:pt x="1" y="64"/>
                  </a:lnTo>
                  <a:lnTo>
                    <a:pt x="17" y="398"/>
                  </a:lnTo>
                  <a:lnTo>
                    <a:pt x="64" y="731"/>
                  </a:lnTo>
                  <a:lnTo>
                    <a:pt x="96" y="763"/>
                  </a:lnTo>
                  <a:lnTo>
                    <a:pt x="191" y="779"/>
                  </a:lnTo>
                  <a:lnTo>
                    <a:pt x="207" y="731"/>
                  </a:lnTo>
                  <a:lnTo>
                    <a:pt x="223" y="398"/>
                  </a:lnTo>
                  <a:lnTo>
                    <a:pt x="175" y="64"/>
                  </a:lnTo>
                  <a:lnTo>
                    <a:pt x="159" y="1"/>
                  </a:ln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 name="Google Shape;4738;p50"/>
            <p:cNvSpPr/>
            <p:nvPr/>
          </p:nvSpPr>
          <p:spPr>
            <a:xfrm>
              <a:off x="3768500" y="3093850"/>
              <a:ext cx="15500" cy="25425"/>
            </a:xfrm>
            <a:custGeom>
              <a:avLst/>
              <a:gdLst/>
              <a:ahLst/>
              <a:cxnLst/>
              <a:rect l="l" t="t" r="r" b="b"/>
              <a:pathLst>
                <a:path w="620" h="1017" extrusionOk="0">
                  <a:moveTo>
                    <a:pt x="127" y="0"/>
                  </a:moveTo>
                  <a:lnTo>
                    <a:pt x="0" y="80"/>
                  </a:lnTo>
                  <a:lnTo>
                    <a:pt x="16" y="175"/>
                  </a:lnTo>
                  <a:lnTo>
                    <a:pt x="112" y="381"/>
                  </a:lnTo>
                  <a:lnTo>
                    <a:pt x="334" y="826"/>
                  </a:lnTo>
                  <a:lnTo>
                    <a:pt x="477" y="985"/>
                  </a:lnTo>
                  <a:lnTo>
                    <a:pt x="540" y="1016"/>
                  </a:lnTo>
                  <a:lnTo>
                    <a:pt x="620" y="969"/>
                  </a:lnTo>
                  <a:lnTo>
                    <a:pt x="620" y="905"/>
                  </a:lnTo>
                  <a:lnTo>
                    <a:pt x="572" y="683"/>
                  </a:lnTo>
                  <a:lnTo>
                    <a:pt x="318" y="254"/>
                  </a:lnTo>
                  <a:lnTo>
                    <a:pt x="207" y="64"/>
                  </a:lnTo>
                  <a:lnTo>
                    <a:pt x="127" y="0"/>
                  </a:ln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4739;p50"/>
            <p:cNvSpPr/>
            <p:nvPr/>
          </p:nvSpPr>
          <p:spPr>
            <a:xfrm>
              <a:off x="3793100" y="3096225"/>
              <a:ext cx="13125" cy="27800"/>
            </a:xfrm>
            <a:custGeom>
              <a:avLst/>
              <a:gdLst/>
              <a:ahLst/>
              <a:cxnLst/>
              <a:rect l="l" t="t" r="r" b="b"/>
              <a:pathLst>
                <a:path w="525" h="1112" extrusionOk="0">
                  <a:moveTo>
                    <a:pt x="128" y="1"/>
                  </a:moveTo>
                  <a:lnTo>
                    <a:pt x="1" y="80"/>
                  </a:lnTo>
                  <a:lnTo>
                    <a:pt x="17" y="159"/>
                  </a:lnTo>
                  <a:lnTo>
                    <a:pt x="112" y="397"/>
                  </a:lnTo>
                  <a:lnTo>
                    <a:pt x="207" y="651"/>
                  </a:lnTo>
                  <a:lnTo>
                    <a:pt x="271" y="874"/>
                  </a:lnTo>
                  <a:lnTo>
                    <a:pt x="366" y="1080"/>
                  </a:lnTo>
                  <a:lnTo>
                    <a:pt x="398" y="1112"/>
                  </a:lnTo>
                  <a:lnTo>
                    <a:pt x="477" y="1096"/>
                  </a:lnTo>
                  <a:lnTo>
                    <a:pt x="493" y="1064"/>
                  </a:lnTo>
                  <a:lnTo>
                    <a:pt x="525" y="937"/>
                  </a:lnTo>
                  <a:lnTo>
                    <a:pt x="477" y="667"/>
                  </a:lnTo>
                  <a:lnTo>
                    <a:pt x="318" y="270"/>
                  </a:lnTo>
                  <a:lnTo>
                    <a:pt x="175" y="64"/>
                  </a:lnTo>
                  <a:lnTo>
                    <a:pt x="128" y="1"/>
                  </a:ln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4740;p50"/>
            <p:cNvSpPr/>
            <p:nvPr/>
          </p:nvSpPr>
          <p:spPr>
            <a:xfrm>
              <a:off x="3732775" y="3043825"/>
              <a:ext cx="15900" cy="32575"/>
            </a:xfrm>
            <a:custGeom>
              <a:avLst/>
              <a:gdLst/>
              <a:ahLst/>
              <a:cxnLst/>
              <a:rect l="l" t="t" r="r" b="b"/>
              <a:pathLst>
                <a:path w="636" h="1303" extrusionOk="0">
                  <a:moveTo>
                    <a:pt x="128" y="1"/>
                  </a:moveTo>
                  <a:lnTo>
                    <a:pt x="1" y="33"/>
                  </a:lnTo>
                  <a:lnTo>
                    <a:pt x="1" y="112"/>
                  </a:lnTo>
                  <a:lnTo>
                    <a:pt x="80" y="414"/>
                  </a:lnTo>
                  <a:lnTo>
                    <a:pt x="302" y="1033"/>
                  </a:lnTo>
                  <a:lnTo>
                    <a:pt x="493" y="1271"/>
                  </a:lnTo>
                  <a:lnTo>
                    <a:pt x="540" y="1303"/>
                  </a:lnTo>
                  <a:lnTo>
                    <a:pt x="636" y="1255"/>
                  </a:lnTo>
                  <a:lnTo>
                    <a:pt x="636" y="1192"/>
                  </a:lnTo>
                  <a:lnTo>
                    <a:pt x="556" y="922"/>
                  </a:lnTo>
                  <a:lnTo>
                    <a:pt x="429" y="668"/>
                  </a:lnTo>
                  <a:lnTo>
                    <a:pt x="302" y="366"/>
                  </a:lnTo>
                  <a:lnTo>
                    <a:pt x="175" y="64"/>
                  </a:lnTo>
                  <a:lnTo>
                    <a:pt x="128" y="1"/>
                  </a:ln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4741;p50"/>
            <p:cNvSpPr/>
            <p:nvPr/>
          </p:nvSpPr>
          <p:spPr>
            <a:xfrm>
              <a:off x="3687925" y="3041450"/>
              <a:ext cx="19875" cy="31375"/>
            </a:xfrm>
            <a:custGeom>
              <a:avLst/>
              <a:gdLst/>
              <a:ahLst/>
              <a:cxnLst/>
              <a:rect l="l" t="t" r="r" b="b"/>
              <a:pathLst>
                <a:path w="795" h="1255" extrusionOk="0">
                  <a:moveTo>
                    <a:pt x="128" y="1"/>
                  </a:moveTo>
                  <a:lnTo>
                    <a:pt x="1" y="32"/>
                  </a:lnTo>
                  <a:lnTo>
                    <a:pt x="1" y="112"/>
                  </a:lnTo>
                  <a:lnTo>
                    <a:pt x="80" y="429"/>
                  </a:lnTo>
                  <a:lnTo>
                    <a:pt x="302" y="890"/>
                  </a:lnTo>
                  <a:lnTo>
                    <a:pt x="509" y="1144"/>
                  </a:lnTo>
                  <a:lnTo>
                    <a:pt x="652" y="1239"/>
                  </a:lnTo>
                  <a:lnTo>
                    <a:pt x="715" y="1255"/>
                  </a:lnTo>
                  <a:lnTo>
                    <a:pt x="794" y="1175"/>
                  </a:lnTo>
                  <a:lnTo>
                    <a:pt x="779" y="1112"/>
                  </a:lnTo>
                  <a:lnTo>
                    <a:pt x="604" y="874"/>
                  </a:lnTo>
                  <a:lnTo>
                    <a:pt x="429" y="636"/>
                  </a:lnTo>
                  <a:lnTo>
                    <a:pt x="286" y="366"/>
                  </a:lnTo>
                  <a:lnTo>
                    <a:pt x="175" y="64"/>
                  </a:lnTo>
                  <a:lnTo>
                    <a:pt x="128" y="1"/>
                  </a:ln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4742;p50"/>
            <p:cNvSpPr/>
            <p:nvPr/>
          </p:nvSpPr>
          <p:spPr>
            <a:xfrm>
              <a:off x="3733575" y="3080350"/>
              <a:ext cx="23050" cy="27800"/>
            </a:xfrm>
            <a:custGeom>
              <a:avLst/>
              <a:gdLst/>
              <a:ahLst/>
              <a:cxnLst/>
              <a:rect l="l" t="t" r="r" b="b"/>
              <a:pathLst>
                <a:path w="922" h="1112" extrusionOk="0">
                  <a:moveTo>
                    <a:pt x="80" y="0"/>
                  </a:moveTo>
                  <a:lnTo>
                    <a:pt x="0" y="96"/>
                  </a:lnTo>
                  <a:lnTo>
                    <a:pt x="32" y="175"/>
                  </a:lnTo>
                  <a:lnTo>
                    <a:pt x="223" y="413"/>
                  </a:lnTo>
                  <a:lnTo>
                    <a:pt x="413" y="667"/>
                  </a:lnTo>
                  <a:lnTo>
                    <a:pt x="588" y="890"/>
                  </a:lnTo>
                  <a:lnTo>
                    <a:pt x="794" y="1080"/>
                  </a:lnTo>
                  <a:lnTo>
                    <a:pt x="858" y="1112"/>
                  </a:lnTo>
                  <a:lnTo>
                    <a:pt x="921" y="1032"/>
                  </a:lnTo>
                  <a:lnTo>
                    <a:pt x="905" y="969"/>
                  </a:lnTo>
                  <a:lnTo>
                    <a:pt x="762" y="731"/>
                  </a:lnTo>
                  <a:lnTo>
                    <a:pt x="556" y="509"/>
                  </a:lnTo>
                  <a:lnTo>
                    <a:pt x="350" y="286"/>
                  </a:lnTo>
                  <a:lnTo>
                    <a:pt x="143" y="48"/>
                  </a:lnTo>
                  <a:lnTo>
                    <a:pt x="80" y="0"/>
                  </a:ln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4743;p50"/>
            <p:cNvSpPr/>
            <p:nvPr/>
          </p:nvSpPr>
          <p:spPr>
            <a:xfrm>
              <a:off x="3791125" y="3122025"/>
              <a:ext cx="11525" cy="11925"/>
            </a:xfrm>
            <a:custGeom>
              <a:avLst/>
              <a:gdLst/>
              <a:ahLst/>
              <a:cxnLst/>
              <a:rect l="l" t="t" r="r" b="b"/>
              <a:pathLst>
                <a:path w="461" h="477" extrusionOk="0">
                  <a:moveTo>
                    <a:pt x="48" y="0"/>
                  </a:moveTo>
                  <a:lnTo>
                    <a:pt x="0" y="128"/>
                  </a:lnTo>
                  <a:lnTo>
                    <a:pt x="48" y="175"/>
                  </a:lnTo>
                  <a:lnTo>
                    <a:pt x="143" y="255"/>
                  </a:lnTo>
                  <a:lnTo>
                    <a:pt x="239" y="350"/>
                  </a:lnTo>
                  <a:lnTo>
                    <a:pt x="286" y="429"/>
                  </a:lnTo>
                  <a:lnTo>
                    <a:pt x="366" y="477"/>
                  </a:lnTo>
                  <a:lnTo>
                    <a:pt x="413" y="477"/>
                  </a:lnTo>
                  <a:lnTo>
                    <a:pt x="445" y="445"/>
                  </a:lnTo>
                  <a:lnTo>
                    <a:pt x="461" y="366"/>
                  </a:lnTo>
                  <a:lnTo>
                    <a:pt x="429" y="239"/>
                  </a:lnTo>
                  <a:lnTo>
                    <a:pt x="239" y="64"/>
                  </a:lnTo>
                  <a:lnTo>
                    <a:pt x="112" y="0"/>
                  </a:ln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41" name="Google Shape;4529;p50"/>
          <p:cNvGrpSpPr/>
          <p:nvPr/>
        </p:nvGrpSpPr>
        <p:grpSpPr>
          <a:xfrm>
            <a:off x="4675167" y="2623548"/>
            <a:ext cx="488621" cy="378929"/>
            <a:chOff x="3467375" y="2547725"/>
            <a:chExt cx="686000" cy="609200"/>
          </a:xfrm>
        </p:grpSpPr>
        <p:sp>
          <p:nvSpPr>
            <p:cNvPr id="942" name="Google Shape;4530;p50"/>
            <p:cNvSpPr/>
            <p:nvPr/>
          </p:nvSpPr>
          <p:spPr>
            <a:xfrm>
              <a:off x="3526000" y="2633350"/>
              <a:ext cx="143400" cy="190700"/>
            </a:xfrm>
            <a:custGeom>
              <a:avLst/>
              <a:gdLst/>
              <a:ahLst/>
              <a:cxnLst/>
              <a:rect l="l" t="t" r="r" b="b"/>
              <a:pathLst>
                <a:path w="5736" h="7628" extrusionOk="0">
                  <a:moveTo>
                    <a:pt x="1747" y="1"/>
                  </a:moveTo>
                  <a:cubicBezTo>
                    <a:pt x="1654" y="1"/>
                    <a:pt x="1562" y="13"/>
                    <a:pt x="1474" y="39"/>
                  </a:cubicBezTo>
                  <a:cubicBezTo>
                    <a:pt x="1030" y="197"/>
                    <a:pt x="793" y="672"/>
                    <a:pt x="650" y="1116"/>
                  </a:cubicBezTo>
                  <a:cubicBezTo>
                    <a:pt x="0" y="3207"/>
                    <a:pt x="539" y="5568"/>
                    <a:pt x="1505" y="7627"/>
                  </a:cubicBezTo>
                  <a:lnTo>
                    <a:pt x="5735" y="7548"/>
                  </a:lnTo>
                  <a:cubicBezTo>
                    <a:pt x="5292" y="5393"/>
                    <a:pt x="4484" y="3271"/>
                    <a:pt x="3359" y="1322"/>
                  </a:cubicBezTo>
                  <a:cubicBezTo>
                    <a:pt x="3169" y="958"/>
                    <a:pt x="2947" y="593"/>
                    <a:pt x="2630" y="340"/>
                  </a:cubicBezTo>
                  <a:cubicBezTo>
                    <a:pt x="2375" y="133"/>
                    <a:pt x="2054" y="1"/>
                    <a:pt x="1747" y="1"/>
                  </a:cubicBezTo>
                  <a:close/>
                </a:path>
              </a:pathLst>
            </a:custGeom>
            <a:solidFill>
              <a:srgbClr val="D33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 name="Google Shape;4531;p50"/>
            <p:cNvSpPr/>
            <p:nvPr/>
          </p:nvSpPr>
          <p:spPr>
            <a:xfrm>
              <a:off x="3558475" y="2693650"/>
              <a:ext cx="79625" cy="162075"/>
            </a:xfrm>
            <a:custGeom>
              <a:avLst/>
              <a:gdLst/>
              <a:ahLst/>
              <a:cxnLst/>
              <a:rect l="l" t="t" r="r" b="b"/>
              <a:pathLst>
                <a:path w="3185" h="6483" extrusionOk="0">
                  <a:moveTo>
                    <a:pt x="666" y="0"/>
                  </a:moveTo>
                  <a:cubicBezTo>
                    <a:pt x="535" y="0"/>
                    <a:pt x="406" y="35"/>
                    <a:pt x="302" y="114"/>
                  </a:cubicBezTo>
                  <a:cubicBezTo>
                    <a:pt x="1" y="352"/>
                    <a:pt x="32" y="795"/>
                    <a:pt x="111" y="1160"/>
                  </a:cubicBezTo>
                  <a:cubicBezTo>
                    <a:pt x="539" y="3124"/>
                    <a:pt x="3185" y="6483"/>
                    <a:pt x="3185" y="6483"/>
                  </a:cubicBezTo>
                  <a:cubicBezTo>
                    <a:pt x="2852" y="4455"/>
                    <a:pt x="2995" y="2617"/>
                    <a:pt x="1585" y="478"/>
                  </a:cubicBezTo>
                  <a:cubicBezTo>
                    <a:pt x="1458" y="272"/>
                    <a:pt x="1220" y="146"/>
                    <a:pt x="983" y="66"/>
                  </a:cubicBezTo>
                  <a:cubicBezTo>
                    <a:pt x="883" y="24"/>
                    <a:pt x="774" y="0"/>
                    <a:pt x="666" y="0"/>
                  </a:cubicBezTo>
                  <a:close/>
                </a:path>
              </a:pathLst>
            </a:custGeom>
            <a:solidFill>
              <a:srgbClr val="C129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4532;p50"/>
            <p:cNvSpPr/>
            <p:nvPr/>
          </p:nvSpPr>
          <p:spPr>
            <a:xfrm>
              <a:off x="3625800" y="2577350"/>
              <a:ext cx="133100" cy="234425"/>
            </a:xfrm>
            <a:custGeom>
              <a:avLst/>
              <a:gdLst/>
              <a:ahLst/>
              <a:cxnLst/>
              <a:rect l="l" t="t" r="r" b="b"/>
              <a:pathLst>
                <a:path w="5324" h="9377" extrusionOk="0">
                  <a:moveTo>
                    <a:pt x="2247" y="1"/>
                  </a:moveTo>
                  <a:cubicBezTo>
                    <a:pt x="2195" y="1"/>
                    <a:pt x="2144" y="5"/>
                    <a:pt x="2092" y="13"/>
                  </a:cubicBezTo>
                  <a:cubicBezTo>
                    <a:pt x="1442" y="92"/>
                    <a:pt x="1078" y="726"/>
                    <a:pt x="872" y="1312"/>
                  </a:cubicBezTo>
                  <a:cubicBezTo>
                    <a:pt x="1" y="3863"/>
                    <a:pt x="666" y="6746"/>
                    <a:pt x="1569" y="9376"/>
                  </a:cubicBezTo>
                  <a:lnTo>
                    <a:pt x="5324" y="9281"/>
                  </a:lnTo>
                  <a:cubicBezTo>
                    <a:pt x="4833" y="6651"/>
                    <a:pt x="5039" y="3879"/>
                    <a:pt x="3882" y="1423"/>
                  </a:cubicBezTo>
                  <a:cubicBezTo>
                    <a:pt x="3708" y="1059"/>
                    <a:pt x="3502" y="694"/>
                    <a:pt x="3201" y="425"/>
                  </a:cubicBezTo>
                  <a:cubicBezTo>
                    <a:pt x="2939" y="177"/>
                    <a:pt x="2593" y="1"/>
                    <a:pt x="2247" y="1"/>
                  </a:cubicBezTo>
                  <a:close/>
                </a:path>
              </a:pathLst>
            </a:custGeom>
            <a:solidFill>
              <a:srgbClr val="D33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4533;p50"/>
            <p:cNvSpPr/>
            <p:nvPr/>
          </p:nvSpPr>
          <p:spPr>
            <a:xfrm>
              <a:off x="3663825" y="2626525"/>
              <a:ext cx="62600" cy="173750"/>
            </a:xfrm>
            <a:custGeom>
              <a:avLst/>
              <a:gdLst/>
              <a:ahLst/>
              <a:cxnLst/>
              <a:rect l="l" t="t" r="r" b="b"/>
              <a:pathLst>
                <a:path w="2504" h="6950" extrusionOk="0">
                  <a:moveTo>
                    <a:pt x="810" y="1"/>
                  </a:moveTo>
                  <a:cubicBezTo>
                    <a:pt x="739" y="1"/>
                    <a:pt x="670" y="14"/>
                    <a:pt x="603" y="42"/>
                  </a:cubicBezTo>
                  <a:cubicBezTo>
                    <a:pt x="254" y="169"/>
                    <a:pt x="159" y="613"/>
                    <a:pt x="143" y="993"/>
                  </a:cubicBezTo>
                  <a:cubicBezTo>
                    <a:pt x="1" y="2989"/>
                    <a:pt x="1617" y="6950"/>
                    <a:pt x="1617" y="6950"/>
                  </a:cubicBezTo>
                  <a:cubicBezTo>
                    <a:pt x="1854" y="4906"/>
                    <a:pt x="2504" y="3179"/>
                    <a:pt x="1743" y="739"/>
                  </a:cubicBezTo>
                  <a:cubicBezTo>
                    <a:pt x="1664" y="502"/>
                    <a:pt x="1474" y="312"/>
                    <a:pt x="1284" y="169"/>
                  </a:cubicBezTo>
                  <a:cubicBezTo>
                    <a:pt x="1140" y="70"/>
                    <a:pt x="973" y="1"/>
                    <a:pt x="810" y="1"/>
                  </a:cubicBezTo>
                  <a:close/>
                </a:path>
              </a:pathLst>
            </a:custGeom>
            <a:solidFill>
              <a:srgbClr val="C129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4534;p50"/>
            <p:cNvSpPr/>
            <p:nvPr/>
          </p:nvSpPr>
          <p:spPr>
            <a:xfrm>
              <a:off x="3746200" y="2547725"/>
              <a:ext cx="131525" cy="254150"/>
            </a:xfrm>
            <a:custGeom>
              <a:avLst/>
              <a:gdLst/>
              <a:ahLst/>
              <a:cxnLst/>
              <a:rect l="l" t="t" r="r" b="b"/>
              <a:pathLst>
                <a:path w="5261" h="10166" extrusionOk="0">
                  <a:moveTo>
                    <a:pt x="1756" y="0"/>
                  </a:moveTo>
                  <a:cubicBezTo>
                    <a:pt x="1635" y="0"/>
                    <a:pt x="1517" y="23"/>
                    <a:pt x="1411" y="73"/>
                  </a:cubicBezTo>
                  <a:cubicBezTo>
                    <a:pt x="1094" y="216"/>
                    <a:pt x="951" y="549"/>
                    <a:pt x="841" y="866"/>
                  </a:cubicBezTo>
                  <a:cubicBezTo>
                    <a:pt x="1" y="3495"/>
                    <a:pt x="397" y="6442"/>
                    <a:pt x="809" y="9294"/>
                  </a:cubicBezTo>
                  <a:lnTo>
                    <a:pt x="5261" y="10165"/>
                  </a:lnTo>
                  <a:cubicBezTo>
                    <a:pt x="5055" y="7820"/>
                    <a:pt x="4801" y="5444"/>
                    <a:pt x="4104" y="3131"/>
                  </a:cubicBezTo>
                  <a:cubicBezTo>
                    <a:pt x="3866" y="2386"/>
                    <a:pt x="3581" y="1642"/>
                    <a:pt x="3138" y="961"/>
                  </a:cubicBezTo>
                  <a:cubicBezTo>
                    <a:pt x="2948" y="675"/>
                    <a:pt x="2726" y="390"/>
                    <a:pt x="2409" y="200"/>
                  </a:cubicBezTo>
                  <a:cubicBezTo>
                    <a:pt x="2214" y="77"/>
                    <a:pt x="1979" y="0"/>
                    <a:pt x="1756" y="0"/>
                  </a:cubicBezTo>
                  <a:close/>
                </a:path>
              </a:pathLst>
            </a:custGeom>
            <a:solidFill>
              <a:srgbClr val="D33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4535;p50"/>
            <p:cNvSpPr/>
            <p:nvPr/>
          </p:nvSpPr>
          <p:spPr>
            <a:xfrm>
              <a:off x="3781850" y="2608575"/>
              <a:ext cx="66575" cy="177050"/>
            </a:xfrm>
            <a:custGeom>
              <a:avLst/>
              <a:gdLst/>
              <a:ahLst/>
              <a:cxnLst/>
              <a:rect l="l" t="t" r="r" b="b"/>
              <a:pathLst>
                <a:path w="2663" h="7082" extrusionOk="0">
                  <a:moveTo>
                    <a:pt x="836" y="1"/>
                  </a:moveTo>
                  <a:cubicBezTo>
                    <a:pt x="772" y="1"/>
                    <a:pt x="709" y="11"/>
                    <a:pt x="650" y="32"/>
                  </a:cubicBezTo>
                  <a:cubicBezTo>
                    <a:pt x="286" y="143"/>
                    <a:pt x="175" y="586"/>
                    <a:pt x="143" y="966"/>
                  </a:cubicBezTo>
                  <a:cubicBezTo>
                    <a:pt x="1" y="2978"/>
                    <a:pt x="1696" y="7082"/>
                    <a:pt x="1696" y="7082"/>
                  </a:cubicBezTo>
                  <a:cubicBezTo>
                    <a:pt x="1965" y="5022"/>
                    <a:pt x="2662" y="3327"/>
                    <a:pt x="1854" y="808"/>
                  </a:cubicBezTo>
                  <a:cubicBezTo>
                    <a:pt x="1775" y="570"/>
                    <a:pt x="1569" y="364"/>
                    <a:pt x="1363" y="206"/>
                  </a:cubicBezTo>
                  <a:cubicBezTo>
                    <a:pt x="1212" y="78"/>
                    <a:pt x="1017" y="1"/>
                    <a:pt x="836" y="1"/>
                  </a:cubicBezTo>
                  <a:close/>
                </a:path>
              </a:pathLst>
            </a:custGeom>
            <a:solidFill>
              <a:srgbClr val="C129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 name="Google Shape;4536;p50"/>
            <p:cNvSpPr/>
            <p:nvPr/>
          </p:nvSpPr>
          <p:spPr>
            <a:xfrm>
              <a:off x="3855125" y="2563175"/>
              <a:ext cx="134675" cy="249000"/>
            </a:xfrm>
            <a:custGeom>
              <a:avLst/>
              <a:gdLst/>
              <a:ahLst/>
              <a:cxnLst/>
              <a:rect l="l" t="t" r="r" b="b"/>
              <a:pathLst>
                <a:path w="5387" h="9960" extrusionOk="0">
                  <a:moveTo>
                    <a:pt x="2629" y="1"/>
                  </a:moveTo>
                  <a:cubicBezTo>
                    <a:pt x="2283" y="1"/>
                    <a:pt x="1945" y="143"/>
                    <a:pt x="1696" y="358"/>
                  </a:cubicBezTo>
                  <a:cubicBezTo>
                    <a:pt x="1347" y="675"/>
                    <a:pt x="1125" y="1103"/>
                    <a:pt x="951" y="1531"/>
                  </a:cubicBezTo>
                  <a:cubicBezTo>
                    <a:pt x="1" y="3844"/>
                    <a:pt x="16" y="6553"/>
                    <a:pt x="967" y="8977"/>
                  </a:cubicBezTo>
                  <a:lnTo>
                    <a:pt x="5324" y="9959"/>
                  </a:lnTo>
                  <a:cubicBezTo>
                    <a:pt x="5387" y="7171"/>
                    <a:pt x="4975" y="4335"/>
                    <a:pt x="4135" y="1610"/>
                  </a:cubicBezTo>
                  <a:cubicBezTo>
                    <a:pt x="3945" y="992"/>
                    <a:pt x="3660" y="295"/>
                    <a:pt x="3042" y="73"/>
                  </a:cubicBezTo>
                  <a:cubicBezTo>
                    <a:pt x="2907" y="24"/>
                    <a:pt x="2767" y="1"/>
                    <a:pt x="2629" y="1"/>
                  </a:cubicBezTo>
                  <a:close/>
                </a:path>
              </a:pathLst>
            </a:custGeom>
            <a:solidFill>
              <a:srgbClr val="D33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 name="Google Shape;4537;p50"/>
            <p:cNvSpPr/>
            <p:nvPr/>
          </p:nvSpPr>
          <p:spPr>
            <a:xfrm>
              <a:off x="3884050" y="2619950"/>
              <a:ext cx="62200" cy="174775"/>
            </a:xfrm>
            <a:custGeom>
              <a:avLst/>
              <a:gdLst/>
              <a:ahLst/>
              <a:cxnLst/>
              <a:rect l="l" t="t" r="r" b="b"/>
              <a:pathLst>
                <a:path w="2488" h="6991" extrusionOk="0">
                  <a:moveTo>
                    <a:pt x="954" y="0"/>
                  </a:moveTo>
                  <a:cubicBezTo>
                    <a:pt x="904" y="0"/>
                    <a:pt x="855" y="7"/>
                    <a:pt x="808" y="20"/>
                  </a:cubicBezTo>
                  <a:cubicBezTo>
                    <a:pt x="444" y="131"/>
                    <a:pt x="317" y="559"/>
                    <a:pt x="269" y="939"/>
                  </a:cubicBezTo>
                  <a:cubicBezTo>
                    <a:pt x="0" y="2935"/>
                    <a:pt x="1315" y="6991"/>
                    <a:pt x="1315" y="6991"/>
                  </a:cubicBezTo>
                  <a:cubicBezTo>
                    <a:pt x="1711" y="4963"/>
                    <a:pt x="2487" y="3300"/>
                    <a:pt x="1885" y="812"/>
                  </a:cubicBezTo>
                  <a:cubicBezTo>
                    <a:pt x="1838" y="575"/>
                    <a:pt x="1664" y="369"/>
                    <a:pt x="1473" y="210"/>
                  </a:cubicBezTo>
                  <a:cubicBezTo>
                    <a:pt x="1324" y="86"/>
                    <a:pt x="1135" y="0"/>
                    <a:pt x="954" y="0"/>
                  </a:cubicBezTo>
                  <a:close/>
                </a:path>
              </a:pathLst>
            </a:custGeom>
            <a:solidFill>
              <a:srgbClr val="C129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4538;p50"/>
            <p:cNvSpPr/>
            <p:nvPr/>
          </p:nvSpPr>
          <p:spPr>
            <a:xfrm>
              <a:off x="3970775" y="2601050"/>
              <a:ext cx="119250" cy="256275"/>
            </a:xfrm>
            <a:custGeom>
              <a:avLst/>
              <a:gdLst/>
              <a:ahLst/>
              <a:cxnLst/>
              <a:rect l="l" t="t" r="r" b="b"/>
              <a:pathLst>
                <a:path w="4770" h="10251" extrusionOk="0">
                  <a:moveTo>
                    <a:pt x="3374" y="0"/>
                  </a:moveTo>
                  <a:cubicBezTo>
                    <a:pt x="2937" y="0"/>
                    <a:pt x="2558" y="408"/>
                    <a:pt x="2298" y="792"/>
                  </a:cubicBezTo>
                  <a:cubicBezTo>
                    <a:pt x="951" y="2836"/>
                    <a:pt x="159" y="5260"/>
                    <a:pt x="1" y="7763"/>
                  </a:cubicBezTo>
                  <a:lnTo>
                    <a:pt x="3169" y="10250"/>
                  </a:lnTo>
                  <a:cubicBezTo>
                    <a:pt x="4706" y="7367"/>
                    <a:pt x="4769" y="4357"/>
                    <a:pt x="4611" y="2440"/>
                  </a:cubicBezTo>
                  <a:cubicBezTo>
                    <a:pt x="4563" y="1869"/>
                    <a:pt x="4500" y="1299"/>
                    <a:pt x="4278" y="760"/>
                  </a:cubicBezTo>
                  <a:cubicBezTo>
                    <a:pt x="4135" y="444"/>
                    <a:pt x="3914" y="127"/>
                    <a:pt x="3581" y="32"/>
                  </a:cubicBezTo>
                  <a:cubicBezTo>
                    <a:pt x="3511" y="10"/>
                    <a:pt x="3441" y="0"/>
                    <a:pt x="3374" y="0"/>
                  </a:cubicBezTo>
                  <a:close/>
                </a:path>
              </a:pathLst>
            </a:custGeom>
            <a:solidFill>
              <a:srgbClr val="D33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4539;p50"/>
            <p:cNvSpPr/>
            <p:nvPr/>
          </p:nvSpPr>
          <p:spPr>
            <a:xfrm>
              <a:off x="4005225" y="2652025"/>
              <a:ext cx="59050" cy="173200"/>
            </a:xfrm>
            <a:custGeom>
              <a:avLst/>
              <a:gdLst/>
              <a:ahLst/>
              <a:cxnLst/>
              <a:rect l="l" t="t" r="r" b="b"/>
              <a:pathLst>
                <a:path w="2362" h="6928" extrusionOk="0">
                  <a:moveTo>
                    <a:pt x="1442" y="0"/>
                  </a:moveTo>
                  <a:cubicBezTo>
                    <a:pt x="1421" y="0"/>
                    <a:pt x="1400" y="2"/>
                    <a:pt x="1379" y="5"/>
                  </a:cubicBezTo>
                  <a:cubicBezTo>
                    <a:pt x="999" y="36"/>
                    <a:pt x="793" y="432"/>
                    <a:pt x="666" y="797"/>
                  </a:cubicBezTo>
                  <a:cubicBezTo>
                    <a:pt x="1" y="2682"/>
                    <a:pt x="492" y="6928"/>
                    <a:pt x="492" y="6928"/>
                  </a:cubicBezTo>
                  <a:cubicBezTo>
                    <a:pt x="1284" y="5027"/>
                    <a:pt x="2361" y="3538"/>
                    <a:pt x="2282" y="987"/>
                  </a:cubicBezTo>
                  <a:cubicBezTo>
                    <a:pt x="2282" y="733"/>
                    <a:pt x="2140" y="496"/>
                    <a:pt x="1997" y="306"/>
                  </a:cubicBezTo>
                  <a:cubicBezTo>
                    <a:pt x="1854" y="133"/>
                    <a:pt x="1645" y="0"/>
                    <a:pt x="1442" y="0"/>
                  </a:cubicBezTo>
                  <a:close/>
                </a:path>
              </a:pathLst>
            </a:custGeom>
            <a:solidFill>
              <a:srgbClr val="C129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 name="Google Shape;4540;p50"/>
            <p:cNvSpPr/>
            <p:nvPr/>
          </p:nvSpPr>
          <p:spPr>
            <a:xfrm>
              <a:off x="3582875" y="2768300"/>
              <a:ext cx="45975" cy="63100"/>
            </a:xfrm>
            <a:custGeom>
              <a:avLst/>
              <a:gdLst/>
              <a:ahLst/>
              <a:cxnLst/>
              <a:rect l="l" t="t" r="r" b="b"/>
              <a:pathLst>
                <a:path w="1839" h="2524" extrusionOk="0">
                  <a:moveTo>
                    <a:pt x="65" y="1"/>
                  </a:moveTo>
                  <a:cubicBezTo>
                    <a:pt x="32" y="1"/>
                    <a:pt x="0" y="41"/>
                    <a:pt x="23" y="75"/>
                  </a:cubicBezTo>
                  <a:cubicBezTo>
                    <a:pt x="482" y="946"/>
                    <a:pt x="1037" y="1833"/>
                    <a:pt x="1749" y="2514"/>
                  </a:cubicBezTo>
                  <a:cubicBezTo>
                    <a:pt x="1755" y="2521"/>
                    <a:pt x="1763" y="2523"/>
                    <a:pt x="1770" y="2523"/>
                  </a:cubicBezTo>
                  <a:cubicBezTo>
                    <a:pt x="1802" y="2523"/>
                    <a:pt x="1838" y="2477"/>
                    <a:pt x="1813" y="2451"/>
                  </a:cubicBezTo>
                  <a:cubicBezTo>
                    <a:pt x="1227" y="1643"/>
                    <a:pt x="609" y="899"/>
                    <a:pt x="102" y="27"/>
                  </a:cubicBezTo>
                  <a:cubicBezTo>
                    <a:pt x="92" y="8"/>
                    <a:pt x="78" y="1"/>
                    <a:pt x="65" y="1"/>
                  </a:cubicBezTo>
                  <a:close/>
                </a:path>
              </a:pathLst>
            </a:custGeom>
            <a:solidFill>
              <a:srgbClr val="5615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 name="Google Shape;4541;p50"/>
            <p:cNvSpPr/>
            <p:nvPr/>
          </p:nvSpPr>
          <p:spPr>
            <a:xfrm>
              <a:off x="3630700" y="2761650"/>
              <a:ext cx="25050" cy="38500"/>
            </a:xfrm>
            <a:custGeom>
              <a:avLst/>
              <a:gdLst/>
              <a:ahLst/>
              <a:cxnLst/>
              <a:rect l="l" t="t" r="r" b="b"/>
              <a:pathLst>
                <a:path w="1002" h="1540" extrusionOk="0">
                  <a:moveTo>
                    <a:pt x="57" y="0"/>
                  </a:moveTo>
                  <a:cubicBezTo>
                    <a:pt x="30" y="0"/>
                    <a:pt x="0" y="25"/>
                    <a:pt x="11" y="56"/>
                  </a:cubicBezTo>
                  <a:cubicBezTo>
                    <a:pt x="185" y="594"/>
                    <a:pt x="470" y="1165"/>
                    <a:pt x="914" y="1529"/>
                  </a:cubicBezTo>
                  <a:cubicBezTo>
                    <a:pt x="924" y="1536"/>
                    <a:pt x="935" y="1539"/>
                    <a:pt x="945" y="1539"/>
                  </a:cubicBezTo>
                  <a:cubicBezTo>
                    <a:pt x="979" y="1539"/>
                    <a:pt x="1002" y="1502"/>
                    <a:pt x="977" y="1466"/>
                  </a:cubicBezTo>
                  <a:cubicBezTo>
                    <a:pt x="613" y="1006"/>
                    <a:pt x="296" y="578"/>
                    <a:pt x="90" y="24"/>
                  </a:cubicBezTo>
                  <a:cubicBezTo>
                    <a:pt x="84" y="7"/>
                    <a:pt x="71" y="0"/>
                    <a:pt x="57" y="0"/>
                  </a:cubicBezTo>
                  <a:close/>
                </a:path>
              </a:pathLst>
            </a:custGeom>
            <a:solidFill>
              <a:srgbClr val="5615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 name="Google Shape;4542;p50"/>
            <p:cNvSpPr/>
            <p:nvPr/>
          </p:nvSpPr>
          <p:spPr>
            <a:xfrm>
              <a:off x="3688925" y="2708125"/>
              <a:ext cx="24675" cy="85325"/>
            </a:xfrm>
            <a:custGeom>
              <a:avLst/>
              <a:gdLst/>
              <a:ahLst/>
              <a:cxnLst/>
              <a:rect l="l" t="t" r="r" b="b"/>
              <a:pathLst>
                <a:path w="987" h="3413" extrusionOk="0">
                  <a:moveTo>
                    <a:pt x="75" y="0"/>
                  </a:moveTo>
                  <a:cubicBezTo>
                    <a:pt x="40" y="0"/>
                    <a:pt x="1" y="34"/>
                    <a:pt x="11" y="74"/>
                  </a:cubicBezTo>
                  <a:cubicBezTo>
                    <a:pt x="264" y="1167"/>
                    <a:pt x="502" y="2307"/>
                    <a:pt x="882" y="3385"/>
                  </a:cubicBezTo>
                  <a:cubicBezTo>
                    <a:pt x="888" y="3403"/>
                    <a:pt x="907" y="3412"/>
                    <a:pt x="926" y="3412"/>
                  </a:cubicBezTo>
                  <a:cubicBezTo>
                    <a:pt x="955" y="3412"/>
                    <a:pt x="987" y="3391"/>
                    <a:pt x="977" y="3353"/>
                  </a:cubicBezTo>
                  <a:cubicBezTo>
                    <a:pt x="755" y="2244"/>
                    <a:pt x="407" y="1135"/>
                    <a:pt x="121" y="42"/>
                  </a:cubicBezTo>
                  <a:cubicBezTo>
                    <a:pt x="116" y="12"/>
                    <a:pt x="96" y="0"/>
                    <a:pt x="75" y="0"/>
                  </a:cubicBezTo>
                  <a:close/>
                </a:path>
              </a:pathLst>
            </a:custGeom>
            <a:solidFill>
              <a:srgbClr val="5615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 name="Google Shape;4543;p50"/>
            <p:cNvSpPr/>
            <p:nvPr/>
          </p:nvSpPr>
          <p:spPr>
            <a:xfrm>
              <a:off x="3747800" y="2727375"/>
              <a:ext cx="16350" cy="58325"/>
            </a:xfrm>
            <a:custGeom>
              <a:avLst/>
              <a:gdLst/>
              <a:ahLst/>
              <a:cxnLst/>
              <a:rect l="l" t="t" r="r" b="b"/>
              <a:pathLst>
                <a:path w="654" h="2333" extrusionOk="0">
                  <a:moveTo>
                    <a:pt x="50" y="1"/>
                  </a:moveTo>
                  <a:cubicBezTo>
                    <a:pt x="24" y="1"/>
                    <a:pt x="0" y="17"/>
                    <a:pt x="0" y="48"/>
                  </a:cubicBezTo>
                  <a:cubicBezTo>
                    <a:pt x="79" y="809"/>
                    <a:pt x="206" y="1617"/>
                    <a:pt x="539" y="2298"/>
                  </a:cubicBezTo>
                  <a:cubicBezTo>
                    <a:pt x="551" y="2322"/>
                    <a:pt x="572" y="2332"/>
                    <a:pt x="592" y="2332"/>
                  </a:cubicBezTo>
                  <a:cubicBezTo>
                    <a:pt x="625" y="2332"/>
                    <a:pt x="654" y="2305"/>
                    <a:pt x="634" y="2266"/>
                  </a:cubicBezTo>
                  <a:cubicBezTo>
                    <a:pt x="444" y="1522"/>
                    <a:pt x="206" y="809"/>
                    <a:pt x="111" y="48"/>
                  </a:cubicBezTo>
                  <a:cubicBezTo>
                    <a:pt x="103" y="17"/>
                    <a:pt x="75" y="1"/>
                    <a:pt x="50" y="1"/>
                  </a:cubicBezTo>
                  <a:close/>
                </a:path>
              </a:pathLst>
            </a:custGeom>
            <a:solidFill>
              <a:srgbClr val="5615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 name="Google Shape;4544;p50"/>
            <p:cNvSpPr/>
            <p:nvPr/>
          </p:nvSpPr>
          <p:spPr>
            <a:xfrm>
              <a:off x="3794300" y="2684275"/>
              <a:ext cx="17675" cy="106500"/>
            </a:xfrm>
            <a:custGeom>
              <a:avLst/>
              <a:gdLst/>
              <a:ahLst/>
              <a:cxnLst/>
              <a:rect l="l" t="t" r="r" b="b"/>
              <a:pathLst>
                <a:path w="707" h="4260" extrusionOk="0">
                  <a:moveTo>
                    <a:pt x="47" y="1"/>
                  </a:moveTo>
                  <a:cubicBezTo>
                    <a:pt x="23" y="1"/>
                    <a:pt x="0" y="18"/>
                    <a:pt x="10" y="45"/>
                  </a:cubicBezTo>
                  <a:cubicBezTo>
                    <a:pt x="295" y="1424"/>
                    <a:pt x="437" y="2818"/>
                    <a:pt x="596" y="4212"/>
                  </a:cubicBezTo>
                  <a:cubicBezTo>
                    <a:pt x="604" y="4244"/>
                    <a:pt x="631" y="4260"/>
                    <a:pt x="657" y="4260"/>
                  </a:cubicBezTo>
                  <a:cubicBezTo>
                    <a:pt x="683" y="4260"/>
                    <a:pt x="707" y="4244"/>
                    <a:pt x="707" y="4212"/>
                  </a:cubicBezTo>
                  <a:cubicBezTo>
                    <a:pt x="691" y="2802"/>
                    <a:pt x="406" y="1392"/>
                    <a:pt x="89" y="30"/>
                  </a:cubicBezTo>
                  <a:cubicBezTo>
                    <a:pt x="82" y="10"/>
                    <a:pt x="64" y="1"/>
                    <a:pt x="47" y="1"/>
                  </a:cubicBezTo>
                  <a:close/>
                </a:path>
              </a:pathLst>
            </a:custGeom>
            <a:solidFill>
              <a:srgbClr val="5615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 name="Google Shape;4545;p50"/>
            <p:cNvSpPr/>
            <p:nvPr/>
          </p:nvSpPr>
          <p:spPr>
            <a:xfrm>
              <a:off x="3907600" y="2719300"/>
              <a:ext cx="11725" cy="70350"/>
            </a:xfrm>
            <a:custGeom>
              <a:avLst/>
              <a:gdLst/>
              <a:ahLst/>
              <a:cxnLst/>
              <a:rect l="l" t="t" r="r" b="b"/>
              <a:pathLst>
                <a:path w="469" h="2814" extrusionOk="0">
                  <a:moveTo>
                    <a:pt x="54" y="1"/>
                  </a:moveTo>
                  <a:cubicBezTo>
                    <a:pt x="27" y="1"/>
                    <a:pt x="0" y="21"/>
                    <a:pt x="9" y="54"/>
                  </a:cubicBezTo>
                  <a:cubicBezTo>
                    <a:pt x="120" y="957"/>
                    <a:pt x="183" y="1876"/>
                    <a:pt x="373" y="2779"/>
                  </a:cubicBezTo>
                  <a:cubicBezTo>
                    <a:pt x="380" y="2801"/>
                    <a:pt x="401" y="2813"/>
                    <a:pt x="422" y="2813"/>
                  </a:cubicBezTo>
                  <a:cubicBezTo>
                    <a:pt x="445" y="2813"/>
                    <a:pt x="468" y="2797"/>
                    <a:pt x="468" y="2763"/>
                  </a:cubicBezTo>
                  <a:cubicBezTo>
                    <a:pt x="405" y="1860"/>
                    <a:pt x="230" y="942"/>
                    <a:pt x="104" y="54"/>
                  </a:cubicBezTo>
                  <a:cubicBezTo>
                    <a:pt x="104" y="17"/>
                    <a:pt x="79" y="1"/>
                    <a:pt x="54" y="1"/>
                  </a:cubicBezTo>
                  <a:close/>
                </a:path>
              </a:pathLst>
            </a:custGeom>
            <a:solidFill>
              <a:srgbClr val="5615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 name="Google Shape;4546;p50"/>
            <p:cNvSpPr/>
            <p:nvPr/>
          </p:nvSpPr>
          <p:spPr>
            <a:xfrm>
              <a:off x="3935275" y="2686525"/>
              <a:ext cx="14525" cy="111025"/>
            </a:xfrm>
            <a:custGeom>
              <a:avLst/>
              <a:gdLst/>
              <a:ahLst/>
              <a:cxnLst/>
              <a:rect l="l" t="t" r="r" b="b"/>
              <a:pathLst>
                <a:path w="581" h="4441" extrusionOk="0">
                  <a:moveTo>
                    <a:pt x="286" y="1"/>
                  </a:moveTo>
                  <a:cubicBezTo>
                    <a:pt x="251" y="1"/>
                    <a:pt x="217" y="25"/>
                    <a:pt x="217" y="66"/>
                  </a:cubicBezTo>
                  <a:cubicBezTo>
                    <a:pt x="422" y="1540"/>
                    <a:pt x="264" y="2918"/>
                    <a:pt x="11" y="4360"/>
                  </a:cubicBezTo>
                  <a:cubicBezTo>
                    <a:pt x="1" y="4410"/>
                    <a:pt x="41" y="4441"/>
                    <a:pt x="77" y="4441"/>
                  </a:cubicBezTo>
                  <a:cubicBezTo>
                    <a:pt x="97" y="4441"/>
                    <a:pt x="116" y="4430"/>
                    <a:pt x="121" y="4407"/>
                  </a:cubicBezTo>
                  <a:cubicBezTo>
                    <a:pt x="581" y="3029"/>
                    <a:pt x="581" y="1476"/>
                    <a:pt x="359" y="66"/>
                  </a:cubicBezTo>
                  <a:cubicBezTo>
                    <a:pt x="352" y="21"/>
                    <a:pt x="319" y="1"/>
                    <a:pt x="286" y="1"/>
                  </a:cubicBezTo>
                  <a:close/>
                </a:path>
              </a:pathLst>
            </a:custGeom>
            <a:solidFill>
              <a:srgbClr val="5615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 name="Google Shape;4547;p50"/>
            <p:cNvSpPr/>
            <p:nvPr/>
          </p:nvSpPr>
          <p:spPr>
            <a:xfrm>
              <a:off x="3988600" y="2728325"/>
              <a:ext cx="7550" cy="91375"/>
            </a:xfrm>
            <a:custGeom>
              <a:avLst/>
              <a:gdLst/>
              <a:ahLst/>
              <a:cxnLst/>
              <a:rect l="l" t="t" r="r" b="b"/>
              <a:pathLst>
                <a:path w="302" h="3655" extrusionOk="0">
                  <a:moveTo>
                    <a:pt x="249" y="0"/>
                  </a:moveTo>
                  <a:cubicBezTo>
                    <a:pt x="227" y="0"/>
                    <a:pt x="206" y="12"/>
                    <a:pt x="206" y="42"/>
                  </a:cubicBezTo>
                  <a:cubicBezTo>
                    <a:pt x="127" y="1230"/>
                    <a:pt x="0" y="2418"/>
                    <a:pt x="32" y="3607"/>
                  </a:cubicBezTo>
                  <a:cubicBezTo>
                    <a:pt x="32" y="3638"/>
                    <a:pt x="60" y="3654"/>
                    <a:pt x="90" y="3654"/>
                  </a:cubicBezTo>
                  <a:cubicBezTo>
                    <a:pt x="119" y="3654"/>
                    <a:pt x="151" y="3638"/>
                    <a:pt x="159" y="3607"/>
                  </a:cubicBezTo>
                  <a:cubicBezTo>
                    <a:pt x="286" y="2434"/>
                    <a:pt x="270" y="1230"/>
                    <a:pt x="301" y="42"/>
                  </a:cubicBezTo>
                  <a:cubicBezTo>
                    <a:pt x="301" y="16"/>
                    <a:pt x="274" y="0"/>
                    <a:pt x="249" y="0"/>
                  </a:cubicBezTo>
                  <a:close/>
                </a:path>
              </a:pathLst>
            </a:custGeom>
            <a:solidFill>
              <a:srgbClr val="5615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 name="Google Shape;4548;p50"/>
            <p:cNvSpPr/>
            <p:nvPr/>
          </p:nvSpPr>
          <p:spPr>
            <a:xfrm>
              <a:off x="4023200" y="2723025"/>
              <a:ext cx="30775" cy="125600"/>
            </a:xfrm>
            <a:custGeom>
              <a:avLst/>
              <a:gdLst/>
              <a:ahLst/>
              <a:cxnLst/>
              <a:rect l="l" t="t" r="r" b="b"/>
              <a:pathLst>
                <a:path w="1231" h="5024" extrusionOk="0">
                  <a:moveTo>
                    <a:pt x="1175" y="0"/>
                  </a:moveTo>
                  <a:cubicBezTo>
                    <a:pt x="1147" y="0"/>
                    <a:pt x="1120" y="16"/>
                    <a:pt x="1120" y="48"/>
                  </a:cubicBezTo>
                  <a:cubicBezTo>
                    <a:pt x="1056" y="888"/>
                    <a:pt x="945" y="1727"/>
                    <a:pt x="755" y="2551"/>
                  </a:cubicBezTo>
                  <a:cubicBezTo>
                    <a:pt x="565" y="3391"/>
                    <a:pt x="248" y="4167"/>
                    <a:pt x="11" y="4991"/>
                  </a:cubicBezTo>
                  <a:cubicBezTo>
                    <a:pt x="1" y="5010"/>
                    <a:pt x="21" y="5024"/>
                    <a:pt x="46" y="5024"/>
                  </a:cubicBezTo>
                  <a:cubicBezTo>
                    <a:pt x="61" y="5024"/>
                    <a:pt x="78" y="5019"/>
                    <a:pt x="90" y="5007"/>
                  </a:cubicBezTo>
                  <a:cubicBezTo>
                    <a:pt x="898" y="3549"/>
                    <a:pt x="1183" y="1696"/>
                    <a:pt x="1230" y="48"/>
                  </a:cubicBezTo>
                  <a:cubicBezTo>
                    <a:pt x="1230" y="16"/>
                    <a:pt x="1203" y="0"/>
                    <a:pt x="1175" y="0"/>
                  </a:cubicBezTo>
                  <a:close/>
                </a:path>
              </a:pathLst>
            </a:custGeom>
            <a:solidFill>
              <a:srgbClr val="5615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 name="Google Shape;4549;p50"/>
            <p:cNvSpPr/>
            <p:nvPr/>
          </p:nvSpPr>
          <p:spPr>
            <a:xfrm>
              <a:off x="4031375" y="2711175"/>
              <a:ext cx="42800" cy="37725"/>
            </a:xfrm>
            <a:custGeom>
              <a:avLst/>
              <a:gdLst/>
              <a:ahLst/>
              <a:cxnLst/>
              <a:rect l="l" t="t" r="r" b="b"/>
              <a:pathLst>
                <a:path w="1712" h="1509" extrusionOk="0">
                  <a:moveTo>
                    <a:pt x="846" y="1"/>
                  </a:moveTo>
                  <a:cubicBezTo>
                    <a:pt x="566" y="1"/>
                    <a:pt x="300" y="164"/>
                    <a:pt x="175" y="427"/>
                  </a:cubicBezTo>
                  <a:cubicBezTo>
                    <a:pt x="0" y="807"/>
                    <a:pt x="159" y="1251"/>
                    <a:pt x="539" y="1441"/>
                  </a:cubicBezTo>
                  <a:cubicBezTo>
                    <a:pt x="640" y="1487"/>
                    <a:pt x="746" y="1509"/>
                    <a:pt x="850" y="1509"/>
                  </a:cubicBezTo>
                  <a:cubicBezTo>
                    <a:pt x="1136" y="1509"/>
                    <a:pt x="1409" y="1344"/>
                    <a:pt x="1537" y="1076"/>
                  </a:cubicBezTo>
                  <a:cubicBezTo>
                    <a:pt x="1711" y="696"/>
                    <a:pt x="1553" y="253"/>
                    <a:pt x="1173" y="78"/>
                  </a:cubicBezTo>
                  <a:cubicBezTo>
                    <a:pt x="1067" y="25"/>
                    <a:pt x="955" y="1"/>
                    <a:pt x="846" y="1"/>
                  </a:cubicBezTo>
                  <a:close/>
                </a:path>
              </a:pathLst>
            </a:custGeom>
            <a:solidFill>
              <a:srgbClr val="5615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 name="Google Shape;4550;p50"/>
            <p:cNvSpPr/>
            <p:nvPr/>
          </p:nvSpPr>
          <p:spPr>
            <a:xfrm>
              <a:off x="4001675" y="2750225"/>
              <a:ext cx="23775" cy="20550"/>
            </a:xfrm>
            <a:custGeom>
              <a:avLst/>
              <a:gdLst/>
              <a:ahLst/>
              <a:cxnLst/>
              <a:rect l="l" t="t" r="r" b="b"/>
              <a:pathLst>
                <a:path w="951" h="822" extrusionOk="0">
                  <a:moveTo>
                    <a:pt x="483" y="0"/>
                  </a:moveTo>
                  <a:cubicBezTo>
                    <a:pt x="327" y="0"/>
                    <a:pt x="177" y="92"/>
                    <a:pt x="95" y="243"/>
                  </a:cubicBezTo>
                  <a:cubicBezTo>
                    <a:pt x="0" y="449"/>
                    <a:pt x="95" y="687"/>
                    <a:pt x="301" y="782"/>
                  </a:cubicBezTo>
                  <a:cubicBezTo>
                    <a:pt x="360" y="809"/>
                    <a:pt x="422" y="822"/>
                    <a:pt x="483" y="822"/>
                  </a:cubicBezTo>
                  <a:cubicBezTo>
                    <a:pt x="638" y="822"/>
                    <a:pt x="788" y="739"/>
                    <a:pt x="856" y="592"/>
                  </a:cubicBezTo>
                  <a:cubicBezTo>
                    <a:pt x="951" y="386"/>
                    <a:pt x="856" y="132"/>
                    <a:pt x="650" y="37"/>
                  </a:cubicBezTo>
                  <a:cubicBezTo>
                    <a:pt x="595" y="12"/>
                    <a:pt x="539" y="0"/>
                    <a:pt x="483" y="0"/>
                  </a:cubicBezTo>
                  <a:close/>
                </a:path>
              </a:pathLst>
            </a:custGeom>
            <a:solidFill>
              <a:srgbClr val="5615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 name="Google Shape;4551;p50"/>
            <p:cNvSpPr/>
            <p:nvPr/>
          </p:nvSpPr>
          <p:spPr>
            <a:xfrm>
              <a:off x="3782650" y="2676950"/>
              <a:ext cx="23775" cy="20550"/>
            </a:xfrm>
            <a:custGeom>
              <a:avLst/>
              <a:gdLst/>
              <a:ahLst/>
              <a:cxnLst/>
              <a:rect l="l" t="t" r="r" b="b"/>
              <a:pathLst>
                <a:path w="951" h="822" extrusionOk="0">
                  <a:moveTo>
                    <a:pt x="480" y="0"/>
                  </a:moveTo>
                  <a:cubicBezTo>
                    <a:pt x="321" y="0"/>
                    <a:pt x="165" y="92"/>
                    <a:pt x="95" y="243"/>
                  </a:cubicBezTo>
                  <a:cubicBezTo>
                    <a:pt x="0" y="449"/>
                    <a:pt x="95" y="687"/>
                    <a:pt x="301" y="782"/>
                  </a:cubicBezTo>
                  <a:cubicBezTo>
                    <a:pt x="360" y="809"/>
                    <a:pt x="421" y="822"/>
                    <a:pt x="481" y="822"/>
                  </a:cubicBezTo>
                  <a:cubicBezTo>
                    <a:pt x="632" y="822"/>
                    <a:pt x="776" y="739"/>
                    <a:pt x="856" y="592"/>
                  </a:cubicBezTo>
                  <a:cubicBezTo>
                    <a:pt x="951" y="386"/>
                    <a:pt x="856" y="132"/>
                    <a:pt x="650" y="37"/>
                  </a:cubicBezTo>
                  <a:cubicBezTo>
                    <a:pt x="595" y="12"/>
                    <a:pt x="538" y="0"/>
                    <a:pt x="480" y="0"/>
                  </a:cubicBezTo>
                  <a:close/>
                </a:path>
              </a:pathLst>
            </a:custGeom>
            <a:solidFill>
              <a:srgbClr val="5615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 name="Google Shape;4552;p50"/>
            <p:cNvSpPr/>
            <p:nvPr/>
          </p:nvSpPr>
          <p:spPr>
            <a:xfrm>
              <a:off x="3572725" y="2759275"/>
              <a:ext cx="23400" cy="20625"/>
            </a:xfrm>
            <a:custGeom>
              <a:avLst/>
              <a:gdLst/>
              <a:ahLst/>
              <a:cxnLst/>
              <a:rect l="l" t="t" r="r" b="b"/>
              <a:pathLst>
                <a:path w="936" h="825" extrusionOk="0">
                  <a:moveTo>
                    <a:pt x="458" y="0"/>
                  </a:moveTo>
                  <a:cubicBezTo>
                    <a:pt x="307" y="0"/>
                    <a:pt x="164" y="86"/>
                    <a:pt x="96" y="246"/>
                  </a:cubicBezTo>
                  <a:cubicBezTo>
                    <a:pt x="1" y="452"/>
                    <a:pt x="80" y="689"/>
                    <a:pt x="286" y="784"/>
                  </a:cubicBezTo>
                  <a:cubicBezTo>
                    <a:pt x="344" y="811"/>
                    <a:pt x="407" y="824"/>
                    <a:pt x="468" y="824"/>
                  </a:cubicBezTo>
                  <a:cubicBezTo>
                    <a:pt x="623" y="824"/>
                    <a:pt x="772" y="742"/>
                    <a:pt x="840" y="594"/>
                  </a:cubicBezTo>
                  <a:cubicBezTo>
                    <a:pt x="936" y="388"/>
                    <a:pt x="856" y="135"/>
                    <a:pt x="635" y="40"/>
                  </a:cubicBezTo>
                  <a:cubicBezTo>
                    <a:pt x="577" y="13"/>
                    <a:pt x="517" y="0"/>
                    <a:pt x="458" y="0"/>
                  </a:cubicBezTo>
                  <a:close/>
                </a:path>
              </a:pathLst>
            </a:custGeom>
            <a:solidFill>
              <a:srgbClr val="5615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 name="Google Shape;4553;p50"/>
            <p:cNvSpPr/>
            <p:nvPr/>
          </p:nvSpPr>
          <p:spPr>
            <a:xfrm>
              <a:off x="3889975" y="2701425"/>
              <a:ext cx="34875" cy="30775"/>
            </a:xfrm>
            <a:custGeom>
              <a:avLst/>
              <a:gdLst/>
              <a:ahLst/>
              <a:cxnLst/>
              <a:rect l="l" t="t" r="r" b="b"/>
              <a:pathLst>
                <a:path w="1395" h="1231" extrusionOk="0">
                  <a:moveTo>
                    <a:pt x="703" y="1"/>
                  </a:moveTo>
                  <a:cubicBezTo>
                    <a:pt x="472" y="1"/>
                    <a:pt x="248" y="136"/>
                    <a:pt x="143" y="357"/>
                  </a:cubicBezTo>
                  <a:cubicBezTo>
                    <a:pt x="1" y="658"/>
                    <a:pt x="127" y="1023"/>
                    <a:pt x="444" y="1165"/>
                  </a:cubicBezTo>
                  <a:cubicBezTo>
                    <a:pt x="529" y="1210"/>
                    <a:pt x="619" y="1231"/>
                    <a:pt x="708" y="1231"/>
                  </a:cubicBezTo>
                  <a:cubicBezTo>
                    <a:pt x="933" y="1231"/>
                    <a:pt x="1150" y="1096"/>
                    <a:pt x="1252" y="880"/>
                  </a:cubicBezTo>
                  <a:cubicBezTo>
                    <a:pt x="1395" y="563"/>
                    <a:pt x="1268" y="199"/>
                    <a:pt x="951" y="56"/>
                  </a:cubicBezTo>
                  <a:cubicBezTo>
                    <a:pt x="871" y="19"/>
                    <a:pt x="787" y="1"/>
                    <a:pt x="703" y="1"/>
                  </a:cubicBezTo>
                  <a:close/>
                </a:path>
              </a:pathLst>
            </a:custGeom>
            <a:solidFill>
              <a:srgbClr val="5615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 name="Google Shape;4554;p50"/>
            <p:cNvSpPr/>
            <p:nvPr/>
          </p:nvSpPr>
          <p:spPr>
            <a:xfrm>
              <a:off x="3758100" y="2706575"/>
              <a:ext cx="35275" cy="30925"/>
            </a:xfrm>
            <a:custGeom>
              <a:avLst/>
              <a:gdLst/>
              <a:ahLst/>
              <a:cxnLst/>
              <a:rect l="l" t="t" r="r" b="b"/>
              <a:pathLst>
                <a:path w="1411" h="1237" extrusionOk="0">
                  <a:moveTo>
                    <a:pt x="716" y="1"/>
                  </a:moveTo>
                  <a:cubicBezTo>
                    <a:pt x="480" y="1"/>
                    <a:pt x="247" y="136"/>
                    <a:pt x="143" y="357"/>
                  </a:cubicBezTo>
                  <a:cubicBezTo>
                    <a:pt x="0" y="674"/>
                    <a:pt x="143" y="1039"/>
                    <a:pt x="444" y="1181"/>
                  </a:cubicBezTo>
                  <a:cubicBezTo>
                    <a:pt x="524" y="1219"/>
                    <a:pt x="609" y="1237"/>
                    <a:pt x="694" y="1237"/>
                  </a:cubicBezTo>
                  <a:cubicBezTo>
                    <a:pt x="930" y="1237"/>
                    <a:pt x="1163" y="1101"/>
                    <a:pt x="1268" y="880"/>
                  </a:cubicBezTo>
                  <a:cubicBezTo>
                    <a:pt x="1410" y="579"/>
                    <a:pt x="1268" y="215"/>
                    <a:pt x="967" y="56"/>
                  </a:cubicBezTo>
                  <a:cubicBezTo>
                    <a:pt x="887" y="19"/>
                    <a:pt x="801" y="1"/>
                    <a:pt x="716" y="1"/>
                  </a:cubicBezTo>
                  <a:close/>
                </a:path>
              </a:pathLst>
            </a:custGeom>
            <a:solidFill>
              <a:srgbClr val="5615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 name="Google Shape;4555;p50"/>
            <p:cNvSpPr/>
            <p:nvPr/>
          </p:nvSpPr>
          <p:spPr>
            <a:xfrm>
              <a:off x="3620650" y="2739050"/>
              <a:ext cx="34875" cy="30775"/>
            </a:xfrm>
            <a:custGeom>
              <a:avLst/>
              <a:gdLst/>
              <a:ahLst/>
              <a:cxnLst/>
              <a:rect l="l" t="t" r="r" b="b"/>
              <a:pathLst>
                <a:path w="1395" h="1231" extrusionOk="0">
                  <a:moveTo>
                    <a:pt x="703" y="1"/>
                  </a:moveTo>
                  <a:cubicBezTo>
                    <a:pt x="472" y="1"/>
                    <a:pt x="248" y="136"/>
                    <a:pt x="143" y="358"/>
                  </a:cubicBezTo>
                  <a:cubicBezTo>
                    <a:pt x="1" y="659"/>
                    <a:pt x="128" y="1023"/>
                    <a:pt x="429" y="1165"/>
                  </a:cubicBezTo>
                  <a:cubicBezTo>
                    <a:pt x="518" y="1210"/>
                    <a:pt x="611" y="1231"/>
                    <a:pt x="702" y="1231"/>
                  </a:cubicBezTo>
                  <a:cubicBezTo>
                    <a:pt x="933" y="1231"/>
                    <a:pt x="1150" y="1096"/>
                    <a:pt x="1252" y="880"/>
                  </a:cubicBezTo>
                  <a:cubicBezTo>
                    <a:pt x="1395" y="563"/>
                    <a:pt x="1268" y="199"/>
                    <a:pt x="951" y="57"/>
                  </a:cubicBezTo>
                  <a:cubicBezTo>
                    <a:pt x="871" y="19"/>
                    <a:pt x="787" y="1"/>
                    <a:pt x="703" y="1"/>
                  </a:cubicBezTo>
                  <a:close/>
                </a:path>
              </a:pathLst>
            </a:custGeom>
            <a:solidFill>
              <a:srgbClr val="5615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 name="Google Shape;4556;p50"/>
            <p:cNvSpPr/>
            <p:nvPr/>
          </p:nvSpPr>
          <p:spPr>
            <a:xfrm>
              <a:off x="3931575" y="2680500"/>
              <a:ext cx="23375" cy="20900"/>
            </a:xfrm>
            <a:custGeom>
              <a:avLst/>
              <a:gdLst/>
              <a:ahLst/>
              <a:cxnLst/>
              <a:rect l="l" t="t" r="r" b="b"/>
              <a:pathLst>
                <a:path w="935" h="836" extrusionOk="0">
                  <a:moveTo>
                    <a:pt x="467" y="1"/>
                  </a:moveTo>
                  <a:cubicBezTo>
                    <a:pt x="312" y="1"/>
                    <a:pt x="165" y="92"/>
                    <a:pt x="95" y="244"/>
                  </a:cubicBezTo>
                  <a:cubicBezTo>
                    <a:pt x="0" y="450"/>
                    <a:pt x="79" y="703"/>
                    <a:pt x="285" y="798"/>
                  </a:cubicBezTo>
                  <a:cubicBezTo>
                    <a:pt x="340" y="824"/>
                    <a:pt x="398" y="835"/>
                    <a:pt x="455" y="835"/>
                  </a:cubicBezTo>
                  <a:cubicBezTo>
                    <a:pt x="614" y="835"/>
                    <a:pt x="770" y="744"/>
                    <a:pt x="840" y="592"/>
                  </a:cubicBezTo>
                  <a:cubicBezTo>
                    <a:pt x="935" y="387"/>
                    <a:pt x="840" y="149"/>
                    <a:pt x="634" y="38"/>
                  </a:cubicBezTo>
                  <a:cubicBezTo>
                    <a:pt x="579" y="13"/>
                    <a:pt x="523" y="1"/>
                    <a:pt x="467" y="1"/>
                  </a:cubicBezTo>
                  <a:close/>
                </a:path>
              </a:pathLst>
            </a:custGeom>
            <a:solidFill>
              <a:srgbClr val="5615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 name="Google Shape;4557;p50"/>
            <p:cNvSpPr/>
            <p:nvPr/>
          </p:nvSpPr>
          <p:spPr>
            <a:xfrm>
              <a:off x="3679275" y="2699850"/>
              <a:ext cx="23400" cy="20625"/>
            </a:xfrm>
            <a:custGeom>
              <a:avLst/>
              <a:gdLst/>
              <a:ahLst/>
              <a:cxnLst/>
              <a:rect l="l" t="t" r="r" b="b"/>
              <a:pathLst>
                <a:path w="936" h="825" extrusionOk="0">
                  <a:moveTo>
                    <a:pt x="470" y="1"/>
                  </a:moveTo>
                  <a:cubicBezTo>
                    <a:pt x="315" y="1"/>
                    <a:pt x="164" y="86"/>
                    <a:pt x="96" y="246"/>
                  </a:cubicBezTo>
                  <a:cubicBezTo>
                    <a:pt x="0" y="452"/>
                    <a:pt x="96" y="690"/>
                    <a:pt x="301" y="785"/>
                  </a:cubicBezTo>
                  <a:cubicBezTo>
                    <a:pt x="360" y="812"/>
                    <a:pt x="421" y="825"/>
                    <a:pt x="480" y="825"/>
                  </a:cubicBezTo>
                  <a:cubicBezTo>
                    <a:pt x="631" y="825"/>
                    <a:pt x="772" y="742"/>
                    <a:pt x="840" y="595"/>
                  </a:cubicBezTo>
                  <a:cubicBezTo>
                    <a:pt x="935" y="389"/>
                    <a:pt x="856" y="135"/>
                    <a:pt x="650" y="40"/>
                  </a:cubicBezTo>
                  <a:cubicBezTo>
                    <a:pt x="592" y="14"/>
                    <a:pt x="531" y="1"/>
                    <a:pt x="470" y="1"/>
                  </a:cubicBezTo>
                  <a:close/>
                </a:path>
              </a:pathLst>
            </a:custGeom>
            <a:solidFill>
              <a:srgbClr val="5615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 name="Google Shape;4558;p50"/>
            <p:cNvSpPr/>
            <p:nvPr/>
          </p:nvSpPr>
          <p:spPr>
            <a:xfrm>
              <a:off x="3577475" y="2693125"/>
              <a:ext cx="23400" cy="20550"/>
            </a:xfrm>
            <a:custGeom>
              <a:avLst/>
              <a:gdLst/>
              <a:ahLst/>
              <a:cxnLst/>
              <a:rect l="l" t="t" r="r" b="b"/>
              <a:pathLst>
                <a:path w="936" h="822" extrusionOk="0">
                  <a:moveTo>
                    <a:pt x="468" y="0"/>
                  </a:moveTo>
                  <a:cubicBezTo>
                    <a:pt x="313" y="0"/>
                    <a:pt x="164" y="83"/>
                    <a:pt x="96" y="230"/>
                  </a:cubicBezTo>
                  <a:cubicBezTo>
                    <a:pt x="1" y="436"/>
                    <a:pt x="96" y="689"/>
                    <a:pt x="302" y="785"/>
                  </a:cubicBezTo>
                  <a:cubicBezTo>
                    <a:pt x="356" y="810"/>
                    <a:pt x="413" y="822"/>
                    <a:pt x="469" y="822"/>
                  </a:cubicBezTo>
                  <a:cubicBezTo>
                    <a:pt x="624" y="822"/>
                    <a:pt x="771" y="730"/>
                    <a:pt x="841" y="579"/>
                  </a:cubicBezTo>
                  <a:cubicBezTo>
                    <a:pt x="936" y="373"/>
                    <a:pt x="856" y="135"/>
                    <a:pt x="650" y="40"/>
                  </a:cubicBezTo>
                  <a:cubicBezTo>
                    <a:pt x="592" y="13"/>
                    <a:pt x="530" y="0"/>
                    <a:pt x="468" y="0"/>
                  </a:cubicBezTo>
                  <a:close/>
                </a:path>
              </a:pathLst>
            </a:custGeom>
            <a:solidFill>
              <a:srgbClr val="5615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 name="Google Shape;4559;p50"/>
            <p:cNvSpPr/>
            <p:nvPr/>
          </p:nvSpPr>
          <p:spPr>
            <a:xfrm>
              <a:off x="3680725" y="2742325"/>
              <a:ext cx="28025" cy="61650"/>
            </a:xfrm>
            <a:custGeom>
              <a:avLst/>
              <a:gdLst/>
              <a:ahLst/>
              <a:cxnLst/>
              <a:rect l="l" t="t" r="r" b="b"/>
              <a:pathLst>
                <a:path w="1121" h="2466" extrusionOk="0">
                  <a:moveTo>
                    <a:pt x="101" y="0"/>
                  </a:moveTo>
                  <a:cubicBezTo>
                    <a:pt x="51" y="0"/>
                    <a:pt x="0" y="46"/>
                    <a:pt x="22" y="100"/>
                  </a:cubicBezTo>
                  <a:cubicBezTo>
                    <a:pt x="291" y="860"/>
                    <a:pt x="529" y="1732"/>
                    <a:pt x="972" y="2429"/>
                  </a:cubicBezTo>
                  <a:cubicBezTo>
                    <a:pt x="988" y="2454"/>
                    <a:pt x="1010" y="2465"/>
                    <a:pt x="1032" y="2465"/>
                  </a:cubicBezTo>
                  <a:cubicBezTo>
                    <a:pt x="1077" y="2465"/>
                    <a:pt x="1120" y="2419"/>
                    <a:pt x="1099" y="2365"/>
                  </a:cubicBezTo>
                  <a:cubicBezTo>
                    <a:pt x="941" y="1573"/>
                    <a:pt x="497" y="765"/>
                    <a:pt x="164" y="36"/>
                  </a:cubicBezTo>
                  <a:cubicBezTo>
                    <a:pt x="149" y="11"/>
                    <a:pt x="125" y="0"/>
                    <a:pt x="101" y="0"/>
                  </a:cubicBezTo>
                  <a:close/>
                </a:path>
              </a:pathLst>
            </a:custGeom>
            <a:solidFill>
              <a:srgbClr val="5615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 name="Google Shape;4560;p50"/>
            <p:cNvSpPr/>
            <p:nvPr/>
          </p:nvSpPr>
          <p:spPr>
            <a:xfrm>
              <a:off x="3792700" y="2735350"/>
              <a:ext cx="8200" cy="41275"/>
            </a:xfrm>
            <a:custGeom>
              <a:avLst/>
              <a:gdLst/>
              <a:ahLst/>
              <a:cxnLst/>
              <a:rect l="l" t="t" r="r" b="b"/>
              <a:pathLst>
                <a:path w="328" h="1651" extrusionOk="0">
                  <a:moveTo>
                    <a:pt x="87" y="0"/>
                  </a:moveTo>
                  <a:cubicBezTo>
                    <a:pt x="48" y="0"/>
                    <a:pt x="1" y="31"/>
                    <a:pt x="10" y="78"/>
                  </a:cubicBezTo>
                  <a:cubicBezTo>
                    <a:pt x="10" y="569"/>
                    <a:pt x="10" y="1123"/>
                    <a:pt x="169" y="1599"/>
                  </a:cubicBezTo>
                  <a:cubicBezTo>
                    <a:pt x="176" y="1634"/>
                    <a:pt x="202" y="1651"/>
                    <a:pt x="229" y="1651"/>
                  </a:cubicBezTo>
                  <a:cubicBezTo>
                    <a:pt x="262" y="1651"/>
                    <a:pt x="295" y="1626"/>
                    <a:pt x="295" y="1583"/>
                  </a:cubicBezTo>
                  <a:cubicBezTo>
                    <a:pt x="327" y="1092"/>
                    <a:pt x="216" y="537"/>
                    <a:pt x="137" y="46"/>
                  </a:cubicBezTo>
                  <a:cubicBezTo>
                    <a:pt x="137" y="14"/>
                    <a:pt x="114" y="0"/>
                    <a:pt x="87" y="0"/>
                  </a:cubicBezTo>
                  <a:close/>
                </a:path>
              </a:pathLst>
            </a:custGeom>
            <a:solidFill>
              <a:srgbClr val="5615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 name="Google Shape;4561;p50"/>
            <p:cNvSpPr/>
            <p:nvPr/>
          </p:nvSpPr>
          <p:spPr>
            <a:xfrm>
              <a:off x="3813550" y="2713375"/>
              <a:ext cx="8725" cy="59300"/>
            </a:xfrm>
            <a:custGeom>
              <a:avLst/>
              <a:gdLst/>
              <a:ahLst/>
              <a:cxnLst/>
              <a:rect l="l" t="t" r="r" b="b"/>
              <a:pathLst>
                <a:path w="349" h="2372" extrusionOk="0">
                  <a:moveTo>
                    <a:pt x="73" y="0"/>
                  </a:moveTo>
                  <a:cubicBezTo>
                    <a:pt x="49" y="0"/>
                    <a:pt x="23" y="16"/>
                    <a:pt x="16" y="54"/>
                  </a:cubicBezTo>
                  <a:cubicBezTo>
                    <a:pt x="0" y="798"/>
                    <a:pt x="16" y="1590"/>
                    <a:pt x="190" y="2319"/>
                  </a:cubicBezTo>
                  <a:cubicBezTo>
                    <a:pt x="204" y="2355"/>
                    <a:pt x="238" y="2371"/>
                    <a:pt x="271" y="2371"/>
                  </a:cubicBezTo>
                  <a:cubicBezTo>
                    <a:pt x="310" y="2371"/>
                    <a:pt x="349" y="2347"/>
                    <a:pt x="349" y="2303"/>
                  </a:cubicBezTo>
                  <a:cubicBezTo>
                    <a:pt x="333" y="1559"/>
                    <a:pt x="206" y="798"/>
                    <a:pt x="127" y="54"/>
                  </a:cubicBezTo>
                  <a:cubicBezTo>
                    <a:pt x="127" y="20"/>
                    <a:pt x="100" y="0"/>
                    <a:pt x="73" y="0"/>
                  </a:cubicBezTo>
                  <a:close/>
                </a:path>
              </a:pathLst>
            </a:custGeom>
            <a:solidFill>
              <a:srgbClr val="5615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 name="Google Shape;4562;p50"/>
            <p:cNvSpPr/>
            <p:nvPr/>
          </p:nvSpPr>
          <p:spPr>
            <a:xfrm>
              <a:off x="3921675" y="2731825"/>
              <a:ext cx="9125" cy="64100"/>
            </a:xfrm>
            <a:custGeom>
              <a:avLst/>
              <a:gdLst/>
              <a:ahLst/>
              <a:cxnLst/>
              <a:rect l="l" t="t" r="r" b="b"/>
              <a:pathLst>
                <a:path w="365" h="2564" extrusionOk="0">
                  <a:moveTo>
                    <a:pt x="95" y="1"/>
                  </a:moveTo>
                  <a:cubicBezTo>
                    <a:pt x="63" y="1"/>
                    <a:pt x="32" y="21"/>
                    <a:pt x="32" y="60"/>
                  </a:cubicBezTo>
                  <a:cubicBezTo>
                    <a:pt x="16" y="852"/>
                    <a:pt x="0" y="1724"/>
                    <a:pt x="190" y="2500"/>
                  </a:cubicBezTo>
                  <a:cubicBezTo>
                    <a:pt x="205" y="2544"/>
                    <a:pt x="243" y="2564"/>
                    <a:pt x="279" y="2564"/>
                  </a:cubicBezTo>
                  <a:cubicBezTo>
                    <a:pt x="323" y="2564"/>
                    <a:pt x="364" y="2536"/>
                    <a:pt x="364" y="2484"/>
                  </a:cubicBezTo>
                  <a:cubicBezTo>
                    <a:pt x="349" y="1676"/>
                    <a:pt x="206" y="868"/>
                    <a:pt x="159" y="60"/>
                  </a:cubicBezTo>
                  <a:cubicBezTo>
                    <a:pt x="159" y="21"/>
                    <a:pt x="127" y="1"/>
                    <a:pt x="95" y="1"/>
                  </a:cubicBezTo>
                  <a:close/>
                </a:path>
              </a:pathLst>
            </a:custGeom>
            <a:solidFill>
              <a:srgbClr val="5615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 name="Google Shape;4563;p50"/>
            <p:cNvSpPr/>
            <p:nvPr/>
          </p:nvSpPr>
          <p:spPr>
            <a:xfrm>
              <a:off x="4017650" y="2759250"/>
              <a:ext cx="17925" cy="73300"/>
            </a:xfrm>
            <a:custGeom>
              <a:avLst/>
              <a:gdLst/>
              <a:ahLst/>
              <a:cxnLst/>
              <a:rect l="l" t="t" r="r" b="b"/>
              <a:pathLst>
                <a:path w="717" h="2932" extrusionOk="0">
                  <a:moveTo>
                    <a:pt x="654" y="0"/>
                  </a:moveTo>
                  <a:cubicBezTo>
                    <a:pt x="629" y="0"/>
                    <a:pt x="604" y="13"/>
                    <a:pt x="597" y="41"/>
                  </a:cubicBezTo>
                  <a:cubicBezTo>
                    <a:pt x="375" y="991"/>
                    <a:pt x="264" y="1942"/>
                    <a:pt x="11" y="2876"/>
                  </a:cubicBezTo>
                  <a:cubicBezTo>
                    <a:pt x="1" y="2907"/>
                    <a:pt x="24" y="2932"/>
                    <a:pt x="50" y="2932"/>
                  </a:cubicBezTo>
                  <a:cubicBezTo>
                    <a:pt x="64" y="2932"/>
                    <a:pt x="79" y="2925"/>
                    <a:pt x="90" y="2908"/>
                  </a:cubicBezTo>
                  <a:cubicBezTo>
                    <a:pt x="645" y="2179"/>
                    <a:pt x="660" y="944"/>
                    <a:pt x="708" y="56"/>
                  </a:cubicBezTo>
                  <a:cubicBezTo>
                    <a:pt x="717" y="21"/>
                    <a:pt x="686" y="0"/>
                    <a:pt x="654" y="0"/>
                  </a:cubicBezTo>
                  <a:close/>
                </a:path>
              </a:pathLst>
            </a:custGeom>
            <a:solidFill>
              <a:srgbClr val="5615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 name="Google Shape;4564;p50"/>
            <p:cNvSpPr/>
            <p:nvPr/>
          </p:nvSpPr>
          <p:spPr>
            <a:xfrm>
              <a:off x="3600825" y="2775200"/>
              <a:ext cx="33775" cy="41800"/>
            </a:xfrm>
            <a:custGeom>
              <a:avLst/>
              <a:gdLst/>
              <a:ahLst/>
              <a:cxnLst/>
              <a:rect l="l" t="t" r="r" b="b"/>
              <a:pathLst>
                <a:path w="1351" h="1672" extrusionOk="0">
                  <a:moveTo>
                    <a:pt x="104" y="0"/>
                  </a:moveTo>
                  <a:cubicBezTo>
                    <a:pt x="50" y="0"/>
                    <a:pt x="1" y="51"/>
                    <a:pt x="33" y="116"/>
                  </a:cubicBezTo>
                  <a:cubicBezTo>
                    <a:pt x="366" y="638"/>
                    <a:pt x="730" y="1272"/>
                    <a:pt x="1222" y="1652"/>
                  </a:cubicBezTo>
                  <a:cubicBezTo>
                    <a:pt x="1239" y="1666"/>
                    <a:pt x="1259" y="1672"/>
                    <a:pt x="1276" y="1672"/>
                  </a:cubicBezTo>
                  <a:cubicBezTo>
                    <a:pt x="1320" y="1672"/>
                    <a:pt x="1351" y="1634"/>
                    <a:pt x="1317" y="1589"/>
                  </a:cubicBezTo>
                  <a:cubicBezTo>
                    <a:pt x="1174" y="1335"/>
                    <a:pt x="984" y="1114"/>
                    <a:pt x="794" y="892"/>
                  </a:cubicBezTo>
                  <a:cubicBezTo>
                    <a:pt x="588" y="607"/>
                    <a:pt x="366" y="322"/>
                    <a:pt x="176" y="36"/>
                  </a:cubicBezTo>
                  <a:cubicBezTo>
                    <a:pt x="156" y="11"/>
                    <a:pt x="129" y="0"/>
                    <a:pt x="104" y="0"/>
                  </a:cubicBezTo>
                  <a:close/>
                </a:path>
              </a:pathLst>
            </a:custGeom>
            <a:solidFill>
              <a:srgbClr val="5615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 name="Google Shape;4565;p50"/>
            <p:cNvSpPr/>
            <p:nvPr/>
          </p:nvSpPr>
          <p:spPr>
            <a:xfrm>
              <a:off x="3567150" y="2785075"/>
              <a:ext cx="46625" cy="52400"/>
            </a:xfrm>
            <a:custGeom>
              <a:avLst/>
              <a:gdLst/>
              <a:ahLst/>
              <a:cxnLst/>
              <a:rect l="l" t="t" r="r" b="b"/>
              <a:pathLst>
                <a:path w="1865" h="2096" extrusionOk="0">
                  <a:moveTo>
                    <a:pt x="118" y="1"/>
                  </a:moveTo>
                  <a:cubicBezTo>
                    <a:pt x="64" y="1"/>
                    <a:pt x="1" y="68"/>
                    <a:pt x="50" y="117"/>
                  </a:cubicBezTo>
                  <a:cubicBezTo>
                    <a:pt x="541" y="798"/>
                    <a:pt x="1063" y="1574"/>
                    <a:pt x="1745" y="2081"/>
                  </a:cubicBezTo>
                  <a:cubicBezTo>
                    <a:pt x="1755" y="2091"/>
                    <a:pt x="1766" y="2096"/>
                    <a:pt x="1778" y="2096"/>
                  </a:cubicBezTo>
                  <a:cubicBezTo>
                    <a:pt x="1821" y="2096"/>
                    <a:pt x="1865" y="2036"/>
                    <a:pt x="1840" y="1986"/>
                  </a:cubicBezTo>
                  <a:cubicBezTo>
                    <a:pt x="1333" y="1305"/>
                    <a:pt x="683" y="703"/>
                    <a:pt x="160" y="22"/>
                  </a:cubicBezTo>
                  <a:cubicBezTo>
                    <a:pt x="149" y="7"/>
                    <a:pt x="134" y="1"/>
                    <a:pt x="118" y="1"/>
                  </a:cubicBezTo>
                  <a:close/>
                </a:path>
              </a:pathLst>
            </a:custGeom>
            <a:solidFill>
              <a:srgbClr val="5615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 name="Google Shape;4566;p50"/>
            <p:cNvSpPr/>
            <p:nvPr/>
          </p:nvSpPr>
          <p:spPr>
            <a:xfrm>
              <a:off x="3570750" y="2761825"/>
              <a:ext cx="511750" cy="230550"/>
            </a:xfrm>
            <a:custGeom>
              <a:avLst/>
              <a:gdLst/>
              <a:ahLst/>
              <a:cxnLst/>
              <a:rect l="l" t="t" r="r" b="b"/>
              <a:pathLst>
                <a:path w="20470" h="9222" extrusionOk="0">
                  <a:moveTo>
                    <a:pt x="10081" y="1"/>
                  </a:moveTo>
                  <a:cubicBezTo>
                    <a:pt x="8087" y="1"/>
                    <a:pt x="6080" y="321"/>
                    <a:pt x="4120" y="777"/>
                  </a:cubicBezTo>
                  <a:cubicBezTo>
                    <a:pt x="2852" y="1062"/>
                    <a:pt x="1490" y="1506"/>
                    <a:pt x="745" y="2631"/>
                  </a:cubicBezTo>
                  <a:cubicBezTo>
                    <a:pt x="1" y="3756"/>
                    <a:pt x="159" y="5308"/>
                    <a:pt x="777" y="6449"/>
                  </a:cubicBezTo>
                  <a:cubicBezTo>
                    <a:pt x="1411" y="7590"/>
                    <a:pt x="2425" y="8413"/>
                    <a:pt x="3407" y="9221"/>
                  </a:cubicBezTo>
                  <a:lnTo>
                    <a:pt x="10441" y="8508"/>
                  </a:lnTo>
                  <a:cubicBezTo>
                    <a:pt x="11348" y="8705"/>
                    <a:pt x="12276" y="8802"/>
                    <a:pt x="13208" y="8802"/>
                  </a:cubicBezTo>
                  <a:cubicBezTo>
                    <a:pt x="14378" y="8802"/>
                    <a:pt x="15553" y="8650"/>
                    <a:pt x="16699" y="8350"/>
                  </a:cubicBezTo>
                  <a:cubicBezTo>
                    <a:pt x="17744" y="8081"/>
                    <a:pt x="18790" y="7685"/>
                    <a:pt x="19582" y="6924"/>
                  </a:cubicBezTo>
                  <a:cubicBezTo>
                    <a:pt x="19804" y="6718"/>
                    <a:pt x="19994" y="6481"/>
                    <a:pt x="20121" y="6211"/>
                  </a:cubicBezTo>
                  <a:cubicBezTo>
                    <a:pt x="20469" y="5451"/>
                    <a:pt x="20136" y="4595"/>
                    <a:pt x="19677" y="3946"/>
                  </a:cubicBezTo>
                  <a:cubicBezTo>
                    <a:pt x="19154" y="3217"/>
                    <a:pt x="18473" y="2615"/>
                    <a:pt x="17744" y="2124"/>
                  </a:cubicBezTo>
                  <a:cubicBezTo>
                    <a:pt x="15827" y="809"/>
                    <a:pt x="13498" y="175"/>
                    <a:pt x="11154" y="33"/>
                  </a:cubicBezTo>
                  <a:cubicBezTo>
                    <a:pt x="10797" y="11"/>
                    <a:pt x="10439" y="1"/>
                    <a:pt x="10081" y="1"/>
                  </a:cubicBezTo>
                  <a:close/>
                </a:path>
              </a:pathLst>
            </a:custGeom>
            <a:solidFill>
              <a:srgbClr val="5615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 name="Google Shape;4567;p50"/>
            <p:cNvSpPr/>
            <p:nvPr/>
          </p:nvSpPr>
          <p:spPr>
            <a:xfrm>
              <a:off x="3467375" y="2741725"/>
              <a:ext cx="223800" cy="251050"/>
            </a:xfrm>
            <a:custGeom>
              <a:avLst/>
              <a:gdLst/>
              <a:ahLst/>
              <a:cxnLst/>
              <a:rect l="l" t="t" r="r" b="b"/>
              <a:pathLst>
                <a:path w="8952" h="10042" extrusionOk="0">
                  <a:moveTo>
                    <a:pt x="1241" y="0"/>
                  </a:moveTo>
                  <a:cubicBezTo>
                    <a:pt x="1011" y="0"/>
                    <a:pt x="791" y="50"/>
                    <a:pt x="603" y="171"/>
                  </a:cubicBezTo>
                  <a:cubicBezTo>
                    <a:pt x="48" y="520"/>
                    <a:pt x="1" y="1312"/>
                    <a:pt x="175" y="1977"/>
                  </a:cubicBezTo>
                  <a:cubicBezTo>
                    <a:pt x="524" y="3356"/>
                    <a:pt x="1506" y="4528"/>
                    <a:pt x="2504" y="5589"/>
                  </a:cubicBezTo>
                  <a:cubicBezTo>
                    <a:pt x="3486" y="6651"/>
                    <a:pt x="4563" y="7712"/>
                    <a:pt x="5150" y="9027"/>
                  </a:cubicBezTo>
                  <a:lnTo>
                    <a:pt x="8952" y="10041"/>
                  </a:lnTo>
                  <a:cubicBezTo>
                    <a:pt x="7954" y="8204"/>
                    <a:pt x="6956" y="6366"/>
                    <a:pt x="5958" y="4528"/>
                  </a:cubicBezTo>
                  <a:cubicBezTo>
                    <a:pt x="5498" y="3673"/>
                    <a:pt x="5039" y="2817"/>
                    <a:pt x="4437" y="2057"/>
                  </a:cubicBezTo>
                  <a:cubicBezTo>
                    <a:pt x="3835" y="1280"/>
                    <a:pt x="3074" y="599"/>
                    <a:pt x="2171" y="219"/>
                  </a:cubicBezTo>
                  <a:cubicBezTo>
                    <a:pt x="1880" y="91"/>
                    <a:pt x="1552" y="0"/>
                    <a:pt x="1241" y="0"/>
                  </a:cubicBezTo>
                  <a:close/>
                </a:path>
              </a:pathLst>
            </a:custGeom>
            <a:solidFill>
              <a:srgbClr val="EA3F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 name="Google Shape;4568;p50"/>
            <p:cNvSpPr/>
            <p:nvPr/>
          </p:nvSpPr>
          <p:spPr>
            <a:xfrm>
              <a:off x="3702250" y="2682450"/>
              <a:ext cx="138650" cy="302800"/>
            </a:xfrm>
            <a:custGeom>
              <a:avLst/>
              <a:gdLst/>
              <a:ahLst/>
              <a:cxnLst/>
              <a:rect l="l" t="t" r="r" b="b"/>
              <a:pathLst>
                <a:path w="5546" h="12112" extrusionOk="0">
                  <a:moveTo>
                    <a:pt x="1594" y="0"/>
                  </a:moveTo>
                  <a:cubicBezTo>
                    <a:pt x="1078" y="0"/>
                    <a:pt x="719" y="562"/>
                    <a:pt x="555" y="1053"/>
                  </a:cubicBezTo>
                  <a:cubicBezTo>
                    <a:pt x="0" y="2796"/>
                    <a:pt x="111" y="4729"/>
                    <a:pt x="444" y="6582"/>
                  </a:cubicBezTo>
                  <a:cubicBezTo>
                    <a:pt x="777" y="8420"/>
                    <a:pt x="998" y="9893"/>
                    <a:pt x="1268" y="11747"/>
                  </a:cubicBezTo>
                  <a:lnTo>
                    <a:pt x="5545" y="12111"/>
                  </a:lnTo>
                  <a:cubicBezTo>
                    <a:pt x="5149" y="9165"/>
                    <a:pt x="4626" y="6218"/>
                    <a:pt x="3723" y="3350"/>
                  </a:cubicBezTo>
                  <a:cubicBezTo>
                    <a:pt x="3438" y="2400"/>
                    <a:pt x="3090" y="1449"/>
                    <a:pt x="2503" y="641"/>
                  </a:cubicBezTo>
                  <a:cubicBezTo>
                    <a:pt x="2313" y="356"/>
                    <a:pt x="2044" y="55"/>
                    <a:pt x="1695" y="7"/>
                  </a:cubicBezTo>
                  <a:cubicBezTo>
                    <a:pt x="1661" y="3"/>
                    <a:pt x="1628" y="0"/>
                    <a:pt x="1594" y="0"/>
                  </a:cubicBezTo>
                  <a:close/>
                </a:path>
              </a:pathLst>
            </a:custGeom>
            <a:solidFill>
              <a:srgbClr val="EA3F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 name="Google Shape;4569;p50"/>
            <p:cNvSpPr/>
            <p:nvPr/>
          </p:nvSpPr>
          <p:spPr>
            <a:xfrm>
              <a:off x="3812350" y="2682600"/>
              <a:ext cx="125575" cy="302650"/>
            </a:xfrm>
            <a:custGeom>
              <a:avLst/>
              <a:gdLst/>
              <a:ahLst/>
              <a:cxnLst/>
              <a:rect l="l" t="t" r="r" b="b"/>
              <a:pathLst>
                <a:path w="5023" h="12106" extrusionOk="0">
                  <a:moveTo>
                    <a:pt x="1517" y="1"/>
                  </a:moveTo>
                  <a:cubicBezTo>
                    <a:pt x="1383" y="1"/>
                    <a:pt x="1253" y="28"/>
                    <a:pt x="1141" y="97"/>
                  </a:cubicBezTo>
                  <a:cubicBezTo>
                    <a:pt x="1014" y="192"/>
                    <a:pt x="919" y="334"/>
                    <a:pt x="840" y="461"/>
                  </a:cubicBezTo>
                  <a:cubicBezTo>
                    <a:pt x="349" y="1364"/>
                    <a:pt x="191" y="2425"/>
                    <a:pt x="143" y="3455"/>
                  </a:cubicBezTo>
                  <a:cubicBezTo>
                    <a:pt x="1" y="6354"/>
                    <a:pt x="365" y="9269"/>
                    <a:pt x="1141" y="12105"/>
                  </a:cubicBezTo>
                  <a:lnTo>
                    <a:pt x="5023" y="11725"/>
                  </a:lnTo>
                  <a:cubicBezTo>
                    <a:pt x="4848" y="8477"/>
                    <a:pt x="4674" y="5182"/>
                    <a:pt x="3533" y="2077"/>
                  </a:cubicBezTo>
                  <a:cubicBezTo>
                    <a:pt x="3217" y="1237"/>
                    <a:pt x="2725" y="303"/>
                    <a:pt x="1854" y="49"/>
                  </a:cubicBezTo>
                  <a:cubicBezTo>
                    <a:pt x="1745" y="20"/>
                    <a:pt x="1630" y="1"/>
                    <a:pt x="1517" y="1"/>
                  </a:cubicBezTo>
                  <a:close/>
                </a:path>
              </a:pathLst>
            </a:custGeom>
            <a:solidFill>
              <a:srgbClr val="EA3F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 name="Google Shape;4570;p50"/>
            <p:cNvSpPr/>
            <p:nvPr/>
          </p:nvSpPr>
          <p:spPr>
            <a:xfrm>
              <a:off x="3928800" y="2690450"/>
              <a:ext cx="102600" cy="284500"/>
            </a:xfrm>
            <a:custGeom>
              <a:avLst/>
              <a:gdLst/>
              <a:ahLst/>
              <a:cxnLst/>
              <a:rect l="l" t="t" r="r" b="b"/>
              <a:pathLst>
                <a:path w="4104" h="11380" extrusionOk="0">
                  <a:moveTo>
                    <a:pt x="2588" y="0"/>
                  </a:moveTo>
                  <a:cubicBezTo>
                    <a:pt x="2331" y="0"/>
                    <a:pt x="2090" y="148"/>
                    <a:pt x="1901" y="321"/>
                  </a:cubicBezTo>
                  <a:cubicBezTo>
                    <a:pt x="1489" y="686"/>
                    <a:pt x="1204" y="1193"/>
                    <a:pt x="982" y="1684"/>
                  </a:cubicBezTo>
                  <a:cubicBezTo>
                    <a:pt x="301" y="3189"/>
                    <a:pt x="48" y="4852"/>
                    <a:pt x="16" y="6484"/>
                  </a:cubicBezTo>
                  <a:cubicBezTo>
                    <a:pt x="0" y="8132"/>
                    <a:pt x="190" y="9763"/>
                    <a:pt x="396" y="11379"/>
                  </a:cubicBezTo>
                  <a:lnTo>
                    <a:pt x="3169" y="10524"/>
                  </a:lnTo>
                  <a:cubicBezTo>
                    <a:pt x="3866" y="8068"/>
                    <a:pt x="4103" y="5486"/>
                    <a:pt x="3882" y="2951"/>
                  </a:cubicBezTo>
                  <a:cubicBezTo>
                    <a:pt x="3818" y="2254"/>
                    <a:pt x="3723" y="1541"/>
                    <a:pt x="3486" y="892"/>
                  </a:cubicBezTo>
                  <a:cubicBezTo>
                    <a:pt x="3343" y="480"/>
                    <a:pt x="3090" y="52"/>
                    <a:pt x="2662" y="4"/>
                  </a:cubicBezTo>
                  <a:cubicBezTo>
                    <a:pt x="2637" y="2"/>
                    <a:pt x="2613" y="0"/>
                    <a:pt x="2588" y="0"/>
                  </a:cubicBezTo>
                  <a:close/>
                </a:path>
              </a:pathLst>
            </a:custGeom>
            <a:solidFill>
              <a:srgbClr val="EA3F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 name="Google Shape;4571;p50"/>
            <p:cNvSpPr/>
            <p:nvPr/>
          </p:nvSpPr>
          <p:spPr>
            <a:xfrm>
              <a:off x="4004050" y="2696325"/>
              <a:ext cx="149325" cy="257625"/>
            </a:xfrm>
            <a:custGeom>
              <a:avLst/>
              <a:gdLst/>
              <a:ahLst/>
              <a:cxnLst/>
              <a:rect l="l" t="t" r="r" b="b"/>
              <a:pathLst>
                <a:path w="5973" h="10305" extrusionOk="0">
                  <a:moveTo>
                    <a:pt x="4805" y="1"/>
                  </a:moveTo>
                  <a:cubicBezTo>
                    <a:pt x="4437" y="1"/>
                    <a:pt x="4109" y="220"/>
                    <a:pt x="3834" y="466"/>
                  </a:cubicBezTo>
                  <a:cubicBezTo>
                    <a:pt x="2614" y="1512"/>
                    <a:pt x="1886" y="3001"/>
                    <a:pt x="1363" y="4538"/>
                  </a:cubicBezTo>
                  <a:cubicBezTo>
                    <a:pt x="729" y="6392"/>
                    <a:pt x="349" y="8340"/>
                    <a:pt x="0" y="10305"/>
                  </a:cubicBezTo>
                  <a:lnTo>
                    <a:pt x="2472" y="10004"/>
                  </a:lnTo>
                  <a:cubicBezTo>
                    <a:pt x="4040" y="7532"/>
                    <a:pt x="5624" y="4950"/>
                    <a:pt x="5925" y="2003"/>
                  </a:cubicBezTo>
                  <a:cubicBezTo>
                    <a:pt x="5957" y="1607"/>
                    <a:pt x="5973" y="1179"/>
                    <a:pt x="5815" y="799"/>
                  </a:cubicBezTo>
                  <a:cubicBezTo>
                    <a:pt x="5672" y="403"/>
                    <a:pt x="5323" y="55"/>
                    <a:pt x="4912" y="7"/>
                  </a:cubicBezTo>
                  <a:cubicBezTo>
                    <a:pt x="4876" y="3"/>
                    <a:pt x="4840" y="1"/>
                    <a:pt x="4805" y="1"/>
                  </a:cubicBezTo>
                  <a:close/>
                </a:path>
              </a:pathLst>
            </a:custGeom>
            <a:solidFill>
              <a:srgbClr val="EA3F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 name="Google Shape;4572;p50"/>
            <p:cNvSpPr/>
            <p:nvPr/>
          </p:nvSpPr>
          <p:spPr>
            <a:xfrm>
              <a:off x="4043075" y="2782325"/>
              <a:ext cx="76250" cy="121900"/>
            </a:xfrm>
            <a:custGeom>
              <a:avLst/>
              <a:gdLst/>
              <a:ahLst/>
              <a:cxnLst/>
              <a:rect l="l" t="t" r="r" b="b"/>
              <a:pathLst>
                <a:path w="3050" h="4876" extrusionOk="0">
                  <a:moveTo>
                    <a:pt x="2403" y="1"/>
                  </a:moveTo>
                  <a:cubicBezTo>
                    <a:pt x="2130" y="1"/>
                    <a:pt x="1892" y="235"/>
                    <a:pt x="1703" y="448"/>
                  </a:cubicBezTo>
                  <a:cubicBezTo>
                    <a:pt x="895" y="1462"/>
                    <a:pt x="261" y="3712"/>
                    <a:pt x="24" y="4710"/>
                  </a:cubicBezTo>
                  <a:cubicBezTo>
                    <a:pt x="1" y="4801"/>
                    <a:pt x="76" y="4875"/>
                    <a:pt x="155" y="4875"/>
                  </a:cubicBezTo>
                  <a:cubicBezTo>
                    <a:pt x="186" y="4875"/>
                    <a:pt x="218" y="4864"/>
                    <a:pt x="245" y="4837"/>
                  </a:cubicBezTo>
                  <a:cubicBezTo>
                    <a:pt x="1307" y="3728"/>
                    <a:pt x="2416" y="2825"/>
                    <a:pt x="2986" y="1003"/>
                  </a:cubicBezTo>
                  <a:cubicBezTo>
                    <a:pt x="3050" y="813"/>
                    <a:pt x="3002" y="591"/>
                    <a:pt x="2923" y="385"/>
                  </a:cubicBezTo>
                  <a:cubicBezTo>
                    <a:pt x="2859" y="242"/>
                    <a:pt x="2764" y="116"/>
                    <a:pt x="2622" y="52"/>
                  </a:cubicBezTo>
                  <a:cubicBezTo>
                    <a:pt x="2547" y="16"/>
                    <a:pt x="2474" y="1"/>
                    <a:pt x="2403" y="1"/>
                  </a:cubicBezTo>
                  <a:close/>
                </a:path>
              </a:pathLst>
            </a:custGeom>
            <a:solidFill>
              <a:srgbClr val="FC7A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 name="Google Shape;4573;p50"/>
            <p:cNvSpPr/>
            <p:nvPr/>
          </p:nvSpPr>
          <p:spPr>
            <a:xfrm>
              <a:off x="3523225" y="2805275"/>
              <a:ext cx="85750" cy="118200"/>
            </a:xfrm>
            <a:custGeom>
              <a:avLst/>
              <a:gdLst/>
              <a:ahLst/>
              <a:cxnLst/>
              <a:rect l="l" t="t" r="r" b="b"/>
              <a:pathLst>
                <a:path w="3430" h="4728" extrusionOk="0">
                  <a:moveTo>
                    <a:pt x="659" y="0"/>
                  </a:moveTo>
                  <a:cubicBezTo>
                    <a:pt x="536" y="0"/>
                    <a:pt x="417" y="26"/>
                    <a:pt x="317" y="101"/>
                  </a:cubicBezTo>
                  <a:cubicBezTo>
                    <a:pt x="1" y="338"/>
                    <a:pt x="96" y="766"/>
                    <a:pt x="238" y="1099"/>
                  </a:cubicBezTo>
                  <a:cubicBezTo>
                    <a:pt x="745" y="2350"/>
                    <a:pt x="2535" y="4061"/>
                    <a:pt x="3248" y="4695"/>
                  </a:cubicBezTo>
                  <a:cubicBezTo>
                    <a:pt x="3271" y="4718"/>
                    <a:pt x="3296" y="4728"/>
                    <a:pt x="3320" y="4728"/>
                  </a:cubicBezTo>
                  <a:cubicBezTo>
                    <a:pt x="3379" y="4728"/>
                    <a:pt x="3429" y="4668"/>
                    <a:pt x="3407" y="4600"/>
                  </a:cubicBezTo>
                  <a:cubicBezTo>
                    <a:pt x="2931" y="3095"/>
                    <a:pt x="2694" y="1653"/>
                    <a:pt x="1331" y="243"/>
                  </a:cubicBezTo>
                  <a:cubicBezTo>
                    <a:pt x="1189" y="101"/>
                    <a:pt x="967" y="37"/>
                    <a:pt x="761" y="6"/>
                  </a:cubicBezTo>
                  <a:cubicBezTo>
                    <a:pt x="727" y="2"/>
                    <a:pt x="693" y="0"/>
                    <a:pt x="659" y="0"/>
                  </a:cubicBezTo>
                  <a:close/>
                </a:path>
              </a:pathLst>
            </a:custGeom>
            <a:solidFill>
              <a:srgbClr val="FC7A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 name="Google Shape;4574;p50"/>
            <p:cNvSpPr/>
            <p:nvPr/>
          </p:nvSpPr>
          <p:spPr>
            <a:xfrm>
              <a:off x="3596100" y="2709000"/>
              <a:ext cx="145775" cy="278625"/>
            </a:xfrm>
            <a:custGeom>
              <a:avLst/>
              <a:gdLst/>
              <a:ahLst/>
              <a:cxnLst/>
              <a:rect l="l" t="t" r="r" b="b"/>
              <a:pathLst>
                <a:path w="5831" h="11145" extrusionOk="0">
                  <a:moveTo>
                    <a:pt x="1239" y="1"/>
                  </a:moveTo>
                  <a:cubicBezTo>
                    <a:pt x="1094" y="1"/>
                    <a:pt x="954" y="36"/>
                    <a:pt x="840" y="118"/>
                  </a:cubicBezTo>
                  <a:cubicBezTo>
                    <a:pt x="729" y="197"/>
                    <a:pt x="634" y="308"/>
                    <a:pt x="571" y="435"/>
                  </a:cubicBezTo>
                  <a:cubicBezTo>
                    <a:pt x="1" y="1433"/>
                    <a:pt x="96" y="2700"/>
                    <a:pt x="349" y="3873"/>
                  </a:cubicBezTo>
                  <a:cubicBezTo>
                    <a:pt x="777" y="5916"/>
                    <a:pt x="1569" y="7865"/>
                    <a:pt x="2409" y="9798"/>
                  </a:cubicBezTo>
                  <a:cubicBezTo>
                    <a:pt x="2615" y="10289"/>
                    <a:pt x="2836" y="10780"/>
                    <a:pt x="3201" y="11144"/>
                  </a:cubicBezTo>
                  <a:lnTo>
                    <a:pt x="5831" y="10907"/>
                  </a:lnTo>
                  <a:cubicBezTo>
                    <a:pt x="5640" y="8308"/>
                    <a:pt x="5007" y="5726"/>
                    <a:pt x="3993" y="3286"/>
                  </a:cubicBezTo>
                  <a:cubicBezTo>
                    <a:pt x="3644" y="2415"/>
                    <a:pt x="2916" y="1338"/>
                    <a:pt x="2298" y="625"/>
                  </a:cubicBezTo>
                  <a:cubicBezTo>
                    <a:pt x="2108" y="419"/>
                    <a:pt x="1902" y="213"/>
                    <a:pt x="1648" y="86"/>
                  </a:cubicBezTo>
                  <a:cubicBezTo>
                    <a:pt x="1517" y="32"/>
                    <a:pt x="1376" y="1"/>
                    <a:pt x="1239" y="1"/>
                  </a:cubicBezTo>
                  <a:close/>
                </a:path>
              </a:pathLst>
            </a:custGeom>
            <a:solidFill>
              <a:srgbClr val="EA3F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 name="Google Shape;4575;p50"/>
            <p:cNvSpPr/>
            <p:nvPr/>
          </p:nvSpPr>
          <p:spPr>
            <a:xfrm>
              <a:off x="3621050" y="2775550"/>
              <a:ext cx="78700" cy="156975"/>
            </a:xfrm>
            <a:custGeom>
              <a:avLst/>
              <a:gdLst/>
              <a:ahLst/>
              <a:cxnLst/>
              <a:rect l="l" t="t" r="r" b="b"/>
              <a:pathLst>
                <a:path w="3148" h="6279" extrusionOk="0">
                  <a:moveTo>
                    <a:pt x="683" y="1"/>
                  </a:moveTo>
                  <a:cubicBezTo>
                    <a:pt x="545" y="1"/>
                    <a:pt x="411" y="36"/>
                    <a:pt x="302" y="117"/>
                  </a:cubicBezTo>
                  <a:cubicBezTo>
                    <a:pt x="1" y="339"/>
                    <a:pt x="32" y="783"/>
                    <a:pt x="112" y="1163"/>
                  </a:cubicBezTo>
                  <a:cubicBezTo>
                    <a:pt x="476" y="2811"/>
                    <a:pt x="2409" y="5472"/>
                    <a:pt x="3011" y="6248"/>
                  </a:cubicBezTo>
                  <a:cubicBezTo>
                    <a:pt x="3027" y="6270"/>
                    <a:pt x="3048" y="6278"/>
                    <a:pt x="3068" y="6278"/>
                  </a:cubicBezTo>
                  <a:cubicBezTo>
                    <a:pt x="3109" y="6278"/>
                    <a:pt x="3148" y="6243"/>
                    <a:pt x="3137" y="6201"/>
                  </a:cubicBezTo>
                  <a:cubicBezTo>
                    <a:pt x="2868" y="4268"/>
                    <a:pt x="2931" y="2510"/>
                    <a:pt x="1585" y="482"/>
                  </a:cubicBezTo>
                  <a:cubicBezTo>
                    <a:pt x="1458" y="276"/>
                    <a:pt x="1221" y="133"/>
                    <a:pt x="983" y="54"/>
                  </a:cubicBezTo>
                  <a:cubicBezTo>
                    <a:pt x="888" y="20"/>
                    <a:pt x="785" y="1"/>
                    <a:pt x="683" y="1"/>
                  </a:cubicBezTo>
                  <a:close/>
                </a:path>
              </a:pathLst>
            </a:custGeom>
            <a:solidFill>
              <a:srgbClr val="FC7A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 name="Google Shape;4576;p50"/>
            <p:cNvSpPr/>
            <p:nvPr/>
          </p:nvSpPr>
          <p:spPr>
            <a:xfrm>
              <a:off x="3949000" y="2753500"/>
              <a:ext cx="55075" cy="164150"/>
            </a:xfrm>
            <a:custGeom>
              <a:avLst/>
              <a:gdLst/>
              <a:ahLst/>
              <a:cxnLst/>
              <a:rect l="l" t="t" r="r" b="b"/>
              <a:pathLst>
                <a:path w="2203" h="6566" extrusionOk="0">
                  <a:moveTo>
                    <a:pt x="1304" y="0"/>
                  </a:moveTo>
                  <a:cubicBezTo>
                    <a:pt x="1292" y="0"/>
                    <a:pt x="1280" y="1"/>
                    <a:pt x="1268" y="1"/>
                  </a:cubicBezTo>
                  <a:cubicBezTo>
                    <a:pt x="903" y="33"/>
                    <a:pt x="681" y="429"/>
                    <a:pt x="555" y="778"/>
                  </a:cubicBezTo>
                  <a:cubicBezTo>
                    <a:pt x="0" y="2283"/>
                    <a:pt x="143" y="5324"/>
                    <a:pt x="222" y="6465"/>
                  </a:cubicBezTo>
                  <a:cubicBezTo>
                    <a:pt x="231" y="6528"/>
                    <a:pt x="286" y="6566"/>
                    <a:pt x="341" y="6566"/>
                  </a:cubicBezTo>
                  <a:cubicBezTo>
                    <a:pt x="382" y="6566"/>
                    <a:pt x="423" y="6544"/>
                    <a:pt x="444" y="6497"/>
                  </a:cubicBezTo>
                  <a:cubicBezTo>
                    <a:pt x="1236" y="4802"/>
                    <a:pt x="2202" y="3376"/>
                    <a:pt x="2171" y="999"/>
                  </a:cubicBezTo>
                  <a:cubicBezTo>
                    <a:pt x="2155" y="762"/>
                    <a:pt x="2028" y="524"/>
                    <a:pt x="1885" y="318"/>
                  </a:cubicBezTo>
                  <a:cubicBezTo>
                    <a:pt x="1750" y="138"/>
                    <a:pt x="1529" y="0"/>
                    <a:pt x="1304" y="0"/>
                  </a:cubicBezTo>
                  <a:close/>
                </a:path>
              </a:pathLst>
            </a:custGeom>
            <a:solidFill>
              <a:srgbClr val="FC7A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 name="Google Shape;4577;p50"/>
            <p:cNvSpPr/>
            <p:nvPr/>
          </p:nvSpPr>
          <p:spPr>
            <a:xfrm>
              <a:off x="3725500" y="2752250"/>
              <a:ext cx="69450" cy="180525"/>
            </a:xfrm>
            <a:custGeom>
              <a:avLst/>
              <a:gdLst/>
              <a:ahLst/>
              <a:cxnLst/>
              <a:rect l="l" t="t" r="r" b="b"/>
              <a:pathLst>
                <a:path w="2778" h="7221" extrusionOk="0">
                  <a:moveTo>
                    <a:pt x="719" y="1"/>
                  </a:moveTo>
                  <a:cubicBezTo>
                    <a:pt x="1" y="1"/>
                    <a:pt x="90" y="1357"/>
                    <a:pt x="227" y="1889"/>
                  </a:cubicBezTo>
                  <a:cubicBezTo>
                    <a:pt x="639" y="3489"/>
                    <a:pt x="2017" y="6167"/>
                    <a:pt x="2556" y="7165"/>
                  </a:cubicBezTo>
                  <a:cubicBezTo>
                    <a:pt x="2581" y="7203"/>
                    <a:pt x="2620" y="7221"/>
                    <a:pt x="2657" y="7221"/>
                  </a:cubicBezTo>
                  <a:cubicBezTo>
                    <a:pt x="2711" y="7221"/>
                    <a:pt x="2762" y="7183"/>
                    <a:pt x="2762" y="7117"/>
                  </a:cubicBezTo>
                  <a:cubicBezTo>
                    <a:pt x="2714" y="5818"/>
                    <a:pt x="2777" y="4535"/>
                    <a:pt x="2603" y="3236"/>
                  </a:cubicBezTo>
                  <a:cubicBezTo>
                    <a:pt x="2461" y="2190"/>
                    <a:pt x="2191" y="653"/>
                    <a:pt x="1130" y="115"/>
                  </a:cubicBezTo>
                  <a:cubicBezTo>
                    <a:pt x="970" y="36"/>
                    <a:pt x="834" y="1"/>
                    <a:pt x="719" y="1"/>
                  </a:cubicBezTo>
                  <a:close/>
                </a:path>
              </a:pathLst>
            </a:custGeom>
            <a:solidFill>
              <a:srgbClr val="FC7A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 name="Google Shape;4578;p50"/>
            <p:cNvSpPr/>
            <p:nvPr/>
          </p:nvSpPr>
          <p:spPr>
            <a:xfrm>
              <a:off x="3839025" y="2739100"/>
              <a:ext cx="54950" cy="179425"/>
            </a:xfrm>
            <a:custGeom>
              <a:avLst/>
              <a:gdLst/>
              <a:ahLst/>
              <a:cxnLst/>
              <a:rect l="l" t="t" r="r" b="b"/>
              <a:pathLst>
                <a:path w="2198" h="7177" extrusionOk="0">
                  <a:moveTo>
                    <a:pt x="790" y="0"/>
                  </a:moveTo>
                  <a:cubicBezTo>
                    <a:pt x="175" y="0"/>
                    <a:pt x="1" y="1233"/>
                    <a:pt x="27" y="1750"/>
                  </a:cubicBezTo>
                  <a:cubicBezTo>
                    <a:pt x="74" y="3239"/>
                    <a:pt x="724" y="5758"/>
                    <a:pt x="1072" y="7041"/>
                  </a:cubicBezTo>
                  <a:cubicBezTo>
                    <a:pt x="1103" y="7132"/>
                    <a:pt x="1184" y="7176"/>
                    <a:pt x="1264" y="7176"/>
                  </a:cubicBezTo>
                  <a:cubicBezTo>
                    <a:pt x="1351" y="7176"/>
                    <a:pt x="1436" y="7124"/>
                    <a:pt x="1453" y="7025"/>
                  </a:cubicBezTo>
                  <a:cubicBezTo>
                    <a:pt x="1674" y="5869"/>
                    <a:pt x="1959" y="4744"/>
                    <a:pt x="2055" y="3572"/>
                  </a:cubicBezTo>
                  <a:cubicBezTo>
                    <a:pt x="2134" y="2526"/>
                    <a:pt x="2197" y="958"/>
                    <a:pt x="1278" y="213"/>
                  </a:cubicBezTo>
                  <a:cubicBezTo>
                    <a:pt x="1091" y="64"/>
                    <a:pt x="929" y="0"/>
                    <a:pt x="790" y="0"/>
                  </a:cubicBezTo>
                  <a:close/>
                </a:path>
              </a:pathLst>
            </a:custGeom>
            <a:solidFill>
              <a:srgbClr val="FC7A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 name="Google Shape;4579;p50"/>
            <p:cNvSpPr/>
            <p:nvPr/>
          </p:nvSpPr>
          <p:spPr>
            <a:xfrm>
              <a:off x="3566000" y="2909675"/>
              <a:ext cx="23250" cy="22325"/>
            </a:xfrm>
            <a:custGeom>
              <a:avLst/>
              <a:gdLst/>
              <a:ahLst/>
              <a:cxnLst/>
              <a:rect l="l" t="t" r="r" b="b"/>
              <a:pathLst>
                <a:path w="930" h="893" extrusionOk="0">
                  <a:moveTo>
                    <a:pt x="100" y="1"/>
                  </a:moveTo>
                  <a:cubicBezTo>
                    <a:pt x="43" y="1"/>
                    <a:pt x="0" y="75"/>
                    <a:pt x="48" y="123"/>
                  </a:cubicBezTo>
                  <a:cubicBezTo>
                    <a:pt x="175" y="266"/>
                    <a:pt x="302" y="408"/>
                    <a:pt x="444" y="535"/>
                  </a:cubicBezTo>
                  <a:cubicBezTo>
                    <a:pt x="555" y="662"/>
                    <a:pt x="682" y="804"/>
                    <a:pt x="824" y="883"/>
                  </a:cubicBezTo>
                  <a:cubicBezTo>
                    <a:pt x="836" y="889"/>
                    <a:pt x="847" y="892"/>
                    <a:pt x="858" y="892"/>
                  </a:cubicBezTo>
                  <a:cubicBezTo>
                    <a:pt x="903" y="892"/>
                    <a:pt x="929" y="843"/>
                    <a:pt x="904" y="804"/>
                  </a:cubicBezTo>
                  <a:cubicBezTo>
                    <a:pt x="824" y="646"/>
                    <a:pt x="682" y="535"/>
                    <a:pt x="571" y="408"/>
                  </a:cubicBezTo>
                  <a:cubicBezTo>
                    <a:pt x="428" y="281"/>
                    <a:pt x="302" y="155"/>
                    <a:pt x="159" y="28"/>
                  </a:cubicBezTo>
                  <a:cubicBezTo>
                    <a:pt x="139" y="8"/>
                    <a:pt x="119" y="1"/>
                    <a:pt x="100" y="1"/>
                  </a:cubicBez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 name="Google Shape;4580;p50"/>
            <p:cNvSpPr/>
            <p:nvPr/>
          </p:nvSpPr>
          <p:spPr>
            <a:xfrm>
              <a:off x="3593575" y="2917000"/>
              <a:ext cx="17950" cy="21975"/>
            </a:xfrm>
            <a:custGeom>
              <a:avLst/>
              <a:gdLst/>
              <a:ahLst/>
              <a:cxnLst/>
              <a:rect l="l" t="t" r="r" b="b"/>
              <a:pathLst>
                <a:path w="718" h="879" extrusionOk="0">
                  <a:moveTo>
                    <a:pt x="91" y="0"/>
                  </a:moveTo>
                  <a:cubicBezTo>
                    <a:pt x="46" y="0"/>
                    <a:pt x="1" y="50"/>
                    <a:pt x="22" y="115"/>
                  </a:cubicBezTo>
                  <a:cubicBezTo>
                    <a:pt x="102" y="274"/>
                    <a:pt x="197" y="432"/>
                    <a:pt x="308" y="575"/>
                  </a:cubicBezTo>
                  <a:cubicBezTo>
                    <a:pt x="387" y="686"/>
                    <a:pt x="498" y="844"/>
                    <a:pt x="640" y="876"/>
                  </a:cubicBezTo>
                  <a:cubicBezTo>
                    <a:pt x="645" y="878"/>
                    <a:pt x="649" y="879"/>
                    <a:pt x="654" y="879"/>
                  </a:cubicBezTo>
                  <a:cubicBezTo>
                    <a:pt x="684" y="879"/>
                    <a:pt x="717" y="840"/>
                    <a:pt x="704" y="812"/>
                  </a:cubicBezTo>
                  <a:cubicBezTo>
                    <a:pt x="656" y="686"/>
                    <a:pt x="529" y="575"/>
                    <a:pt x="434" y="480"/>
                  </a:cubicBezTo>
                  <a:cubicBezTo>
                    <a:pt x="323" y="337"/>
                    <a:pt x="228" y="194"/>
                    <a:pt x="149" y="36"/>
                  </a:cubicBezTo>
                  <a:cubicBezTo>
                    <a:pt x="134" y="11"/>
                    <a:pt x="113" y="0"/>
                    <a:pt x="91" y="0"/>
                  </a:cubicBez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 name="Google Shape;4581;p50"/>
            <p:cNvSpPr/>
            <p:nvPr/>
          </p:nvSpPr>
          <p:spPr>
            <a:xfrm>
              <a:off x="3618150" y="2923250"/>
              <a:ext cx="17925" cy="24450"/>
            </a:xfrm>
            <a:custGeom>
              <a:avLst/>
              <a:gdLst/>
              <a:ahLst/>
              <a:cxnLst/>
              <a:rect l="l" t="t" r="r" b="b"/>
              <a:pathLst>
                <a:path w="717" h="978" extrusionOk="0">
                  <a:moveTo>
                    <a:pt x="71" y="1"/>
                  </a:moveTo>
                  <a:cubicBezTo>
                    <a:pt x="36" y="1"/>
                    <a:pt x="0" y="29"/>
                    <a:pt x="22" y="71"/>
                  </a:cubicBezTo>
                  <a:cubicBezTo>
                    <a:pt x="85" y="261"/>
                    <a:pt x="180" y="436"/>
                    <a:pt x="291" y="610"/>
                  </a:cubicBezTo>
                  <a:cubicBezTo>
                    <a:pt x="386" y="737"/>
                    <a:pt x="481" y="927"/>
                    <a:pt x="639" y="974"/>
                  </a:cubicBezTo>
                  <a:cubicBezTo>
                    <a:pt x="646" y="976"/>
                    <a:pt x="652" y="977"/>
                    <a:pt x="658" y="977"/>
                  </a:cubicBezTo>
                  <a:cubicBezTo>
                    <a:pt x="695" y="977"/>
                    <a:pt x="716" y="938"/>
                    <a:pt x="703" y="911"/>
                  </a:cubicBezTo>
                  <a:cubicBezTo>
                    <a:pt x="671" y="752"/>
                    <a:pt x="513" y="626"/>
                    <a:pt x="418" y="499"/>
                  </a:cubicBezTo>
                  <a:cubicBezTo>
                    <a:pt x="323" y="340"/>
                    <a:pt x="228" y="182"/>
                    <a:pt x="117" y="24"/>
                  </a:cubicBezTo>
                  <a:cubicBezTo>
                    <a:pt x="106" y="8"/>
                    <a:pt x="88" y="1"/>
                    <a:pt x="71" y="1"/>
                  </a:cubicBez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 name="Google Shape;4582;p50"/>
            <p:cNvSpPr/>
            <p:nvPr/>
          </p:nvSpPr>
          <p:spPr>
            <a:xfrm>
              <a:off x="3641100" y="2926100"/>
              <a:ext cx="14325" cy="24775"/>
            </a:xfrm>
            <a:custGeom>
              <a:avLst/>
              <a:gdLst/>
              <a:ahLst/>
              <a:cxnLst/>
              <a:rect l="l" t="t" r="r" b="b"/>
              <a:pathLst>
                <a:path w="573" h="991" extrusionOk="0">
                  <a:moveTo>
                    <a:pt x="66" y="1"/>
                  </a:moveTo>
                  <a:cubicBezTo>
                    <a:pt x="33" y="1"/>
                    <a:pt x="0" y="34"/>
                    <a:pt x="22" y="68"/>
                  </a:cubicBezTo>
                  <a:cubicBezTo>
                    <a:pt x="102" y="226"/>
                    <a:pt x="165" y="401"/>
                    <a:pt x="244" y="559"/>
                  </a:cubicBezTo>
                  <a:cubicBezTo>
                    <a:pt x="308" y="702"/>
                    <a:pt x="355" y="860"/>
                    <a:pt x="466" y="971"/>
                  </a:cubicBezTo>
                  <a:cubicBezTo>
                    <a:pt x="480" y="985"/>
                    <a:pt x="495" y="991"/>
                    <a:pt x="509" y="991"/>
                  </a:cubicBezTo>
                  <a:cubicBezTo>
                    <a:pt x="544" y="991"/>
                    <a:pt x="572" y="957"/>
                    <a:pt x="561" y="924"/>
                  </a:cubicBezTo>
                  <a:cubicBezTo>
                    <a:pt x="545" y="765"/>
                    <a:pt x="434" y="623"/>
                    <a:pt x="371" y="480"/>
                  </a:cubicBezTo>
                  <a:cubicBezTo>
                    <a:pt x="276" y="337"/>
                    <a:pt x="197" y="179"/>
                    <a:pt x="102" y="21"/>
                  </a:cubicBezTo>
                  <a:cubicBezTo>
                    <a:pt x="92" y="7"/>
                    <a:pt x="79" y="1"/>
                    <a:pt x="66" y="1"/>
                  </a:cubicBez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 name="Google Shape;4583;p50"/>
            <p:cNvSpPr/>
            <p:nvPr/>
          </p:nvSpPr>
          <p:spPr>
            <a:xfrm>
              <a:off x="3658475" y="2928925"/>
              <a:ext cx="10925" cy="25825"/>
            </a:xfrm>
            <a:custGeom>
              <a:avLst/>
              <a:gdLst/>
              <a:ahLst/>
              <a:cxnLst/>
              <a:rect l="l" t="t" r="r" b="b"/>
              <a:pathLst>
                <a:path w="437" h="1033" extrusionOk="0">
                  <a:moveTo>
                    <a:pt x="61" y="0"/>
                  </a:moveTo>
                  <a:cubicBezTo>
                    <a:pt x="28" y="0"/>
                    <a:pt x="0" y="16"/>
                    <a:pt x="9" y="50"/>
                  </a:cubicBezTo>
                  <a:cubicBezTo>
                    <a:pt x="25" y="240"/>
                    <a:pt x="72" y="414"/>
                    <a:pt x="120" y="573"/>
                  </a:cubicBezTo>
                  <a:cubicBezTo>
                    <a:pt x="167" y="716"/>
                    <a:pt x="215" y="906"/>
                    <a:pt x="326" y="1017"/>
                  </a:cubicBezTo>
                  <a:cubicBezTo>
                    <a:pt x="341" y="1027"/>
                    <a:pt x="359" y="1032"/>
                    <a:pt x="375" y="1032"/>
                  </a:cubicBezTo>
                  <a:cubicBezTo>
                    <a:pt x="408" y="1032"/>
                    <a:pt x="436" y="1011"/>
                    <a:pt x="436" y="969"/>
                  </a:cubicBezTo>
                  <a:cubicBezTo>
                    <a:pt x="436" y="826"/>
                    <a:pt x="357" y="668"/>
                    <a:pt x="294" y="525"/>
                  </a:cubicBezTo>
                  <a:cubicBezTo>
                    <a:pt x="230" y="367"/>
                    <a:pt x="183" y="209"/>
                    <a:pt x="135" y="34"/>
                  </a:cubicBezTo>
                  <a:cubicBezTo>
                    <a:pt x="121" y="12"/>
                    <a:pt x="89" y="0"/>
                    <a:pt x="61" y="0"/>
                  </a:cubicBez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 name="Google Shape;4584;p50"/>
            <p:cNvSpPr/>
            <p:nvPr/>
          </p:nvSpPr>
          <p:spPr>
            <a:xfrm>
              <a:off x="3678725" y="2921600"/>
              <a:ext cx="17600" cy="37800"/>
            </a:xfrm>
            <a:custGeom>
              <a:avLst/>
              <a:gdLst/>
              <a:ahLst/>
              <a:cxnLst/>
              <a:rect l="l" t="t" r="r" b="b"/>
              <a:pathLst>
                <a:path w="704" h="1512" extrusionOk="0">
                  <a:moveTo>
                    <a:pt x="84" y="0"/>
                  </a:moveTo>
                  <a:cubicBezTo>
                    <a:pt x="41" y="0"/>
                    <a:pt x="0" y="45"/>
                    <a:pt x="22" y="90"/>
                  </a:cubicBezTo>
                  <a:cubicBezTo>
                    <a:pt x="244" y="533"/>
                    <a:pt x="371" y="1040"/>
                    <a:pt x="593" y="1484"/>
                  </a:cubicBezTo>
                  <a:cubicBezTo>
                    <a:pt x="599" y="1503"/>
                    <a:pt x="618" y="1511"/>
                    <a:pt x="638" y="1511"/>
                  </a:cubicBezTo>
                  <a:cubicBezTo>
                    <a:pt x="669" y="1511"/>
                    <a:pt x="704" y="1490"/>
                    <a:pt x="704" y="1452"/>
                  </a:cubicBezTo>
                  <a:cubicBezTo>
                    <a:pt x="640" y="961"/>
                    <a:pt x="371" y="454"/>
                    <a:pt x="133" y="26"/>
                  </a:cubicBezTo>
                  <a:cubicBezTo>
                    <a:pt x="119" y="8"/>
                    <a:pt x="101" y="0"/>
                    <a:pt x="84" y="0"/>
                  </a:cubicBez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 name="Google Shape;4585;p50"/>
            <p:cNvSpPr/>
            <p:nvPr/>
          </p:nvSpPr>
          <p:spPr>
            <a:xfrm>
              <a:off x="3704350" y="2926425"/>
              <a:ext cx="22375" cy="38550"/>
            </a:xfrm>
            <a:custGeom>
              <a:avLst/>
              <a:gdLst/>
              <a:ahLst/>
              <a:cxnLst/>
              <a:rect l="l" t="t" r="r" b="b"/>
              <a:pathLst>
                <a:path w="895" h="1542" extrusionOk="0">
                  <a:moveTo>
                    <a:pt x="60" y="0"/>
                  </a:moveTo>
                  <a:cubicBezTo>
                    <a:pt x="33" y="0"/>
                    <a:pt x="1" y="29"/>
                    <a:pt x="11" y="71"/>
                  </a:cubicBezTo>
                  <a:cubicBezTo>
                    <a:pt x="202" y="546"/>
                    <a:pt x="407" y="1164"/>
                    <a:pt x="788" y="1528"/>
                  </a:cubicBezTo>
                  <a:cubicBezTo>
                    <a:pt x="801" y="1537"/>
                    <a:pt x="815" y="1541"/>
                    <a:pt x="829" y="1541"/>
                  </a:cubicBezTo>
                  <a:cubicBezTo>
                    <a:pt x="864" y="1541"/>
                    <a:pt x="894" y="1515"/>
                    <a:pt x="883" y="1481"/>
                  </a:cubicBezTo>
                  <a:cubicBezTo>
                    <a:pt x="788" y="1243"/>
                    <a:pt x="629" y="1021"/>
                    <a:pt x="503" y="800"/>
                  </a:cubicBezTo>
                  <a:cubicBezTo>
                    <a:pt x="360" y="546"/>
                    <a:pt x="217" y="293"/>
                    <a:pt x="91" y="23"/>
                  </a:cubicBezTo>
                  <a:cubicBezTo>
                    <a:pt x="85" y="8"/>
                    <a:pt x="73" y="0"/>
                    <a:pt x="60" y="0"/>
                  </a:cubicBez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 name="Google Shape;4586;p50"/>
            <p:cNvSpPr/>
            <p:nvPr/>
          </p:nvSpPr>
          <p:spPr>
            <a:xfrm>
              <a:off x="3736700" y="2936950"/>
              <a:ext cx="15750" cy="33800"/>
            </a:xfrm>
            <a:custGeom>
              <a:avLst/>
              <a:gdLst/>
              <a:ahLst/>
              <a:cxnLst/>
              <a:rect l="l" t="t" r="r" b="b"/>
              <a:pathLst>
                <a:path w="630" h="1352" extrusionOk="0">
                  <a:moveTo>
                    <a:pt x="134" y="0"/>
                  </a:moveTo>
                  <a:cubicBezTo>
                    <a:pt x="104" y="0"/>
                    <a:pt x="71" y="16"/>
                    <a:pt x="64" y="46"/>
                  </a:cubicBezTo>
                  <a:cubicBezTo>
                    <a:pt x="1" y="252"/>
                    <a:pt x="96" y="442"/>
                    <a:pt x="175" y="632"/>
                  </a:cubicBezTo>
                  <a:cubicBezTo>
                    <a:pt x="270" y="854"/>
                    <a:pt x="349" y="1107"/>
                    <a:pt x="492" y="1329"/>
                  </a:cubicBezTo>
                  <a:cubicBezTo>
                    <a:pt x="507" y="1344"/>
                    <a:pt x="527" y="1352"/>
                    <a:pt x="547" y="1352"/>
                  </a:cubicBezTo>
                  <a:cubicBezTo>
                    <a:pt x="589" y="1352"/>
                    <a:pt x="629" y="1320"/>
                    <a:pt x="619" y="1266"/>
                  </a:cubicBezTo>
                  <a:cubicBezTo>
                    <a:pt x="571" y="1092"/>
                    <a:pt x="492" y="901"/>
                    <a:pt x="413" y="727"/>
                  </a:cubicBezTo>
                  <a:cubicBezTo>
                    <a:pt x="317" y="521"/>
                    <a:pt x="159" y="299"/>
                    <a:pt x="191" y="62"/>
                  </a:cubicBezTo>
                  <a:cubicBezTo>
                    <a:pt x="199" y="20"/>
                    <a:pt x="168" y="0"/>
                    <a:pt x="134" y="0"/>
                  </a:cubicBez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 name="Google Shape;4587;p50"/>
            <p:cNvSpPr/>
            <p:nvPr/>
          </p:nvSpPr>
          <p:spPr>
            <a:xfrm>
              <a:off x="3758300" y="2929175"/>
              <a:ext cx="12750" cy="41475"/>
            </a:xfrm>
            <a:custGeom>
              <a:avLst/>
              <a:gdLst/>
              <a:ahLst/>
              <a:cxnLst/>
              <a:rect l="l" t="t" r="r" b="b"/>
              <a:pathLst>
                <a:path w="510" h="1659" extrusionOk="0">
                  <a:moveTo>
                    <a:pt x="73" y="1"/>
                  </a:moveTo>
                  <a:cubicBezTo>
                    <a:pt x="36" y="1"/>
                    <a:pt x="0" y="24"/>
                    <a:pt x="8" y="72"/>
                  </a:cubicBezTo>
                  <a:cubicBezTo>
                    <a:pt x="24" y="595"/>
                    <a:pt x="87" y="1197"/>
                    <a:pt x="372" y="1624"/>
                  </a:cubicBezTo>
                  <a:cubicBezTo>
                    <a:pt x="390" y="1648"/>
                    <a:pt x="414" y="1658"/>
                    <a:pt x="436" y="1658"/>
                  </a:cubicBezTo>
                  <a:cubicBezTo>
                    <a:pt x="475" y="1658"/>
                    <a:pt x="509" y="1627"/>
                    <a:pt x="499" y="1577"/>
                  </a:cubicBezTo>
                  <a:cubicBezTo>
                    <a:pt x="372" y="1070"/>
                    <a:pt x="198" y="610"/>
                    <a:pt x="151" y="72"/>
                  </a:cubicBezTo>
                  <a:cubicBezTo>
                    <a:pt x="151" y="24"/>
                    <a:pt x="111" y="1"/>
                    <a:pt x="73" y="1"/>
                  </a:cubicBez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 name="Google Shape;4588;p50"/>
            <p:cNvSpPr/>
            <p:nvPr/>
          </p:nvSpPr>
          <p:spPr>
            <a:xfrm>
              <a:off x="3784625" y="2937650"/>
              <a:ext cx="11800" cy="33200"/>
            </a:xfrm>
            <a:custGeom>
              <a:avLst/>
              <a:gdLst/>
              <a:ahLst/>
              <a:cxnLst/>
              <a:rect l="l" t="t" r="r" b="b"/>
              <a:pathLst>
                <a:path w="472" h="1328" extrusionOk="0">
                  <a:moveTo>
                    <a:pt x="60" y="0"/>
                  </a:moveTo>
                  <a:cubicBezTo>
                    <a:pt x="29" y="0"/>
                    <a:pt x="1" y="20"/>
                    <a:pt x="1" y="65"/>
                  </a:cubicBezTo>
                  <a:cubicBezTo>
                    <a:pt x="1" y="477"/>
                    <a:pt x="80" y="984"/>
                    <a:pt x="349" y="1301"/>
                  </a:cubicBezTo>
                  <a:cubicBezTo>
                    <a:pt x="363" y="1320"/>
                    <a:pt x="380" y="1327"/>
                    <a:pt x="396" y="1327"/>
                  </a:cubicBezTo>
                  <a:cubicBezTo>
                    <a:pt x="435" y="1327"/>
                    <a:pt x="471" y="1283"/>
                    <a:pt x="460" y="1238"/>
                  </a:cubicBezTo>
                  <a:cubicBezTo>
                    <a:pt x="412" y="1064"/>
                    <a:pt x="317" y="889"/>
                    <a:pt x="254" y="699"/>
                  </a:cubicBezTo>
                  <a:cubicBezTo>
                    <a:pt x="207" y="493"/>
                    <a:pt x="159" y="271"/>
                    <a:pt x="127" y="65"/>
                  </a:cubicBezTo>
                  <a:cubicBezTo>
                    <a:pt x="127" y="24"/>
                    <a:pt x="93" y="0"/>
                    <a:pt x="60" y="0"/>
                  </a:cubicBez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 name="Google Shape;4589;p50"/>
            <p:cNvSpPr/>
            <p:nvPr/>
          </p:nvSpPr>
          <p:spPr>
            <a:xfrm>
              <a:off x="3806975" y="2927425"/>
              <a:ext cx="13325" cy="45500"/>
            </a:xfrm>
            <a:custGeom>
              <a:avLst/>
              <a:gdLst/>
              <a:ahLst/>
              <a:cxnLst/>
              <a:rect l="l" t="t" r="r" b="b"/>
              <a:pathLst>
                <a:path w="533" h="1820" extrusionOk="0">
                  <a:moveTo>
                    <a:pt x="80" y="1"/>
                  </a:moveTo>
                  <a:cubicBezTo>
                    <a:pt x="41" y="1"/>
                    <a:pt x="0" y="31"/>
                    <a:pt x="10" y="78"/>
                  </a:cubicBezTo>
                  <a:cubicBezTo>
                    <a:pt x="121" y="649"/>
                    <a:pt x="200" y="1235"/>
                    <a:pt x="406" y="1774"/>
                  </a:cubicBezTo>
                  <a:cubicBezTo>
                    <a:pt x="413" y="1804"/>
                    <a:pt x="442" y="1819"/>
                    <a:pt x="470" y="1819"/>
                  </a:cubicBezTo>
                  <a:cubicBezTo>
                    <a:pt x="502" y="1819"/>
                    <a:pt x="532" y="1800"/>
                    <a:pt x="532" y="1758"/>
                  </a:cubicBezTo>
                  <a:cubicBezTo>
                    <a:pt x="453" y="1187"/>
                    <a:pt x="279" y="617"/>
                    <a:pt x="136" y="47"/>
                  </a:cubicBezTo>
                  <a:cubicBezTo>
                    <a:pt x="130" y="15"/>
                    <a:pt x="105" y="1"/>
                    <a:pt x="80" y="1"/>
                  </a:cubicBez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 name="Google Shape;4590;p50"/>
            <p:cNvSpPr/>
            <p:nvPr/>
          </p:nvSpPr>
          <p:spPr>
            <a:xfrm>
              <a:off x="3829925" y="2917000"/>
              <a:ext cx="17700" cy="56400"/>
            </a:xfrm>
            <a:custGeom>
              <a:avLst/>
              <a:gdLst/>
              <a:ahLst/>
              <a:cxnLst/>
              <a:rect l="l" t="t" r="r" b="b"/>
              <a:pathLst>
                <a:path w="708" h="2256" extrusionOk="0">
                  <a:moveTo>
                    <a:pt x="54" y="1"/>
                  </a:moveTo>
                  <a:cubicBezTo>
                    <a:pt x="26" y="1"/>
                    <a:pt x="1" y="23"/>
                    <a:pt x="10" y="52"/>
                  </a:cubicBezTo>
                  <a:cubicBezTo>
                    <a:pt x="185" y="765"/>
                    <a:pt x="296" y="1541"/>
                    <a:pt x="581" y="2222"/>
                  </a:cubicBezTo>
                  <a:cubicBezTo>
                    <a:pt x="592" y="2246"/>
                    <a:pt x="613" y="2256"/>
                    <a:pt x="633" y="2256"/>
                  </a:cubicBezTo>
                  <a:cubicBezTo>
                    <a:pt x="669" y="2256"/>
                    <a:pt x="708" y="2225"/>
                    <a:pt x="708" y="2175"/>
                  </a:cubicBezTo>
                  <a:cubicBezTo>
                    <a:pt x="597" y="1462"/>
                    <a:pt x="311" y="733"/>
                    <a:pt x="106" y="36"/>
                  </a:cubicBezTo>
                  <a:cubicBezTo>
                    <a:pt x="93" y="11"/>
                    <a:pt x="73" y="1"/>
                    <a:pt x="54" y="1"/>
                  </a:cubicBez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 name="Google Shape;4591;p50"/>
            <p:cNvSpPr/>
            <p:nvPr/>
          </p:nvSpPr>
          <p:spPr>
            <a:xfrm>
              <a:off x="3853350" y="2939475"/>
              <a:ext cx="10375" cy="34100"/>
            </a:xfrm>
            <a:custGeom>
              <a:avLst/>
              <a:gdLst/>
              <a:ahLst/>
              <a:cxnLst/>
              <a:rect l="l" t="t" r="r" b="b"/>
              <a:pathLst>
                <a:path w="415" h="1364" extrusionOk="0">
                  <a:moveTo>
                    <a:pt x="74" y="0"/>
                  </a:moveTo>
                  <a:cubicBezTo>
                    <a:pt x="36" y="0"/>
                    <a:pt x="0" y="24"/>
                    <a:pt x="8" y="72"/>
                  </a:cubicBezTo>
                  <a:cubicBezTo>
                    <a:pt x="40" y="484"/>
                    <a:pt x="72" y="959"/>
                    <a:pt x="278" y="1323"/>
                  </a:cubicBezTo>
                  <a:cubicBezTo>
                    <a:pt x="295" y="1352"/>
                    <a:pt x="318" y="1364"/>
                    <a:pt x="340" y="1364"/>
                  </a:cubicBezTo>
                  <a:cubicBezTo>
                    <a:pt x="379" y="1364"/>
                    <a:pt x="414" y="1326"/>
                    <a:pt x="404" y="1276"/>
                  </a:cubicBezTo>
                  <a:cubicBezTo>
                    <a:pt x="341" y="864"/>
                    <a:pt x="198" y="484"/>
                    <a:pt x="151" y="72"/>
                  </a:cubicBezTo>
                  <a:cubicBezTo>
                    <a:pt x="151" y="24"/>
                    <a:pt x="111" y="0"/>
                    <a:pt x="74" y="0"/>
                  </a:cubicBez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 name="Google Shape;4592;p50"/>
            <p:cNvSpPr/>
            <p:nvPr/>
          </p:nvSpPr>
          <p:spPr>
            <a:xfrm>
              <a:off x="3874125" y="2938575"/>
              <a:ext cx="6775" cy="34175"/>
            </a:xfrm>
            <a:custGeom>
              <a:avLst/>
              <a:gdLst/>
              <a:ahLst/>
              <a:cxnLst/>
              <a:rect l="l" t="t" r="r" b="b"/>
              <a:pathLst>
                <a:path w="271" h="1367" extrusionOk="0">
                  <a:moveTo>
                    <a:pt x="96" y="1"/>
                  </a:moveTo>
                  <a:cubicBezTo>
                    <a:pt x="64" y="1"/>
                    <a:pt x="33" y="21"/>
                    <a:pt x="33" y="60"/>
                  </a:cubicBezTo>
                  <a:cubicBezTo>
                    <a:pt x="17" y="472"/>
                    <a:pt x="1" y="963"/>
                    <a:pt x="159" y="1343"/>
                  </a:cubicBezTo>
                  <a:cubicBezTo>
                    <a:pt x="165" y="1360"/>
                    <a:pt x="178" y="1367"/>
                    <a:pt x="193" y="1367"/>
                  </a:cubicBezTo>
                  <a:cubicBezTo>
                    <a:pt x="221" y="1367"/>
                    <a:pt x="254" y="1343"/>
                    <a:pt x="254" y="1312"/>
                  </a:cubicBezTo>
                  <a:cubicBezTo>
                    <a:pt x="270" y="1106"/>
                    <a:pt x="223" y="900"/>
                    <a:pt x="191" y="694"/>
                  </a:cubicBezTo>
                  <a:cubicBezTo>
                    <a:pt x="175" y="488"/>
                    <a:pt x="159" y="282"/>
                    <a:pt x="159" y="60"/>
                  </a:cubicBezTo>
                  <a:cubicBezTo>
                    <a:pt x="159" y="21"/>
                    <a:pt x="128" y="1"/>
                    <a:pt x="96" y="1"/>
                  </a:cubicBez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 name="Google Shape;4593;p50"/>
            <p:cNvSpPr/>
            <p:nvPr/>
          </p:nvSpPr>
          <p:spPr>
            <a:xfrm>
              <a:off x="3896725" y="2927625"/>
              <a:ext cx="6750" cy="39525"/>
            </a:xfrm>
            <a:custGeom>
              <a:avLst/>
              <a:gdLst/>
              <a:ahLst/>
              <a:cxnLst/>
              <a:rect l="l" t="t" r="r" b="b"/>
              <a:pathLst>
                <a:path w="270" h="1581" extrusionOk="0">
                  <a:moveTo>
                    <a:pt x="44" y="1"/>
                  </a:moveTo>
                  <a:cubicBezTo>
                    <a:pt x="21" y="1"/>
                    <a:pt x="0" y="17"/>
                    <a:pt x="0" y="55"/>
                  </a:cubicBezTo>
                  <a:cubicBezTo>
                    <a:pt x="32" y="530"/>
                    <a:pt x="0" y="1069"/>
                    <a:pt x="127" y="1528"/>
                  </a:cubicBezTo>
                  <a:cubicBezTo>
                    <a:pt x="134" y="1564"/>
                    <a:pt x="157" y="1580"/>
                    <a:pt x="180" y="1580"/>
                  </a:cubicBezTo>
                  <a:cubicBezTo>
                    <a:pt x="209" y="1580"/>
                    <a:pt x="238" y="1556"/>
                    <a:pt x="238" y="1512"/>
                  </a:cubicBezTo>
                  <a:cubicBezTo>
                    <a:pt x="269" y="1037"/>
                    <a:pt x="158" y="530"/>
                    <a:pt x="95" y="55"/>
                  </a:cubicBezTo>
                  <a:cubicBezTo>
                    <a:pt x="95" y="21"/>
                    <a:pt x="69" y="1"/>
                    <a:pt x="44" y="1"/>
                  </a:cubicBez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 name="Google Shape;4594;p50"/>
            <p:cNvSpPr/>
            <p:nvPr/>
          </p:nvSpPr>
          <p:spPr>
            <a:xfrm>
              <a:off x="3912550" y="2914675"/>
              <a:ext cx="7550" cy="51050"/>
            </a:xfrm>
            <a:custGeom>
              <a:avLst/>
              <a:gdLst/>
              <a:ahLst/>
              <a:cxnLst/>
              <a:rect l="l" t="t" r="r" b="b"/>
              <a:pathLst>
                <a:path w="302" h="2042" extrusionOk="0">
                  <a:moveTo>
                    <a:pt x="47" y="0"/>
                  </a:moveTo>
                  <a:cubicBezTo>
                    <a:pt x="23" y="0"/>
                    <a:pt x="1" y="16"/>
                    <a:pt x="1" y="50"/>
                  </a:cubicBezTo>
                  <a:cubicBezTo>
                    <a:pt x="64" y="683"/>
                    <a:pt x="48" y="1349"/>
                    <a:pt x="112" y="1983"/>
                  </a:cubicBezTo>
                  <a:cubicBezTo>
                    <a:pt x="112" y="2022"/>
                    <a:pt x="139" y="2042"/>
                    <a:pt x="169" y="2042"/>
                  </a:cubicBezTo>
                  <a:cubicBezTo>
                    <a:pt x="199" y="2042"/>
                    <a:pt x="230" y="2022"/>
                    <a:pt x="238" y="1983"/>
                  </a:cubicBezTo>
                  <a:cubicBezTo>
                    <a:pt x="302" y="1349"/>
                    <a:pt x="191" y="668"/>
                    <a:pt x="96" y="34"/>
                  </a:cubicBezTo>
                  <a:cubicBezTo>
                    <a:pt x="88" y="12"/>
                    <a:pt x="67" y="0"/>
                    <a:pt x="47" y="0"/>
                  </a:cubicBez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 name="Google Shape;4595;p50"/>
            <p:cNvSpPr/>
            <p:nvPr/>
          </p:nvSpPr>
          <p:spPr>
            <a:xfrm>
              <a:off x="3927600" y="2932750"/>
              <a:ext cx="7950" cy="36400"/>
            </a:xfrm>
            <a:custGeom>
              <a:avLst/>
              <a:gdLst/>
              <a:ahLst/>
              <a:cxnLst/>
              <a:rect l="l" t="t" r="r" b="b"/>
              <a:pathLst>
                <a:path w="318" h="1456" extrusionOk="0">
                  <a:moveTo>
                    <a:pt x="189" y="0"/>
                  </a:moveTo>
                  <a:cubicBezTo>
                    <a:pt x="155" y="0"/>
                    <a:pt x="120" y="24"/>
                    <a:pt x="112" y="71"/>
                  </a:cubicBezTo>
                  <a:cubicBezTo>
                    <a:pt x="80" y="483"/>
                    <a:pt x="1" y="1038"/>
                    <a:pt x="175" y="1434"/>
                  </a:cubicBezTo>
                  <a:cubicBezTo>
                    <a:pt x="189" y="1448"/>
                    <a:pt x="210" y="1456"/>
                    <a:pt x="230" y="1456"/>
                  </a:cubicBezTo>
                  <a:cubicBezTo>
                    <a:pt x="254" y="1456"/>
                    <a:pt x="277" y="1444"/>
                    <a:pt x="286" y="1418"/>
                  </a:cubicBezTo>
                  <a:cubicBezTo>
                    <a:pt x="318" y="1212"/>
                    <a:pt x="270" y="990"/>
                    <a:pt x="254" y="784"/>
                  </a:cubicBezTo>
                  <a:cubicBezTo>
                    <a:pt x="238" y="547"/>
                    <a:pt x="238" y="309"/>
                    <a:pt x="254" y="71"/>
                  </a:cubicBezTo>
                  <a:cubicBezTo>
                    <a:pt x="254" y="24"/>
                    <a:pt x="223" y="0"/>
                    <a:pt x="189" y="0"/>
                  </a:cubicBez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 name="Google Shape;4596;p50"/>
            <p:cNvSpPr/>
            <p:nvPr/>
          </p:nvSpPr>
          <p:spPr>
            <a:xfrm>
              <a:off x="3948200" y="2926900"/>
              <a:ext cx="7150" cy="40975"/>
            </a:xfrm>
            <a:custGeom>
              <a:avLst/>
              <a:gdLst/>
              <a:ahLst/>
              <a:cxnLst/>
              <a:rect l="l" t="t" r="r" b="b"/>
              <a:pathLst>
                <a:path w="286" h="1639" extrusionOk="0">
                  <a:moveTo>
                    <a:pt x="129" y="0"/>
                  </a:moveTo>
                  <a:cubicBezTo>
                    <a:pt x="107" y="0"/>
                    <a:pt x="88" y="12"/>
                    <a:pt x="96" y="36"/>
                  </a:cubicBezTo>
                  <a:cubicBezTo>
                    <a:pt x="96" y="321"/>
                    <a:pt x="96" y="606"/>
                    <a:pt x="64" y="876"/>
                  </a:cubicBezTo>
                  <a:cubicBezTo>
                    <a:pt x="48" y="1129"/>
                    <a:pt x="1" y="1367"/>
                    <a:pt x="32" y="1620"/>
                  </a:cubicBezTo>
                  <a:cubicBezTo>
                    <a:pt x="32" y="1634"/>
                    <a:pt x="44" y="1639"/>
                    <a:pt x="58" y="1639"/>
                  </a:cubicBezTo>
                  <a:cubicBezTo>
                    <a:pt x="77" y="1639"/>
                    <a:pt x="102" y="1629"/>
                    <a:pt x="111" y="1620"/>
                  </a:cubicBezTo>
                  <a:cubicBezTo>
                    <a:pt x="286" y="1161"/>
                    <a:pt x="206" y="511"/>
                    <a:pt x="175" y="36"/>
                  </a:cubicBezTo>
                  <a:cubicBezTo>
                    <a:pt x="175" y="12"/>
                    <a:pt x="151" y="0"/>
                    <a:pt x="129" y="0"/>
                  </a:cubicBez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 name="Google Shape;4597;p50"/>
            <p:cNvSpPr/>
            <p:nvPr/>
          </p:nvSpPr>
          <p:spPr>
            <a:xfrm>
              <a:off x="3961275" y="2933225"/>
              <a:ext cx="5950" cy="30275"/>
            </a:xfrm>
            <a:custGeom>
              <a:avLst/>
              <a:gdLst/>
              <a:ahLst/>
              <a:cxnLst/>
              <a:rect l="l" t="t" r="r" b="b"/>
              <a:pathLst>
                <a:path w="238" h="1211" extrusionOk="0">
                  <a:moveTo>
                    <a:pt x="170" y="0"/>
                  </a:moveTo>
                  <a:cubicBezTo>
                    <a:pt x="145" y="0"/>
                    <a:pt x="118" y="17"/>
                    <a:pt x="111" y="52"/>
                  </a:cubicBezTo>
                  <a:cubicBezTo>
                    <a:pt x="64" y="242"/>
                    <a:pt x="32" y="448"/>
                    <a:pt x="32" y="654"/>
                  </a:cubicBezTo>
                  <a:cubicBezTo>
                    <a:pt x="16" y="829"/>
                    <a:pt x="0" y="1035"/>
                    <a:pt x="95" y="1193"/>
                  </a:cubicBezTo>
                  <a:cubicBezTo>
                    <a:pt x="101" y="1205"/>
                    <a:pt x="114" y="1210"/>
                    <a:pt x="129" y="1210"/>
                  </a:cubicBezTo>
                  <a:cubicBezTo>
                    <a:pt x="153" y="1210"/>
                    <a:pt x="181" y="1197"/>
                    <a:pt x="190" y="1177"/>
                  </a:cubicBezTo>
                  <a:cubicBezTo>
                    <a:pt x="238" y="1003"/>
                    <a:pt x="190" y="829"/>
                    <a:pt x="190" y="654"/>
                  </a:cubicBezTo>
                  <a:cubicBezTo>
                    <a:pt x="190" y="448"/>
                    <a:pt x="206" y="258"/>
                    <a:pt x="222" y="68"/>
                  </a:cubicBezTo>
                  <a:cubicBezTo>
                    <a:pt x="231" y="25"/>
                    <a:pt x="201" y="0"/>
                    <a:pt x="170" y="0"/>
                  </a:cubicBez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 name="Google Shape;4598;p50"/>
            <p:cNvSpPr/>
            <p:nvPr/>
          </p:nvSpPr>
          <p:spPr>
            <a:xfrm>
              <a:off x="3981475" y="2907925"/>
              <a:ext cx="13725" cy="51000"/>
            </a:xfrm>
            <a:custGeom>
              <a:avLst/>
              <a:gdLst/>
              <a:ahLst/>
              <a:cxnLst/>
              <a:rect l="l" t="t" r="r" b="b"/>
              <a:pathLst>
                <a:path w="549" h="2040" extrusionOk="0">
                  <a:moveTo>
                    <a:pt x="475" y="0"/>
                  </a:moveTo>
                  <a:cubicBezTo>
                    <a:pt x="454" y="0"/>
                    <a:pt x="434" y="10"/>
                    <a:pt x="428" y="35"/>
                  </a:cubicBezTo>
                  <a:cubicBezTo>
                    <a:pt x="206" y="637"/>
                    <a:pt x="0" y="1334"/>
                    <a:pt x="48" y="1983"/>
                  </a:cubicBezTo>
                  <a:cubicBezTo>
                    <a:pt x="48" y="2019"/>
                    <a:pt x="83" y="2039"/>
                    <a:pt x="116" y="2039"/>
                  </a:cubicBezTo>
                  <a:cubicBezTo>
                    <a:pt x="142" y="2039"/>
                    <a:pt x="168" y="2027"/>
                    <a:pt x="175" y="1999"/>
                  </a:cubicBezTo>
                  <a:cubicBezTo>
                    <a:pt x="301" y="1350"/>
                    <a:pt x="333" y="700"/>
                    <a:pt x="539" y="66"/>
                  </a:cubicBezTo>
                  <a:cubicBezTo>
                    <a:pt x="549" y="27"/>
                    <a:pt x="510" y="0"/>
                    <a:pt x="475" y="0"/>
                  </a:cubicBez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 name="Google Shape;4599;p50"/>
            <p:cNvSpPr/>
            <p:nvPr/>
          </p:nvSpPr>
          <p:spPr>
            <a:xfrm>
              <a:off x="3994150" y="2914750"/>
              <a:ext cx="13725" cy="42125"/>
            </a:xfrm>
            <a:custGeom>
              <a:avLst/>
              <a:gdLst/>
              <a:ahLst/>
              <a:cxnLst/>
              <a:rect l="l" t="t" r="r" b="b"/>
              <a:pathLst>
                <a:path w="549" h="1685" extrusionOk="0">
                  <a:moveTo>
                    <a:pt x="476" y="1"/>
                  </a:moveTo>
                  <a:cubicBezTo>
                    <a:pt x="451" y="1"/>
                    <a:pt x="425" y="15"/>
                    <a:pt x="412" y="47"/>
                  </a:cubicBezTo>
                  <a:cubicBezTo>
                    <a:pt x="333" y="332"/>
                    <a:pt x="270" y="617"/>
                    <a:pt x="175" y="886"/>
                  </a:cubicBezTo>
                  <a:cubicBezTo>
                    <a:pt x="111" y="1140"/>
                    <a:pt x="0" y="1393"/>
                    <a:pt x="0" y="1647"/>
                  </a:cubicBezTo>
                  <a:cubicBezTo>
                    <a:pt x="0" y="1673"/>
                    <a:pt x="15" y="1685"/>
                    <a:pt x="30" y="1685"/>
                  </a:cubicBezTo>
                  <a:cubicBezTo>
                    <a:pt x="43" y="1685"/>
                    <a:pt x="57" y="1677"/>
                    <a:pt x="64" y="1663"/>
                  </a:cubicBezTo>
                  <a:cubicBezTo>
                    <a:pt x="349" y="1235"/>
                    <a:pt x="428" y="570"/>
                    <a:pt x="539" y="78"/>
                  </a:cubicBezTo>
                  <a:cubicBezTo>
                    <a:pt x="548" y="31"/>
                    <a:pt x="513" y="1"/>
                    <a:pt x="476" y="1"/>
                  </a:cubicBez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 name="Google Shape;4600;p50"/>
            <p:cNvSpPr/>
            <p:nvPr/>
          </p:nvSpPr>
          <p:spPr>
            <a:xfrm>
              <a:off x="4013550" y="2903275"/>
              <a:ext cx="16100" cy="49550"/>
            </a:xfrm>
            <a:custGeom>
              <a:avLst/>
              <a:gdLst/>
              <a:ahLst/>
              <a:cxnLst/>
              <a:rect l="l" t="t" r="r" b="b"/>
              <a:pathLst>
                <a:path w="644" h="1982" extrusionOk="0">
                  <a:moveTo>
                    <a:pt x="564" y="0"/>
                  </a:moveTo>
                  <a:cubicBezTo>
                    <a:pt x="538" y="0"/>
                    <a:pt x="514" y="14"/>
                    <a:pt x="508" y="46"/>
                  </a:cubicBezTo>
                  <a:cubicBezTo>
                    <a:pt x="333" y="648"/>
                    <a:pt x="96" y="1282"/>
                    <a:pt x="1" y="1916"/>
                  </a:cubicBezTo>
                  <a:cubicBezTo>
                    <a:pt x="1" y="1955"/>
                    <a:pt x="37" y="1982"/>
                    <a:pt x="72" y="1982"/>
                  </a:cubicBezTo>
                  <a:cubicBezTo>
                    <a:pt x="94" y="1982"/>
                    <a:pt x="115" y="1972"/>
                    <a:pt x="127" y="1947"/>
                  </a:cubicBezTo>
                  <a:cubicBezTo>
                    <a:pt x="365" y="1345"/>
                    <a:pt x="476" y="696"/>
                    <a:pt x="634" y="78"/>
                  </a:cubicBezTo>
                  <a:cubicBezTo>
                    <a:pt x="644" y="31"/>
                    <a:pt x="602" y="0"/>
                    <a:pt x="564" y="0"/>
                  </a:cubicBez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 name="Google Shape;4601;p50"/>
            <p:cNvSpPr/>
            <p:nvPr/>
          </p:nvSpPr>
          <p:spPr>
            <a:xfrm>
              <a:off x="4031775" y="2916750"/>
              <a:ext cx="12925" cy="34450"/>
            </a:xfrm>
            <a:custGeom>
              <a:avLst/>
              <a:gdLst/>
              <a:ahLst/>
              <a:cxnLst/>
              <a:rect l="l" t="t" r="r" b="b"/>
              <a:pathLst>
                <a:path w="517" h="1378" extrusionOk="0">
                  <a:moveTo>
                    <a:pt x="444" y="0"/>
                  </a:moveTo>
                  <a:cubicBezTo>
                    <a:pt x="419" y="0"/>
                    <a:pt x="393" y="14"/>
                    <a:pt x="381" y="46"/>
                  </a:cubicBezTo>
                  <a:cubicBezTo>
                    <a:pt x="301" y="268"/>
                    <a:pt x="222" y="490"/>
                    <a:pt x="159" y="727"/>
                  </a:cubicBezTo>
                  <a:cubicBezTo>
                    <a:pt x="80" y="917"/>
                    <a:pt x="0" y="1123"/>
                    <a:pt x="0" y="1329"/>
                  </a:cubicBezTo>
                  <a:cubicBezTo>
                    <a:pt x="0" y="1360"/>
                    <a:pt x="27" y="1377"/>
                    <a:pt x="54" y="1377"/>
                  </a:cubicBezTo>
                  <a:cubicBezTo>
                    <a:pt x="69" y="1377"/>
                    <a:pt x="84" y="1372"/>
                    <a:pt x="95" y="1361"/>
                  </a:cubicBezTo>
                  <a:cubicBezTo>
                    <a:pt x="206" y="1187"/>
                    <a:pt x="254" y="965"/>
                    <a:pt x="317" y="775"/>
                  </a:cubicBezTo>
                  <a:cubicBezTo>
                    <a:pt x="381" y="537"/>
                    <a:pt x="444" y="315"/>
                    <a:pt x="507" y="78"/>
                  </a:cubicBezTo>
                  <a:cubicBezTo>
                    <a:pt x="517" y="30"/>
                    <a:pt x="481" y="0"/>
                    <a:pt x="444" y="0"/>
                  </a:cubicBez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 name="Google Shape;4602;p50"/>
            <p:cNvSpPr/>
            <p:nvPr/>
          </p:nvSpPr>
          <p:spPr>
            <a:xfrm>
              <a:off x="4054100" y="2909225"/>
              <a:ext cx="13175" cy="37625"/>
            </a:xfrm>
            <a:custGeom>
              <a:avLst/>
              <a:gdLst/>
              <a:ahLst/>
              <a:cxnLst/>
              <a:rect l="l" t="t" r="r" b="b"/>
              <a:pathLst>
                <a:path w="527" h="1505" extrusionOk="0">
                  <a:moveTo>
                    <a:pt x="447" y="0"/>
                  </a:moveTo>
                  <a:cubicBezTo>
                    <a:pt x="421" y="0"/>
                    <a:pt x="397" y="14"/>
                    <a:pt x="391" y="46"/>
                  </a:cubicBezTo>
                  <a:cubicBezTo>
                    <a:pt x="327" y="299"/>
                    <a:pt x="264" y="553"/>
                    <a:pt x="185" y="791"/>
                  </a:cubicBezTo>
                  <a:cubicBezTo>
                    <a:pt x="121" y="1012"/>
                    <a:pt x="26" y="1218"/>
                    <a:pt x="10" y="1456"/>
                  </a:cubicBezTo>
                  <a:cubicBezTo>
                    <a:pt x="0" y="1487"/>
                    <a:pt x="30" y="1504"/>
                    <a:pt x="60" y="1504"/>
                  </a:cubicBezTo>
                  <a:cubicBezTo>
                    <a:pt x="77" y="1504"/>
                    <a:pt x="94" y="1499"/>
                    <a:pt x="105" y="1488"/>
                  </a:cubicBezTo>
                  <a:cubicBezTo>
                    <a:pt x="359" y="1092"/>
                    <a:pt x="422" y="521"/>
                    <a:pt x="517" y="78"/>
                  </a:cubicBezTo>
                  <a:cubicBezTo>
                    <a:pt x="527" y="30"/>
                    <a:pt x="485" y="0"/>
                    <a:pt x="447" y="0"/>
                  </a:cubicBez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5" name="Google Shape;4603;p50"/>
            <p:cNvSpPr/>
            <p:nvPr/>
          </p:nvSpPr>
          <p:spPr>
            <a:xfrm>
              <a:off x="3564800" y="2921850"/>
              <a:ext cx="511750" cy="235075"/>
            </a:xfrm>
            <a:custGeom>
              <a:avLst/>
              <a:gdLst/>
              <a:ahLst/>
              <a:cxnLst/>
              <a:rect l="l" t="t" r="r" b="b"/>
              <a:pathLst>
                <a:path w="20470" h="9403" extrusionOk="0">
                  <a:moveTo>
                    <a:pt x="1" y="0"/>
                  </a:moveTo>
                  <a:lnTo>
                    <a:pt x="1" y="0"/>
                  </a:lnTo>
                  <a:cubicBezTo>
                    <a:pt x="888" y="2377"/>
                    <a:pt x="1775" y="4294"/>
                    <a:pt x="3661" y="6084"/>
                  </a:cubicBezTo>
                  <a:cubicBezTo>
                    <a:pt x="5561" y="7883"/>
                    <a:pt x="8339" y="9403"/>
                    <a:pt x="10995" y="9403"/>
                  </a:cubicBezTo>
                  <a:cubicBezTo>
                    <a:pt x="11240" y="9403"/>
                    <a:pt x="11483" y="9390"/>
                    <a:pt x="11724" y="9363"/>
                  </a:cubicBezTo>
                  <a:cubicBezTo>
                    <a:pt x="14133" y="9094"/>
                    <a:pt x="16224" y="7494"/>
                    <a:pt x="17760" y="5688"/>
                  </a:cubicBezTo>
                  <a:cubicBezTo>
                    <a:pt x="19060" y="4167"/>
                    <a:pt x="19820" y="2282"/>
                    <a:pt x="20470" y="412"/>
                  </a:cubicBezTo>
                  <a:lnTo>
                    <a:pt x="20470" y="412"/>
                  </a:lnTo>
                  <a:cubicBezTo>
                    <a:pt x="17994" y="1306"/>
                    <a:pt x="14152" y="1963"/>
                    <a:pt x="10193" y="1963"/>
                  </a:cubicBezTo>
                  <a:cubicBezTo>
                    <a:pt x="6575" y="1963"/>
                    <a:pt x="2860" y="1415"/>
                    <a:pt x="1" y="0"/>
                  </a:cubicBezTo>
                  <a:close/>
                </a:path>
              </a:pathLst>
            </a:custGeom>
            <a:solidFill>
              <a:srgbClr val="FFA4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6" name="Google Shape;4604;p50"/>
            <p:cNvSpPr/>
            <p:nvPr/>
          </p:nvSpPr>
          <p:spPr>
            <a:xfrm>
              <a:off x="3575250" y="2945950"/>
              <a:ext cx="492450" cy="59100"/>
            </a:xfrm>
            <a:custGeom>
              <a:avLst/>
              <a:gdLst/>
              <a:ahLst/>
              <a:cxnLst/>
              <a:rect l="l" t="t" r="r" b="b"/>
              <a:pathLst>
                <a:path w="19698" h="2364" extrusionOk="0">
                  <a:moveTo>
                    <a:pt x="75" y="0"/>
                  </a:moveTo>
                  <a:cubicBezTo>
                    <a:pt x="33" y="0"/>
                    <a:pt x="0" y="54"/>
                    <a:pt x="42" y="82"/>
                  </a:cubicBezTo>
                  <a:cubicBezTo>
                    <a:pt x="3180" y="1831"/>
                    <a:pt x="6780" y="2364"/>
                    <a:pt x="10325" y="2364"/>
                  </a:cubicBezTo>
                  <a:cubicBezTo>
                    <a:pt x="10378" y="2364"/>
                    <a:pt x="10430" y="2364"/>
                    <a:pt x="10483" y="2363"/>
                  </a:cubicBezTo>
                  <a:cubicBezTo>
                    <a:pt x="12225" y="2363"/>
                    <a:pt x="13984" y="2316"/>
                    <a:pt x="15695" y="2047"/>
                  </a:cubicBezTo>
                  <a:cubicBezTo>
                    <a:pt x="16978" y="1841"/>
                    <a:pt x="18657" y="1587"/>
                    <a:pt x="19655" y="668"/>
                  </a:cubicBezTo>
                  <a:cubicBezTo>
                    <a:pt x="19698" y="640"/>
                    <a:pt x="19652" y="586"/>
                    <a:pt x="19619" y="586"/>
                  </a:cubicBezTo>
                  <a:cubicBezTo>
                    <a:pt x="19615" y="586"/>
                    <a:pt x="19611" y="587"/>
                    <a:pt x="19608" y="589"/>
                  </a:cubicBezTo>
                  <a:cubicBezTo>
                    <a:pt x="16788" y="2015"/>
                    <a:pt x="13461" y="2110"/>
                    <a:pt x="10372" y="2110"/>
                  </a:cubicBezTo>
                  <a:cubicBezTo>
                    <a:pt x="6791" y="2110"/>
                    <a:pt x="3354" y="1555"/>
                    <a:pt x="90" y="3"/>
                  </a:cubicBezTo>
                  <a:cubicBezTo>
                    <a:pt x="85" y="1"/>
                    <a:pt x="80" y="0"/>
                    <a:pt x="75" y="0"/>
                  </a:cubicBez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7" name="Google Shape;4605;p50"/>
            <p:cNvSpPr/>
            <p:nvPr/>
          </p:nvSpPr>
          <p:spPr>
            <a:xfrm>
              <a:off x="3564500" y="2920600"/>
              <a:ext cx="513900" cy="57150"/>
            </a:xfrm>
            <a:custGeom>
              <a:avLst/>
              <a:gdLst/>
              <a:ahLst/>
              <a:cxnLst/>
              <a:rect l="l" t="t" r="r" b="b"/>
              <a:pathLst>
                <a:path w="20556" h="2286" extrusionOk="0">
                  <a:moveTo>
                    <a:pt x="52" y="1"/>
                  </a:moveTo>
                  <a:cubicBezTo>
                    <a:pt x="24" y="1"/>
                    <a:pt x="0" y="68"/>
                    <a:pt x="29" y="82"/>
                  </a:cubicBezTo>
                  <a:cubicBezTo>
                    <a:pt x="3261" y="1587"/>
                    <a:pt x="6889" y="2237"/>
                    <a:pt x="10422" y="2284"/>
                  </a:cubicBezTo>
                  <a:cubicBezTo>
                    <a:pt x="10513" y="2285"/>
                    <a:pt x="10604" y="2285"/>
                    <a:pt x="10695" y="2285"/>
                  </a:cubicBezTo>
                  <a:cubicBezTo>
                    <a:pt x="12424" y="2285"/>
                    <a:pt x="14139" y="2142"/>
                    <a:pt x="15840" y="1856"/>
                  </a:cubicBezTo>
                  <a:cubicBezTo>
                    <a:pt x="16711" y="1714"/>
                    <a:pt x="17566" y="1524"/>
                    <a:pt x="18422" y="1334"/>
                  </a:cubicBezTo>
                  <a:cubicBezTo>
                    <a:pt x="19151" y="1159"/>
                    <a:pt x="19927" y="969"/>
                    <a:pt x="20513" y="494"/>
                  </a:cubicBezTo>
                  <a:cubicBezTo>
                    <a:pt x="20556" y="466"/>
                    <a:pt x="20522" y="412"/>
                    <a:pt x="20492" y="412"/>
                  </a:cubicBezTo>
                  <a:cubicBezTo>
                    <a:pt x="20489" y="412"/>
                    <a:pt x="20485" y="413"/>
                    <a:pt x="20482" y="415"/>
                  </a:cubicBezTo>
                  <a:cubicBezTo>
                    <a:pt x="18992" y="1049"/>
                    <a:pt x="17361" y="1334"/>
                    <a:pt x="15760" y="1603"/>
                  </a:cubicBezTo>
                  <a:cubicBezTo>
                    <a:pt x="14134" y="1877"/>
                    <a:pt x="12468" y="2019"/>
                    <a:pt x="10810" y="2019"/>
                  </a:cubicBezTo>
                  <a:cubicBezTo>
                    <a:pt x="10643" y="2019"/>
                    <a:pt x="10477" y="2018"/>
                    <a:pt x="10311" y="2015"/>
                  </a:cubicBezTo>
                  <a:cubicBezTo>
                    <a:pt x="6794" y="1983"/>
                    <a:pt x="3340" y="1286"/>
                    <a:pt x="61" y="3"/>
                  </a:cubicBezTo>
                  <a:cubicBezTo>
                    <a:pt x="58" y="1"/>
                    <a:pt x="55" y="1"/>
                    <a:pt x="52" y="1"/>
                  </a:cubicBez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8" name="Google Shape;4606;p50"/>
            <p:cNvSpPr/>
            <p:nvPr/>
          </p:nvSpPr>
          <p:spPr>
            <a:xfrm>
              <a:off x="3602050" y="2981525"/>
              <a:ext cx="24575" cy="21350"/>
            </a:xfrm>
            <a:custGeom>
              <a:avLst/>
              <a:gdLst/>
              <a:ahLst/>
              <a:cxnLst/>
              <a:rect l="l" t="t" r="r" b="b"/>
              <a:pathLst>
                <a:path w="983" h="854" extrusionOk="0">
                  <a:moveTo>
                    <a:pt x="502" y="0"/>
                  </a:moveTo>
                  <a:cubicBezTo>
                    <a:pt x="337" y="0"/>
                    <a:pt x="181" y="92"/>
                    <a:pt x="111" y="243"/>
                  </a:cubicBezTo>
                  <a:cubicBezTo>
                    <a:pt x="0" y="465"/>
                    <a:pt x="95" y="719"/>
                    <a:pt x="317" y="814"/>
                  </a:cubicBezTo>
                  <a:cubicBezTo>
                    <a:pt x="375" y="840"/>
                    <a:pt x="436" y="853"/>
                    <a:pt x="497" y="853"/>
                  </a:cubicBezTo>
                  <a:cubicBezTo>
                    <a:pt x="654" y="853"/>
                    <a:pt x="808" y="767"/>
                    <a:pt x="887" y="608"/>
                  </a:cubicBezTo>
                  <a:cubicBezTo>
                    <a:pt x="982" y="402"/>
                    <a:pt x="887" y="148"/>
                    <a:pt x="681" y="37"/>
                  </a:cubicBezTo>
                  <a:cubicBezTo>
                    <a:pt x="623" y="12"/>
                    <a:pt x="562" y="0"/>
                    <a:pt x="502" y="0"/>
                  </a:cubicBez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9" name="Google Shape;4607;p50"/>
            <p:cNvSpPr/>
            <p:nvPr/>
          </p:nvSpPr>
          <p:spPr>
            <a:xfrm>
              <a:off x="3673725" y="2998700"/>
              <a:ext cx="24200" cy="21375"/>
            </a:xfrm>
            <a:custGeom>
              <a:avLst/>
              <a:gdLst/>
              <a:ahLst/>
              <a:cxnLst/>
              <a:rect l="l" t="t" r="r" b="b"/>
              <a:pathLst>
                <a:path w="968" h="855" extrusionOk="0">
                  <a:moveTo>
                    <a:pt x="483" y="1"/>
                  </a:moveTo>
                  <a:cubicBezTo>
                    <a:pt x="327" y="1"/>
                    <a:pt x="175" y="95"/>
                    <a:pt x="96" y="253"/>
                  </a:cubicBezTo>
                  <a:cubicBezTo>
                    <a:pt x="1" y="459"/>
                    <a:pt x="96" y="713"/>
                    <a:pt x="302" y="808"/>
                  </a:cubicBezTo>
                  <a:cubicBezTo>
                    <a:pt x="365" y="839"/>
                    <a:pt x="431" y="854"/>
                    <a:pt x="495" y="854"/>
                  </a:cubicBezTo>
                  <a:cubicBezTo>
                    <a:pt x="655" y="854"/>
                    <a:pt x="804" y="761"/>
                    <a:pt x="872" y="602"/>
                  </a:cubicBezTo>
                  <a:cubicBezTo>
                    <a:pt x="967" y="396"/>
                    <a:pt x="888" y="142"/>
                    <a:pt x="666" y="47"/>
                  </a:cubicBezTo>
                  <a:cubicBezTo>
                    <a:pt x="607" y="16"/>
                    <a:pt x="545" y="1"/>
                    <a:pt x="483" y="1"/>
                  </a:cubicBez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0" name="Google Shape;4608;p50"/>
            <p:cNvSpPr/>
            <p:nvPr/>
          </p:nvSpPr>
          <p:spPr>
            <a:xfrm>
              <a:off x="3766800" y="3010600"/>
              <a:ext cx="24200" cy="21500"/>
            </a:xfrm>
            <a:custGeom>
              <a:avLst/>
              <a:gdLst/>
              <a:ahLst/>
              <a:cxnLst/>
              <a:rect l="l" t="t" r="r" b="b"/>
              <a:pathLst>
                <a:path w="968" h="860" extrusionOk="0">
                  <a:moveTo>
                    <a:pt x="480" y="0"/>
                  </a:moveTo>
                  <a:cubicBezTo>
                    <a:pt x="321" y="0"/>
                    <a:pt x="164" y="94"/>
                    <a:pt x="96" y="253"/>
                  </a:cubicBezTo>
                  <a:cubicBezTo>
                    <a:pt x="1" y="459"/>
                    <a:pt x="96" y="712"/>
                    <a:pt x="302" y="823"/>
                  </a:cubicBezTo>
                  <a:cubicBezTo>
                    <a:pt x="360" y="848"/>
                    <a:pt x="421" y="860"/>
                    <a:pt x="481" y="860"/>
                  </a:cubicBezTo>
                  <a:cubicBezTo>
                    <a:pt x="647" y="860"/>
                    <a:pt x="802" y="768"/>
                    <a:pt x="872" y="617"/>
                  </a:cubicBezTo>
                  <a:cubicBezTo>
                    <a:pt x="967" y="395"/>
                    <a:pt x="872" y="142"/>
                    <a:pt x="666" y="47"/>
                  </a:cubicBezTo>
                  <a:cubicBezTo>
                    <a:pt x="607" y="15"/>
                    <a:pt x="544" y="0"/>
                    <a:pt x="480" y="0"/>
                  </a:cubicBez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1" name="Google Shape;4609;p50"/>
            <p:cNvSpPr/>
            <p:nvPr/>
          </p:nvSpPr>
          <p:spPr>
            <a:xfrm>
              <a:off x="3856325" y="3013600"/>
              <a:ext cx="24575" cy="21525"/>
            </a:xfrm>
            <a:custGeom>
              <a:avLst/>
              <a:gdLst/>
              <a:ahLst/>
              <a:cxnLst/>
              <a:rect l="l" t="t" r="r" b="b"/>
              <a:pathLst>
                <a:path w="983" h="861" extrusionOk="0">
                  <a:moveTo>
                    <a:pt x="496" y="1"/>
                  </a:moveTo>
                  <a:cubicBezTo>
                    <a:pt x="336" y="1"/>
                    <a:pt x="181" y="92"/>
                    <a:pt x="111" y="244"/>
                  </a:cubicBezTo>
                  <a:cubicBezTo>
                    <a:pt x="0" y="465"/>
                    <a:pt x="95" y="719"/>
                    <a:pt x="317" y="814"/>
                  </a:cubicBezTo>
                  <a:cubicBezTo>
                    <a:pt x="376" y="845"/>
                    <a:pt x="438" y="860"/>
                    <a:pt x="500" y="860"/>
                  </a:cubicBezTo>
                  <a:cubicBezTo>
                    <a:pt x="654" y="860"/>
                    <a:pt x="803" y="767"/>
                    <a:pt x="871" y="608"/>
                  </a:cubicBezTo>
                  <a:cubicBezTo>
                    <a:pt x="982" y="402"/>
                    <a:pt x="887" y="148"/>
                    <a:pt x="665" y="38"/>
                  </a:cubicBezTo>
                  <a:cubicBezTo>
                    <a:pt x="611" y="12"/>
                    <a:pt x="553" y="1"/>
                    <a:pt x="496" y="1"/>
                  </a:cubicBez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 name="Google Shape;4610;p50"/>
            <p:cNvSpPr/>
            <p:nvPr/>
          </p:nvSpPr>
          <p:spPr>
            <a:xfrm>
              <a:off x="3946225" y="3005225"/>
              <a:ext cx="24175" cy="21350"/>
            </a:xfrm>
            <a:custGeom>
              <a:avLst/>
              <a:gdLst/>
              <a:ahLst/>
              <a:cxnLst/>
              <a:rect l="l" t="t" r="r" b="b"/>
              <a:pathLst>
                <a:path w="967" h="854" extrusionOk="0">
                  <a:moveTo>
                    <a:pt x="486" y="0"/>
                  </a:moveTo>
                  <a:cubicBezTo>
                    <a:pt x="329" y="0"/>
                    <a:pt x="175" y="86"/>
                    <a:pt x="95" y="246"/>
                  </a:cubicBezTo>
                  <a:cubicBezTo>
                    <a:pt x="0" y="452"/>
                    <a:pt x="95" y="705"/>
                    <a:pt x="301" y="816"/>
                  </a:cubicBezTo>
                  <a:cubicBezTo>
                    <a:pt x="360" y="841"/>
                    <a:pt x="421" y="853"/>
                    <a:pt x="481" y="853"/>
                  </a:cubicBezTo>
                  <a:cubicBezTo>
                    <a:pt x="646" y="853"/>
                    <a:pt x="802" y="762"/>
                    <a:pt x="872" y="610"/>
                  </a:cubicBezTo>
                  <a:cubicBezTo>
                    <a:pt x="967" y="388"/>
                    <a:pt x="888" y="135"/>
                    <a:pt x="666" y="40"/>
                  </a:cubicBezTo>
                  <a:cubicBezTo>
                    <a:pt x="608" y="13"/>
                    <a:pt x="547" y="0"/>
                    <a:pt x="486" y="0"/>
                  </a:cubicBez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 name="Google Shape;4611;p50"/>
            <p:cNvSpPr/>
            <p:nvPr/>
          </p:nvSpPr>
          <p:spPr>
            <a:xfrm>
              <a:off x="4020275" y="2994925"/>
              <a:ext cx="24600" cy="21350"/>
            </a:xfrm>
            <a:custGeom>
              <a:avLst/>
              <a:gdLst/>
              <a:ahLst/>
              <a:cxnLst/>
              <a:rect l="l" t="t" r="r" b="b"/>
              <a:pathLst>
                <a:path w="984" h="854" extrusionOk="0">
                  <a:moveTo>
                    <a:pt x="487" y="0"/>
                  </a:moveTo>
                  <a:cubicBezTo>
                    <a:pt x="331" y="0"/>
                    <a:pt x="180" y="86"/>
                    <a:pt x="112" y="246"/>
                  </a:cubicBezTo>
                  <a:cubicBezTo>
                    <a:pt x="1" y="452"/>
                    <a:pt x="96" y="705"/>
                    <a:pt x="318" y="816"/>
                  </a:cubicBezTo>
                  <a:cubicBezTo>
                    <a:pt x="372" y="841"/>
                    <a:pt x="430" y="853"/>
                    <a:pt x="487" y="853"/>
                  </a:cubicBezTo>
                  <a:cubicBezTo>
                    <a:pt x="647" y="853"/>
                    <a:pt x="802" y="762"/>
                    <a:pt x="872" y="610"/>
                  </a:cubicBezTo>
                  <a:cubicBezTo>
                    <a:pt x="983" y="389"/>
                    <a:pt x="888" y="135"/>
                    <a:pt x="666" y="40"/>
                  </a:cubicBezTo>
                  <a:cubicBezTo>
                    <a:pt x="609" y="13"/>
                    <a:pt x="547" y="0"/>
                    <a:pt x="487" y="0"/>
                  </a:cubicBez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 name="Google Shape;4612;p50"/>
            <p:cNvSpPr/>
            <p:nvPr/>
          </p:nvSpPr>
          <p:spPr>
            <a:xfrm>
              <a:off x="3644425" y="2998775"/>
              <a:ext cx="8725" cy="7775"/>
            </a:xfrm>
            <a:custGeom>
              <a:avLst/>
              <a:gdLst/>
              <a:ahLst/>
              <a:cxnLst/>
              <a:rect l="l" t="t" r="r" b="b"/>
              <a:pathLst>
                <a:path w="349" h="311" extrusionOk="0">
                  <a:moveTo>
                    <a:pt x="175" y="1"/>
                  </a:moveTo>
                  <a:cubicBezTo>
                    <a:pt x="114" y="1"/>
                    <a:pt x="56" y="33"/>
                    <a:pt x="32" y="92"/>
                  </a:cubicBezTo>
                  <a:cubicBezTo>
                    <a:pt x="0" y="171"/>
                    <a:pt x="32" y="266"/>
                    <a:pt x="111" y="298"/>
                  </a:cubicBezTo>
                  <a:cubicBezTo>
                    <a:pt x="132" y="306"/>
                    <a:pt x="153" y="310"/>
                    <a:pt x="174" y="310"/>
                  </a:cubicBezTo>
                  <a:cubicBezTo>
                    <a:pt x="235" y="310"/>
                    <a:pt x="294" y="277"/>
                    <a:pt x="317" y="219"/>
                  </a:cubicBezTo>
                  <a:cubicBezTo>
                    <a:pt x="349" y="139"/>
                    <a:pt x="317" y="44"/>
                    <a:pt x="238" y="13"/>
                  </a:cubicBezTo>
                  <a:cubicBezTo>
                    <a:pt x="218" y="5"/>
                    <a:pt x="196" y="1"/>
                    <a:pt x="175" y="1"/>
                  </a:cubicBez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 name="Google Shape;4613;p50"/>
            <p:cNvSpPr/>
            <p:nvPr/>
          </p:nvSpPr>
          <p:spPr>
            <a:xfrm>
              <a:off x="3734325" y="3015150"/>
              <a:ext cx="8750" cy="7800"/>
            </a:xfrm>
            <a:custGeom>
              <a:avLst/>
              <a:gdLst/>
              <a:ahLst/>
              <a:cxnLst/>
              <a:rect l="l" t="t" r="r" b="b"/>
              <a:pathLst>
                <a:path w="350" h="312" extrusionOk="0">
                  <a:moveTo>
                    <a:pt x="160" y="1"/>
                  </a:moveTo>
                  <a:cubicBezTo>
                    <a:pt x="105" y="1"/>
                    <a:pt x="54" y="33"/>
                    <a:pt x="32" y="86"/>
                  </a:cubicBezTo>
                  <a:cubicBezTo>
                    <a:pt x="1" y="166"/>
                    <a:pt x="32" y="261"/>
                    <a:pt x="111" y="292"/>
                  </a:cubicBezTo>
                  <a:cubicBezTo>
                    <a:pt x="134" y="306"/>
                    <a:pt x="156" y="312"/>
                    <a:pt x="178" y="312"/>
                  </a:cubicBezTo>
                  <a:cubicBezTo>
                    <a:pt x="233" y="312"/>
                    <a:pt x="283" y="274"/>
                    <a:pt x="317" y="229"/>
                  </a:cubicBezTo>
                  <a:cubicBezTo>
                    <a:pt x="349" y="150"/>
                    <a:pt x="317" y="55"/>
                    <a:pt x="238" y="23"/>
                  </a:cubicBezTo>
                  <a:cubicBezTo>
                    <a:pt x="213" y="8"/>
                    <a:pt x="186" y="1"/>
                    <a:pt x="160" y="1"/>
                  </a:cubicBez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 name="Google Shape;4614;p50"/>
            <p:cNvSpPr/>
            <p:nvPr/>
          </p:nvSpPr>
          <p:spPr>
            <a:xfrm>
              <a:off x="3912550" y="3017000"/>
              <a:ext cx="8750" cy="7750"/>
            </a:xfrm>
            <a:custGeom>
              <a:avLst/>
              <a:gdLst/>
              <a:ahLst/>
              <a:cxnLst/>
              <a:rect l="l" t="t" r="r" b="b"/>
              <a:pathLst>
                <a:path w="350" h="310" extrusionOk="0">
                  <a:moveTo>
                    <a:pt x="175" y="0"/>
                  </a:moveTo>
                  <a:cubicBezTo>
                    <a:pt x="114" y="0"/>
                    <a:pt x="56" y="33"/>
                    <a:pt x="32" y="92"/>
                  </a:cubicBezTo>
                  <a:cubicBezTo>
                    <a:pt x="1" y="155"/>
                    <a:pt x="32" y="250"/>
                    <a:pt x="112" y="298"/>
                  </a:cubicBezTo>
                  <a:cubicBezTo>
                    <a:pt x="132" y="306"/>
                    <a:pt x="153" y="310"/>
                    <a:pt x="172" y="310"/>
                  </a:cubicBezTo>
                  <a:cubicBezTo>
                    <a:pt x="230" y="310"/>
                    <a:pt x="282" y="277"/>
                    <a:pt x="318" y="218"/>
                  </a:cubicBezTo>
                  <a:cubicBezTo>
                    <a:pt x="349" y="139"/>
                    <a:pt x="318" y="44"/>
                    <a:pt x="238" y="12"/>
                  </a:cubicBezTo>
                  <a:cubicBezTo>
                    <a:pt x="218" y="4"/>
                    <a:pt x="196" y="0"/>
                    <a:pt x="175" y="0"/>
                  </a:cubicBez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 name="Google Shape;4615;p50"/>
            <p:cNvSpPr/>
            <p:nvPr/>
          </p:nvSpPr>
          <p:spPr>
            <a:xfrm>
              <a:off x="3998100" y="3007700"/>
              <a:ext cx="8750" cy="7800"/>
            </a:xfrm>
            <a:custGeom>
              <a:avLst/>
              <a:gdLst/>
              <a:ahLst/>
              <a:cxnLst/>
              <a:rect l="l" t="t" r="r" b="b"/>
              <a:pathLst>
                <a:path w="350" h="312" extrusionOk="0">
                  <a:moveTo>
                    <a:pt x="169" y="1"/>
                  </a:moveTo>
                  <a:cubicBezTo>
                    <a:pt x="110" y="1"/>
                    <a:pt x="55" y="38"/>
                    <a:pt x="32" y="83"/>
                  </a:cubicBezTo>
                  <a:cubicBezTo>
                    <a:pt x="1" y="163"/>
                    <a:pt x="32" y="258"/>
                    <a:pt x="112" y="289"/>
                  </a:cubicBezTo>
                  <a:cubicBezTo>
                    <a:pt x="132" y="305"/>
                    <a:pt x="155" y="312"/>
                    <a:pt x="180" y="312"/>
                  </a:cubicBezTo>
                  <a:cubicBezTo>
                    <a:pt x="231" y="312"/>
                    <a:pt x="285" y="280"/>
                    <a:pt x="318" y="226"/>
                  </a:cubicBezTo>
                  <a:cubicBezTo>
                    <a:pt x="349" y="147"/>
                    <a:pt x="318" y="52"/>
                    <a:pt x="238" y="20"/>
                  </a:cubicBezTo>
                  <a:cubicBezTo>
                    <a:pt x="216" y="7"/>
                    <a:pt x="192" y="1"/>
                    <a:pt x="169" y="1"/>
                  </a:cubicBez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 name="Google Shape;4616;p50"/>
            <p:cNvSpPr/>
            <p:nvPr/>
          </p:nvSpPr>
          <p:spPr>
            <a:xfrm>
              <a:off x="3820675" y="3019375"/>
              <a:ext cx="8725" cy="7750"/>
            </a:xfrm>
            <a:custGeom>
              <a:avLst/>
              <a:gdLst/>
              <a:ahLst/>
              <a:cxnLst/>
              <a:rect l="l" t="t" r="r" b="b"/>
              <a:pathLst>
                <a:path w="349" h="310" extrusionOk="0">
                  <a:moveTo>
                    <a:pt x="175" y="0"/>
                  </a:moveTo>
                  <a:cubicBezTo>
                    <a:pt x="114" y="0"/>
                    <a:pt x="55" y="33"/>
                    <a:pt x="32" y="92"/>
                  </a:cubicBezTo>
                  <a:cubicBezTo>
                    <a:pt x="0" y="155"/>
                    <a:pt x="32" y="250"/>
                    <a:pt x="95" y="298"/>
                  </a:cubicBezTo>
                  <a:cubicBezTo>
                    <a:pt x="116" y="306"/>
                    <a:pt x="137" y="310"/>
                    <a:pt x="159" y="310"/>
                  </a:cubicBezTo>
                  <a:cubicBezTo>
                    <a:pt x="219" y="310"/>
                    <a:pt x="278" y="277"/>
                    <a:pt x="301" y="219"/>
                  </a:cubicBezTo>
                  <a:cubicBezTo>
                    <a:pt x="349" y="139"/>
                    <a:pt x="317" y="44"/>
                    <a:pt x="238" y="13"/>
                  </a:cubicBezTo>
                  <a:cubicBezTo>
                    <a:pt x="217" y="4"/>
                    <a:pt x="196" y="0"/>
                    <a:pt x="175" y="0"/>
                  </a:cubicBez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 name="Google Shape;4617;p50"/>
            <p:cNvSpPr/>
            <p:nvPr/>
          </p:nvSpPr>
          <p:spPr>
            <a:xfrm>
              <a:off x="3682825" y="3077375"/>
              <a:ext cx="24875" cy="22025"/>
            </a:xfrm>
            <a:custGeom>
              <a:avLst/>
              <a:gdLst/>
              <a:ahLst/>
              <a:cxnLst/>
              <a:rect l="l" t="t" r="r" b="b"/>
              <a:pathLst>
                <a:path w="995" h="881" extrusionOk="0">
                  <a:moveTo>
                    <a:pt x="89" y="0"/>
                  </a:moveTo>
                  <a:cubicBezTo>
                    <a:pt x="44" y="0"/>
                    <a:pt x="0" y="64"/>
                    <a:pt x="49" y="101"/>
                  </a:cubicBezTo>
                  <a:cubicBezTo>
                    <a:pt x="175" y="259"/>
                    <a:pt x="318" y="417"/>
                    <a:pt x="476" y="560"/>
                  </a:cubicBezTo>
                  <a:cubicBezTo>
                    <a:pt x="619" y="687"/>
                    <a:pt x="746" y="814"/>
                    <a:pt x="920" y="877"/>
                  </a:cubicBezTo>
                  <a:cubicBezTo>
                    <a:pt x="924" y="879"/>
                    <a:pt x="929" y="880"/>
                    <a:pt x="933" y="880"/>
                  </a:cubicBezTo>
                  <a:cubicBezTo>
                    <a:pt x="963" y="880"/>
                    <a:pt x="995" y="839"/>
                    <a:pt x="967" y="798"/>
                  </a:cubicBezTo>
                  <a:cubicBezTo>
                    <a:pt x="857" y="655"/>
                    <a:pt x="714" y="544"/>
                    <a:pt x="571" y="433"/>
                  </a:cubicBezTo>
                  <a:cubicBezTo>
                    <a:pt x="413" y="291"/>
                    <a:pt x="270" y="164"/>
                    <a:pt x="128" y="21"/>
                  </a:cubicBezTo>
                  <a:cubicBezTo>
                    <a:pt x="117" y="6"/>
                    <a:pt x="103" y="0"/>
                    <a:pt x="89" y="0"/>
                  </a:cubicBez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 name="Google Shape;4618;p50"/>
            <p:cNvSpPr/>
            <p:nvPr/>
          </p:nvSpPr>
          <p:spPr>
            <a:xfrm>
              <a:off x="3695850" y="3037625"/>
              <a:ext cx="26500" cy="30175"/>
            </a:xfrm>
            <a:custGeom>
              <a:avLst/>
              <a:gdLst/>
              <a:ahLst/>
              <a:cxnLst/>
              <a:rect l="l" t="t" r="r" b="b"/>
              <a:pathLst>
                <a:path w="1060" h="1207" extrusionOk="0">
                  <a:moveTo>
                    <a:pt x="93" y="1"/>
                  </a:moveTo>
                  <a:cubicBezTo>
                    <a:pt x="47" y="1"/>
                    <a:pt x="1" y="46"/>
                    <a:pt x="35" y="91"/>
                  </a:cubicBezTo>
                  <a:cubicBezTo>
                    <a:pt x="272" y="471"/>
                    <a:pt x="557" y="946"/>
                    <a:pt x="938" y="1200"/>
                  </a:cubicBezTo>
                  <a:cubicBezTo>
                    <a:pt x="945" y="1205"/>
                    <a:pt x="954" y="1207"/>
                    <a:pt x="962" y="1207"/>
                  </a:cubicBezTo>
                  <a:cubicBezTo>
                    <a:pt x="1008" y="1207"/>
                    <a:pt x="1059" y="1144"/>
                    <a:pt x="1033" y="1104"/>
                  </a:cubicBezTo>
                  <a:cubicBezTo>
                    <a:pt x="922" y="914"/>
                    <a:pt x="763" y="772"/>
                    <a:pt x="621" y="613"/>
                  </a:cubicBezTo>
                  <a:cubicBezTo>
                    <a:pt x="462" y="423"/>
                    <a:pt x="304" y="233"/>
                    <a:pt x="145" y="27"/>
                  </a:cubicBezTo>
                  <a:cubicBezTo>
                    <a:pt x="132" y="9"/>
                    <a:pt x="112" y="1"/>
                    <a:pt x="93" y="1"/>
                  </a:cubicBez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 name="Google Shape;4619;p50"/>
            <p:cNvSpPr/>
            <p:nvPr/>
          </p:nvSpPr>
          <p:spPr>
            <a:xfrm>
              <a:off x="3719500" y="3082400"/>
              <a:ext cx="23825" cy="24100"/>
            </a:xfrm>
            <a:custGeom>
              <a:avLst/>
              <a:gdLst/>
              <a:ahLst/>
              <a:cxnLst/>
              <a:rect l="l" t="t" r="r" b="b"/>
              <a:pathLst>
                <a:path w="953" h="964" extrusionOk="0">
                  <a:moveTo>
                    <a:pt x="85" y="0"/>
                  </a:moveTo>
                  <a:cubicBezTo>
                    <a:pt x="42" y="0"/>
                    <a:pt x="1" y="45"/>
                    <a:pt x="23" y="90"/>
                  </a:cubicBezTo>
                  <a:cubicBezTo>
                    <a:pt x="245" y="422"/>
                    <a:pt x="499" y="771"/>
                    <a:pt x="847" y="961"/>
                  </a:cubicBezTo>
                  <a:cubicBezTo>
                    <a:pt x="854" y="963"/>
                    <a:pt x="860" y="964"/>
                    <a:pt x="867" y="964"/>
                  </a:cubicBezTo>
                  <a:cubicBezTo>
                    <a:pt x="920" y="964"/>
                    <a:pt x="953" y="908"/>
                    <a:pt x="910" y="866"/>
                  </a:cubicBezTo>
                  <a:cubicBezTo>
                    <a:pt x="657" y="581"/>
                    <a:pt x="372" y="359"/>
                    <a:pt x="134" y="26"/>
                  </a:cubicBezTo>
                  <a:cubicBezTo>
                    <a:pt x="120" y="8"/>
                    <a:pt x="102" y="0"/>
                    <a:pt x="85" y="0"/>
                  </a:cubicBez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 name="Google Shape;4620;p50"/>
            <p:cNvSpPr/>
            <p:nvPr/>
          </p:nvSpPr>
          <p:spPr>
            <a:xfrm>
              <a:off x="3760375" y="3051975"/>
              <a:ext cx="20900" cy="25175"/>
            </a:xfrm>
            <a:custGeom>
              <a:avLst/>
              <a:gdLst/>
              <a:ahLst/>
              <a:cxnLst/>
              <a:rect l="l" t="t" r="r" b="b"/>
              <a:pathLst>
                <a:path w="836" h="1007" extrusionOk="0">
                  <a:moveTo>
                    <a:pt x="101" y="0"/>
                  </a:moveTo>
                  <a:cubicBezTo>
                    <a:pt x="52" y="0"/>
                    <a:pt x="1" y="56"/>
                    <a:pt x="36" y="103"/>
                  </a:cubicBezTo>
                  <a:cubicBezTo>
                    <a:pt x="147" y="261"/>
                    <a:pt x="274" y="420"/>
                    <a:pt x="384" y="578"/>
                  </a:cubicBezTo>
                  <a:cubicBezTo>
                    <a:pt x="495" y="721"/>
                    <a:pt x="590" y="879"/>
                    <a:pt x="733" y="990"/>
                  </a:cubicBezTo>
                  <a:cubicBezTo>
                    <a:pt x="745" y="1002"/>
                    <a:pt x="758" y="1007"/>
                    <a:pt x="770" y="1007"/>
                  </a:cubicBezTo>
                  <a:cubicBezTo>
                    <a:pt x="806" y="1007"/>
                    <a:pt x="836" y="962"/>
                    <a:pt x="812" y="927"/>
                  </a:cubicBezTo>
                  <a:cubicBezTo>
                    <a:pt x="749" y="768"/>
                    <a:pt x="622" y="626"/>
                    <a:pt x="511" y="483"/>
                  </a:cubicBezTo>
                  <a:cubicBezTo>
                    <a:pt x="384" y="324"/>
                    <a:pt x="258" y="182"/>
                    <a:pt x="147" y="23"/>
                  </a:cubicBezTo>
                  <a:cubicBezTo>
                    <a:pt x="134" y="7"/>
                    <a:pt x="118" y="0"/>
                    <a:pt x="101" y="0"/>
                  </a:cubicBez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 name="Google Shape;4621;p50"/>
            <p:cNvSpPr/>
            <p:nvPr/>
          </p:nvSpPr>
          <p:spPr>
            <a:xfrm>
              <a:off x="3746350" y="3066050"/>
              <a:ext cx="17550" cy="23975"/>
            </a:xfrm>
            <a:custGeom>
              <a:avLst/>
              <a:gdLst/>
              <a:ahLst/>
              <a:cxnLst/>
              <a:rect l="l" t="t" r="r" b="b"/>
              <a:pathLst>
                <a:path w="702" h="959" extrusionOk="0">
                  <a:moveTo>
                    <a:pt x="87" y="1"/>
                  </a:moveTo>
                  <a:cubicBezTo>
                    <a:pt x="46" y="1"/>
                    <a:pt x="0" y="36"/>
                    <a:pt x="11" y="78"/>
                  </a:cubicBezTo>
                  <a:cubicBezTo>
                    <a:pt x="122" y="379"/>
                    <a:pt x="296" y="791"/>
                    <a:pt x="597" y="950"/>
                  </a:cubicBezTo>
                  <a:cubicBezTo>
                    <a:pt x="606" y="956"/>
                    <a:pt x="615" y="958"/>
                    <a:pt x="624" y="958"/>
                  </a:cubicBezTo>
                  <a:cubicBezTo>
                    <a:pt x="664" y="958"/>
                    <a:pt x="702" y="906"/>
                    <a:pt x="676" y="855"/>
                  </a:cubicBezTo>
                  <a:cubicBezTo>
                    <a:pt x="597" y="712"/>
                    <a:pt x="470" y="601"/>
                    <a:pt x="375" y="459"/>
                  </a:cubicBezTo>
                  <a:cubicBezTo>
                    <a:pt x="280" y="332"/>
                    <a:pt x="201" y="173"/>
                    <a:pt x="137" y="31"/>
                  </a:cubicBezTo>
                  <a:cubicBezTo>
                    <a:pt x="127" y="10"/>
                    <a:pt x="108" y="1"/>
                    <a:pt x="87" y="1"/>
                  </a:cubicBez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 name="Google Shape;4622;p50"/>
            <p:cNvSpPr/>
            <p:nvPr/>
          </p:nvSpPr>
          <p:spPr>
            <a:xfrm>
              <a:off x="3758325" y="3098800"/>
              <a:ext cx="19450" cy="21325"/>
            </a:xfrm>
            <a:custGeom>
              <a:avLst/>
              <a:gdLst/>
              <a:ahLst/>
              <a:cxnLst/>
              <a:rect l="l" t="t" r="r" b="b"/>
              <a:pathLst>
                <a:path w="778" h="853" extrusionOk="0">
                  <a:moveTo>
                    <a:pt x="73" y="1"/>
                  </a:moveTo>
                  <a:cubicBezTo>
                    <a:pt x="34" y="1"/>
                    <a:pt x="0" y="38"/>
                    <a:pt x="23" y="83"/>
                  </a:cubicBezTo>
                  <a:cubicBezTo>
                    <a:pt x="118" y="226"/>
                    <a:pt x="213" y="353"/>
                    <a:pt x="308" y="495"/>
                  </a:cubicBezTo>
                  <a:cubicBezTo>
                    <a:pt x="419" y="622"/>
                    <a:pt x="530" y="765"/>
                    <a:pt x="672" y="844"/>
                  </a:cubicBezTo>
                  <a:cubicBezTo>
                    <a:pt x="681" y="850"/>
                    <a:pt x="691" y="852"/>
                    <a:pt x="700" y="852"/>
                  </a:cubicBezTo>
                  <a:cubicBezTo>
                    <a:pt x="740" y="852"/>
                    <a:pt x="777" y="803"/>
                    <a:pt x="752" y="765"/>
                  </a:cubicBezTo>
                  <a:cubicBezTo>
                    <a:pt x="672" y="638"/>
                    <a:pt x="546" y="543"/>
                    <a:pt x="451" y="432"/>
                  </a:cubicBezTo>
                  <a:cubicBezTo>
                    <a:pt x="324" y="305"/>
                    <a:pt x="213" y="162"/>
                    <a:pt x="118" y="20"/>
                  </a:cubicBezTo>
                  <a:cubicBezTo>
                    <a:pt x="104" y="6"/>
                    <a:pt x="88" y="1"/>
                    <a:pt x="73" y="1"/>
                  </a:cubicBez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 name="Google Shape;4623;p50"/>
            <p:cNvSpPr/>
            <p:nvPr/>
          </p:nvSpPr>
          <p:spPr>
            <a:xfrm>
              <a:off x="3779975" y="3089500"/>
              <a:ext cx="23625" cy="26125"/>
            </a:xfrm>
            <a:custGeom>
              <a:avLst/>
              <a:gdLst/>
              <a:ahLst/>
              <a:cxnLst/>
              <a:rect l="l" t="t" r="r" b="b"/>
              <a:pathLst>
                <a:path w="945" h="1045" extrusionOk="0">
                  <a:moveTo>
                    <a:pt x="111" y="0"/>
                  </a:moveTo>
                  <a:cubicBezTo>
                    <a:pt x="53" y="0"/>
                    <a:pt x="1" y="58"/>
                    <a:pt x="44" y="123"/>
                  </a:cubicBezTo>
                  <a:cubicBezTo>
                    <a:pt x="155" y="297"/>
                    <a:pt x="282" y="471"/>
                    <a:pt x="424" y="630"/>
                  </a:cubicBezTo>
                  <a:cubicBezTo>
                    <a:pt x="535" y="788"/>
                    <a:pt x="662" y="962"/>
                    <a:pt x="852" y="1041"/>
                  </a:cubicBezTo>
                  <a:cubicBezTo>
                    <a:pt x="856" y="1044"/>
                    <a:pt x="861" y="1045"/>
                    <a:pt x="866" y="1045"/>
                  </a:cubicBezTo>
                  <a:cubicBezTo>
                    <a:pt x="899" y="1045"/>
                    <a:pt x="945" y="1003"/>
                    <a:pt x="931" y="962"/>
                  </a:cubicBezTo>
                  <a:cubicBezTo>
                    <a:pt x="868" y="804"/>
                    <a:pt x="709" y="677"/>
                    <a:pt x="598" y="550"/>
                  </a:cubicBezTo>
                  <a:cubicBezTo>
                    <a:pt x="456" y="392"/>
                    <a:pt x="313" y="218"/>
                    <a:pt x="187" y="43"/>
                  </a:cubicBezTo>
                  <a:cubicBezTo>
                    <a:pt x="166" y="13"/>
                    <a:pt x="138" y="0"/>
                    <a:pt x="111" y="0"/>
                  </a:cubicBez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 name="Google Shape;4624;p50"/>
            <p:cNvSpPr/>
            <p:nvPr/>
          </p:nvSpPr>
          <p:spPr>
            <a:xfrm>
              <a:off x="3810525" y="3041500"/>
              <a:ext cx="12550" cy="28850"/>
            </a:xfrm>
            <a:custGeom>
              <a:avLst/>
              <a:gdLst/>
              <a:ahLst/>
              <a:cxnLst/>
              <a:rect l="l" t="t" r="r" b="b"/>
              <a:pathLst>
                <a:path w="502" h="1154" extrusionOk="0">
                  <a:moveTo>
                    <a:pt x="73" y="1"/>
                  </a:moveTo>
                  <a:cubicBezTo>
                    <a:pt x="36" y="1"/>
                    <a:pt x="1" y="31"/>
                    <a:pt x="10" y="78"/>
                  </a:cubicBezTo>
                  <a:cubicBezTo>
                    <a:pt x="89" y="411"/>
                    <a:pt x="184" y="823"/>
                    <a:pt x="375" y="1124"/>
                  </a:cubicBezTo>
                  <a:cubicBezTo>
                    <a:pt x="385" y="1145"/>
                    <a:pt x="403" y="1154"/>
                    <a:pt x="422" y="1154"/>
                  </a:cubicBezTo>
                  <a:cubicBezTo>
                    <a:pt x="459" y="1154"/>
                    <a:pt x="501" y="1118"/>
                    <a:pt x="501" y="1076"/>
                  </a:cubicBezTo>
                  <a:cubicBezTo>
                    <a:pt x="470" y="902"/>
                    <a:pt x="390" y="728"/>
                    <a:pt x="327" y="553"/>
                  </a:cubicBezTo>
                  <a:cubicBezTo>
                    <a:pt x="264" y="379"/>
                    <a:pt x="200" y="205"/>
                    <a:pt x="137" y="46"/>
                  </a:cubicBezTo>
                  <a:cubicBezTo>
                    <a:pt x="124" y="14"/>
                    <a:pt x="98" y="1"/>
                    <a:pt x="73" y="1"/>
                  </a:cubicBez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 name="Google Shape;4625;p50"/>
            <p:cNvSpPr/>
            <p:nvPr/>
          </p:nvSpPr>
          <p:spPr>
            <a:xfrm>
              <a:off x="3789600" y="3053700"/>
              <a:ext cx="11575" cy="19550"/>
            </a:xfrm>
            <a:custGeom>
              <a:avLst/>
              <a:gdLst/>
              <a:ahLst/>
              <a:cxnLst/>
              <a:rect l="l" t="t" r="r" b="b"/>
              <a:pathLst>
                <a:path w="463" h="782" extrusionOk="0">
                  <a:moveTo>
                    <a:pt x="97" y="1"/>
                  </a:moveTo>
                  <a:cubicBezTo>
                    <a:pt x="50" y="1"/>
                    <a:pt x="1" y="57"/>
                    <a:pt x="23" y="113"/>
                  </a:cubicBezTo>
                  <a:cubicBezTo>
                    <a:pt x="118" y="319"/>
                    <a:pt x="213" y="572"/>
                    <a:pt x="356" y="762"/>
                  </a:cubicBezTo>
                  <a:cubicBezTo>
                    <a:pt x="370" y="776"/>
                    <a:pt x="384" y="782"/>
                    <a:pt x="398" y="782"/>
                  </a:cubicBezTo>
                  <a:cubicBezTo>
                    <a:pt x="433" y="782"/>
                    <a:pt x="462" y="744"/>
                    <a:pt x="451" y="699"/>
                  </a:cubicBezTo>
                  <a:cubicBezTo>
                    <a:pt x="404" y="477"/>
                    <a:pt x="245" y="240"/>
                    <a:pt x="150" y="34"/>
                  </a:cubicBezTo>
                  <a:cubicBezTo>
                    <a:pt x="136" y="10"/>
                    <a:pt x="117" y="1"/>
                    <a:pt x="97" y="1"/>
                  </a:cubicBez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 name="Google Shape;4626;p50"/>
            <p:cNvSpPr/>
            <p:nvPr/>
          </p:nvSpPr>
          <p:spPr>
            <a:xfrm>
              <a:off x="3666625" y="3032400"/>
              <a:ext cx="25150" cy="24325"/>
            </a:xfrm>
            <a:custGeom>
              <a:avLst/>
              <a:gdLst/>
              <a:ahLst/>
              <a:cxnLst/>
              <a:rect l="l" t="t" r="r" b="b"/>
              <a:pathLst>
                <a:path w="1006" h="973" extrusionOk="0">
                  <a:moveTo>
                    <a:pt x="88" y="0"/>
                  </a:moveTo>
                  <a:cubicBezTo>
                    <a:pt x="39" y="0"/>
                    <a:pt x="1" y="67"/>
                    <a:pt x="47" y="125"/>
                  </a:cubicBezTo>
                  <a:cubicBezTo>
                    <a:pt x="285" y="442"/>
                    <a:pt x="554" y="759"/>
                    <a:pt x="903" y="965"/>
                  </a:cubicBezTo>
                  <a:cubicBezTo>
                    <a:pt x="913" y="970"/>
                    <a:pt x="922" y="972"/>
                    <a:pt x="931" y="972"/>
                  </a:cubicBezTo>
                  <a:cubicBezTo>
                    <a:pt x="979" y="972"/>
                    <a:pt x="1006" y="910"/>
                    <a:pt x="966" y="870"/>
                  </a:cubicBezTo>
                  <a:cubicBezTo>
                    <a:pt x="712" y="569"/>
                    <a:pt x="396" y="331"/>
                    <a:pt x="142" y="30"/>
                  </a:cubicBezTo>
                  <a:cubicBezTo>
                    <a:pt x="125" y="9"/>
                    <a:pt x="106" y="0"/>
                    <a:pt x="88" y="0"/>
                  </a:cubicBez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 name="Google Shape;4627;p50"/>
            <p:cNvSpPr/>
            <p:nvPr/>
          </p:nvSpPr>
          <p:spPr>
            <a:xfrm>
              <a:off x="3738525" y="3118025"/>
              <a:ext cx="28975" cy="17775"/>
            </a:xfrm>
            <a:custGeom>
              <a:avLst/>
              <a:gdLst/>
              <a:ahLst/>
              <a:cxnLst/>
              <a:rect l="l" t="t" r="r" b="b"/>
              <a:pathLst>
                <a:path w="1159" h="711" extrusionOk="0">
                  <a:moveTo>
                    <a:pt x="99" y="1"/>
                  </a:moveTo>
                  <a:cubicBezTo>
                    <a:pt x="38" y="1"/>
                    <a:pt x="1" y="98"/>
                    <a:pt x="54" y="138"/>
                  </a:cubicBezTo>
                  <a:cubicBezTo>
                    <a:pt x="355" y="344"/>
                    <a:pt x="704" y="645"/>
                    <a:pt x="1068" y="708"/>
                  </a:cubicBezTo>
                  <a:cubicBezTo>
                    <a:pt x="1073" y="710"/>
                    <a:pt x="1079" y="711"/>
                    <a:pt x="1084" y="711"/>
                  </a:cubicBezTo>
                  <a:cubicBezTo>
                    <a:pt x="1125" y="711"/>
                    <a:pt x="1158" y="657"/>
                    <a:pt x="1116" y="629"/>
                  </a:cubicBezTo>
                  <a:cubicBezTo>
                    <a:pt x="989" y="502"/>
                    <a:pt x="815" y="423"/>
                    <a:pt x="656" y="328"/>
                  </a:cubicBezTo>
                  <a:cubicBezTo>
                    <a:pt x="482" y="233"/>
                    <a:pt x="308" y="122"/>
                    <a:pt x="134" y="11"/>
                  </a:cubicBezTo>
                  <a:cubicBezTo>
                    <a:pt x="121" y="4"/>
                    <a:pt x="110" y="1"/>
                    <a:pt x="99" y="1"/>
                  </a:cubicBez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 name="Google Shape;4628;p50"/>
            <p:cNvSpPr/>
            <p:nvPr/>
          </p:nvSpPr>
          <p:spPr>
            <a:xfrm>
              <a:off x="3817100" y="3083725"/>
              <a:ext cx="10225" cy="22800"/>
            </a:xfrm>
            <a:custGeom>
              <a:avLst/>
              <a:gdLst/>
              <a:ahLst/>
              <a:cxnLst/>
              <a:rect l="l" t="t" r="r" b="b"/>
              <a:pathLst>
                <a:path w="409" h="912" extrusionOk="0">
                  <a:moveTo>
                    <a:pt x="76" y="0"/>
                  </a:moveTo>
                  <a:cubicBezTo>
                    <a:pt x="39" y="0"/>
                    <a:pt x="1" y="25"/>
                    <a:pt x="1" y="68"/>
                  </a:cubicBezTo>
                  <a:cubicBezTo>
                    <a:pt x="32" y="338"/>
                    <a:pt x="80" y="702"/>
                    <a:pt x="286" y="892"/>
                  </a:cubicBezTo>
                  <a:cubicBezTo>
                    <a:pt x="299" y="906"/>
                    <a:pt x="315" y="912"/>
                    <a:pt x="331" y="912"/>
                  </a:cubicBezTo>
                  <a:cubicBezTo>
                    <a:pt x="371" y="912"/>
                    <a:pt x="408" y="874"/>
                    <a:pt x="397" y="829"/>
                  </a:cubicBezTo>
                  <a:cubicBezTo>
                    <a:pt x="365" y="702"/>
                    <a:pt x="286" y="575"/>
                    <a:pt x="238" y="449"/>
                  </a:cubicBezTo>
                  <a:cubicBezTo>
                    <a:pt x="207" y="322"/>
                    <a:pt x="159" y="195"/>
                    <a:pt x="143" y="53"/>
                  </a:cubicBezTo>
                  <a:cubicBezTo>
                    <a:pt x="136" y="17"/>
                    <a:pt x="106" y="0"/>
                    <a:pt x="76" y="0"/>
                  </a:cubicBez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 name="Google Shape;4629;p50"/>
            <p:cNvSpPr/>
            <p:nvPr/>
          </p:nvSpPr>
          <p:spPr>
            <a:xfrm>
              <a:off x="3861850" y="3042450"/>
              <a:ext cx="6775" cy="28350"/>
            </a:xfrm>
            <a:custGeom>
              <a:avLst/>
              <a:gdLst/>
              <a:ahLst/>
              <a:cxnLst/>
              <a:rect l="l" t="t" r="r" b="b"/>
              <a:pathLst>
                <a:path w="271" h="1134" extrusionOk="0">
                  <a:moveTo>
                    <a:pt x="65" y="0"/>
                  </a:moveTo>
                  <a:cubicBezTo>
                    <a:pt x="42" y="0"/>
                    <a:pt x="17" y="20"/>
                    <a:pt x="17" y="40"/>
                  </a:cubicBezTo>
                  <a:cubicBezTo>
                    <a:pt x="1" y="230"/>
                    <a:pt x="33" y="420"/>
                    <a:pt x="33" y="595"/>
                  </a:cubicBezTo>
                  <a:cubicBezTo>
                    <a:pt x="33" y="769"/>
                    <a:pt x="1" y="927"/>
                    <a:pt x="33" y="1086"/>
                  </a:cubicBezTo>
                  <a:cubicBezTo>
                    <a:pt x="33" y="1121"/>
                    <a:pt x="51" y="1134"/>
                    <a:pt x="73" y="1134"/>
                  </a:cubicBezTo>
                  <a:cubicBezTo>
                    <a:pt x="101" y="1134"/>
                    <a:pt x="135" y="1112"/>
                    <a:pt x="143" y="1086"/>
                  </a:cubicBezTo>
                  <a:cubicBezTo>
                    <a:pt x="270" y="801"/>
                    <a:pt x="223" y="309"/>
                    <a:pt x="96" y="24"/>
                  </a:cubicBezTo>
                  <a:cubicBezTo>
                    <a:pt x="90" y="7"/>
                    <a:pt x="78" y="0"/>
                    <a:pt x="65" y="0"/>
                  </a:cubicBez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 name="Google Shape;4630;p50"/>
            <p:cNvSpPr/>
            <p:nvPr/>
          </p:nvSpPr>
          <p:spPr>
            <a:xfrm>
              <a:off x="3839275" y="3049975"/>
              <a:ext cx="5975" cy="19300"/>
            </a:xfrm>
            <a:custGeom>
              <a:avLst/>
              <a:gdLst/>
              <a:ahLst/>
              <a:cxnLst/>
              <a:rect l="l" t="t" r="r" b="b"/>
              <a:pathLst>
                <a:path w="239" h="772" extrusionOk="0">
                  <a:moveTo>
                    <a:pt x="96" y="1"/>
                  </a:moveTo>
                  <a:cubicBezTo>
                    <a:pt x="56" y="1"/>
                    <a:pt x="17" y="24"/>
                    <a:pt x="17" y="72"/>
                  </a:cubicBezTo>
                  <a:cubicBezTo>
                    <a:pt x="1" y="278"/>
                    <a:pt x="1" y="547"/>
                    <a:pt x="112" y="737"/>
                  </a:cubicBezTo>
                  <a:cubicBezTo>
                    <a:pt x="124" y="761"/>
                    <a:pt x="145" y="772"/>
                    <a:pt x="167" y="772"/>
                  </a:cubicBezTo>
                  <a:cubicBezTo>
                    <a:pt x="202" y="772"/>
                    <a:pt x="238" y="745"/>
                    <a:pt x="238" y="706"/>
                  </a:cubicBezTo>
                  <a:cubicBezTo>
                    <a:pt x="238" y="610"/>
                    <a:pt x="207" y="515"/>
                    <a:pt x="207" y="420"/>
                  </a:cubicBezTo>
                  <a:cubicBezTo>
                    <a:pt x="191" y="309"/>
                    <a:pt x="175" y="199"/>
                    <a:pt x="175" y="72"/>
                  </a:cubicBezTo>
                  <a:cubicBezTo>
                    <a:pt x="175" y="24"/>
                    <a:pt x="136" y="1"/>
                    <a:pt x="96" y="1"/>
                  </a:cubicBez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 name="Google Shape;4631;p50"/>
            <p:cNvSpPr/>
            <p:nvPr/>
          </p:nvSpPr>
          <p:spPr>
            <a:xfrm>
              <a:off x="3843650" y="3080175"/>
              <a:ext cx="5175" cy="21325"/>
            </a:xfrm>
            <a:custGeom>
              <a:avLst/>
              <a:gdLst/>
              <a:ahLst/>
              <a:cxnLst/>
              <a:rect l="l" t="t" r="r" b="b"/>
              <a:pathLst>
                <a:path w="207" h="853" extrusionOk="0">
                  <a:moveTo>
                    <a:pt x="127" y="1"/>
                  </a:moveTo>
                  <a:cubicBezTo>
                    <a:pt x="87" y="1"/>
                    <a:pt x="48" y="28"/>
                    <a:pt x="48" y="84"/>
                  </a:cubicBezTo>
                  <a:cubicBezTo>
                    <a:pt x="32" y="210"/>
                    <a:pt x="16" y="353"/>
                    <a:pt x="16" y="496"/>
                  </a:cubicBezTo>
                  <a:cubicBezTo>
                    <a:pt x="16" y="606"/>
                    <a:pt x="0" y="733"/>
                    <a:pt x="63" y="828"/>
                  </a:cubicBezTo>
                  <a:cubicBezTo>
                    <a:pt x="79" y="844"/>
                    <a:pt x="99" y="852"/>
                    <a:pt x="117" y="852"/>
                  </a:cubicBezTo>
                  <a:cubicBezTo>
                    <a:pt x="135" y="852"/>
                    <a:pt x="151" y="844"/>
                    <a:pt x="159" y="828"/>
                  </a:cubicBezTo>
                  <a:cubicBezTo>
                    <a:pt x="206" y="717"/>
                    <a:pt x="190" y="606"/>
                    <a:pt x="190" y="496"/>
                  </a:cubicBezTo>
                  <a:cubicBezTo>
                    <a:pt x="190" y="353"/>
                    <a:pt x="190" y="210"/>
                    <a:pt x="206" y="84"/>
                  </a:cubicBezTo>
                  <a:cubicBezTo>
                    <a:pt x="206" y="28"/>
                    <a:pt x="166" y="1"/>
                    <a:pt x="127" y="1"/>
                  </a:cubicBez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 name="Google Shape;4632;p50"/>
            <p:cNvSpPr/>
            <p:nvPr/>
          </p:nvSpPr>
          <p:spPr>
            <a:xfrm>
              <a:off x="3871750" y="3080725"/>
              <a:ext cx="12175" cy="23350"/>
            </a:xfrm>
            <a:custGeom>
              <a:avLst/>
              <a:gdLst/>
              <a:ahLst/>
              <a:cxnLst/>
              <a:rect l="l" t="t" r="r" b="b"/>
              <a:pathLst>
                <a:path w="487" h="934" extrusionOk="0">
                  <a:moveTo>
                    <a:pt x="400" y="0"/>
                  </a:moveTo>
                  <a:cubicBezTo>
                    <a:pt x="379" y="0"/>
                    <a:pt x="360" y="9"/>
                    <a:pt x="349" y="30"/>
                  </a:cubicBezTo>
                  <a:cubicBezTo>
                    <a:pt x="286" y="173"/>
                    <a:pt x="207" y="331"/>
                    <a:pt x="128" y="474"/>
                  </a:cubicBezTo>
                  <a:cubicBezTo>
                    <a:pt x="80" y="600"/>
                    <a:pt x="1" y="727"/>
                    <a:pt x="1" y="870"/>
                  </a:cubicBezTo>
                  <a:cubicBezTo>
                    <a:pt x="1" y="912"/>
                    <a:pt x="29" y="933"/>
                    <a:pt x="62" y="933"/>
                  </a:cubicBezTo>
                  <a:cubicBezTo>
                    <a:pt x="78" y="933"/>
                    <a:pt x="96" y="928"/>
                    <a:pt x="112" y="917"/>
                  </a:cubicBezTo>
                  <a:cubicBezTo>
                    <a:pt x="207" y="822"/>
                    <a:pt x="239" y="680"/>
                    <a:pt x="302" y="553"/>
                  </a:cubicBezTo>
                  <a:cubicBezTo>
                    <a:pt x="349" y="394"/>
                    <a:pt x="413" y="236"/>
                    <a:pt x="476" y="78"/>
                  </a:cubicBezTo>
                  <a:cubicBezTo>
                    <a:pt x="487" y="35"/>
                    <a:pt x="441" y="0"/>
                    <a:pt x="400" y="0"/>
                  </a:cubicBez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 name="Google Shape;4633;p50"/>
            <p:cNvSpPr/>
            <p:nvPr/>
          </p:nvSpPr>
          <p:spPr>
            <a:xfrm>
              <a:off x="3880875" y="3044250"/>
              <a:ext cx="7375" cy="18925"/>
            </a:xfrm>
            <a:custGeom>
              <a:avLst/>
              <a:gdLst/>
              <a:ahLst/>
              <a:cxnLst/>
              <a:rect l="l" t="t" r="r" b="b"/>
              <a:pathLst>
                <a:path w="295" h="757" extrusionOk="0">
                  <a:moveTo>
                    <a:pt x="238" y="0"/>
                  </a:moveTo>
                  <a:cubicBezTo>
                    <a:pt x="218" y="0"/>
                    <a:pt x="197" y="14"/>
                    <a:pt x="190" y="47"/>
                  </a:cubicBezTo>
                  <a:cubicBezTo>
                    <a:pt x="111" y="253"/>
                    <a:pt x="16" y="475"/>
                    <a:pt x="0" y="697"/>
                  </a:cubicBezTo>
                  <a:cubicBezTo>
                    <a:pt x="0" y="735"/>
                    <a:pt x="29" y="756"/>
                    <a:pt x="59" y="756"/>
                  </a:cubicBezTo>
                  <a:cubicBezTo>
                    <a:pt x="79" y="756"/>
                    <a:pt x="99" y="747"/>
                    <a:pt x="111" y="729"/>
                  </a:cubicBezTo>
                  <a:cubicBezTo>
                    <a:pt x="206" y="538"/>
                    <a:pt x="254" y="285"/>
                    <a:pt x="285" y="63"/>
                  </a:cubicBezTo>
                  <a:cubicBezTo>
                    <a:pt x="295" y="26"/>
                    <a:pt x="267" y="0"/>
                    <a:pt x="238" y="0"/>
                  </a:cubicBez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 name="Google Shape;4634;p50"/>
            <p:cNvSpPr/>
            <p:nvPr/>
          </p:nvSpPr>
          <p:spPr>
            <a:xfrm>
              <a:off x="3915725" y="3044650"/>
              <a:ext cx="12175" cy="26275"/>
            </a:xfrm>
            <a:custGeom>
              <a:avLst/>
              <a:gdLst/>
              <a:ahLst/>
              <a:cxnLst/>
              <a:rect l="l" t="t" r="r" b="b"/>
              <a:pathLst>
                <a:path w="487" h="1051" extrusionOk="0">
                  <a:moveTo>
                    <a:pt x="413" y="1"/>
                  </a:moveTo>
                  <a:cubicBezTo>
                    <a:pt x="394" y="1"/>
                    <a:pt x="376" y="9"/>
                    <a:pt x="365" y="31"/>
                  </a:cubicBezTo>
                  <a:cubicBezTo>
                    <a:pt x="238" y="332"/>
                    <a:pt x="48" y="665"/>
                    <a:pt x="0" y="998"/>
                  </a:cubicBezTo>
                  <a:cubicBezTo>
                    <a:pt x="0" y="1035"/>
                    <a:pt x="28" y="1050"/>
                    <a:pt x="53" y="1050"/>
                  </a:cubicBezTo>
                  <a:cubicBezTo>
                    <a:pt x="72" y="1050"/>
                    <a:pt x="89" y="1043"/>
                    <a:pt x="96" y="1029"/>
                  </a:cubicBezTo>
                  <a:cubicBezTo>
                    <a:pt x="286" y="760"/>
                    <a:pt x="365" y="380"/>
                    <a:pt x="476" y="63"/>
                  </a:cubicBezTo>
                  <a:cubicBezTo>
                    <a:pt x="486" y="32"/>
                    <a:pt x="449" y="1"/>
                    <a:pt x="413" y="1"/>
                  </a:cubicBez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 name="Google Shape;4635;p50"/>
            <p:cNvSpPr/>
            <p:nvPr/>
          </p:nvSpPr>
          <p:spPr>
            <a:xfrm>
              <a:off x="3889975" y="3071600"/>
              <a:ext cx="14550" cy="27175"/>
            </a:xfrm>
            <a:custGeom>
              <a:avLst/>
              <a:gdLst/>
              <a:ahLst/>
              <a:cxnLst/>
              <a:rect l="l" t="t" r="r" b="b"/>
              <a:pathLst>
                <a:path w="582" h="1087" extrusionOk="0">
                  <a:moveTo>
                    <a:pt x="506" y="1"/>
                  </a:moveTo>
                  <a:cubicBezTo>
                    <a:pt x="488" y="1"/>
                    <a:pt x="471" y="9"/>
                    <a:pt x="460" y="31"/>
                  </a:cubicBezTo>
                  <a:cubicBezTo>
                    <a:pt x="381" y="205"/>
                    <a:pt x="286" y="363"/>
                    <a:pt x="207" y="538"/>
                  </a:cubicBezTo>
                  <a:cubicBezTo>
                    <a:pt x="127" y="696"/>
                    <a:pt x="32" y="854"/>
                    <a:pt x="1" y="1013"/>
                  </a:cubicBezTo>
                  <a:cubicBezTo>
                    <a:pt x="1" y="1050"/>
                    <a:pt x="29" y="1086"/>
                    <a:pt x="64" y="1086"/>
                  </a:cubicBezTo>
                  <a:cubicBezTo>
                    <a:pt x="74" y="1086"/>
                    <a:pt x="85" y="1083"/>
                    <a:pt x="96" y="1076"/>
                  </a:cubicBezTo>
                  <a:cubicBezTo>
                    <a:pt x="207" y="934"/>
                    <a:pt x="270" y="744"/>
                    <a:pt x="349" y="585"/>
                  </a:cubicBezTo>
                  <a:cubicBezTo>
                    <a:pt x="428" y="411"/>
                    <a:pt x="492" y="237"/>
                    <a:pt x="571" y="78"/>
                  </a:cubicBezTo>
                  <a:cubicBezTo>
                    <a:pt x="582" y="36"/>
                    <a:pt x="543" y="1"/>
                    <a:pt x="506" y="1"/>
                  </a:cubicBez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 name="Google Shape;4636;p50"/>
            <p:cNvSpPr/>
            <p:nvPr/>
          </p:nvSpPr>
          <p:spPr>
            <a:xfrm>
              <a:off x="3907200" y="3100750"/>
              <a:ext cx="24025" cy="21000"/>
            </a:xfrm>
            <a:custGeom>
              <a:avLst/>
              <a:gdLst/>
              <a:ahLst/>
              <a:cxnLst/>
              <a:rect l="l" t="t" r="r" b="b"/>
              <a:pathLst>
                <a:path w="961" h="840" extrusionOk="0">
                  <a:moveTo>
                    <a:pt x="864" y="0"/>
                  </a:moveTo>
                  <a:cubicBezTo>
                    <a:pt x="848" y="0"/>
                    <a:pt x="831" y="6"/>
                    <a:pt x="817" y="21"/>
                  </a:cubicBezTo>
                  <a:cubicBezTo>
                    <a:pt x="563" y="275"/>
                    <a:pt x="262" y="496"/>
                    <a:pt x="25" y="766"/>
                  </a:cubicBezTo>
                  <a:cubicBezTo>
                    <a:pt x="0" y="803"/>
                    <a:pt x="14" y="839"/>
                    <a:pt x="43" y="839"/>
                  </a:cubicBezTo>
                  <a:cubicBezTo>
                    <a:pt x="52" y="839"/>
                    <a:pt x="61" y="836"/>
                    <a:pt x="72" y="829"/>
                  </a:cubicBezTo>
                  <a:cubicBezTo>
                    <a:pt x="405" y="671"/>
                    <a:pt x="658" y="386"/>
                    <a:pt x="912" y="116"/>
                  </a:cubicBezTo>
                  <a:cubicBezTo>
                    <a:pt x="960" y="68"/>
                    <a:pt x="916" y="0"/>
                    <a:pt x="864" y="0"/>
                  </a:cubicBez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 name="Google Shape;4637;p50"/>
            <p:cNvSpPr/>
            <p:nvPr/>
          </p:nvSpPr>
          <p:spPr>
            <a:xfrm>
              <a:off x="3931675" y="3058350"/>
              <a:ext cx="13250" cy="21650"/>
            </a:xfrm>
            <a:custGeom>
              <a:avLst/>
              <a:gdLst/>
              <a:ahLst/>
              <a:cxnLst/>
              <a:rect l="l" t="t" r="r" b="b"/>
              <a:pathLst>
                <a:path w="530" h="866" extrusionOk="0">
                  <a:moveTo>
                    <a:pt x="450" y="1"/>
                  </a:moveTo>
                  <a:cubicBezTo>
                    <a:pt x="429" y="1"/>
                    <a:pt x="408" y="11"/>
                    <a:pt x="392" y="38"/>
                  </a:cubicBezTo>
                  <a:cubicBezTo>
                    <a:pt x="313" y="165"/>
                    <a:pt x="265" y="291"/>
                    <a:pt x="202" y="434"/>
                  </a:cubicBezTo>
                  <a:cubicBezTo>
                    <a:pt x="139" y="545"/>
                    <a:pt x="60" y="656"/>
                    <a:pt x="12" y="782"/>
                  </a:cubicBezTo>
                  <a:cubicBezTo>
                    <a:pt x="1" y="828"/>
                    <a:pt x="46" y="865"/>
                    <a:pt x="90" y="865"/>
                  </a:cubicBezTo>
                  <a:cubicBezTo>
                    <a:pt x="108" y="865"/>
                    <a:pt x="125" y="859"/>
                    <a:pt x="139" y="846"/>
                  </a:cubicBezTo>
                  <a:cubicBezTo>
                    <a:pt x="234" y="751"/>
                    <a:pt x="297" y="624"/>
                    <a:pt x="361" y="497"/>
                  </a:cubicBezTo>
                  <a:cubicBezTo>
                    <a:pt x="424" y="371"/>
                    <a:pt x="487" y="228"/>
                    <a:pt x="519" y="85"/>
                  </a:cubicBezTo>
                  <a:cubicBezTo>
                    <a:pt x="530" y="43"/>
                    <a:pt x="491" y="1"/>
                    <a:pt x="450" y="1"/>
                  </a:cubicBez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 name="Google Shape;4638;p50"/>
            <p:cNvSpPr/>
            <p:nvPr/>
          </p:nvSpPr>
          <p:spPr>
            <a:xfrm>
              <a:off x="3965025" y="3063450"/>
              <a:ext cx="19900" cy="25750"/>
            </a:xfrm>
            <a:custGeom>
              <a:avLst/>
              <a:gdLst/>
              <a:ahLst/>
              <a:cxnLst/>
              <a:rect l="l" t="t" r="r" b="b"/>
              <a:pathLst>
                <a:path w="796" h="1030" extrusionOk="0">
                  <a:moveTo>
                    <a:pt x="734" y="0"/>
                  </a:moveTo>
                  <a:cubicBezTo>
                    <a:pt x="718" y="0"/>
                    <a:pt x="701" y="7"/>
                    <a:pt x="690" y="24"/>
                  </a:cubicBezTo>
                  <a:cubicBezTo>
                    <a:pt x="611" y="182"/>
                    <a:pt x="532" y="341"/>
                    <a:pt x="421" y="483"/>
                  </a:cubicBezTo>
                  <a:cubicBezTo>
                    <a:pt x="310" y="642"/>
                    <a:pt x="167" y="769"/>
                    <a:pt x="40" y="927"/>
                  </a:cubicBezTo>
                  <a:cubicBezTo>
                    <a:pt x="0" y="967"/>
                    <a:pt x="39" y="1029"/>
                    <a:pt x="90" y="1029"/>
                  </a:cubicBezTo>
                  <a:cubicBezTo>
                    <a:pt x="100" y="1029"/>
                    <a:pt x="110" y="1027"/>
                    <a:pt x="120" y="1022"/>
                  </a:cubicBezTo>
                  <a:cubicBezTo>
                    <a:pt x="452" y="848"/>
                    <a:pt x="690" y="420"/>
                    <a:pt x="785" y="56"/>
                  </a:cubicBezTo>
                  <a:cubicBezTo>
                    <a:pt x="795" y="25"/>
                    <a:pt x="765" y="0"/>
                    <a:pt x="734" y="0"/>
                  </a:cubicBez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 name="Google Shape;4639;p50"/>
            <p:cNvSpPr/>
            <p:nvPr/>
          </p:nvSpPr>
          <p:spPr>
            <a:xfrm>
              <a:off x="3921450" y="3106300"/>
              <a:ext cx="27600" cy="23300"/>
            </a:xfrm>
            <a:custGeom>
              <a:avLst/>
              <a:gdLst/>
              <a:ahLst/>
              <a:cxnLst/>
              <a:rect l="l" t="t" r="r" b="b"/>
              <a:pathLst>
                <a:path w="1104" h="932" extrusionOk="0">
                  <a:moveTo>
                    <a:pt x="1007" y="0"/>
                  </a:moveTo>
                  <a:cubicBezTo>
                    <a:pt x="991" y="0"/>
                    <a:pt x="974" y="6"/>
                    <a:pt x="960" y="21"/>
                  </a:cubicBezTo>
                  <a:cubicBezTo>
                    <a:pt x="659" y="274"/>
                    <a:pt x="294" y="512"/>
                    <a:pt x="41" y="829"/>
                  </a:cubicBezTo>
                  <a:cubicBezTo>
                    <a:pt x="1" y="869"/>
                    <a:pt x="28" y="931"/>
                    <a:pt x="75" y="931"/>
                  </a:cubicBezTo>
                  <a:cubicBezTo>
                    <a:pt x="84" y="931"/>
                    <a:pt x="94" y="929"/>
                    <a:pt x="104" y="924"/>
                  </a:cubicBezTo>
                  <a:cubicBezTo>
                    <a:pt x="453" y="702"/>
                    <a:pt x="754" y="385"/>
                    <a:pt x="1055" y="116"/>
                  </a:cubicBezTo>
                  <a:cubicBezTo>
                    <a:pt x="1103" y="67"/>
                    <a:pt x="1059" y="0"/>
                    <a:pt x="1007" y="0"/>
                  </a:cubicBez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 name="Google Shape;4640;p50"/>
            <p:cNvSpPr/>
            <p:nvPr/>
          </p:nvSpPr>
          <p:spPr>
            <a:xfrm>
              <a:off x="3792075" y="3118900"/>
              <a:ext cx="17125" cy="15650"/>
            </a:xfrm>
            <a:custGeom>
              <a:avLst/>
              <a:gdLst/>
              <a:ahLst/>
              <a:cxnLst/>
              <a:rect l="l" t="t" r="r" b="b"/>
              <a:pathLst>
                <a:path w="685" h="626" extrusionOk="0">
                  <a:moveTo>
                    <a:pt x="74" y="1"/>
                  </a:moveTo>
                  <a:cubicBezTo>
                    <a:pt x="34" y="1"/>
                    <a:pt x="0" y="56"/>
                    <a:pt x="35" y="103"/>
                  </a:cubicBezTo>
                  <a:cubicBezTo>
                    <a:pt x="194" y="293"/>
                    <a:pt x="384" y="531"/>
                    <a:pt x="621" y="626"/>
                  </a:cubicBezTo>
                  <a:cubicBezTo>
                    <a:pt x="653" y="626"/>
                    <a:pt x="685" y="578"/>
                    <a:pt x="669" y="547"/>
                  </a:cubicBezTo>
                  <a:cubicBezTo>
                    <a:pt x="590" y="452"/>
                    <a:pt x="495" y="388"/>
                    <a:pt x="400" y="293"/>
                  </a:cubicBezTo>
                  <a:cubicBezTo>
                    <a:pt x="305" y="214"/>
                    <a:pt x="210" y="119"/>
                    <a:pt x="114" y="24"/>
                  </a:cubicBezTo>
                  <a:cubicBezTo>
                    <a:pt x="102" y="7"/>
                    <a:pt x="88" y="1"/>
                    <a:pt x="74" y="1"/>
                  </a:cubicBez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 name="Google Shape;4641;p50"/>
            <p:cNvSpPr/>
            <p:nvPr/>
          </p:nvSpPr>
          <p:spPr>
            <a:xfrm>
              <a:off x="3773050" y="3130550"/>
              <a:ext cx="28625" cy="15900"/>
            </a:xfrm>
            <a:custGeom>
              <a:avLst/>
              <a:gdLst/>
              <a:ahLst/>
              <a:cxnLst/>
              <a:rect l="l" t="t" r="r" b="b"/>
              <a:pathLst>
                <a:path w="1145" h="636" extrusionOk="0">
                  <a:moveTo>
                    <a:pt x="76" y="0"/>
                  </a:moveTo>
                  <a:cubicBezTo>
                    <a:pt x="36" y="0"/>
                    <a:pt x="0" y="45"/>
                    <a:pt x="36" y="81"/>
                  </a:cubicBezTo>
                  <a:cubicBezTo>
                    <a:pt x="321" y="334"/>
                    <a:pt x="670" y="572"/>
                    <a:pt x="1050" y="635"/>
                  </a:cubicBezTo>
                  <a:cubicBezTo>
                    <a:pt x="1097" y="635"/>
                    <a:pt x="1145" y="556"/>
                    <a:pt x="1081" y="540"/>
                  </a:cubicBezTo>
                  <a:cubicBezTo>
                    <a:pt x="749" y="382"/>
                    <a:pt x="416" y="255"/>
                    <a:pt x="115" y="17"/>
                  </a:cubicBezTo>
                  <a:cubicBezTo>
                    <a:pt x="103" y="5"/>
                    <a:pt x="89" y="0"/>
                    <a:pt x="76" y="0"/>
                  </a:cubicBez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 name="Google Shape;4642;p50"/>
            <p:cNvSpPr/>
            <p:nvPr/>
          </p:nvSpPr>
          <p:spPr>
            <a:xfrm>
              <a:off x="3835725" y="3095225"/>
              <a:ext cx="7400" cy="29725"/>
            </a:xfrm>
            <a:custGeom>
              <a:avLst/>
              <a:gdLst/>
              <a:ahLst/>
              <a:cxnLst/>
              <a:rect l="l" t="t" r="r" b="b"/>
              <a:pathLst>
                <a:path w="296" h="1189" extrusionOk="0">
                  <a:moveTo>
                    <a:pt x="110" y="1"/>
                  </a:moveTo>
                  <a:cubicBezTo>
                    <a:pt x="89" y="1"/>
                    <a:pt x="70" y="11"/>
                    <a:pt x="64" y="36"/>
                  </a:cubicBezTo>
                  <a:cubicBezTo>
                    <a:pt x="0" y="385"/>
                    <a:pt x="32" y="844"/>
                    <a:pt x="190" y="1161"/>
                  </a:cubicBezTo>
                  <a:cubicBezTo>
                    <a:pt x="197" y="1180"/>
                    <a:pt x="215" y="1189"/>
                    <a:pt x="234" y="1189"/>
                  </a:cubicBezTo>
                  <a:cubicBezTo>
                    <a:pt x="264" y="1189"/>
                    <a:pt x="295" y="1168"/>
                    <a:pt x="285" y="1129"/>
                  </a:cubicBezTo>
                  <a:cubicBezTo>
                    <a:pt x="285" y="955"/>
                    <a:pt x="238" y="781"/>
                    <a:pt x="222" y="591"/>
                  </a:cubicBezTo>
                  <a:cubicBezTo>
                    <a:pt x="190" y="416"/>
                    <a:pt x="190" y="242"/>
                    <a:pt x="175" y="52"/>
                  </a:cubicBezTo>
                  <a:cubicBezTo>
                    <a:pt x="175" y="23"/>
                    <a:pt x="140" y="1"/>
                    <a:pt x="110" y="1"/>
                  </a:cubicBez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 name="Google Shape;4643;p50"/>
            <p:cNvSpPr/>
            <p:nvPr/>
          </p:nvSpPr>
          <p:spPr>
            <a:xfrm>
              <a:off x="3857500" y="3088600"/>
              <a:ext cx="9750" cy="31725"/>
            </a:xfrm>
            <a:custGeom>
              <a:avLst/>
              <a:gdLst/>
              <a:ahLst/>
              <a:cxnLst/>
              <a:rect l="l" t="t" r="r" b="b"/>
              <a:pathLst>
                <a:path w="390" h="1269" extrusionOk="0">
                  <a:moveTo>
                    <a:pt x="324" y="1"/>
                  </a:moveTo>
                  <a:cubicBezTo>
                    <a:pt x="300" y="1"/>
                    <a:pt x="277" y="14"/>
                    <a:pt x="270" y="48"/>
                  </a:cubicBezTo>
                  <a:cubicBezTo>
                    <a:pt x="159" y="412"/>
                    <a:pt x="16" y="824"/>
                    <a:pt x="1" y="1220"/>
                  </a:cubicBezTo>
                  <a:cubicBezTo>
                    <a:pt x="1" y="1251"/>
                    <a:pt x="27" y="1268"/>
                    <a:pt x="54" y="1268"/>
                  </a:cubicBezTo>
                  <a:cubicBezTo>
                    <a:pt x="69" y="1268"/>
                    <a:pt x="84" y="1263"/>
                    <a:pt x="96" y="1252"/>
                  </a:cubicBezTo>
                  <a:cubicBezTo>
                    <a:pt x="254" y="887"/>
                    <a:pt x="302" y="460"/>
                    <a:pt x="381" y="64"/>
                  </a:cubicBezTo>
                  <a:cubicBezTo>
                    <a:pt x="390" y="27"/>
                    <a:pt x="357" y="1"/>
                    <a:pt x="324" y="1"/>
                  </a:cubicBez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 name="Google Shape;4644;p50"/>
            <p:cNvSpPr/>
            <p:nvPr/>
          </p:nvSpPr>
          <p:spPr>
            <a:xfrm>
              <a:off x="3877925" y="3100125"/>
              <a:ext cx="30300" cy="34350"/>
            </a:xfrm>
            <a:custGeom>
              <a:avLst/>
              <a:gdLst/>
              <a:ahLst/>
              <a:cxnLst/>
              <a:rect l="l" t="t" r="r" b="b"/>
              <a:pathLst>
                <a:path w="1212" h="1374" extrusionOk="0">
                  <a:moveTo>
                    <a:pt x="1127" y="1"/>
                  </a:moveTo>
                  <a:cubicBezTo>
                    <a:pt x="1106" y="1"/>
                    <a:pt x="1084" y="10"/>
                    <a:pt x="1069" y="30"/>
                  </a:cubicBezTo>
                  <a:cubicBezTo>
                    <a:pt x="910" y="252"/>
                    <a:pt x="736" y="474"/>
                    <a:pt x="562" y="696"/>
                  </a:cubicBezTo>
                  <a:cubicBezTo>
                    <a:pt x="388" y="886"/>
                    <a:pt x="198" y="1060"/>
                    <a:pt x="39" y="1250"/>
                  </a:cubicBezTo>
                  <a:cubicBezTo>
                    <a:pt x="1" y="1302"/>
                    <a:pt x="35" y="1374"/>
                    <a:pt x="83" y="1374"/>
                  </a:cubicBezTo>
                  <a:cubicBezTo>
                    <a:pt x="94" y="1374"/>
                    <a:pt x="106" y="1370"/>
                    <a:pt x="118" y="1361"/>
                  </a:cubicBezTo>
                  <a:cubicBezTo>
                    <a:pt x="562" y="1076"/>
                    <a:pt x="910" y="553"/>
                    <a:pt x="1180" y="94"/>
                  </a:cubicBezTo>
                  <a:cubicBezTo>
                    <a:pt x="1212" y="40"/>
                    <a:pt x="1172" y="1"/>
                    <a:pt x="1127" y="1"/>
                  </a:cubicBez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57" name="Google Shape;4989;p50"/>
          <p:cNvSpPr txBox="1"/>
          <p:nvPr/>
        </p:nvSpPr>
        <p:spPr>
          <a:xfrm>
            <a:off x="5486270" y="2558445"/>
            <a:ext cx="2350800" cy="473700"/>
          </a:xfrm>
          <a:prstGeom prst="rect">
            <a:avLst/>
          </a:prstGeom>
          <a:noFill/>
          <a:ln>
            <a:noFill/>
          </a:ln>
        </p:spPr>
        <p:txBody>
          <a:bodyPr spcFirstLastPara="1" wrap="square" lIns="0" tIns="0" rIns="0" bIns="0" anchor="t" anchorCtr="0">
            <a:noAutofit/>
          </a:bodyPr>
          <a:lstStyle/>
          <a:p>
            <a:pPr marL="0" lvl="0" indent="0" rtl="0">
              <a:spcBef>
                <a:spcPts val="0"/>
              </a:spcBef>
              <a:spcAft>
                <a:spcPts val="0"/>
              </a:spcAft>
              <a:buNone/>
            </a:pPr>
            <a:r>
              <a:rPr sz="2000" smtClean="0">
                <a:solidFill>
                  <a:srgbClr val="000000"/>
                </a:solidFill>
                <a:latin typeface="Aguardiente" pitchFamily="50" charset="0"/>
                <a:ea typeface="Mallanna"/>
                <a:cs typeface="Mallanna"/>
                <a:sym typeface="Mallanna"/>
              </a:rPr>
              <a:t>Mengundang Narasumber</a:t>
            </a:r>
            <a:endParaRPr sz="2000">
              <a:solidFill>
                <a:srgbClr val="000000"/>
              </a:solidFill>
              <a:latin typeface="Aguardiente" pitchFamily="50" charset="0"/>
              <a:ea typeface="Mallanna"/>
              <a:cs typeface="Mallanna"/>
              <a:sym typeface="Mallanna"/>
            </a:endParaRPr>
          </a:p>
        </p:txBody>
      </p:sp>
      <p:sp>
        <p:nvSpPr>
          <p:cNvPr id="1058" name="Google Shape;4989;p50"/>
          <p:cNvSpPr txBox="1"/>
          <p:nvPr/>
        </p:nvSpPr>
        <p:spPr>
          <a:xfrm>
            <a:off x="1862322" y="3613371"/>
            <a:ext cx="2350800" cy="473700"/>
          </a:xfrm>
          <a:prstGeom prst="rect">
            <a:avLst/>
          </a:prstGeom>
          <a:noFill/>
          <a:ln>
            <a:noFill/>
          </a:ln>
        </p:spPr>
        <p:txBody>
          <a:bodyPr spcFirstLastPara="1" wrap="square" lIns="0" tIns="0" rIns="0" bIns="0" anchor="t" anchorCtr="0">
            <a:noAutofit/>
          </a:bodyPr>
          <a:lstStyle/>
          <a:p>
            <a:r>
              <a:rPr lang="en-US" sz="2000" i="1" dirty="0" smtClean="0">
                <a:latin typeface="Aguardiente" pitchFamily="50" charset="0"/>
              </a:rPr>
              <a:t>Field trip </a:t>
            </a:r>
            <a:r>
              <a:rPr lang="en-US" sz="2000" dirty="0" err="1" smtClean="0">
                <a:latin typeface="Aguardiente" pitchFamily="50" charset="0"/>
              </a:rPr>
              <a:t>atau</a:t>
            </a:r>
            <a:r>
              <a:rPr lang="en-US" sz="2000" dirty="0" smtClean="0">
                <a:latin typeface="Aguardiente" pitchFamily="50" charset="0"/>
              </a:rPr>
              <a:t> </a:t>
            </a:r>
            <a:r>
              <a:rPr lang="en-US" sz="2000" dirty="0" err="1" smtClean="0">
                <a:latin typeface="Aguardiente" pitchFamily="50" charset="0"/>
              </a:rPr>
              <a:t>karyawisata</a:t>
            </a:r>
            <a:endParaRPr lang="id-ID" sz="2000" dirty="0" smtClean="0">
              <a:latin typeface="Aguardiente" pitchFamily="50" charset="0"/>
            </a:endParaRPr>
          </a:p>
          <a:p>
            <a:pPr marL="0" lvl="0" indent="0" algn="ctr" rtl="0">
              <a:spcBef>
                <a:spcPts val="0"/>
              </a:spcBef>
              <a:spcAft>
                <a:spcPts val="0"/>
              </a:spcAft>
              <a:buNone/>
            </a:pPr>
            <a:endParaRPr sz="1600">
              <a:solidFill>
                <a:srgbClr val="000000"/>
              </a:solidFill>
              <a:latin typeface="Mallanna"/>
              <a:ea typeface="Mallanna"/>
              <a:cs typeface="Mallanna"/>
              <a:sym typeface="Mallanna"/>
            </a:endParaRPr>
          </a:p>
        </p:txBody>
      </p:sp>
      <p:sp>
        <p:nvSpPr>
          <p:cNvPr id="1059" name="Google Shape;4989;p50"/>
          <p:cNvSpPr txBox="1"/>
          <p:nvPr/>
        </p:nvSpPr>
        <p:spPr>
          <a:xfrm>
            <a:off x="1907839" y="1687588"/>
            <a:ext cx="2350800" cy="473700"/>
          </a:xfrm>
          <a:prstGeom prst="rect">
            <a:avLst/>
          </a:prstGeom>
          <a:noFill/>
          <a:ln>
            <a:noFill/>
          </a:ln>
        </p:spPr>
        <p:txBody>
          <a:bodyPr spcFirstLastPara="1" wrap="square" lIns="0" tIns="0" rIns="0" bIns="0" anchor="t" anchorCtr="0">
            <a:noAutofit/>
          </a:bodyPr>
          <a:lstStyle/>
          <a:p>
            <a:r>
              <a:rPr lang="en-US" sz="2000" dirty="0" err="1" smtClean="0">
                <a:latin typeface="Aguardiente" pitchFamily="50" charset="0"/>
              </a:rPr>
              <a:t>Surve</a:t>
            </a:r>
            <a:r>
              <a:rPr lang="id-ID" sz="2000" dirty="0" smtClean="0">
                <a:latin typeface="Aguardiente" pitchFamily="50" charset="0"/>
              </a:rPr>
              <a:t>y</a:t>
            </a:r>
            <a:endParaRPr lang="id-ID" sz="2000" dirty="0" smtClean="0">
              <a:latin typeface="Aguardiente" pitchFamily="50" charset="0"/>
            </a:endParaRPr>
          </a:p>
        </p:txBody>
      </p:sp>
      <p:sp>
        <p:nvSpPr>
          <p:cNvPr id="1060" name="Google Shape;4989;p50"/>
          <p:cNvSpPr txBox="1"/>
          <p:nvPr/>
        </p:nvSpPr>
        <p:spPr>
          <a:xfrm>
            <a:off x="5500124" y="3557951"/>
            <a:ext cx="2350800" cy="473700"/>
          </a:xfrm>
          <a:prstGeom prst="rect">
            <a:avLst/>
          </a:prstGeom>
          <a:noFill/>
          <a:ln>
            <a:noFill/>
          </a:ln>
        </p:spPr>
        <p:txBody>
          <a:bodyPr spcFirstLastPara="1" wrap="square" lIns="0" tIns="0" rIns="0" bIns="0" anchor="t" anchorCtr="0">
            <a:noAutofit/>
          </a:bodyPr>
          <a:lstStyle/>
          <a:p>
            <a:r>
              <a:rPr lang="en-US" sz="2000" dirty="0" err="1" smtClean="0">
                <a:latin typeface="Aguardiente" pitchFamily="50" charset="0"/>
              </a:rPr>
              <a:t>Proyek</a:t>
            </a:r>
            <a:r>
              <a:rPr lang="en-US" sz="2000" dirty="0" smtClean="0">
                <a:latin typeface="Aguardiente" pitchFamily="50" charset="0"/>
              </a:rPr>
              <a:t> </a:t>
            </a:r>
            <a:r>
              <a:rPr lang="en-US" sz="2000" dirty="0" err="1" smtClean="0">
                <a:latin typeface="Aguardiente" pitchFamily="50" charset="0"/>
              </a:rPr>
              <a:t>Pelayanan</a:t>
            </a:r>
            <a:r>
              <a:rPr lang="en-US" sz="2000" dirty="0" smtClean="0">
                <a:latin typeface="Aguardiente" pitchFamily="50" charset="0"/>
              </a:rPr>
              <a:t> </a:t>
            </a:r>
            <a:r>
              <a:rPr lang="en-US" sz="2000" dirty="0" err="1" smtClean="0">
                <a:latin typeface="Aguardiente" pitchFamily="50" charset="0"/>
              </a:rPr>
              <a:t>dan</a:t>
            </a:r>
            <a:r>
              <a:rPr lang="en-US" sz="2000" dirty="0" smtClean="0">
                <a:latin typeface="Aguardiente" pitchFamily="50" charset="0"/>
              </a:rPr>
              <a:t> </a:t>
            </a:r>
            <a:r>
              <a:rPr lang="en-US" sz="2000" dirty="0" err="1" smtClean="0">
                <a:latin typeface="Aguardiente" pitchFamily="50" charset="0"/>
              </a:rPr>
              <a:t>Pengabdian</a:t>
            </a:r>
            <a:r>
              <a:rPr lang="en-US" sz="2000" dirty="0" smtClean="0">
                <a:latin typeface="Aguardiente" pitchFamily="50" charset="0"/>
              </a:rPr>
              <a:t> </a:t>
            </a:r>
            <a:r>
              <a:rPr lang="en-US" sz="2000" dirty="0" err="1" smtClean="0">
                <a:latin typeface="Aguardiente" pitchFamily="50" charset="0"/>
              </a:rPr>
              <a:t>pada</a:t>
            </a:r>
            <a:r>
              <a:rPr lang="en-US" sz="2000" dirty="0" smtClean="0">
                <a:latin typeface="Aguardiente" pitchFamily="50" charset="0"/>
              </a:rPr>
              <a:t> </a:t>
            </a:r>
            <a:r>
              <a:rPr lang="en-US" sz="2000" dirty="0" err="1" smtClean="0">
                <a:latin typeface="Aguardiente" pitchFamily="50" charset="0"/>
              </a:rPr>
              <a:t>Masyarakat</a:t>
            </a:r>
            <a:endParaRPr lang="id-ID" sz="2000" dirty="0" smtClean="0">
              <a:latin typeface="Aguardiente" pitchFamily="50" charset="0"/>
            </a:endParaRPr>
          </a:p>
          <a:p>
            <a:pPr marL="0" lvl="0" indent="0" algn="ctr" rtl="0">
              <a:spcBef>
                <a:spcPts val="0"/>
              </a:spcBef>
              <a:spcAft>
                <a:spcPts val="0"/>
              </a:spcAft>
              <a:buNone/>
            </a:pPr>
            <a:endParaRPr sz="1600">
              <a:solidFill>
                <a:srgbClr val="000000"/>
              </a:solidFill>
              <a:latin typeface="Mallanna"/>
              <a:ea typeface="Mallanna"/>
              <a:cs typeface="Mallanna"/>
              <a:sym typeface="Mallanna"/>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274"/>
        <p:cNvGrpSpPr/>
        <p:nvPr/>
      </p:nvGrpSpPr>
      <p:grpSpPr>
        <a:xfrm>
          <a:off x="0" y="0"/>
          <a:ext cx="0" cy="0"/>
          <a:chOff x="0" y="0"/>
          <a:chExt cx="0" cy="0"/>
        </a:xfrm>
      </p:grpSpPr>
      <p:sp>
        <p:nvSpPr>
          <p:cNvPr id="2275" name="Google Shape;2275;p41"/>
          <p:cNvSpPr txBox="1">
            <a:spLocks noGrp="1"/>
          </p:cNvSpPr>
          <p:nvPr>
            <p:ph type="ctrTitle"/>
          </p:nvPr>
        </p:nvSpPr>
        <p:spPr>
          <a:xfrm>
            <a:off x="511255" y="0"/>
            <a:ext cx="6340808" cy="2196935"/>
          </a:xfrm>
          <a:prstGeom prst="rect">
            <a:avLst/>
          </a:prstGeom>
        </p:spPr>
        <p:txBody>
          <a:bodyPr spcFirstLastPara="1" wrap="square" lIns="0" tIns="0" rIns="0" bIns="0" anchor="b" anchorCtr="0">
            <a:noAutofit/>
          </a:bodyPr>
          <a:lstStyle/>
          <a:p>
            <a:pPr>
              <a:buClr>
                <a:schemeClr val="dk1"/>
              </a:buClr>
              <a:buSzPts val="1100"/>
            </a:pPr>
            <a:r>
              <a:rPr lang="en-US" sz="4000" dirty="0" err="1" smtClean="0"/>
              <a:t>Tujuan</a:t>
            </a:r>
            <a:r>
              <a:rPr lang="en-US" sz="4000" dirty="0" smtClean="0"/>
              <a:t> </a:t>
            </a:r>
            <a:r>
              <a:rPr lang="en-US" sz="4000" dirty="0" err="1" smtClean="0"/>
              <a:t>Lingkungan</a:t>
            </a:r>
            <a:r>
              <a:rPr lang="en-US" sz="4000" dirty="0" smtClean="0"/>
              <a:t> </a:t>
            </a:r>
            <a:r>
              <a:rPr lang="en-US" sz="4000" dirty="0" err="1" smtClean="0"/>
              <a:t>Sebagai</a:t>
            </a:r>
            <a:r>
              <a:rPr lang="en-US" sz="4000" dirty="0" smtClean="0"/>
              <a:t> </a:t>
            </a:r>
            <a:r>
              <a:rPr lang="en-US" sz="4000" dirty="0" err="1" smtClean="0"/>
              <a:t>Sumber</a:t>
            </a:r>
            <a:r>
              <a:rPr lang="en-US" sz="4000" dirty="0" smtClean="0"/>
              <a:t> </a:t>
            </a:r>
            <a:r>
              <a:rPr lang="en-US" sz="4000" dirty="0" err="1" smtClean="0"/>
              <a:t>Belajar</a:t>
            </a:r>
            <a:r>
              <a:rPr lang="id-ID" sz="4000" dirty="0" smtClean="0"/>
              <a:t/>
            </a:r>
            <a:br>
              <a:rPr lang="id-ID" sz="4000" dirty="0" smtClean="0"/>
            </a:br>
            <a:endParaRPr sz="4000"/>
          </a:p>
        </p:txBody>
      </p:sp>
      <p:sp>
        <p:nvSpPr>
          <p:cNvPr id="2276" name="Google Shape;2276;p41"/>
          <p:cNvSpPr txBox="1">
            <a:spLocks noGrp="1"/>
          </p:cNvSpPr>
          <p:nvPr>
            <p:ph type="subTitle" idx="1"/>
          </p:nvPr>
        </p:nvSpPr>
        <p:spPr>
          <a:xfrm>
            <a:off x="1827803" y="1939387"/>
            <a:ext cx="5867408" cy="1282500"/>
          </a:xfrm>
          <a:prstGeom prst="rect">
            <a:avLst/>
          </a:prstGeom>
        </p:spPr>
        <p:txBody>
          <a:bodyPr spcFirstLastPara="1" wrap="square" lIns="0" tIns="0" rIns="0" bIns="0" anchor="t" anchorCtr="0">
            <a:noAutofit/>
          </a:bodyPr>
          <a:lstStyle/>
          <a:p>
            <a:pPr lvl="0" algn="l">
              <a:buAutoNum type="arabicPeriod"/>
            </a:pPr>
            <a:r>
              <a:rPr lang="id-ID" sz="1400" dirty="0" smtClean="0"/>
              <a:t>Supaya </a:t>
            </a:r>
            <a:r>
              <a:rPr lang="id-ID" sz="1400" dirty="0" smtClean="0"/>
              <a:t>kegiatan belajar-mengajar lebih menarik dan tidak </a:t>
            </a:r>
            <a:r>
              <a:rPr lang="id-ID" sz="1400" dirty="0" smtClean="0"/>
              <a:t>membosankan.</a:t>
            </a:r>
          </a:p>
          <a:p>
            <a:pPr lvl="0" algn="l">
              <a:buAutoNum type="arabicPeriod"/>
            </a:pPr>
            <a:r>
              <a:rPr lang="id-ID" sz="1400" dirty="0" smtClean="0"/>
              <a:t>Supaya </a:t>
            </a:r>
            <a:r>
              <a:rPr lang="id-ID" sz="1400" dirty="0" smtClean="0"/>
              <a:t>hakikat belajar akan lebih bermakna sebab siswa dihadapkan pada keadaan yang </a:t>
            </a:r>
            <a:r>
              <a:rPr lang="id-ID" sz="1400" dirty="0" smtClean="0"/>
              <a:t>sebenarnya.</a:t>
            </a:r>
          </a:p>
          <a:p>
            <a:pPr lvl="0" algn="l">
              <a:buAutoNum type="arabicPeriod"/>
            </a:pPr>
            <a:r>
              <a:rPr lang="id-ID" sz="1400" dirty="0" smtClean="0"/>
              <a:t>Supaya </a:t>
            </a:r>
            <a:r>
              <a:rPr lang="id-ID" sz="1400" dirty="0" smtClean="0"/>
              <a:t>bahan-bahan yang dapat dipelajari lebih kaya dan lebih aktual sehingga kebenarannya lebih </a:t>
            </a:r>
            <a:r>
              <a:rPr lang="id-ID" sz="1400" dirty="0" smtClean="0"/>
              <a:t>akurat.</a:t>
            </a:r>
          </a:p>
          <a:p>
            <a:pPr lvl="0" algn="l">
              <a:buAutoNum type="arabicPeriod"/>
            </a:pPr>
            <a:r>
              <a:rPr lang="id-ID" sz="1400" dirty="0" smtClean="0"/>
              <a:t>Supaya </a:t>
            </a:r>
            <a:r>
              <a:rPr lang="id-ID" sz="1400" dirty="0" smtClean="0"/>
              <a:t>kegiatan siswa lebih komprehensif dan lebih aktif sebab dapat dilakukan dengan cara seperti wawancara, mengamati, dan </a:t>
            </a:r>
            <a:r>
              <a:rPr lang="id-ID" sz="1400" dirty="0" smtClean="0"/>
              <a:t>lain-lain.</a:t>
            </a:r>
          </a:p>
          <a:p>
            <a:pPr lvl="0" algn="l">
              <a:buAutoNum type="arabicPeriod"/>
            </a:pPr>
            <a:r>
              <a:rPr lang="id-ID" sz="1400" dirty="0" smtClean="0"/>
              <a:t>Supaya </a:t>
            </a:r>
            <a:r>
              <a:rPr lang="id-ID" sz="1400" dirty="0" smtClean="0"/>
              <a:t>sumber belajar lebih kaya disebabkan lingkungan yang dipelajari beraneka </a:t>
            </a:r>
            <a:r>
              <a:rPr lang="id-ID" sz="1400" dirty="0" smtClean="0"/>
              <a:t>ragam.</a:t>
            </a:r>
          </a:p>
          <a:p>
            <a:pPr lvl="0" algn="l">
              <a:buAutoNum type="arabicPeriod"/>
            </a:pPr>
            <a:r>
              <a:rPr lang="id-ID" sz="1400" dirty="0" smtClean="0"/>
              <a:t>Supaya </a:t>
            </a:r>
            <a:r>
              <a:rPr lang="id-ID" sz="1400" dirty="0" smtClean="0"/>
              <a:t>siswa dapat memahami dan mengahayati aspek yang ada dilingkungannya.</a:t>
            </a:r>
          </a:p>
          <a:p>
            <a:pPr marL="0" lvl="0" indent="0" algn="l" rtl="0">
              <a:spcBef>
                <a:spcPts val="0"/>
              </a:spcBef>
              <a:spcAft>
                <a:spcPts val="0"/>
              </a:spcAft>
              <a:buClr>
                <a:schemeClr val="dk1"/>
              </a:buClr>
              <a:buSzPts val="1100"/>
              <a:buFont typeface="Arial"/>
              <a:buNone/>
            </a:pPr>
            <a:endParaRPr sz="1400"/>
          </a:p>
        </p:txBody>
      </p:sp>
      <p:sp>
        <p:nvSpPr>
          <p:cNvPr id="2277" name="Google Shape;2277;p41"/>
          <p:cNvSpPr/>
          <p:nvPr/>
        </p:nvSpPr>
        <p:spPr>
          <a:xfrm rot="-10129201" flipH="1">
            <a:off x="-186643" y="3014459"/>
            <a:ext cx="1453453" cy="2199505"/>
          </a:xfrm>
          <a:custGeom>
            <a:avLst/>
            <a:gdLst/>
            <a:ahLst/>
            <a:cxnLst/>
            <a:rect l="l" t="t" r="r" b="b"/>
            <a:pathLst>
              <a:path w="47684" h="72160" extrusionOk="0">
                <a:moveTo>
                  <a:pt x="37806" y="0"/>
                </a:moveTo>
                <a:lnTo>
                  <a:pt x="37655" y="101"/>
                </a:lnTo>
                <a:lnTo>
                  <a:pt x="37630" y="201"/>
                </a:lnTo>
                <a:lnTo>
                  <a:pt x="37454" y="1394"/>
                </a:lnTo>
                <a:lnTo>
                  <a:pt x="37153" y="3791"/>
                </a:lnTo>
                <a:lnTo>
                  <a:pt x="37028" y="4996"/>
                </a:lnTo>
                <a:lnTo>
                  <a:pt x="36789" y="5887"/>
                </a:lnTo>
                <a:lnTo>
                  <a:pt x="36262" y="7644"/>
                </a:lnTo>
                <a:lnTo>
                  <a:pt x="35923" y="8510"/>
                </a:lnTo>
                <a:lnTo>
                  <a:pt x="35672" y="9113"/>
                </a:lnTo>
                <a:lnTo>
                  <a:pt x="35107" y="10280"/>
                </a:lnTo>
                <a:lnTo>
                  <a:pt x="34480" y="11410"/>
                </a:lnTo>
                <a:lnTo>
                  <a:pt x="33789" y="12514"/>
                </a:lnTo>
                <a:lnTo>
                  <a:pt x="33413" y="13054"/>
                </a:lnTo>
                <a:lnTo>
                  <a:pt x="32898" y="13757"/>
                </a:lnTo>
                <a:lnTo>
                  <a:pt x="31769" y="15062"/>
                </a:lnTo>
                <a:lnTo>
                  <a:pt x="30538" y="16267"/>
                </a:lnTo>
                <a:lnTo>
                  <a:pt x="29221" y="17372"/>
                </a:lnTo>
                <a:lnTo>
                  <a:pt x="28530" y="17886"/>
                </a:lnTo>
                <a:lnTo>
                  <a:pt x="27790" y="18275"/>
                </a:lnTo>
                <a:lnTo>
                  <a:pt x="26296" y="18991"/>
                </a:lnTo>
                <a:lnTo>
                  <a:pt x="24777" y="19593"/>
                </a:lnTo>
                <a:lnTo>
                  <a:pt x="23221" y="20121"/>
                </a:lnTo>
                <a:lnTo>
                  <a:pt x="21639" y="20560"/>
                </a:lnTo>
                <a:lnTo>
                  <a:pt x="20033" y="20936"/>
                </a:lnTo>
                <a:lnTo>
                  <a:pt x="17598" y="21388"/>
                </a:lnTo>
                <a:lnTo>
                  <a:pt x="15941" y="21614"/>
                </a:lnTo>
                <a:lnTo>
                  <a:pt x="14874" y="21752"/>
                </a:lnTo>
                <a:lnTo>
                  <a:pt x="13807" y="21903"/>
                </a:lnTo>
                <a:lnTo>
                  <a:pt x="13418" y="21664"/>
                </a:lnTo>
                <a:lnTo>
                  <a:pt x="12565" y="21338"/>
                </a:lnTo>
                <a:lnTo>
                  <a:pt x="11661" y="21187"/>
                </a:lnTo>
                <a:lnTo>
                  <a:pt x="10757" y="21225"/>
                </a:lnTo>
                <a:lnTo>
                  <a:pt x="10305" y="21313"/>
                </a:lnTo>
                <a:lnTo>
                  <a:pt x="10556" y="21351"/>
                </a:lnTo>
                <a:lnTo>
                  <a:pt x="11058" y="21489"/>
                </a:lnTo>
                <a:lnTo>
                  <a:pt x="11799" y="21752"/>
                </a:lnTo>
                <a:lnTo>
                  <a:pt x="12301" y="21903"/>
                </a:lnTo>
                <a:lnTo>
                  <a:pt x="12627" y="21978"/>
                </a:lnTo>
                <a:lnTo>
                  <a:pt x="12966" y="22028"/>
                </a:lnTo>
                <a:lnTo>
                  <a:pt x="11774" y="22229"/>
                </a:lnTo>
                <a:lnTo>
                  <a:pt x="10017" y="22631"/>
                </a:lnTo>
                <a:lnTo>
                  <a:pt x="8874" y="22970"/>
                </a:lnTo>
                <a:lnTo>
                  <a:pt x="7757" y="23384"/>
                </a:lnTo>
                <a:lnTo>
                  <a:pt x="6678" y="23873"/>
                </a:lnTo>
                <a:lnTo>
                  <a:pt x="5636" y="24463"/>
                </a:lnTo>
                <a:lnTo>
                  <a:pt x="4645" y="25154"/>
                </a:lnTo>
                <a:lnTo>
                  <a:pt x="4168" y="25543"/>
                </a:lnTo>
                <a:lnTo>
                  <a:pt x="4130" y="25580"/>
                </a:lnTo>
                <a:lnTo>
                  <a:pt x="4130" y="25668"/>
                </a:lnTo>
                <a:lnTo>
                  <a:pt x="4168" y="25744"/>
                </a:lnTo>
                <a:lnTo>
                  <a:pt x="4255" y="25756"/>
                </a:lnTo>
                <a:lnTo>
                  <a:pt x="4293" y="25731"/>
                </a:lnTo>
                <a:lnTo>
                  <a:pt x="4858" y="25292"/>
                </a:lnTo>
                <a:lnTo>
                  <a:pt x="6038" y="24526"/>
                </a:lnTo>
                <a:lnTo>
                  <a:pt x="7255" y="23911"/>
                </a:lnTo>
                <a:lnTo>
                  <a:pt x="8523" y="23434"/>
                </a:lnTo>
                <a:lnTo>
                  <a:pt x="9176" y="23233"/>
                </a:lnTo>
                <a:lnTo>
                  <a:pt x="8900" y="23422"/>
                </a:lnTo>
                <a:lnTo>
                  <a:pt x="8360" y="23886"/>
                </a:lnTo>
                <a:lnTo>
                  <a:pt x="7883" y="24388"/>
                </a:lnTo>
                <a:lnTo>
                  <a:pt x="7544" y="24890"/>
                </a:lnTo>
                <a:lnTo>
                  <a:pt x="7444" y="25129"/>
                </a:lnTo>
                <a:lnTo>
                  <a:pt x="8222" y="24627"/>
                </a:lnTo>
                <a:lnTo>
                  <a:pt x="9025" y="24175"/>
                </a:lnTo>
                <a:lnTo>
                  <a:pt x="9376" y="23936"/>
                </a:lnTo>
                <a:lnTo>
                  <a:pt x="9841" y="23497"/>
                </a:lnTo>
                <a:lnTo>
                  <a:pt x="10092" y="23145"/>
                </a:lnTo>
                <a:lnTo>
                  <a:pt x="10180" y="22957"/>
                </a:lnTo>
                <a:lnTo>
                  <a:pt x="11058" y="22769"/>
                </a:lnTo>
                <a:lnTo>
                  <a:pt x="12841" y="22455"/>
                </a:lnTo>
                <a:lnTo>
                  <a:pt x="15552" y="22104"/>
                </a:lnTo>
                <a:lnTo>
                  <a:pt x="17359" y="21865"/>
                </a:lnTo>
                <a:lnTo>
                  <a:pt x="18928" y="21627"/>
                </a:lnTo>
                <a:lnTo>
                  <a:pt x="21250" y="21162"/>
                </a:lnTo>
                <a:lnTo>
                  <a:pt x="22794" y="20786"/>
                </a:lnTo>
                <a:lnTo>
                  <a:pt x="23547" y="20560"/>
                </a:lnTo>
                <a:lnTo>
                  <a:pt x="24212" y="20372"/>
                </a:lnTo>
                <a:lnTo>
                  <a:pt x="24890" y="20158"/>
                </a:lnTo>
                <a:lnTo>
                  <a:pt x="22229" y="21577"/>
                </a:lnTo>
                <a:lnTo>
                  <a:pt x="18213" y="23735"/>
                </a:lnTo>
                <a:lnTo>
                  <a:pt x="16292" y="24915"/>
                </a:lnTo>
                <a:lnTo>
                  <a:pt x="15050" y="25769"/>
                </a:lnTo>
                <a:lnTo>
                  <a:pt x="14460" y="26221"/>
                </a:lnTo>
                <a:lnTo>
                  <a:pt x="13983" y="26145"/>
                </a:lnTo>
                <a:lnTo>
                  <a:pt x="13644" y="26083"/>
                </a:lnTo>
                <a:lnTo>
                  <a:pt x="13293" y="26045"/>
                </a:lnTo>
                <a:lnTo>
                  <a:pt x="12565" y="26108"/>
                </a:lnTo>
                <a:lnTo>
                  <a:pt x="11874" y="26321"/>
                </a:lnTo>
                <a:lnTo>
                  <a:pt x="11209" y="26647"/>
                </a:lnTo>
                <a:lnTo>
                  <a:pt x="10908" y="26861"/>
                </a:lnTo>
                <a:lnTo>
                  <a:pt x="10908" y="26861"/>
                </a:lnTo>
                <a:lnTo>
                  <a:pt x="11347" y="26848"/>
                </a:lnTo>
                <a:lnTo>
                  <a:pt x="12201" y="26999"/>
                </a:lnTo>
                <a:lnTo>
                  <a:pt x="12640" y="27062"/>
                </a:lnTo>
                <a:lnTo>
                  <a:pt x="13042" y="27099"/>
                </a:lnTo>
                <a:lnTo>
                  <a:pt x="13443" y="27062"/>
                </a:lnTo>
                <a:lnTo>
                  <a:pt x="13029" y="27426"/>
                </a:lnTo>
                <a:lnTo>
                  <a:pt x="12213" y="28216"/>
                </a:lnTo>
                <a:lnTo>
                  <a:pt x="11460" y="29057"/>
                </a:lnTo>
                <a:lnTo>
                  <a:pt x="10745" y="29961"/>
                </a:lnTo>
                <a:lnTo>
                  <a:pt x="10418" y="30438"/>
                </a:lnTo>
                <a:lnTo>
                  <a:pt x="10393" y="30501"/>
                </a:lnTo>
                <a:lnTo>
                  <a:pt x="10481" y="30576"/>
                </a:lnTo>
                <a:lnTo>
                  <a:pt x="10531" y="30538"/>
                </a:lnTo>
                <a:lnTo>
                  <a:pt x="11008" y="29923"/>
                </a:lnTo>
                <a:lnTo>
                  <a:pt x="12037" y="28769"/>
                </a:lnTo>
                <a:lnTo>
                  <a:pt x="13142" y="27727"/>
                </a:lnTo>
                <a:lnTo>
                  <a:pt x="14309" y="26773"/>
                </a:lnTo>
                <a:lnTo>
                  <a:pt x="14912" y="26321"/>
                </a:lnTo>
                <a:lnTo>
                  <a:pt x="14962" y="26296"/>
                </a:lnTo>
                <a:lnTo>
                  <a:pt x="14949" y="26296"/>
                </a:lnTo>
                <a:lnTo>
                  <a:pt x="15564" y="25869"/>
                </a:lnTo>
                <a:lnTo>
                  <a:pt x="16807" y="25066"/>
                </a:lnTo>
                <a:lnTo>
                  <a:pt x="18753" y="23936"/>
                </a:lnTo>
                <a:lnTo>
                  <a:pt x="20070" y="23233"/>
                </a:lnTo>
                <a:lnTo>
                  <a:pt x="20070" y="23233"/>
                </a:lnTo>
                <a:lnTo>
                  <a:pt x="19681" y="23710"/>
                </a:lnTo>
                <a:lnTo>
                  <a:pt x="18991" y="24752"/>
                </a:lnTo>
                <a:lnTo>
                  <a:pt x="18389" y="25869"/>
                </a:lnTo>
                <a:lnTo>
                  <a:pt x="17912" y="26961"/>
                </a:lnTo>
                <a:lnTo>
                  <a:pt x="17711" y="27488"/>
                </a:lnTo>
                <a:lnTo>
                  <a:pt x="17548" y="27928"/>
                </a:lnTo>
                <a:lnTo>
                  <a:pt x="17297" y="28844"/>
                </a:lnTo>
                <a:lnTo>
                  <a:pt x="17008" y="30250"/>
                </a:lnTo>
                <a:lnTo>
                  <a:pt x="16631" y="32120"/>
                </a:lnTo>
                <a:lnTo>
                  <a:pt x="16230" y="33475"/>
                </a:lnTo>
                <a:lnTo>
                  <a:pt x="15853" y="34342"/>
                </a:lnTo>
                <a:lnTo>
                  <a:pt x="15615" y="34743"/>
                </a:lnTo>
                <a:lnTo>
                  <a:pt x="15602" y="34781"/>
                </a:lnTo>
                <a:lnTo>
                  <a:pt x="15677" y="34831"/>
                </a:lnTo>
                <a:lnTo>
                  <a:pt x="15702" y="34806"/>
                </a:lnTo>
                <a:lnTo>
                  <a:pt x="15916" y="34505"/>
                </a:lnTo>
                <a:lnTo>
                  <a:pt x="16280" y="33865"/>
                </a:lnTo>
                <a:lnTo>
                  <a:pt x="16707" y="32873"/>
                </a:lnTo>
                <a:lnTo>
                  <a:pt x="17284" y="30752"/>
                </a:lnTo>
                <a:lnTo>
                  <a:pt x="17623" y="29321"/>
                </a:lnTo>
                <a:lnTo>
                  <a:pt x="17686" y="29798"/>
                </a:lnTo>
                <a:lnTo>
                  <a:pt x="17773" y="30250"/>
                </a:lnTo>
                <a:lnTo>
                  <a:pt x="18125" y="31555"/>
                </a:lnTo>
                <a:lnTo>
                  <a:pt x="18564" y="33187"/>
                </a:lnTo>
                <a:lnTo>
                  <a:pt x="18665" y="33839"/>
                </a:lnTo>
                <a:lnTo>
                  <a:pt x="18702" y="34505"/>
                </a:lnTo>
                <a:lnTo>
                  <a:pt x="18627" y="35182"/>
                </a:lnTo>
                <a:lnTo>
                  <a:pt x="18552" y="35521"/>
                </a:lnTo>
                <a:lnTo>
                  <a:pt x="18552" y="35559"/>
                </a:lnTo>
                <a:lnTo>
                  <a:pt x="18614" y="35584"/>
                </a:lnTo>
                <a:lnTo>
                  <a:pt x="18640" y="35546"/>
                </a:lnTo>
                <a:lnTo>
                  <a:pt x="18790" y="35145"/>
                </a:lnTo>
                <a:lnTo>
                  <a:pt x="18953" y="34316"/>
                </a:lnTo>
                <a:lnTo>
                  <a:pt x="18953" y="33475"/>
                </a:lnTo>
                <a:lnTo>
                  <a:pt x="18828" y="32647"/>
                </a:lnTo>
                <a:lnTo>
                  <a:pt x="18727" y="32220"/>
                </a:lnTo>
                <a:lnTo>
                  <a:pt x="18464" y="31229"/>
                </a:lnTo>
                <a:lnTo>
                  <a:pt x="18200" y="30237"/>
                </a:lnTo>
                <a:lnTo>
                  <a:pt x="18338" y="30551"/>
                </a:lnTo>
                <a:lnTo>
                  <a:pt x="18527" y="30840"/>
                </a:lnTo>
                <a:lnTo>
                  <a:pt x="18803" y="31229"/>
                </a:lnTo>
                <a:lnTo>
                  <a:pt x="19493" y="31869"/>
                </a:lnTo>
                <a:lnTo>
                  <a:pt x="19882" y="32132"/>
                </a:lnTo>
                <a:lnTo>
                  <a:pt x="19769" y="32032"/>
                </a:lnTo>
                <a:lnTo>
                  <a:pt x="19593" y="31743"/>
                </a:lnTo>
                <a:lnTo>
                  <a:pt x="19543" y="31593"/>
                </a:lnTo>
                <a:lnTo>
                  <a:pt x="19368" y="31053"/>
                </a:lnTo>
                <a:lnTo>
                  <a:pt x="19117" y="30237"/>
                </a:lnTo>
                <a:lnTo>
                  <a:pt x="18891" y="29723"/>
                </a:lnTo>
                <a:lnTo>
                  <a:pt x="18740" y="29484"/>
                </a:lnTo>
                <a:lnTo>
                  <a:pt x="18439" y="29107"/>
                </a:lnTo>
                <a:lnTo>
                  <a:pt x="18163" y="28718"/>
                </a:lnTo>
                <a:lnTo>
                  <a:pt x="18062" y="28907"/>
                </a:lnTo>
                <a:lnTo>
                  <a:pt x="18112" y="28204"/>
                </a:lnTo>
                <a:lnTo>
                  <a:pt x="18238" y="27501"/>
                </a:lnTo>
                <a:lnTo>
                  <a:pt x="18539" y="26798"/>
                </a:lnTo>
                <a:lnTo>
                  <a:pt x="19255" y="25468"/>
                </a:lnTo>
                <a:lnTo>
                  <a:pt x="19669" y="24827"/>
                </a:lnTo>
                <a:lnTo>
                  <a:pt x="20108" y="24225"/>
                </a:lnTo>
                <a:lnTo>
                  <a:pt x="21087" y="23083"/>
                </a:lnTo>
                <a:lnTo>
                  <a:pt x="21526" y="22493"/>
                </a:lnTo>
                <a:lnTo>
                  <a:pt x="23083" y="21689"/>
                </a:lnTo>
                <a:lnTo>
                  <a:pt x="25405" y="20472"/>
                </a:lnTo>
                <a:lnTo>
                  <a:pt x="26911" y="19593"/>
                </a:lnTo>
                <a:lnTo>
                  <a:pt x="27639" y="19142"/>
                </a:lnTo>
                <a:lnTo>
                  <a:pt x="28618" y="18489"/>
                </a:lnTo>
                <a:lnTo>
                  <a:pt x="30011" y="17434"/>
                </a:lnTo>
                <a:lnTo>
                  <a:pt x="30890" y="16669"/>
                </a:lnTo>
                <a:lnTo>
                  <a:pt x="31731" y="15866"/>
                </a:lnTo>
                <a:lnTo>
                  <a:pt x="32522" y="15025"/>
                </a:lnTo>
                <a:lnTo>
                  <a:pt x="33275" y="14133"/>
                </a:lnTo>
                <a:lnTo>
                  <a:pt x="33965" y="13192"/>
                </a:lnTo>
                <a:lnTo>
                  <a:pt x="34304" y="12703"/>
                </a:lnTo>
                <a:lnTo>
                  <a:pt x="34944" y="11698"/>
                </a:lnTo>
                <a:lnTo>
                  <a:pt x="35885" y="10029"/>
                </a:lnTo>
                <a:lnTo>
                  <a:pt x="36463" y="8862"/>
                </a:lnTo>
                <a:lnTo>
                  <a:pt x="36714" y="8259"/>
                </a:lnTo>
                <a:lnTo>
                  <a:pt x="36551" y="9916"/>
                </a:lnTo>
                <a:lnTo>
                  <a:pt x="36174" y="13192"/>
                </a:lnTo>
                <a:lnTo>
                  <a:pt x="35911" y="14836"/>
                </a:lnTo>
                <a:lnTo>
                  <a:pt x="35747" y="15765"/>
                </a:lnTo>
                <a:lnTo>
                  <a:pt x="35383" y="17598"/>
                </a:lnTo>
                <a:lnTo>
                  <a:pt x="34944" y="19405"/>
                </a:lnTo>
                <a:lnTo>
                  <a:pt x="34442" y="21200"/>
                </a:lnTo>
                <a:lnTo>
                  <a:pt x="33890" y="22982"/>
                </a:lnTo>
                <a:lnTo>
                  <a:pt x="33275" y="24740"/>
                </a:lnTo>
                <a:lnTo>
                  <a:pt x="32246" y="27338"/>
                </a:lnTo>
                <a:lnTo>
                  <a:pt x="31492" y="29057"/>
                </a:lnTo>
                <a:lnTo>
                  <a:pt x="31467" y="29082"/>
                </a:lnTo>
                <a:lnTo>
                  <a:pt x="31455" y="29120"/>
                </a:lnTo>
                <a:lnTo>
                  <a:pt x="30928" y="28995"/>
                </a:lnTo>
                <a:lnTo>
                  <a:pt x="30400" y="28907"/>
                </a:lnTo>
                <a:lnTo>
                  <a:pt x="30124" y="28894"/>
                </a:lnTo>
                <a:lnTo>
                  <a:pt x="29597" y="28982"/>
                </a:lnTo>
                <a:lnTo>
                  <a:pt x="29346" y="29057"/>
                </a:lnTo>
                <a:lnTo>
                  <a:pt x="29032" y="29158"/>
                </a:lnTo>
                <a:lnTo>
                  <a:pt x="28430" y="29421"/>
                </a:lnTo>
                <a:lnTo>
                  <a:pt x="27852" y="29748"/>
                </a:lnTo>
                <a:lnTo>
                  <a:pt x="27313" y="30124"/>
                </a:lnTo>
                <a:lnTo>
                  <a:pt x="27062" y="30338"/>
                </a:lnTo>
                <a:lnTo>
                  <a:pt x="27325" y="30250"/>
                </a:lnTo>
                <a:lnTo>
                  <a:pt x="27852" y="30225"/>
                </a:lnTo>
                <a:lnTo>
                  <a:pt x="28681" y="30350"/>
                </a:lnTo>
                <a:lnTo>
                  <a:pt x="29233" y="30413"/>
                </a:lnTo>
                <a:lnTo>
                  <a:pt x="29509" y="30413"/>
                </a:lnTo>
                <a:lnTo>
                  <a:pt x="30062" y="30312"/>
                </a:lnTo>
                <a:lnTo>
                  <a:pt x="30589" y="30099"/>
                </a:lnTo>
                <a:lnTo>
                  <a:pt x="31041" y="29773"/>
                </a:lnTo>
                <a:lnTo>
                  <a:pt x="31241" y="29572"/>
                </a:lnTo>
                <a:lnTo>
                  <a:pt x="31053" y="29974"/>
                </a:lnTo>
                <a:lnTo>
                  <a:pt x="30865" y="30375"/>
                </a:lnTo>
                <a:lnTo>
                  <a:pt x="30426" y="30927"/>
                </a:lnTo>
                <a:lnTo>
                  <a:pt x="29534" y="31957"/>
                </a:lnTo>
                <a:lnTo>
                  <a:pt x="28593" y="32860"/>
                </a:lnTo>
                <a:lnTo>
                  <a:pt x="27576" y="33664"/>
                </a:lnTo>
                <a:lnTo>
                  <a:pt x="27024" y="34040"/>
                </a:lnTo>
                <a:lnTo>
                  <a:pt x="26660" y="33927"/>
                </a:lnTo>
                <a:lnTo>
                  <a:pt x="25945" y="33601"/>
                </a:lnTo>
                <a:lnTo>
                  <a:pt x="25581" y="33450"/>
                </a:lnTo>
                <a:lnTo>
                  <a:pt x="25154" y="33312"/>
                </a:lnTo>
                <a:lnTo>
                  <a:pt x="24263" y="33237"/>
                </a:lnTo>
                <a:lnTo>
                  <a:pt x="23359" y="33312"/>
                </a:lnTo>
                <a:lnTo>
                  <a:pt x="22468" y="33475"/>
                </a:lnTo>
                <a:lnTo>
                  <a:pt x="22016" y="33588"/>
                </a:lnTo>
                <a:lnTo>
                  <a:pt x="22518" y="33764"/>
                </a:lnTo>
                <a:lnTo>
                  <a:pt x="23547" y="34078"/>
                </a:lnTo>
                <a:lnTo>
                  <a:pt x="24576" y="34316"/>
                </a:lnTo>
                <a:lnTo>
                  <a:pt x="25631" y="34492"/>
                </a:lnTo>
                <a:lnTo>
                  <a:pt x="26171" y="34542"/>
                </a:lnTo>
                <a:lnTo>
                  <a:pt x="25468" y="34919"/>
                </a:lnTo>
                <a:lnTo>
                  <a:pt x="24702" y="35258"/>
                </a:lnTo>
                <a:lnTo>
                  <a:pt x="23773" y="35634"/>
                </a:lnTo>
                <a:lnTo>
                  <a:pt x="21878" y="36274"/>
                </a:lnTo>
                <a:lnTo>
                  <a:pt x="18991" y="37103"/>
                </a:lnTo>
                <a:lnTo>
                  <a:pt x="17058" y="37617"/>
                </a:lnTo>
                <a:lnTo>
                  <a:pt x="15866" y="37969"/>
                </a:lnTo>
                <a:lnTo>
                  <a:pt x="14636" y="38333"/>
                </a:lnTo>
                <a:lnTo>
                  <a:pt x="13933" y="38069"/>
                </a:lnTo>
                <a:lnTo>
                  <a:pt x="12514" y="37617"/>
                </a:lnTo>
                <a:lnTo>
                  <a:pt x="11774" y="37467"/>
                </a:lnTo>
                <a:lnTo>
                  <a:pt x="11385" y="37404"/>
                </a:lnTo>
                <a:lnTo>
                  <a:pt x="10607" y="37354"/>
                </a:lnTo>
                <a:lnTo>
                  <a:pt x="9828" y="37417"/>
                </a:lnTo>
                <a:lnTo>
                  <a:pt x="9075" y="37580"/>
                </a:lnTo>
                <a:lnTo>
                  <a:pt x="8711" y="37718"/>
                </a:lnTo>
                <a:lnTo>
                  <a:pt x="9264" y="37969"/>
                </a:lnTo>
                <a:lnTo>
                  <a:pt x="10431" y="38358"/>
                </a:lnTo>
                <a:lnTo>
                  <a:pt x="11636" y="38597"/>
                </a:lnTo>
                <a:lnTo>
                  <a:pt x="12866" y="38697"/>
                </a:lnTo>
                <a:lnTo>
                  <a:pt x="13481" y="38684"/>
                </a:lnTo>
                <a:lnTo>
                  <a:pt x="13832" y="38597"/>
                </a:lnTo>
                <a:lnTo>
                  <a:pt x="12891" y="38923"/>
                </a:lnTo>
                <a:lnTo>
                  <a:pt x="11033" y="39663"/>
                </a:lnTo>
                <a:lnTo>
                  <a:pt x="10130" y="40078"/>
                </a:lnTo>
                <a:lnTo>
                  <a:pt x="9213" y="40115"/>
                </a:lnTo>
                <a:lnTo>
                  <a:pt x="7343" y="40278"/>
                </a:lnTo>
                <a:lnTo>
                  <a:pt x="6427" y="40429"/>
                </a:lnTo>
                <a:lnTo>
                  <a:pt x="6163" y="40341"/>
                </a:lnTo>
                <a:lnTo>
                  <a:pt x="5661" y="40090"/>
                </a:lnTo>
                <a:lnTo>
                  <a:pt x="5423" y="39940"/>
                </a:lnTo>
                <a:lnTo>
                  <a:pt x="5134" y="39714"/>
                </a:lnTo>
                <a:lnTo>
                  <a:pt x="4820" y="39550"/>
                </a:lnTo>
                <a:lnTo>
                  <a:pt x="4557" y="39488"/>
                </a:lnTo>
                <a:lnTo>
                  <a:pt x="4281" y="39488"/>
                </a:lnTo>
                <a:lnTo>
                  <a:pt x="3414" y="39475"/>
                </a:lnTo>
                <a:lnTo>
                  <a:pt x="2548" y="39488"/>
                </a:lnTo>
                <a:lnTo>
                  <a:pt x="3163" y="39827"/>
                </a:lnTo>
                <a:lnTo>
                  <a:pt x="3778" y="40165"/>
                </a:lnTo>
                <a:lnTo>
                  <a:pt x="4180" y="40391"/>
                </a:lnTo>
                <a:lnTo>
                  <a:pt x="4594" y="40555"/>
                </a:lnTo>
                <a:lnTo>
                  <a:pt x="4921" y="40630"/>
                </a:lnTo>
                <a:lnTo>
                  <a:pt x="5247" y="40668"/>
                </a:lnTo>
                <a:lnTo>
                  <a:pt x="5034" y="40718"/>
                </a:lnTo>
                <a:lnTo>
                  <a:pt x="4833" y="40768"/>
                </a:lnTo>
                <a:lnTo>
                  <a:pt x="4168" y="40969"/>
                </a:lnTo>
                <a:lnTo>
                  <a:pt x="2900" y="41521"/>
                </a:lnTo>
                <a:lnTo>
                  <a:pt x="1707" y="42224"/>
                </a:lnTo>
                <a:lnTo>
                  <a:pt x="590" y="43027"/>
                </a:lnTo>
                <a:lnTo>
                  <a:pt x="38" y="43454"/>
                </a:lnTo>
                <a:lnTo>
                  <a:pt x="0" y="43504"/>
                </a:lnTo>
                <a:lnTo>
                  <a:pt x="63" y="43605"/>
                </a:lnTo>
                <a:lnTo>
                  <a:pt x="138" y="43579"/>
                </a:lnTo>
                <a:lnTo>
                  <a:pt x="1281" y="42864"/>
                </a:lnTo>
                <a:lnTo>
                  <a:pt x="3063" y="41847"/>
                </a:lnTo>
                <a:lnTo>
                  <a:pt x="4318" y="41320"/>
                </a:lnTo>
                <a:lnTo>
                  <a:pt x="4971" y="41132"/>
                </a:lnTo>
                <a:lnTo>
                  <a:pt x="5473" y="41006"/>
                </a:lnTo>
                <a:lnTo>
                  <a:pt x="6515" y="40843"/>
                </a:lnTo>
                <a:lnTo>
                  <a:pt x="8071" y="40693"/>
                </a:lnTo>
                <a:lnTo>
                  <a:pt x="9113" y="40605"/>
                </a:lnTo>
                <a:lnTo>
                  <a:pt x="8410" y="41006"/>
                </a:lnTo>
                <a:lnTo>
                  <a:pt x="7067" y="41923"/>
                </a:lnTo>
                <a:lnTo>
                  <a:pt x="5824" y="42964"/>
                </a:lnTo>
                <a:lnTo>
                  <a:pt x="4732" y="44169"/>
                </a:lnTo>
                <a:lnTo>
                  <a:pt x="4243" y="44835"/>
                </a:lnTo>
                <a:lnTo>
                  <a:pt x="4218" y="44910"/>
                </a:lnTo>
                <a:lnTo>
                  <a:pt x="4318" y="44985"/>
                </a:lnTo>
                <a:lnTo>
                  <a:pt x="4381" y="44948"/>
                </a:lnTo>
                <a:lnTo>
                  <a:pt x="4996" y="44295"/>
                </a:lnTo>
                <a:lnTo>
                  <a:pt x="6276" y="43115"/>
                </a:lnTo>
                <a:lnTo>
                  <a:pt x="7632" y="42098"/>
                </a:lnTo>
                <a:lnTo>
                  <a:pt x="9063" y="41207"/>
                </a:lnTo>
                <a:lnTo>
                  <a:pt x="10556" y="40429"/>
                </a:lnTo>
                <a:lnTo>
                  <a:pt x="12088" y="39751"/>
                </a:lnTo>
                <a:lnTo>
                  <a:pt x="13669" y="39161"/>
                </a:lnTo>
                <a:lnTo>
                  <a:pt x="15301" y="38622"/>
                </a:lnTo>
                <a:lnTo>
                  <a:pt x="16117" y="38371"/>
                </a:lnTo>
                <a:lnTo>
                  <a:pt x="15627" y="38747"/>
                </a:lnTo>
                <a:lnTo>
                  <a:pt x="14749" y="39626"/>
                </a:lnTo>
                <a:lnTo>
                  <a:pt x="13958" y="40605"/>
                </a:lnTo>
                <a:lnTo>
                  <a:pt x="13267" y="41634"/>
                </a:lnTo>
                <a:lnTo>
                  <a:pt x="12954" y="42149"/>
                </a:lnTo>
                <a:lnTo>
                  <a:pt x="12665" y="42224"/>
                </a:lnTo>
                <a:lnTo>
                  <a:pt x="12100" y="42412"/>
                </a:lnTo>
                <a:lnTo>
                  <a:pt x="11560" y="42663"/>
                </a:lnTo>
                <a:lnTo>
                  <a:pt x="11046" y="42964"/>
                </a:lnTo>
                <a:lnTo>
                  <a:pt x="10569" y="43328"/>
                </a:lnTo>
                <a:lnTo>
                  <a:pt x="10130" y="43730"/>
                </a:lnTo>
                <a:lnTo>
                  <a:pt x="9728" y="44182"/>
                </a:lnTo>
                <a:lnTo>
                  <a:pt x="9389" y="44671"/>
                </a:lnTo>
                <a:lnTo>
                  <a:pt x="9238" y="44923"/>
                </a:lnTo>
                <a:lnTo>
                  <a:pt x="9402" y="44784"/>
                </a:lnTo>
                <a:lnTo>
                  <a:pt x="9778" y="44559"/>
                </a:lnTo>
                <a:lnTo>
                  <a:pt x="10418" y="44345"/>
                </a:lnTo>
                <a:lnTo>
                  <a:pt x="10845" y="44195"/>
                </a:lnTo>
                <a:lnTo>
                  <a:pt x="11071" y="44107"/>
                </a:lnTo>
                <a:lnTo>
                  <a:pt x="11498" y="43881"/>
                </a:lnTo>
                <a:lnTo>
                  <a:pt x="12088" y="43454"/>
                </a:lnTo>
                <a:lnTo>
                  <a:pt x="12427" y="43103"/>
                </a:lnTo>
                <a:lnTo>
                  <a:pt x="12088" y="43793"/>
                </a:lnTo>
                <a:lnTo>
                  <a:pt x="11535" y="45211"/>
                </a:lnTo>
                <a:lnTo>
                  <a:pt x="11134" y="46692"/>
                </a:lnTo>
                <a:lnTo>
                  <a:pt x="10920" y="48198"/>
                </a:lnTo>
                <a:lnTo>
                  <a:pt x="10883" y="48964"/>
                </a:lnTo>
                <a:lnTo>
                  <a:pt x="10908" y="49027"/>
                </a:lnTo>
                <a:lnTo>
                  <a:pt x="11033" y="49039"/>
                </a:lnTo>
                <a:lnTo>
                  <a:pt x="11058" y="48977"/>
                </a:lnTo>
                <a:lnTo>
                  <a:pt x="11096" y="48525"/>
                </a:lnTo>
                <a:lnTo>
                  <a:pt x="11209" y="47646"/>
                </a:lnTo>
                <a:lnTo>
                  <a:pt x="11485" y="46353"/>
                </a:lnTo>
                <a:lnTo>
                  <a:pt x="12050" y="44684"/>
                </a:lnTo>
                <a:lnTo>
                  <a:pt x="12816" y="43115"/>
                </a:lnTo>
                <a:lnTo>
                  <a:pt x="13280" y="42362"/>
                </a:lnTo>
                <a:lnTo>
                  <a:pt x="13180" y="42726"/>
                </a:lnTo>
                <a:lnTo>
                  <a:pt x="13155" y="43504"/>
                </a:lnTo>
                <a:lnTo>
                  <a:pt x="13318" y="44257"/>
                </a:lnTo>
                <a:lnTo>
                  <a:pt x="13682" y="44935"/>
                </a:lnTo>
                <a:lnTo>
                  <a:pt x="13933" y="45224"/>
                </a:lnTo>
                <a:lnTo>
                  <a:pt x="14008" y="44784"/>
                </a:lnTo>
                <a:lnTo>
                  <a:pt x="14071" y="43906"/>
                </a:lnTo>
                <a:lnTo>
                  <a:pt x="14008" y="43027"/>
                </a:lnTo>
                <a:lnTo>
                  <a:pt x="13832" y="42161"/>
                </a:lnTo>
                <a:lnTo>
                  <a:pt x="13694" y="41734"/>
                </a:lnTo>
                <a:lnTo>
                  <a:pt x="14058" y="41232"/>
                </a:lnTo>
                <a:lnTo>
                  <a:pt x="14849" y="40253"/>
                </a:lnTo>
                <a:lnTo>
                  <a:pt x="15702" y="39350"/>
                </a:lnTo>
                <a:lnTo>
                  <a:pt x="16606" y="38496"/>
                </a:lnTo>
                <a:lnTo>
                  <a:pt x="17083" y="38094"/>
                </a:lnTo>
                <a:lnTo>
                  <a:pt x="18137" y="37793"/>
                </a:lnTo>
                <a:lnTo>
                  <a:pt x="19179" y="37505"/>
                </a:lnTo>
                <a:lnTo>
                  <a:pt x="19606" y="37392"/>
                </a:lnTo>
                <a:lnTo>
                  <a:pt x="20033" y="37279"/>
                </a:lnTo>
                <a:lnTo>
                  <a:pt x="19581" y="37567"/>
                </a:lnTo>
                <a:lnTo>
                  <a:pt x="18765" y="38258"/>
                </a:lnTo>
                <a:lnTo>
                  <a:pt x="18062" y="39061"/>
                </a:lnTo>
                <a:lnTo>
                  <a:pt x="17497" y="39977"/>
                </a:lnTo>
                <a:lnTo>
                  <a:pt x="17284" y="40454"/>
                </a:lnTo>
                <a:lnTo>
                  <a:pt x="17949" y="40128"/>
                </a:lnTo>
                <a:lnTo>
                  <a:pt x="18903" y="39576"/>
                </a:lnTo>
                <a:lnTo>
                  <a:pt x="19493" y="39149"/>
                </a:lnTo>
                <a:lnTo>
                  <a:pt x="19769" y="38898"/>
                </a:lnTo>
                <a:lnTo>
                  <a:pt x="20259" y="38408"/>
                </a:lnTo>
                <a:lnTo>
                  <a:pt x="21137" y="37329"/>
                </a:lnTo>
                <a:lnTo>
                  <a:pt x="21614" y="36839"/>
                </a:lnTo>
                <a:lnTo>
                  <a:pt x="22681" y="36525"/>
                </a:lnTo>
                <a:lnTo>
                  <a:pt x="24865" y="35760"/>
                </a:lnTo>
                <a:lnTo>
                  <a:pt x="26447" y="35044"/>
                </a:lnTo>
                <a:lnTo>
                  <a:pt x="27451" y="34505"/>
                </a:lnTo>
                <a:lnTo>
                  <a:pt x="28380" y="33890"/>
                </a:lnTo>
                <a:lnTo>
                  <a:pt x="29246" y="33199"/>
                </a:lnTo>
                <a:lnTo>
                  <a:pt x="29635" y="32823"/>
                </a:lnTo>
                <a:lnTo>
                  <a:pt x="29070" y="33902"/>
                </a:lnTo>
                <a:lnTo>
                  <a:pt x="27878" y="36023"/>
                </a:lnTo>
                <a:lnTo>
                  <a:pt x="27263" y="37078"/>
                </a:lnTo>
                <a:lnTo>
                  <a:pt x="26911" y="37329"/>
                </a:lnTo>
                <a:lnTo>
                  <a:pt x="26095" y="37718"/>
                </a:lnTo>
                <a:lnTo>
                  <a:pt x="25694" y="37894"/>
                </a:lnTo>
                <a:lnTo>
                  <a:pt x="25104" y="38145"/>
                </a:lnTo>
                <a:lnTo>
                  <a:pt x="23974" y="38772"/>
                </a:lnTo>
                <a:lnTo>
                  <a:pt x="23208" y="39337"/>
                </a:lnTo>
                <a:lnTo>
                  <a:pt x="22744" y="39764"/>
                </a:lnTo>
                <a:lnTo>
                  <a:pt x="22342" y="40241"/>
                </a:lnTo>
                <a:lnTo>
                  <a:pt x="22003" y="40768"/>
                </a:lnTo>
                <a:lnTo>
                  <a:pt x="21865" y="41057"/>
                </a:lnTo>
                <a:lnTo>
                  <a:pt x="22869" y="40668"/>
                </a:lnTo>
                <a:lnTo>
                  <a:pt x="23874" y="40278"/>
                </a:lnTo>
                <a:lnTo>
                  <a:pt x="24313" y="40115"/>
                </a:lnTo>
                <a:lnTo>
                  <a:pt x="25191" y="39726"/>
                </a:lnTo>
                <a:lnTo>
                  <a:pt x="25593" y="39488"/>
                </a:lnTo>
                <a:lnTo>
                  <a:pt x="25781" y="39375"/>
                </a:lnTo>
                <a:lnTo>
                  <a:pt x="25957" y="39237"/>
                </a:lnTo>
                <a:lnTo>
                  <a:pt x="24464" y="41621"/>
                </a:lnTo>
                <a:lnTo>
                  <a:pt x="22920" y="43969"/>
                </a:lnTo>
                <a:lnTo>
                  <a:pt x="22794" y="44169"/>
                </a:lnTo>
                <a:lnTo>
                  <a:pt x="22669" y="44358"/>
                </a:lnTo>
                <a:lnTo>
                  <a:pt x="22104" y="44395"/>
                </a:lnTo>
                <a:lnTo>
                  <a:pt x="20949" y="44358"/>
                </a:lnTo>
                <a:lnTo>
                  <a:pt x="20372" y="44333"/>
                </a:lnTo>
                <a:lnTo>
                  <a:pt x="20020" y="44320"/>
                </a:lnTo>
                <a:lnTo>
                  <a:pt x="19317" y="44345"/>
                </a:lnTo>
                <a:lnTo>
                  <a:pt x="18627" y="44446"/>
                </a:lnTo>
                <a:lnTo>
                  <a:pt x="17974" y="44659"/>
                </a:lnTo>
                <a:lnTo>
                  <a:pt x="17673" y="44835"/>
                </a:lnTo>
                <a:lnTo>
                  <a:pt x="17322" y="45073"/>
                </a:lnTo>
                <a:lnTo>
                  <a:pt x="16719" y="45663"/>
                </a:lnTo>
                <a:lnTo>
                  <a:pt x="16430" y="45977"/>
                </a:lnTo>
                <a:lnTo>
                  <a:pt x="17058" y="45713"/>
                </a:lnTo>
                <a:lnTo>
                  <a:pt x="17999" y="45387"/>
                </a:lnTo>
                <a:lnTo>
                  <a:pt x="18652" y="45236"/>
                </a:lnTo>
                <a:lnTo>
                  <a:pt x="18991" y="45211"/>
                </a:lnTo>
                <a:lnTo>
                  <a:pt x="19732" y="45199"/>
                </a:lnTo>
                <a:lnTo>
                  <a:pt x="20472" y="45211"/>
                </a:lnTo>
                <a:lnTo>
                  <a:pt x="20736" y="45186"/>
                </a:lnTo>
                <a:lnTo>
                  <a:pt x="21275" y="45098"/>
                </a:lnTo>
                <a:lnTo>
                  <a:pt x="21790" y="44935"/>
                </a:lnTo>
                <a:lnTo>
                  <a:pt x="22280" y="44709"/>
                </a:lnTo>
                <a:lnTo>
                  <a:pt x="22518" y="44584"/>
                </a:lnTo>
                <a:lnTo>
                  <a:pt x="21376" y="46303"/>
                </a:lnTo>
                <a:lnTo>
                  <a:pt x="19129" y="49767"/>
                </a:lnTo>
                <a:lnTo>
                  <a:pt x="18062" y="51525"/>
                </a:lnTo>
                <a:lnTo>
                  <a:pt x="17460" y="52278"/>
                </a:lnTo>
                <a:lnTo>
                  <a:pt x="16506" y="53357"/>
                </a:lnTo>
                <a:lnTo>
                  <a:pt x="15815" y="54048"/>
                </a:lnTo>
                <a:lnTo>
                  <a:pt x="15439" y="54374"/>
                </a:lnTo>
                <a:lnTo>
                  <a:pt x="15138" y="54612"/>
                </a:lnTo>
                <a:lnTo>
                  <a:pt x="14836" y="54851"/>
                </a:lnTo>
                <a:lnTo>
                  <a:pt x="14472" y="54888"/>
                </a:lnTo>
                <a:lnTo>
                  <a:pt x="14108" y="54851"/>
                </a:lnTo>
                <a:lnTo>
                  <a:pt x="13719" y="54788"/>
                </a:lnTo>
                <a:lnTo>
                  <a:pt x="12954" y="54663"/>
                </a:lnTo>
                <a:lnTo>
                  <a:pt x="12565" y="54650"/>
                </a:lnTo>
                <a:lnTo>
                  <a:pt x="12276" y="54675"/>
                </a:lnTo>
                <a:lnTo>
                  <a:pt x="11724" y="54813"/>
                </a:lnTo>
                <a:lnTo>
                  <a:pt x="10908" y="55165"/>
                </a:lnTo>
                <a:lnTo>
                  <a:pt x="10406" y="55453"/>
                </a:lnTo>
                <a:lnTo>
                  <a:pt x="10669" y="55416"/>
                </a:lnTo>
                <a:lnTo>
                  <a:pt x="11196" y="55416"/>
                </a:lnTo>
                <a:lnTo>
                  <a:pt x="12000" y="55516"/>
                </a:lnTo>
                <a:lnTo>
                  <a:pt x="12527" y="55591"/>
                </a:lnTo>
                <a:lnTo>
                  <a:pt x="12866" y="55629"/>
                </a:lnTo>
                <a:lnTo>
                  <a:pt x="13556" y="55616"/>
                </a:lnTo>
                <a:lnTo>
                  <a:pt x="13882" y="55554"/>
                </a:lnTo>
                <a:lnTo>
                  <a:pt x="12803" y="56294"/>
                </a:lnTo>
                <a:lnTo>
                  <a:pt x="11699" y="56997"/>
                </a:lnTo>
                <a:lnTo>
                  <a:pt x="10832" y="57562"/>
                </a:lnTo>
                <a:lnTo>
                  <a:pt x="9590" y="58491"/>
                </a:lnTo>
                <a:lnTo>
                  <a:pt x="8812" y="59156"/>
                </a:lnTo>
                <a:lnTo>
                  <a:pt x="8109" y="59884"/>
                </a:lnTo>
                <a:lnTo>
                  <a:pt x="7481" y="60687"/>
                </a:lnTo>
                <a:lnTo>
                  <a:pt x="6967" y="61553"/>
                </a:lnTo>
                <a:lnTo>
                  <a:pt x="6565" y="62507"/>
                </a:lnTo>
                <a:lnTo>
                  <a:pt x="6414" y="63022"/>
                </a:lnTo>
                <a:lnTo>
                  <a:pt x="6414" y="63060"/>
                </a:lnTo>
                <a:lnTo>
                  <a:pt x="6477" y="63085"/>
                </a:lnTo>
                <a:lnTo>
                  <a:pt x="6502" y="63060"/>
                </a:lnTo>
                <a:lnTo>
                  <a:pt x="6703" y="62507"/>
                </a:lnTo>
                <a:lnTo>
                  <a:pt x="7205" y="61516"/>
                </a:lnTo>
                <a:lnTo>
                  <a:pt x="7833" y="60637"/>
                </a:lnTo>
                <a:lnTo>
                  <a:pt x="8573" y="59821"/>
                </a:lnTo>
                <a:lnTo>
                  <a:pt x="9389" y="59093"/>
                </a:lnTo>
                <a:lnTo>
                  <a:pt x="10268" y="58403"/>
                </a:lnTo>
                <a:lnTo>
                  <a:pt x="11673" y="57449"/>
                </a:lnTo>
                <a:lnTo>
                  <a:pt x="12652" y="56834"/>
                </a:lnTo>
                <a:lnTo>
                  <a:pt x="12640" y="56859"/>
                </a:lnTo>
                <a:lnTo>
                  <a:pt x="12427" y="57010"/>
                </a:lnTo>
                <a:lnTo>
                  <a:pt x="12063" y="57374"/>
                </a:lnTo>
                <a:lnTo>
                  <a:pt x="11761" y="57800"/>
                </a:lnTo>
                <a:lnTo>
                  <a:pt x="11523" y="58277"/>
                </a:lnTo>
                <a:lnTo>
                  <a:pt x="11435" y="58516"/>
                </a:lnTo>
                <a:lnTo>
                  <a:pt x="11297" y="59018"/>
                </a:lnTo>
                <a:lnTo>
                  <a:pt x="11134" y="60047"/>
                </a:lnTo>
                <a:lnTo>
                  <a:pt x="11083" y="60574"/>
                </a:lnTo>
                <a:lnTo>
                  <a:pt x="11460" y="60185"/>
                </a:lnTo>
                <a:lnTo>
                  <a:pt x="12075" y="59307"/>
                </a:lnTo>
                <a:lnTo>
                  <a:pt x="12514" y="58328"/>
                </a:lnTo>
                <a:lnTo>
                  <a:pt x="12765" y="57286"/>
                </a:lnTo>
                <a:lnTo>
                  <a:pt x="12803" y="56746"/>
                </a:lnTo>
                <a:lnTo>
                  <a:pt x="13795" y="56131"/>
                </a:lnTo>
                <a:lnTo>
                  <a:pt x="15238" y="55152"/>
                </a:lnTo>
                <a:lnTo>
                  <a:pt x="16154" y="54462"/>
                </a:lnTo>
                <a:lnTo>
                  <a:pt x="16581" y="54085"/>
                </a:lnTo>
                <a:lnTo>
                  <a:pt x="15903" y="55340"/>
                </a:lnTo>
                <a:lnTo>
                  <a:pt x="15276" y="56608"/>
                </a:lnTo>
                <a:lnTo>
                  <a:pt x="14560" y="58102"/>
                </a:lnTo>
                <a:lnTo>
                  <a:pt x="13606" y="60386"/>
                </a:lnTo>
                <a:lnTo>
                  <a:pt x="13029" y="61942"/>
                </a:lnTo>
                <a:lnTo>
                  <a:pt x="12765" y="62721"/>
                </a:lnTo>
                <a:lnTo>
                  <a:pt x="12464" y="62846"/>
                </a:lnTo>
                <a:lnTo>
                  <a:pt x="11899" y="63160"/>
                </a:lnTo>
                <a:lnTo>
                  <a:pt x="11372" y="63537"/>
                </a:lnTo>
                <a:lnTo>
                  <a:pt x="10895" y="63963"/>
                </a:lnTo>
                <a:lnTo>
                  <a:pt x="10456" y="64440"/>
                </a:lnTo>
                <a:lnTo>
                  <a:pt x="10067" y="64967"/>
                </a:lnTo>
                <a:lnTo>
                  <a:pt x="9753" y="65532"/>
                </a:lnTo>
                <a:lnTo>
                  <a:pt x="9489" y="66122"/>
                </a:lnTo>
                <a:lnTo>
                  <a:pt x="9389" y="66423"/>
                </a:lnTo>
                <a:lnTo>
                  <a:pt x="9389" y="66423"/>
                </a:lnTo>
                <a:lnTo>
                  <a:pt x="9916" y="66047"/>
                </a:lnTo>
                <a:lnTo>
                  <a:pt x="11046" y="65407"/>
                </a:lnTo>
                <a:lnTo>
                  <a:pt x="11598" y="65055"/>
                </a:lnTo>
                <a:lnTo>
                  <a:pt x="11937" y="64792"/>
                </a:lnTo>
                <a:lnTo>
                  <a:pt x="12238" y="64478"/>
                </a:lnTo>
                <a:lnTo>
                  <a:pt x="12000" y="65419"/>
                </a:lnTo>
                <a:lnTo>
                  <a:pt x="11611" y="67289"/>
                </a:lnTo>
                <a:lnTo>
                  <a:pt x="11335" y="69197"/>
                </a:lnTo>
                <a:lnTo>
                  <a:pt x="11196" y="71118"/>
                </a:lnTo>
                <a:lnTo>
                  <a:pt x="11196" y="72084"/>
                </a:lnTo>
                <a:lnTo>
                  <a:pt x="11209" y="72147"/>
                </a:lnTo>
                <a:lnTo>
                  <a:pt x="11347" y="72159"/>
                </a:lnTo>
                <a:lnTo>
                  <a:pt x="11385" y="72084"/>
                </a:lnTo>
                <a:lnTo>
                  <a:pt x="11510" y="70653"/>
                </a:lnTo>
                <a:lnTo>
                  <a:pt x="11950" y="67879"/>
                </a:lnTo>
                <a:lnTo>
                  <a:pt x="12602" y="65181"/>
                </a:lnTo>
                <a:lnTo>
                  <a:pt x="13431" y="62570"/>
                </a:lnTo>
                <a:lnTo>
                  <a:pt x="13920" y="61290"/>
                </a:lnTo>
                <a:lnTo>
                  <a:pt x="13945" y="62068"/>
                </a:lnTo>
                <a:lnTo>
                  <a:pt x="14008" y="62834"/>
                </a:lnTo>
                <a:lnTo>
                  <a:pt x="14184" y="64453"/>
                </a:lnTo>
                <a:lnTo>
                  <a:pt x="14698" y="67704"/>
                </a:lnTo>
                <a:lnTo>
                  <a:pt x="14974" y="69323"/>
                </a:lnTo>
                <a:lnTo>
                  <a:pt x="15000" y="69373"/>
                </a:lnTo>
                <a:lnTo>
                  <a:pt x="15075" y="69423"/>
                </a:lnTo>
                <a:lnTo>
                  <a:pt x="15163" y="69411"/>
                </a:lnTo>
                <a:lnTo>
                  <a:pt x="15226" y="69348"/>
                </a:lnTo>
                <a:lnTo>
                  <a:pt x="15226" y="69298"/>
                </a:lnTo>
                <a:lnTo>
                  <a:pt x="14949" y="67177"/>
                </a:lnTo>
                <a:lnTo>
                  <a:pt x="14560" y="63926"/>
                </a:lnTo>
                <a:lnTo>
                  <a:pt x="14472" y="62306"/>
                </a:lnTo>
                <a:lnTo>
                  <a:pt x="14498" y="61227"/>
                </a:lnTo>
                <a:lnTo>
                  <a:pt x="14535" y="60700"/>
                </a:lnTo>
                <a:lnTo>
                  <a:pt x="14661" y="61202"/>
                </a:lnTo>
                <a:lnTo>
                  <a:pt x="15000" y="62168"/>
                </a:lnTo>
                <a:lnTo>
                  <a:pt x="15251" y="62608"/>
                </a:lnTo>
                <a:lnTo>
                  <a:pt x="15464" y="62922"/>
                </a:lnTo>
                <a:lnTo>
                  <a:pt x="15979" y="63474"/>
                </a:lnTo>
                <a:lnTo>
                  <a:pt x="16594" y="63888"/>
                </a:lnTo>
                <a:lnTo>
                  <a:pt x="17108" y="64076"/>
                </a:lnTo>
                <a:lnTo>
                  <a:pt x="17472" y="64139"/>
                </a:lnTo>
                <a:lnTo>
                  <a:pt x="17661" y="64139"/>
                </a:lnTo>
                <a:lnTo>
                  <a:pt x="17497" y="63687"/>
                </a:lnTo>
                <a:lnTo>
                  <a:pt x="17071" y="62809"/>
                </a:lnTo>
                <a:lnTo>
                  <a:pt x="16556" y="61993"/>
                </a:lnTo>
                <a:lnTo>
                  <a:pt x="15954" y="61240"/>
                </a:lnTo>
                <a:lnTo>
                  <a:pt x="15615" y="60901"/>
                </a:lnTo>
                <a:lnTo>
                  <a:pt x="15326" y="60625"/>
                </a:lnTo>
                <a:lnTo>
                  <a:pt x="14937" y="60198"/>
                </a:lnTo>
                <a:lnTo>
                  <a:pt x="14723" y="59884"/>
                </a:lnTo>
                <a:lnTo>
                  <a:pt x="14648" y="59721"/>
                </a:lnTo>
                <a:lnTo>
                  <a:pt x="14673" y="59545"/>
                </a:lnTo>
                <a:lnTo>
                  <a:pt x="14711" y="59382"/>
                </a:lnTo>
                <a:lnTo>
                  <a:pt x="15188" y="58303"/>
                </a:lnTo>
                <a:lnTo>
                  <a:pt x="16242" y="56169"/>
                </a:lnTo>
                <a:lnTo>
                  <a:pt x="17372" y="54073"/>
                </a:lnTo>
                <a:lnTo>
                  <a:pt x="18577" y="52002"/>
                </a:lnTo>
                <a:lnTo>
                  <a:pt x="19192" y="50972"/>
                </a:lnTo>
                <a:lnTo>
                  <a:pt x="19117" y="51437"/>
                </a:lnTo>
                <a:lnTo>
                  <a:pt x="19041" y="52366"/>
                </a:lnTo>
                <a:lnTo>
                  <a:pt x="19054" y="52830"/>
                </a:lnTo>
                <a:lnTo>
                  <a:pt x="19079" y="53219"/>
                </a:lnTo>
                <a:lnTo>
                  <a:pt x="19242" y="53997"/>
                </a:lnTo>
                <a:lnTo>
                  <a:pt x="19531" y="54725"/>
                </a:lnTo>
                <a:lnTo>
                  <a:pt x="19945" y="55378"/>
                </a:lnTo>
                <a:lnTo>
                  <a:pt x="20209" y="55654"/>
                </a:lnTo>
                <a:lnTo>
                  <a:pt x="20321" y="54964"/>
                </a:lnTo>
                <a:lnTo>
                  <a:pt x="20384" y="53558"/>
                </a:lnTo>
                <a:lnTo>
                  <a:pt x="20259" y="52152"/>
                </a:lnTo>
                <a:lnTo>
                  <a:pt x="19957" y="50784"/>
                </a:lnTo>
                <a:lnTo>
                  <a:pt x="19732" y="50106"/>
                </a:lnTo>
                <a:lnTo>
                  <a:pt x="21489" y="47345"/>
                </a:lnTo>
                <a:lnTo>
                  <a:pt x="23296" y="44609"/>
                </a:lnTo>
                <a:lnTo>
                  <a:pt x="23233" y="45086"/>
                </a:lnTo>
                <a:lnTo>
                  <a:pt x="23171" y="46040"/>
                </a:lnTo>
                <a:lnTo>
                  <a:pt x="23171" y="46994"/>
                </a:lnTo>
                <a:lnTo>
                  <a:pt x="23246" y="47960"/>
                </a:lnTo>
                <a:lnTo>
                  <a:pt x="23309" y="48437"/>
                </a:lnTo>
                <a:lnTo>
                  <a:pt x="23108" y="49215"/>
                </a:lnTo>
                <a:lnTo>
                  <a:pt x="22794" y="50772"/>
                </a:lnTo>
                <a:lnTo>
                  <a:pt x="22669" y="51951"/>
                </a:lnTo>
                <a:lnTo>
                  <a:pt x="22656" y="52730"/>
                </a:lnTo>
                <a:lnTo>
                  <a:pt x="22719" y="53495"/>
                </a:lnTo>
                <a:lnTo>
                  <a:pt x="22857" y="54261"/>
                </a:lnTo>
                <a:lnTo>
                  <a:pt x="22957" y="54650"/>
                </a:lnTo>
                <a:lnTo>
                  <a:pt x="23171" y="53320"/>
                </a:lnTo>
                <a:lnTo>
                  <a:pt x="23409" y="50646"/>
                </a:lnTo>
                <a:lnTo>
                  <a:pt x="23447" y="49303"/>
                </a:lnTo>
                <a:lnTo>
                  <a:pt x="23597" y="50031"/>
                </a:lnTo>
                <a:lnTo>
                  <a:pt x="23987" y="51462"/>
                </a:lnTo>
                <a:lnTo>
                  <a:pt x="24225" y="52152"/>
                </a:lnTo>
                <a:lnTo>
                  <a:pt x="24677" y="53395"/>
                </a:lnTo>
                <a:lnTo>
                  <a:pt x="25292" y="55265"/>
                </a:lnTo>
                <a:lnTo>
                  <a:pt x="25643" y="56508"/>
                </a:lnTo>
                <a:lnTo>
                  <a:pt x="25781" y="57135"/>
                </a:lnTo>
                <a:lnTo>
                  <a:pt x="25530" y="57462"/>
                </a:lnTo>
                <a:lnTo>
                  <a:pt x="24966" y="58064"/>
                </a:lnTo>
                <a:lnTo>
                  <a:pt x="24702" y="58378"/>
                </a:lnTo>
                <a:lnTo>
                  <a:pt x="24426" y="58779"/>
                </a:lnTo>
                <a:lnTo>
                  <a:pt x="24049" y="59646"/>
                </a:lnTo>
                <a:lnTo>
                  <a:pt x="23823" y="60587"/>
                </a:lnTo>
                <a:lnTo>
                  <a:pt x="23685" y="61553"/>
                </a:lnTo>
                <a:lnTo>
                  <a:pt x="23623" y="62030"/>
                </a:lnTo>
                <a:lnTo>
                  <a:pt x="23987" y="61566"/>
                </a:lnTo>
                <a:lnTo>
                  <a:pt x="24702" y="60612"/>
                </a:lnTo>
                <a:lnTo>
                  <a:pt x="25330" y="59595"/>
                </a:lnTo>
                <a:lnTo>
                  <a:pt x="25794" y="58528"/>
                </a:lnTo>
                <a:lnTo>
                  <a:pt x="25945" y="57964"/>
                </a:lnTo>
                <a:lnTo>
                  <a:pt x="26058" y="58679"/>
                </a:lnTo>
                <a:lnTo>
                  <a:pt x="26158" y="60123"/>
                </a:lnTo>
                <a:lnTo>
                  <a:pt x="26095" y="61566"/>
                </a:lnTo>
                <a:lnTo>
                  <a:pt x="25832" y="63047"/>
                </a:lnTo>
                <a:lnTo>
                  <a:pt x="25606" y="63800"/>
                </a:lnTo>
                <a:lnTo>
                  <a:pt x="25593" y="63850"/>
                </a:lnTo>
                <a:lnTo>
                  <a:pt x="25631" y="63938"/>
                </a:lnTo>
                <a:lnTo>
                  <a:pt x="25719" y="63976"/>
                </a:lnTo>
                <a:lnTo>
                  <a:pt x="25794" y="63951"/>
                </a:lnTo>
                <a:lnTo>
                  <a:pt x="25819" y="63901"/>
                </a:lnTo>
                <a:lnTo>
                  <a:pt x="25995" y="63411"/>
                </a:lnTo>
                <a:lnTo>
                  <a:pt x="26258" y="62407"/>
                </a:lnTo>
                <a:lnTo>
                  <a:pt x="26447" y="61403"/>
                </a:lnTo>
                <a:lnTo>
                  <a:pt x="26535" y="60399"/>
                </a:lnTo>
                <a:lnTo>
                  <a:pt x="26560" y="59382"/>
                </a:lnTo>
                <a:lnTo>
                  <a:pt x="26509" y="58365"/>
                </a:lnTo>
                <a:lnTo>
                  <a:pt x="26384" y="57361"/>
                </a:lnTo>
                <a:lnTo>
                  <a:pt x="26208" y="56344"/>
                </a:lnTo>
                <a:lnTo>
                  <a:pt x="26083" y="55855"/>
                </a:lnTo>
                <a:lnTo>
                  <a:pt x="26547" y="56420"/>
                </a:lnTo>
                <a:lnTo>
                  <a:pt x="27011" y="56934"/>
                </a:lnTo>
                <a:lnTo>
                  <a:pt x="27714" y="57650"/>
                </a:lnTo>
                <a:lnTo>
                  <a:pt x="28380" y="58390"/>
                </a:lnTo>
                <a:lnTo>
                  <a:pt x="28693" y="58830"/>
                </a:lnTo>
                <a:lnTo>
                  <a:pt x="29145" y="59771"/>
                </a:lnTo>
                <a:lnTo>
                  <a:pt x="29434" y="60775"/>
                </a:lnTo>
                <a:lnTo>
                  <a:pt x="29585" y="61817"/>
                </a:lnTo>
                <a:lnTo>
                  <a:pt x="29622" y="62332"/>
                </a:lnTo>
                <a:lnTo>
                  <a:pt x="29647" y="62407"/>
                </a:lnTo>
                <a:lnTo>
                  <a:pt x="29785" y="62407"/>
                </a:lnTo>
                <a:lnTo>
                  <a:pt x="29810" y="62344"/>
                </a:lnTo>
                <a:lnTo>
                  <a:pt x="29810" y="61679"/>
                </a:lnTo>
                <a:lnTo>
                  <a:pt x="29685" y="60411"/>
                </a:lnTo>
                <a:lnTo>
                  <a:pt x="29434" y="59507"/>
                </a:lnTo>
                <a:lnTo>
                  <a:pt x="29195" y="58930"/>
                </a:lnTo>
                <a:lnTo>
                  <a:pt x="28882" y="58390"/>
                </a:lnTo>
                <a:lnTo>
                  <a:pt x="28493" y="57863"/>
                </a:lnTo>
                <a:lnTo>
                  <a:pt x="28279" y="57612"/>
                </a:lnTo>
                <a:lnTo>
                  <a:pt x="27802" y="57098"/>
                </a:lnTo>
                <a:lnTo>
                  <a:pt x="26886" y="56081"/>
                </a:lnTo>
                <a:lnTo>
                  <a:pt x="26459" y="55529"/>
                </a:lnTo>
                <a:lnTo>
                  <a:pt x="26145" y="55077"/>
                </a:lnTo>
                <a:lnTo>
                  <a:pt x="25618" y="54110"/>
                </a:lnTo>
                <a:lnTo>
                  <a:pt x="25380" y="53621"/>
                </a:lnTo>
                <a:lnTo>
                  <a:pt x="24928" y="52416"/>
                </a:lnTo>
                <a:lnTo>
                  <a:pt x="24338" y="50583"/>
                </a:lnTo>
                <a:lnTo>
                  <a:pt x="24024" y="49341"/>
                </a:lnTo>
                <a:lnTo>
                  <a:pt x="23924" y="48688"/>
                </a:lnTo>
                <a:lnTo>
                  <a:pt x="23823" y="47897"/>
                </a:lnTo>
                <a:lnTo>
                  <a:pt x="23811" y="47106"/>
                </a:lnTo>
                <a:lnTo>
                  <a:pt x="23999" y="47445"/>
                </a:lnTo>
                <a:lnTo>
                  <a:pt x="24438" y="48086"/>
                </a:lnTo>
                <a:lnTo>
                  <a:pt x="24928" y="48675"/>
                </a:lnTo>
                <a:lnTo>
                  <a:pt x="25480" y="49228"/>
                </a:lnTo>
                <a:lnTo>
                  <a:pt x="26070" y="49730"/>
                </a:lnTo>
                <a:lnTo>
                  <a:pt x="26710" y="50169"/>
                </a:lnTo>
                <a:lnTo>
                  <a:pt x="27375" y="50558"/>
                </a:lnTo>
                <a:lnTo>
                  <a:pt x="28091" y="50872"/>
                </a:lnTo>
                <a:lnTo>
                  <a:pt x="28455" y="51010"/>
                </a:lnTo>
                <a:lnTo>
                  <a:pt x="28455" y="51010"/>
                </a:lnTo>
                <a:lnTo>
                  <a:pt x="27601" y="50081"/>
                </a:lnTo>
                <a:lnTo>
                  <a:pt x="26735" y="49165"/>
                </a:lnTo>
                <a:lnTo>
                  <a:pt x="26422" y="48826"/>
                </a:lnTo>
                <a:lnTo>
                  <a:pt x="25769" y="48161"/>
                </a:lnTo>
                <a:lnTo>
                  <a:pt x="25041" y="47571"/>
                </a:lnTo>
                <a:lnTo>
                  <a:pt x="24250" y="47119"/>
                </a:lnTo>
                <a:lnTo>
                  <a:pt x="23823" y="46968"/>
                </a:lnTo>
                <a:lnTo>
                  <a:pt x="23811" y="46968"/>
                </a:lnTo>
                <a:lnTo>
                  <a:pt x="23836" y="46077"/>
                </a:lnTo>
                <a:lnTo>
                  <a:pt x="23999" y="44295"/>
                </a:lnTo>
                <a:lnTo>
                  <a:pt x="24112" y="43391"/>
                </a:lnTo>
                <a:lnTo>
                  <a:pt x="25242" y="41647"/>
                </a:lnTo>
                <a:lnTo>
                  <a:pt x="27451" y="38107"/>
                </a:lnTo>
                <a:lnTo>
                  <a:pt x="28505" y="36312"/>
                </a:lnTo>
                <a:lnTo>
                  <a:pt x="28442" y="37002"/>
                </a:lnTo>
                <a:lnTo>
                  <a:pt x="28505" y="38383"/>
                </a:lnTo>
                <a:lnTo>
                  <a:pt x="28719" y="39776"/>
                </a:lnTo>
                <a:lnTo>
                  <a:pt x="29057" y="41157"/>
                </a:lnTo>
                <a:lnTo>
                  <a:pt x="29246" y="41822"/>
                </a:lnTo>
                <a:lnTo>
                  <a:pt x="29421" y="40504"/>
                </a:lnTo>
                <a:lnTo>
                  <a:pt x="29547" y="38521"/>
                </a:lnTo>
                <a:lnTo>
                  <a:pt x="29459" y="37203"/>
                </a:lnTo>
                <a:lnTo>
                  <a:pt x="29346" y="36551"/>
                </a:lnTo>
                <a:lnTo>
                  <a:pt x="29195" y="35948"/>
                </a:lnTo>
                <a:lnTo>
                  <a:pt x="29095" y="35333"/>
                </a:lnTo>
                <a:lnTo>
                  <a:pt x="29070" y="35308"/>
                </a:lnTo>
                <a:lnTo>
                  <a:pt x="30024" y="33576"/>
                </a:lnTo>
                <a:lnTo>
                  <a:pt x="31806" y="30036"/>
                </a:lnTo>
                <a:lnTo>
                  <a:pt x="32622" y="28229"/>
                </a:lnTo>
                <a:lnTo>
                  <a:pt x="32610" y="28643"/>
                </a:lnTo>
                <a:lnTo>
                  <a:pt x="32760" y="29484"/>
                </a:lnTo>
                <a:lnTo>
                  <a:pt x="32873" y="29886"/>
                </a:lnTo>
                <a:lnTo>
                  <a:pt x="33187" y="30953"/>
                </a:lnTo>
                <a:lnTo>
                  <a:pt x="33563" y="31994"/>
                </a:lnTo>
                <a:lnTo>
                  <a:pt x="33676" y="31681"/>
                </a:lnTo>
                <a:lnTo>
                  <a:pt x="33840" y="31028"/>
                </a:lnTo>
                <a:lnTo>
                  <a:pt x="33940" y="30363"/>
                </a:lnTo>
                <a:lnTo>
                  <a:pt x="33965" y="29697"/>
                </a:lnTo>
                <a:lnTo>
                  <a:pt x="33915" y="29020"/>
                </a:lnTo>
                <a:lnTo>
                  <a:pt x="33802" y="28367"/>
                </a:lnTo>
                <a:lnTo>
                  <a:pt x="33626" y="27714"/>
                </a:lnTo>
                <a:lnTo>
                  <a:pt x="33375" y="27087"/>
                </a:lnTo>
                <a:lnTo>
                  <a:pt x="33225" y="26798"/>
                </a:lnTo>
                <a:lnTo>
                  <a:pt x="33701" y="25618"/>
                </a:lnTo>
                <a:lnTo>
                  <a:pt x="34555" y="23246"/>
                </a:lnTo>
                <a:lnTo>
                  <a:pt x="34944" y="22053"/>
                </a:lnTo>
                <a:lnTo>
                  <a:pt x="35032" y="22643"/>
                </a:lnTo>
                <a:lnTo>
                  <a:pt x="35296" y="23811"/>
                </a:lnTo>
                <a:lnTo>
                  <a:pt x="35471" y="24388"/>
                </a:lnTo>
                <a:lnTo>
                  <a:pt x="35986" y="26045"/>
                </a:lnTo>
                <a:lnTo>
                  <a:pt x="36789" y="28530"/>
                </a:lnTo>
                <a:lnTo>
                  <a:pt x="37241" y="30199"/>
                </a:lnTo>
                <a:lnTo>
                  <a:pt x="37417" y="31053"/>
                </a:lnTo>
                <a:lnTo>
                  <a:pt x="37618" y="32120"/>
                </a:lnTo>
                <a:lnTo>
                  <a:pt x="37781" y="33237"/>
                </a:lnTo>
                <a:lnTo>
                  <a:pt x="37693" y="33187"/>
                </a:lnTo>
                <a:lnTo>
                  <a:pt x="37429" y="33350"/>
                </a:lnTo>
                <a:lnTo>
                  <a:pt x="36940" y="33739"/>
                </a:lnTo>
                <a:lnTo>
                  <a:pt x="36526" y="34216"/>
                </a:lnTo>
                <a:lnTo>
                  <a:pt x="36187" y="34731"/>
                </a:lnTo>
                <a:lnTo>
                  <a:pt x="36061" y="35019"/>
                </a:lnTo>
                <a:lnTo>
                  <a:pt x="35810" y="35722"/>
                </a:lnTo>
                <a:lnTo>
                  <a:pt x="35572" y="36438"/>
                </a:lnTo>
                <a:lnTo>
                  <a:pt x="35358" y="36940"/>
                </a:lnTo>
                <a:lnTo>
                  <a:pt x="34831" y="37906"/>
                </a:lnTo>
                <a:lnTo>
                  <a:pt x="34618" y="38408"/>
                </a:lnTo>
                <a:lnTo>
                  <a:pt x="35434" y="37617"/>
                </a:lnTo>
                <a:lnTo>
                  <a:pt x="36262" y="36827"/>
                </a:lnTo>
                <a:lnTo>
                  <a:pt x="36676" y="36425"/>
                </a:lnTo>
                <a:lnTo>
                  <a:pt x="37053" y="35998"/>
                </a:lnTo>
                <a:lnTo>
                  <a:pt x="37329" y="35622"/>
                </a:lnTo>
                <a:lnTo>
                  <a:pt x="37756" y="34818"/>
                </a:lnTo>
                <a:lnTo>
                  <a:pt x="37906" y="34379"/>
                </a:lnTo>
                <a:lnTo>
                  <a:pt x="37919" y="34429"/>
                </a:lnTo>
                <a:lnTo>
                  <a:pt x="37931" y="34480"/>
                </a:lnTo>
                <a:lnTo>
                  <a:pt x="37994" y="35157"/>
                </a:lnTo>
                <a:lnTo>
                  <a:pt x="38069" y="36525"/>
                </a:lnTo>
                <a:lnTo>
                  <a:pt x="38082" y="37216"/>
                </a:lnTo>
                <a:lnTo>
                  <a:pt x="38069" y="37241"/>
                </a:lnTo>
                <a:lnTo>
                  <a:pt x="38057" y="37253"/>
                </a:lnTo>
                <a:lnTo>
                  <a:pt x="37718" y="38195"/>
                </a:lnTo>
                <a:lnTo>
                  <a:pt x="37178" y="39563"/>
                </a:lnTo>
                <a:lnTo>
                  <a:pt x="36739" y="40442"/>
                </a:lnTo>
                <a:lnTo>
                  <a:pt x="36450" y="40856"/>
                </a:lnTo>
                <a:lnTo>
                  <a:pt x="36187" y="41207"/>
                </a:lnTo>
                <a:lnTo>
                  <a:pt x="35885" y="41521"/>
                </a:lnTo>
                <a:lnTo>
                  <a:pt x="35647" y="41546"/>
                </a:lnTo>
                <a:lnTo>
                  <a:pt x="35132" y="41496"/>
                </a:lnTo>
                <a:lnTo>
                  <a:pt x="34618" y="41396"/>
                </a:lnTo>
                <a:lnTo>
                  <a:pt x="34091" y="41345"/>
                </a:lnTo>
                <a:lnTo>
                  <a:pt x="33840" y="41345"/>
                </a:lnTo>
                <a:lnTo>
                  <a:pt x="33576" y="41383"/>
                </a:lnTo>
                <a:lnTo>
                  <a:pt x="33074" y="41546"/>
                </a:lnTo>
                <a:lnTo>
                  <a:pt x="32371" y="41935"/>
                </a:lnTo>
                <a:lnTo>
                  <a:pt x="31932" y="42262"/>
                </a:lnTo>
                <a:lnTo>
                  <a:pt x="31819" y="42337"/>
                </a:lnTo>
                <a:lnTo>
                  <a:pt x="31781" y="42462"/>
                </a:lnTo>
                <a:lnTo>
                  <a:pt x="32020" y="42475"/>
                </a:lnTo>
                <a:lnTo>
                  <a:pt x="32509" y="42400"/>
                </a:lnTo>
                <a:lnTo>
                  <a:pt x="32760" y="42375"/>
                </a:lnTo>
                <a:lnTo>
                  <a:pt x="33124" y="42349"/>
                </a:lnTo>
                <a:lnTo>
                  <a:pt x="33840" y="42412"/>
                </a:lnTo>
                <a:lnTo>
                  <a:pt x="34191" y="42400"/>
                </a:lnTo>
                <a:lnTo>
                  <a:pt x="34492" y="42362"/>
                </a:lnTo>
                <a:lnTo>
                  <a:pt x="35057" y="42186"/>
                </a:lnTo>
                <a:lnTo>
                  <a:pt x="35333" y="42061"/>
                </a:lnTo>
                <a:lnTo>
                  <a:pt x="35333" y="42061"/>
                </a:lnTo>
                <a:lnTo>
                  <a:pt x="34329" y="42851"/>
                </a:lnTo>
                <a:lnTo>
                  <a:pt x="33312" y="43617"/>
                </a:lnTo>
                <a:lnTo>
                  <a:pt x="32948" y="43918"/>
                </a:lnTo>
                <a:lnTo>
                  <a:pt x="32283" y="44559"/>
                </a:lnTo>
                <a:lnTo>
                  <a:pt x="31693" y="45236"/>
                </a:lnTo>
                <a:lnTo>
                  <a:pt x="31154" y="45964"/>
                </a:lnTo>
                <a:lnTo>
                  <a:pt x="30451" y="47106"/>
                </a:lnTo>
                <a:lnTo>
                  <a:pt x="29672" y="48738"/>
                </a:lnTo>
                <a:lnTo>
                  <a:pt x="29334" y="49604"/>
                </a:lnTo>
                <a:lnTo>
                  <a:pt x="29334" y="49654"/>
                </a:lnTo>
                <a:lnTo>
                  <a:pt x="29409" y="49692"/>
                </a:lnTo>
                <a:lnTo>
                  <a:pt x="29446" y="49654"/>
                </a:lnTo>
                <a:lnTo>
                  <a:pt x="29974" y="48650"/>
                </a:lnTo>
                <a:lnTo>
                  <a:pt x="30815" y="47157"/>
                </a:lnTo>
                <a:lnTo>
                  <a:pt x="31442" y="46203"/>
                </a:lnTo>
                <a:lnTo>
                  <a:pt x="31781" y="45751"/>
                </a:lnTo>
                <a:lnTo>
                  <a:pt x="32020" y="45450"/>
                </a:lnTo>
                <a:lnTo>
                  <a:pt x="32522" y="44923"/>
                </a:lnTo>
                <a:lnTo>
                  <a:pt x="32798" y="44671"/>
                </a:lnTo>
                <a:lnTo>
                  <a:pt x="32622" y="44985"/>
                </a:lnTo>
                <a:lnTo>
                  <a:pt x="32509" y="45324"/>
                </a:lnTo>
                <a:lnTo>
                  <a:pt x="32497" y="45525"/>
                </a:lnTo>
                <a:lnTo>
                  <a:pt x="32497" y="45738"/>
                </a:lnTo>
                <a:lnTo>
                  <a:pt x="32509" y="46102"/>
                </a:lnTo>
                <a:lnTo>
                  <a:pt x="32446" y="46843"/>
                </a:lnTo>
                <a:lnTo>
                  <a:pt x="32396" y="47207"/>
                </a:lnTo>
                <a:lnTo>
                  <a:pt x="32396" y="47207"/>
                </a:lnTo>
                <a:lnTo>
                  <a:pt x="32559" y="46881"/>
                </a:lnTo>
                <a:lnTo>
                  <a:pt x="32861" y="46190"/>
                </a:lnTo>
                <a:lnTo>
                  <a:pt x="32974" y="45839"/>
                </a:lnTo>
                <a:lnTo>
                  <a:pt x="33049" y="45500"/>
                </a:lnTo>
                <a:lnTo>
                  <a:pt x="33086" y="44810"/>
                </a:lnTo>
                <a:lnTo>
                  <a:pt x="33011" y="44471"/>
                </a:lnTo>
                <a:lnTo>
                  <a:pt x="34028" y="43642"/>
                </a:lnTo>
                <a:lnTo>
                  <a:pt x="35095" y="42864"/>
                </a:lnTo>
                <a:lnTo>
                  <a:pt x="35572" y="42487"/>
                </a:lnTo>
                <a:lnTo>
                  <a:pt x="36450" y="41621"/>
                </a:lnTo>
                <a:lnTo>
                  <a:pt x="37203" y="40655"/>
                </a:lnTo>
                <a:lnTo>
                  <a:pt x="37806" y="39576"/>
                </a:lnTo>
                <a:lnTo>
                  <a:pt x="38032" y="38998"/>
                </a:lnTo>
                <a:lnTo>
                  <a:pt x="38032" y="38998"/>
                </a:lnTo>
                <a:lnTo>
                  <a:pt x="37982" y="39550"/>
                </a:lnTo>
                <a:lnTo>
                  <a:pt x="37844" y="40642"/>
                </a:lnTo>
                <a:lnTo>
                  <a:pt x="37743" y="41182"/>
                </a:lnTo>
                <a:lnTo>
                  <a:pt x="37731" y="41195"/>
                </a:lnTo>
                <a:lnTo>
                  <a:pt x="37316" y="41446"/>
                </a:lnTo>
                <a:lnTo>
                  <a:pt x="36764" y="41872"/>
                </a:lnTo>
                <a:lnTo>
                  <a:pt x="36463" y="42224"/>
                </a:lnTo>
                <a:lnTo>
                  <a:pt x="36350" y="42425"/>
                </a:lnTo>
                <a:lnTo>
                  <a:pt x="36262" y="42638"/>
                </a:lnTo>
                <a:lnTo>
                  <a:pt x="36074" y="43040"/>
                </a:lnTo>
                <a:lnTo>
                  <a:pt x="35936" y="43215"/>
                </a:lnTo>
                <a:lnTo>
                  <a:pt x="36538" y="42776"/>
                </a:lnTo>
                <a:lnTo>
                  <a:pt x="37128" y="42312"/>
                </a:lnTo>
                <a:lnTo>
                  <a:pt x="37404" y="42048"/>
                </a:lnTo>
                <a:lnTo>
                  <a:pt x="37630" y="41722"/>
                </a:lnTo>
                <a:lnTo>
                  <a:pt x="37505" y="42211"/>
                </a:lnTo>
                <a:lnTo>
                  <a:pt x="37216" y="43178"/>
                </a:lnTo>
                <a:lnTo>
                  <a:pt x="36839" y="44107"/>
                </a:lnTo>
                <a:lnTo>
                  <a:pt x="36388" y="44985"/>
                </a:lnTo>
                <a:lnTo>
                  <a:pt x="36137" y="45399"/>
                </a:lnTo>
                <a:lnTo>
                  <a:pt x="36111" y="45487"/>
                </a:lnTo>
                <a:lnTo>
                  <a:pt x="36187" y="45563"/>
                </a:lnTo>
                <a:lnTo>
                  <a:pt x="36249" y="45563"/>
                </a:lnTo>
                <a:lnTo>
                  <a:pt x="36275" y="45525"/>
                </a:lnTo>
                <a:lnTo>
                  <a:pt x="36639" y="44998"/>
                </a:lnTo>
                <a:lnTo>
                  <a:pt x="37241" y="43881"/>
                </a:lnTo>
                <a:lnTo>
                  <a:pt x="37705" y="42713"/>
                </a:lnTo>
                <a:lnTo>
                  <a:pt x="38044" y="41496"/>
                </a:lnTo>
                <a:lnTo>
                  <a:pt x="38283" y="40241"/>
                </a:lnTo>
                <a:lnTo>
                  <a:pt x="38433" y="38960"/>
                </a:lnTo>
                <a:lnTo>
                  <a:pt x="38496" y="37668"/>
                </a:lnTo>
                <a:lnTo>
                  <a:pt x="38484" y="36362"/>
                </a:lnTo>
                <a:lnTo>
                  <a:pt x="38459" y="35722"/>
                </a:lnTo>
                <a:lnTo>
                  <a:pt x="38848" y="36350"/>
                </a:lnTo>
                <a:lnTo>
                  <a:pt x="39714" y="37530"/>
                </a:lnTo>
                <a:lnTo>
                  <a:pt x="40090" y="38057"/>
                </a:lnTo>
                <a:lnTo>
                  <a:pt x="40517" y="38697"/>
                </a:lnTo>
                <a:lnTo>
                  <a:pt x="41007" y="39688"/>
                </a:lnTo>
                <a:lnTo>
                  <a:pt x="41270" y="40354"/>
                </a:lnTo>
                <a:lnTo>
                  <a:pt x="41471" y="41032"/>
                </a:lnTo>
                <a:lnTo>
                  <a:pt x="41622" y="41709"/>
                </a:lnTo>
                <a:lnTo>
                  <a:pt x="41735" y="42764"/>
                </a:lnTo>
                <a:lnTo>
                  <a:pt x="41722" y="43479"/>
                </a:lnTo>
                <a:lnTo>
                  <a:pt x="41421" y="43617"/>
                </a:lnTo>
                <a:lnTo>
                  <a:pt x="41132" y="43743"/>
                </a:lnTo>
                <a:lnTo>
                  <a:pt x="40931" y="43831"/>
                </a:lnTo>
                <a:lnTo>
                  <a:pt x="40555" y="44044"/>
                </a:lnTo>
                <a:lnTo>
                  <a:pt x="40392" y="44182"/>
                </a:lnTo>
                <a:lnTo>
                  <a:pt x="40241" y="44333"/>
                </a:lnTo>
                <a:lnTo>
                  <a:pt x="40015" y="44709"/>
                </a:lnTo>
                <a:lnTo>
                  <a:pt x="39814" y="45111"/>
                </a:lnTo>
                <a:lnTo>
                  <a:pt x="39588" y="45475"/>
                </a:lnTo>
                <a:lnTo>
                  <a:pt x="39425" y="45625"/>
                </a:lnTo>
                <a:lnTo>
                  <a:pt x="39739" y="45525"/>
                </a:lnTo>
                <a:lnTo>
                  <a:pt x="40341" y="45249"/>
                </a:lnTo>
                <a:lnTo>
                  <a:pt x="40881" y="44885"/>
                </a:lnTo>
                <a:lnTo>
                  <a:pt x="41383" y="44458"/>
                </a:lnTo>
                <a:lnTo>
                  <a:pt x="41622" y="44220"/>
                </a:lnTo>
                <a:lnTo>
                  <a:pt x="41647" y="44207"/>
                </a:lnTo>
                <a:lnTo>
                  <a:pt x="41659" y="44182"/>
                </a:lnTo>
                <a:lnTo>
                  <a:pt x="41559" y="44948"/>
                </a:lnTo>
                <a:lnTo>
                  <a:pt x="41371" y="45738"/>
                </a:lnTo>
                <a:lnTo>
                  <a:pt x="41358" y="45789"/>
                </a:lnTo>
                <a:lnTo>
                  <a:pt x="41421" y="45876"/>
                </a:lnTo>
                <a:lnTo>
                  <a:pt x="41521" y="45902"/>
                </a:lnTo>
                <a:lnTo>
                  <a:pt x="41622" y="45864"/>
                </a:lnTo>
                <a:lnTo>
                  <a:pt x="41647" y="45814"/>
                </a:lnTo>
                <a:lnTo>
                  <a:pt x="41810" y="45287"/>
                </a:lnTo>
                <a:lnTo>
                  <a:pt x="42061" y="44182"/>
                </a:lnTo>
                <a:lnTo>
                  <a:pt x="42186" y="43052"/>
                </a:lnTo>
                <a:lnTo>
                  <a:pt x="42186" y="41935"/>
                </a:lnTo>
                <a:lnTo>
                  <a:pt x="42111" y="41383"/>
                </a:lnTo>
                <a:lnTo>
                  <a:pt x="42111" y="41383"/>
                </a:lnTo>
                <a:lnTo>
                  <a:pt x="42450" y="41659"/>
                </a:lnTo>
                <a:lnTo>
                  <a:pt x="42827" y="41898"/>
                </a:lnTo>
                <a:lnTo>
                  <a:pt x="43667" y="42412"/>
                </a:lnTo>
                <a:lnTo>
                  <a:pt x="44483" y="42939"/>
                </a:lnTo>
                <a:lnTo>
                  <a:pt x="44408" y="43178"/>
                </a:lnTo>
                <a:lnTo>
                  <a:pt x="44345" y="43416"/>
                </a:lnTo>
                <a:lnTo>
                  <a:pt x="44270" y="43868"/>
                </a:lnTo>
                <a:lnTo>
                  <a:pt x="44295" y="44759"/>
                </a:lnTo>
                <a:lnTo>
                  <a:pt x="44483" y="45663"/>
                </a:lnTo>
                <a:lnTo>
                  <a:pt x="44772" y="46542"/>
                </a:lnTo>
                <a:lnTo>
                  <a:pt x="44935" y="46968"/>
                </a:lnTo>
                <a:lnTo>
                  <a:pt x="45086" y="46328"/>
                </a:lnTo>
                <a:lnTo>
                  <a:pt x="45236" y="45048"/>
                </a:lnTo>
                <a:lnTo>
                  <a:pt x="45236" y="44395"/>
                </a:lnTo>
                <a:lnTo>
                  <a:pt x="45211" y="44056"/>
                </a:lnTo>
                <a:lnTo>
                  <a:pt x="45073" y="43554"/>
                </a:lnTo>
                <a:lnTo>
                  <a:pt x="44898" y="43291"/>
                </a:lnTo>
                <a:lnTo>
                  <a:pt x="44759" y="43190"/>
                </a:lnTo>
                <a:lnTo>
                  <a:pt x="44709" y="43103"/>
                </a:lnTo>
                <a:lnTo>
                  <a:pt x="45010" y="43328"/>
                </a:lnTo>
                <a:lnTo>
                  <a:pt x="45563" y="43818"/>
                </a:lnTo>
                <a:lnTo>
                  <a:pt x="46040" y="44383"/>
                </a:lnTo>
                <a:lnTo>
                  <a:pt x="46416" y="45023"/>
                </a:lnTo>
                <a:lnTo>
                  <a:pt x="46567" y="45399"/>
                </a:lnTo>
                <a:lnTo>
                  <a:pt x="46592" y="45437"/>
                </a:lnTo>
                <a:lnTo>
                  <a:pt x="46655" y="45462"/>
                </a:lnTo>
                <a:lnTo>
                  <a:pt x="46755" y="45412"/>
                </a:lnTo>
                <a:lnTo>
                  <a:pt x="46755" y="45324"/>
                </a:lnTo>
                <a:lnTo>
                  <a:pt x="46642" y="44998"/>
                </a:lnTo>
                <a:lnTo>
                  <a:pt x="46366" y="44395"/>
                </a:lnTo>
                <a:lnTo>
                  <a:pt x="45990" y="43843"/>
                </a:lnTo>
                <a:lnTo>
                  <a:pt x="45550" y="43341"/>
                </a:lnTo>
                <a:lnTo>
                  <a:pt x="45324" y="43115"/>
                </a:lnTo>
                <a:lnTo>
                  <a:pt x="45324" y="43115"/>
                </a:lnTo>
                <a:lnTo>
                  <a:pt x="45764" y="43153"/>
                </a:lnTo>
                <a:lnTo>
                  <a:pt x="46203" y="43153"/>
                </a:lnTo>
                <a:lnTo>
                  <a:pt x="46943" y="43140"/>
                </a:lnTo>
                <a:lnTo>
                  <a:pt x="47684" y="43140"/>
                </a:lnTo>
                <a:lnTo>
                  <a:pt x="47094" y="42789"/>
                </a:lnTo>
                <a:lnTo>
                  <a:pt x="46165" y="42375"/>
                </a:lnTo>
                <a:lnTo>
                  <a:pt x="45525" y="42186"/>
                </a:lnTo>
                <a:lnTo>
                  <a:pt x="45186" y="42149"/>
                </a:lnTo>
                <a:lnTo>
                  <a:pt x="44534" y="42124"/>
                </a:lnTo>
                <a:lnTo>
                  <a:pt x="43906" y="42061"/>
                </a:lnTo>
                <a:lnTo>
                  <a:pt x="43391" y="41734"/>
                </a:lnTo>
                <a:lnTo>
                  <a:pt x="42902" y="41396"/>
                </a:lnTo>
                <a:lnTo>
                  <a:pt x="42575" y="41144"/>
                </a:lnTo>
                <a:lnTo>
                  <a:pt x="42086" y="40605"/>
                </a:lnTo>
                <a:lnTo>
                  <a:pt x="41873" y="40316"/>
                </a:lnTo>
                <a:lnTo>
                  <a:pt x="41672" y="39739"/>
                </a:lnTo>
                <a:lnTo>
                  <a:pt x="41396" y="39174"/>
                </a:lnTo>
                <a:lnTo>
                  <a:pt x="41107" y="38647"/>
                </a:lnTo>
                <a:lnTo>
                  <a:pt x="40417" y="37630"/>
                </a:lnTo>
                <a:lnTo>
                  <a:pt x="40065" y="37141"/>
                </a:lnTo>
                <a:lnTo>
                  <a:pt x="40404" y="37379"/>
                </a:lnTo>
                <a:lnTo>
                  <a:pt x="40793" y="37555"/>
                </a:lnTo>
                <a:lnTo>
                  <a:pt x="41207" y="37693"/>
                </a:lnTo>
                <a:lnTo>
                  <a:pt x="41634" y="37793"/>
                </a:lnTo>
                <a:lnTo>
                  <a:pt x="42350" y="37956"/>
                </a:lnTo>
                <a:lnTo>
                  <a:pt x="43078" y="38120"/>
                </a:lnTo>
                <a:lnTo>
                  <a:pt x="42575" y="37655"/>
                </a:lnTo>
                <a:lnTo>
                  <a:pt x="41772" y="37028"/>
                </a:lnTo>
                <a:lnTo>
                  <a:pt x="41195" y="36701"/>
                </a:lnTo>
                <a:lnTo>
                  <a:pt x="40868" y="36588"/>
                </a:lnTo>
                <a:lnTo>
                  <a:pt x="40492" y="36475"/>
                </a:lnTo>
                <a:lnTo>
                  <a:pt x="39915" y="36312"/>
                </a:lnTo>
                <a:lnTo>
                  <a:pt x="39551" y="36161"/>
                </a:lnTo>
                <a:lnTo>
                  <a:pt x="39375" y="36061"/>
                </a:lnTo>
                <a:lnTo>
                  <a:pt x="39337" y="36061"/>
                </a:lnTo>
                <a:lnTo>
                  <a:pt x="39036" y="35509"/>
                </a:lnTo>
                <a:lnTo>
                  <a:pt x="38546" y="34379"/>
                </a:lnTo>
                <a:lnTo>
                  <a:pt x="38308" y="33802"/>
                </a:lnTo>
                <a:lnTo>
                  <a:pt x="38245" y="33174"/>
                </a:lnTo>
                <a:lnTo>
                  <a:pt x="38170" y="32559"/>
                </a:lnTo>
                <a:lnTo>
                  <a:pt x="38057" y="31718"/>
                </a:lnTo>
                <a:lnTo>
                  <a:pt x="37731" y="30087"/>
                </a:lnTo>
                <a:lnTo>
                  <a:pt x="37103" y="27664"/>
                </a:lnTo>
                <a:lnTo>
                  <a:pt x="36601" y="26070"/>
                </a:lnTo>
                <a:lnTo>
                  <a:pt x="36325" y="25216"/>
                </a:lnTo>
                <a:lnTo>
                  <a:pt x="35785" y="23472"/>
                </a:lnTo>
                <a:lnTo>
                  <a:pt x="35597" y="22593"/>
                </a:lnTo>
                <a:lnTo>
                  <a:pt x="35509" y="21966"/>
                </a:lnTo>
                <a:lnTo>
                  <a:pt x="35496" y="20710"/>
                </a:lnTo>
                <a:lnTo>
                  <a:pt x="35521" y="20070"/>
                </a:lnTo>
                <a:lnTo>
                  <a:pt x="35773" y="19142"/>
                </a:lnTo>
                <a:lnTo>
                  <a:pt x="36212" y="17271"/>
                </a:lnTo>
                <a:lnTo>
                  <a:pt x="36388" y="16317"/>
                </a:lnTo>
                <a:lnTo>
                  <a:pt x="36752" y="14334"/>
                </a:lnTo>
                <a:lnTo>
                  <a:pt x="37341" y="10318"/>
                </a:lnTo>
                <a:lnTo>
                  <a:pt x="37768" y="6276"/>
                </a:lnTo>
                <a:lnTo>
                  <a:pt x="38044" y="2222"/>
                </a:lnTo>
                <a:lnTo>
                  <a:pt x="38120" y="214"/>
                </a:lnTo>
                <a:lnTo>
                  <a:pt x="38107" y="113"/>
                </a:lnTo>
                <a:lnTo>
                  <a:pt x="37982" y="13"/>
                </a:lnTo>
                <a:lnTo>
                  <a:pt x="3780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78" name="Google Shape;2278;p41"/>
          <p:cNvGrpSpPr/>
          <p:nvPr/>
        </p:nvGrpSpPr>
        <p:grpSpPr>
          <a:xfrm flipH="1">
            <a:off x="6907428" y="-380708"/>
            <a:ext cx="2557287" cy="2575819"/>
            <a:chOff x="782425" y="1366650"/>
            <a:chExt cx="1051300" cy="1058875"/>
          </a:xfrm>
        </p:grpSpPr>
        <p:sp>
          <p:nvSpPr>
            <p:cNvPr id="2279" name="Google Shape;2279;p41"/>
            <p:cNvSpPr/>
            <p:nvPr/>
          </p:nvSpPr>
          <p:spPr>
            <a:xfrm>
              <a:off x="1018550" y="1536275"/>
              <a:ext cx="744150" cy="108125"/>
            </a:xfrm>
            <a:custGeom>
              <a:avLst/>
              <a:gdLst/>
              <a:ahLst/>
              <a:cxnLst/>
              <a:rect l="l" t="t" r="r" b="b"/>
              <a:pathLst>
                <a:path w="29766" h="4325" extrusionOk="0">
                  <a:moveTo>
                    <a:pt x="126" y="0"/>
                  </a:moveTo>
                  <a:cubicBezTo>
                    <a:pt x="44" y="0"/>
                    <a:pt x="1" y="137"/>
                    <a:pt x="80" y="182"/>
                  </a:cubicBezTo>
                  <a:cubicBezTo>
                    <a:pt x="3368" y="1825"/>
                    <a:pt x="6906" y="3168"/>
                    <a:pt x="10596" y="3482"/>
                  </a:cubicBezTo>
                  <a:cubicBezTo>
                    <a:pt x="11462" y="3558"/>
                    <a:pt x="12332" y="3591"/>
                    <a:pt x="13204" y="3591"/>
                  </a:cubicBezTo>
                  <a:cubicBezTo>
                    <a:pt x="14490" y="3591"/>
                    <a:pt x="15779" y="3519"/>
                    <a:pt x="17058" y="3407"/>
                  </a:cubicBezTo>
                  <a:cubicBezTo>
                    <a:pt x="19018" y="3247"/>
                    <a:pt x="20965" y="3005"/>
                    <a:pt x="22924" y="3005"/>
                  </a:cubicBezTo>
                  <a:cubicBezTo>
                    <a:pt x="22972" y="3005"/>
                    <a:pt x="23021" y="3005"/>
                    <a:pt x="23069" y="3005"/>
                  </a:cubicBezTo>
                  <a:cubicBezTo>
                    <a:pt x="25353" y="3018"/>
                    <a:pt x="27587" y="3394"/>
                    <a:pt x="29683" y="4323"/>
                  </a:cubicBezTo>
                  <a:cubicBezTo>
                    <a:pt x="29688" y="4324"/>
                    <a:pt x="29693" y="4325"/>
                    <a:pt x="29698" y="4325"/>
                  </a:cubicBezTo>
                  <a:cubicBezTo>
                    <a:pt x="29740" y="4325"/>
                    <a:pt x="29765" y="4282"/>
                    <a:pt x="29720" y="4260"/>
                  </a:cubicBezTo>
                  <a:cubicBezTo>
                    <a:pt x="27603" y="3102"/>
                    <a:pt x="25197" y="2762"/>
                    <a:pt x="22785" y="2762"/>
                  </a:cubicBezTo>
                  <a:cubicBezTo>
                    <a:pt x="21408" y="2762"/>
                    <a:pt x="20030" y="2873"/>
                    <a:pt x="18702" y="3005"/>
                  </a:cubicBezTo>
                  <a:cubicBezTo>
                    <a:pt x="16914" y="3177"/>
                    <a:pt x="15106" y="3312"/>
                    <a:pt x="13303" y="3312"/>
                  </a:cubicBezTo>
                  <a:cubicBezTo>
                    <a:pt x="10892" y="3312"/>
                    <a:pt x="8492" y="3070"/>
                    <a:pt x="6166" y="2353"/>
                  </a:cubicBezTo>
                  <a:cubicBezTo>
                    <a:pt x="4108" y="1713"/>
                    <a:pt x="2188" y="721"/>
                    <a:pt x="155" y="6"/>
                  </a:cubicBezTo>
                  <a:cubicBezTo>
                    <a:pt x="145" y="2"/>
                    <a:pt x="135" y="0"/>
                    <a:pt x="126"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0" name="Google Shape;2280;p41"/>
            <p:cNvSpPr/>
            <p:nvPr/>
          </p:nvSpPr>
          <p:spPr>
            <a:xfrm>
              <a:off x="1624125" y="1607825"/>
              <a:ext cx="97425" cy="56875"/>
            </a:xfrm>
            <a:custGeom>
              <a:avLst/>
              <a:gdLst/>
              <a:ahLst/>
              <a:cxnLst/>
              <a:rect l="l" t="t" r="r" b="b"/>
              <a:pathLst>
                <a:path w="3897" h="2275" extrusionOk="0">
                  <a:moveTo>
                    <a:pt x="200" y="1"/>
                  </a:moveTo>
                  <a:cubicBezTo>
                    <a:pt x="163" y="1"/>
                    <a:pt x="126" y="2"/>
                    <a:pt x="89" y="5"/>
                  </a:cubicBezTo>
                  <a:cubicBezTo>
                    <a:pt x="26" y="5"/>
                    <a:pt x="1" y="118"/>
                    <a:pt x="76" y="131"/>
                  </a:cubicBezTo>
                  <a:cubicBezTo>
                    <a:pt x="1482" y="432"/>
                    <a:pt x="2636" y="1461"/>
                    <a:pt x="3803" y="2264"/>
                  </a:cubicBezTo>
                  <a:cubicBezTo>
                    <a:pt x="3810" y="2271"/>
                    <a:pt x="3818" y="2274"/>
                    <a:pt x="3827" y="2274"/>
                  </a:cubicBezTo>
                  <a:cubicBezTo>
                    <a:pt x="3861" y="2274"/>
                    <a:pt x="3896" y="2219"/>
                    <a:pt x="3866" y="2189"/>
                  </a:cubicBezTo>
                  <a:cubicBezTo>
                    <a:pt x="3226" y="1687"/>
                    <a:pt x="2586" y="1185"/>
                    <a:pt x="1921" y="733"/>
                  </a:cubicBezTo>
                  <a:cubicBezTo>
                    <a:pt x="1423" y="389"/>
                    <a:pt x="825" y="1"/>
                    <a:pt x="200" y="1"/>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1" name="Google Shape;2281;p41"/>
            <p:cNvSpPr/>
            <p:nvPr/>
          </p:nvSpPr>
          <p:spPr>
            <a:xfrm>
              <a:off x="1539750" y="1557800"/>
              <a:ext cx="166825" cy="54075"/>
            </a:xfrm>
            <a:custGeom>
              <a:avLst/>
              <a:gdLst/>
              <a:ahLst/>
              <a:cxnLst/>
              <a:rect l="l" t="t" r="r" b="b"/>
              <a:pathLst>
                <a:path w="6673" h="2163" extrusionOk="0">
                  <a:moveTo>
                    <a:pt x="5967" y="1"/>
                  </a:moveTo>
                  <a:cubicBezTo>
                    <a:pt x="5139" y="1"/>
                    <a:pt x="4365" y="361"/>
                    <a:pt x="3614" y="776"/>
                  </a:cubicBezTo>
                  <a:cubicBezTo>
                    <a:pt x="3075" y="1065"/>
                    <a:pt x="2535" y="1366"/>
                    <a:pt x="1958" y="1592"/>
                  </a:cubicBezTo>
                  <a:cubicBezTo>
                    <a:pt x="1343" y="1830"/>
                    <a:pt x="715" y="1918"/>
                    <a:pt x="75" y="2031"/>
                  </a:cubicBezTo>
                  <a:cubicBezTo>
                    <a:pt x="0" y="2044"/>
                    <a:pt x="25" y="2132"/>
                    <a:pt x="88" y="2144"/>
                  </a:cubicBezTo>
                  <a:cubicBezTo>
                    <a:pt x="201" y="2156"/>
                    <a:pt x="312" y="2162"/>
                    <a:pt x="422" y="2162"/>
                  </a:cubicBezTo>
                  <a:cubicBezTo>
                    <a:pt x="2500" y="2162"/>
                    <a:pt x="4115" y="70"/>
                    <a:pt x="6150" y="70"/>
                  </a:cubicBezTo>
                  <a:cubicBezTo>
                    <a:pt x="6310" y="70"/>
                    <a:pt x="6473" y="83"/>
                    <a:pt x="6639" y="111"/>
                  </a:cubicBezTo>
                  <a:cubicBezTo>
                    <a:pt x="6642" y="113"/>
                    <a:pt x="6645" y="114"/>
                    <a:pt x="6648" y="114"/>
                  </a:cubicBezTo>
                  <a:cubicBezTo>
                    <a:pt x="6666" y="114"/>
                    <a:pt x="6673" y="86"/>
                    <a:pt x="6651" y="86"/>
                  </a:cubicBezTo>
                  <a:cubicBezTo>
                    <a:pt x="6419" y="27"/>
                    <a:pt x="6191" y="1"/>
                    <a:pt x="5967" y="1"/>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2" name="Google Shape;2282;p41"/>
            <p:cNvSpPr/>
            <p:nvPr/>
          </p:nvSpPr>
          <p:spPr>
            <a:xfrm>
              <a:off x="1451150" y="1615100"/>
              <a:ext cx="174475" cy="115250"/>
            </a:xfrm>
            <a:custGeom>
              <a:avLst/>
              <a:gdLst/>
              <a:ahLst/>
              <a:cxnLst/>
              <a:rect l="l" t="t" r="r" b="b"/>
              <a:pathLst>
                <a:path w="6979" h="4610" extrusionOk="0">
                  <a:moveTo>
                    <a:pt x="131" y="0"/>
                  </a:moveTo>
                  <a:cubicBezTo>
                    <a:pt x="26" y="0"/>
                    <a:pt x="1" y="144"/>
                    <a:pt x="106" y="191"/>
                  </a:cubicBezTo>
                  <a:cubicBezTo>
                    <a:pt x="771" y="454"/>
                    <a:pt x="1411" y="680"/>
                    <a:pt x="1988" y="1107"/>
                  </a:cubicBezTo>
                  <a:cubicBezTo>
                    <a:pt x="2578" y="1534"/>
                    <a:pt x="3030" y="2073"/>
                    <a:pt x="3507" y="2613"/>
                  </a:cubicBezTo>
                  <a:cubicBezTo>
                    <a:pt x="4398" y="3629"/>
                    <a:pt x="5539" y="4407"/>
                    <a:pt x="6895" y="4608"/>
                  </a:cubicBezTo>
                  <a:cubicBezTo>
                    <a:pt x="6899" y="4609"/>
                    <a:pt x="6903" y="4609"/>
                    <a:pt x="6907" y="4609"/>
                  </a:cubicBezTo>
                  <a:cubicBezTo>
                    <a:pt x="6960" y="4609"/>
                    <a:pt x="6978" y="4532"/>
                    <a:pt x="6920" y="4520"/>
                  </a:cubicBezTo>
                  <a:cubicBezTo>
                    <a:pt x="5326" y="4232"/>
                    <a:pt x="4259" y="3140"/>
                    <a:pt x="3256" y="1973"/>
                  </a:cubicBezTo>
                  <a:cubicBezTo>
                    <a:pt x="2452" y="1069"/>
                    <a:pt x="1373" y="229"/>
                    <a:pt x="156" y="3"/>
                  </a:cubicBezTo>
                  <a:cubicBezTo>
                    <a:pt x="147" y="1"/>
                    <a:pt x="139" y="0"/>
                    <a:pt x="131"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3" name="Google Shape;2283;p41"/>
            <p:cNvSpPr/>
            <p:nvPr/>
          </p:nvSpPr>
          <p:spPr>
            <a:xfrm>
              <a:off x="1529600" y="1666000"/>
              <a:ext cx="64025" cy="91350"/>
            </a:xfrm>
            <a:custGeom>
              <a:avLst/>
              <a:gdLst/>
              <a:ahLst/>
              <a:cxnLst/>
              <a:rect l="l" t="t" r="r" b="b"/>
              <a:pathLst>
                <a:path w="2561" h="3654" extrusionOk="0">
                  <a:moveTo>
                    <a:pt x="66" y="1"/>
                  </a:moveTo>
                  <a:cubicBezTo>
                    <a:pt x="33" y="1"/>
                    <a:pt x="0" y="48"/>
                    <a:pt x="30" y="87"/>
                  </a:cubicBezTo>
                  <a:cubicBezTo>
                    <a:pt x="268" y="476"/>
                    <a:pt x="569" y="803"/>
                    <a:pt x="770" y="1229"/>
                  </a:cubicBezTo>
                  <a:cubicBezTo>
                    <a:pt x="933" y="1568"/>
                    <a:pt x="1034" y="1920"/>
                    <a:pt x="1159" y="2271"/>
                  </a:cubicBezTo>
                  <a:cubicBezTo>
                    <a:pt x="1385" y="2923"/>
                    <a:pt x="1874" y="3350"/>
                    <a:pt x="2489" y="3651"/>
                  </a:cubicBezTo>
                  <a:cubicBezTo>
                    <a:pt x="2493" y="3653"/>
                    <a:pt x="2497" y="3653"/>
                    <a:pt x="2501" y="3653"/>
                  </a:cubicBezTo>
                  <a:cubicBezTo>
                    <a:pt x="2534" y="3653"/>
                    <a:pt x="2561" y="3611"/>
                    <a:pt x="2527" y="3589"/>
                  </a:cubicBezTo>
                  <a:cubicBezTo>
                    <a:pt x="2100" y="3325"/>
                    <a:pt x="1699" y="3011"/>
                    <a:pt x="1473" y="2560"/>
                  </a:cubicBezTo>
                  <a:cubicBezTo>
                    <a:pt x="1335" y="2296"/>
                    <a:pt x="1260" y="1995"/>
                    <a:pt x="1159" y="1706"/>
                  </a:cubicBezTo>
                  <a:cubicBezTo>
                    <a:pt x="958" y="1104"/>
                    <a:pt x="645" y="389"/>
                    <a:pt x="92" y="12"/>
                  </a:cubicBezTo>
                  <a:cubicBezTo>
                    <a:pt x="84" y="4"/>
                    <a:pt x="75" y="1"/>
                    <a:pt x="66" y="1"/>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4" name="Google Shape;2284;p41"/>
            <p:cNvSpPr/>
            <p:nvPr/>
          </p:nvSpPr>
          <p:spPr>
            <a:xfrm>
              <a:off x="1310400" y="1457000"/>
              <a:ext cx="251000" cy="165250"/>
            </a:xfrm>
            <a:custGeom>
              <a:avLst/>
              <a:gdLst/>
              <a:ahLst/>
              <a:cxnLst/>
              <a:rect l="l" t="t" r="r" b="b"/>
              <a:pathLst>
                <a:path w="10040" h="6610" extrusionOk="0">
                  <a:moveTo>
                    <a:pt x="10002" y="0"/>
                  </a:moveTo>
                  <a:cubicBezTo>
                    <a:pt x="9999" y="0"/>
                    <a:pt x="9994" y="1"/>
                    <a:pt x="9990" y="2"/>
                  </a:cubicBezTo>
                  <a:cubicBezTo>
                    <a:pt x="8057" y="215"/>
                    <a:pt x="6501" y="1659"/>
                    <a:pt x="5209" y="2989"/>
                  </a:cubicBezTo>
                  <a:cubicBezTo>
                    <a:pt x="4481" y="3742"/>
                    <a:pt x="3778" y="4532"/>
                    <a:pt x="2975" y="5197"/>
                  </a:cubicBezTo>
                  <a:cubicBezTo>
                    <a:pt x="2084" y="5913"/>
                    <a:pt x="1206" y="6289"/>
                    <a:pt x="89" y="6452"/>
                  </a:cubicBezTo>
                  <a:cubicBezTo>
                    <a:pt x="1" y="6465"/>
                    <a:pt x="26" y="6603"/>
                    <a:pt x="114" y="6603"/>
                  </a:cubicBezTo>
                  <a:cubicBezTo>
                    <a:pt x="177" y="6607"/>
                    <a:pt x="240" y="6609"/>
                    <a:pt x="303" y="6609"/>
                  </a:cubicBezTo>
                  <a:cubicBezTo>
                    <a:pt x="2043" y="6609"/>
                    <a:pt x="3554" y="4968"/>
                    <a:pt x="4657" y="3817"/>
                  </a:cubicBezTo>
                  <a:cubicBezTo>
                    <a:pt x="6213" y="2186"/>
                    <a:pt x="7744" y="617"/>
                    <a:pt x="10002" y="65"/>
                  </a:cubicBezTo>
                  <a:cubicBezTo>
                    <a:pt x="10037" y="53"/>
                    <a:pt x="10040" y="0"/>
                    <a:pt x="10002"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5" name="Google Shape;2285;p41"/>
            <p:cNvSpPr/>
            <p:nvPr/>
          </p:nvSpPr>
          <p:spPr>
            <a:xfrm>
              <a:off x="1489800" y="1414325"/>
              <a:ext cx="79400" cy="76575"/>
            </a:xfrm>
            <a:custGeom>
              <a:avLst/>
              <a:gdLst/>
              <a:ahLst/>
              <a:cxnLst/>
              <a:rect l="l" t="t" r="r" b="b"/>
              <a:pathLst>
                <a:path w="3176" h="3063" extrusionOk="0">
                  <a:moveTo>
                    <a:pt x="3127" y="0"/>
                  </a:moveTo>
                  <a:cubicBezTo>
                    <a:pt x="3123" y="0"/>
                    <a:pt x="3119" y="1"/>
                    <a:pt x="3115" y="2"/>
                  </a:cubicBezTo>
                  <a:cubicBezTo>
                    <a:pt x="2488" y="279"/>
                    <a:pt x="1860" y="605"/>
                    <a:pt x="1371" y="1094"/>
                  </a:cubicBezTo>
                  <a:cubicBezTo>
                    <a:pt x="844" y="1621"/>
                    <a:pt x="392" y="2324"/>
                    <a:pt x="28" y="2964"/>
                  </a:cubicBezTo>
                  <a:cubicBezTo>
                    <a:pt x="0" y="3010"/>
                    <a:pt x="40" y="3063"/>
                    <a:pt x="83" y="3063"/>
                  </a:cubicBezTo>
                  <a:cubicBezTo>
                    <a:pt x="99" y="3063"/>
                    <a:pt x="115" y="3056"/>
                    <a:pt x="128" y="3039"/>
                  </a:cubicBezTo>
                  <a:cubicBezTo>
                    <a:pt x="580" y="2475"/>
                    <a:pt x="919" y="1797"/>
                    <a:pt x="1408" y="1270"/>
                  </a:cubicBezTo>
                  <a:cubicBezTo>
                    <a:pt x="1898" y="743"/>
                    <a:pt x="2538" y="417"/>
                    <a:pt x="3153" y="65"/>
                  </a:cubicBezTo>
                  <a:cubicBezTo>
                    <a:pt x="3175" y="43"/>
                    <a:pt x="3158" y="0"/>
                    <a:pt x="3127"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6" name="Google Shape;2286;p41"/>
            <p:cNvSpPr/>
            <p:nvPr/>
          </p:nvSpPr>
          <p:spPr>
            <a:xfrm>
              <a:off x="1053900" y="1443225"/>
              <a:ext cx="355350" cy="123950"/>
            </a:xfrm>
            <a:custGeom>
              <a:avLst/>
              <a:gdLst/>
              <a:ahLst/>
              <a:cxnLst/>
              <a:rect l="l" t="t" r="r" b="b"/>
              <a:pathLst>
                <a:path w="14214" h="4958" extrusionOk="0">
                  <a:moveTo>
                    <a:pt x="14176" y="1"/>
                  </a:moveTo>
                  <a:cubicBezTo>
                    <a:pt x="11666" y="252"/>
                    <a:pt x="9734" y="1971"/>
                    <a:pt x="7663" y="3251"/>
                  </a:cubicBezTo>
                  <a:cubicBezTo>
                    <a:pt x="6534" y="3941"/>
                    <a:pt x="5342" y="4481"/>
                    <a:pt x="4012" y="4657"/>
                  </a:cubicBezTo>
                  <a:cubicBezTo>
                    <a:pt x="3626" y="4711"/>
                    <a:pt x="3235" y="4736"/>
                    <a:pt x="2846" y="4736"/>
                  </a:cubicBezTo>
                  <a:cubicBezTo>
                    <a:pt x="2602" y="4736"/>
                    <a:pt x="2358" y="4726"/>
                    <a:pt x="2117" y="4707"/>
                  </a:cubicBezTo>
                  <a:cubicBezTo>
                    <a:pt x="1439" y="4657"/>
                    <a:pt x="812" y="4468"/>
                    <a:pt x="147" y="4343"/>
                  </a:cubicBezTo>
                  <a:cubicBezTo>
                    <a:pt x="142" y="4342"/>
                    <a:pt x="138" y="4342"/>
                    <a:pt x="134" y="4342"/>
                  </a:cubicBezTo>
                  <a:cubicBezTo>
                    <a:pt x="53" y="4342"/>
                    <a:pt x="0" y="4458"/>
                    <a:pt x="84" y="4493"/>
                  </a:cubicBezTo>
                  <a:cubicBezTo>
                    <a:pt x="823" y="4845"/>
                    <a:pt x="1740" y="4958"/>
                    <a:pt x="2608" y="4958"/>
                  </a:cubicBezTo>
                  <a:cubicBezTo>
                    <a:pt x="2918" y="4958"/>
                    <a:pt x="3222" y="4943"/>
                    <a:pt x="3510" y="4920"/>
                  </a:cubicBezTo>
                  <a:cubicBezTo>
                    <a:pt x="4739" y="4832"/>
                    <a:pt x="5881" y="4468"/>
                    <a:pt x="6961" y="3891"/>
                  </a:cubicBezTo>
                  <a:cubicBezTo>
                    <a:pt x="9370" y="2599"/>
                    <a:pt x="11378" y="465"/>
                    <a:pt x="14176" y="64"/>
                  </a:cubicBezTo>
                  <a:cubicBezTo>
                    <a:pt x="14214" y="51"/>
                    <a:pt x="14214" y="1"/>
                    <a:pt x="14176" y="1"/>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7" name="Google Shape;2287;p41"/>
            <p:cNvSpPr/>
            <p:nvPr/>
          </p:nvSpPr>
          <p:spPr>
            <a:xfrm>
              <a:off x="1209925" y="1366650"/>
              <a:ext cx="187300" cy="180925"/>
            </a:xfrm>
            <a:custGeom>
              <a:avLst/>
              <a:gdLst/>
              <a:ahLst/>
              <a:cxnLst/>
              <a:rect l="l" t="t" r="r" b="b"/>
              <a:pathLst>
                <a:path w="7492" h="7237" extrusionOk="0">
                  <a:moveTo>
                    <a:pt x="7420" y="1"/>
                  </a:moveTo>
                  <a:cubicBezTo>
                    <a:pt x="7416" y="1"/>
                    <a:pt x="7412" y="1"/>
                    <a:pt x="7408" y="2"/>
                  </a:cubicBezTo>
                  <a:cubicBezTo>
                    <a:pt x="5827" y="617"/>
                    <a:pt x="4823" y="1997"/>
                    <a:pt x="3869" y="3327"/>
                  </a:cubicBezTo>
                  <a:cubicBezTo>
                    <a:pt x="2815" y="4808"/>
                    <a:pt x="1623" y="6126"/>
                    <a:pt x="67" y="7080"/>
                  </a:cubicBezTo>
                  <a:cubicBezTo>
                    <a:pt x="0" y="7113"/>
                    <a:pt x="33" y="7236"/>
                    <a:pt x="102" y="7236"/>
                  </a:cubicBezTo>
                  <a:cubicBezTo>
                    <a:pt x="111" y="7236"/>
                    <a:pt x="120" y="7234"/>
                    <a:pt x="130" y="7230"/>
                  </a:cubicBezTo>
                  <a:cubicBezTo>
                    <a:pt x="1535" y="6691"/>
                    <a:pt x="2665" y="5222"/>
                    <a:pt x="3543" y="4068"/>
                  </a:cubicBezTo>
                  <a:cubicBezTo>
                    <a:pt x="4673" y="2575"/>
                    <a:pt x="5614" y="830"/>
                    <a:pt x="7433" y="90"/>
                  </a:cubicBezTo>
                  <a:cubicBezTo>
                    <a:pt x="7492" y="78"/>
                    <a:pt x="7474" y="1"/>
                    <a:pt x="7420" y="1"/>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8" name="Google Shape;2288;p41"/>
            <p:cNvSpPr/>
            <p:nvPr/>
          </p:nvSpPr>
          <p:spPr>
            <a:xfrm>
              <a:off x="1284050" y="1490375"/>
              <a:ext cx="137450" cy="19025"/>
            </a:xfrm>
            <a:custGeom>
              <a:avLst/>
              <a:gdLst/>
              <a:ahLst/>
              <a:cxnLst/>
              <a:rect l="l" t="t" r="r" b="b"/>
              <a:pathLst>
                <a:path w="5498" h="761" extrusionOk="0">
                  <a:moveTo>
                    <a:pt x="1637" y="0"/>
                  </a:moveTo>
                  <a:cubicBezTo>
                    <a:pt x="1075" y="0"/>
                    <a:pt x="499" y="85"/>
                    <a:pt x="51" y="336"/>
                  </a:cubicBezTo>
                  <a:cubicBezTo>
                    <a:pt x="1" y="374"/>
                    <a:pt x="13" y="462"/>
                    <a:pt x="89" y="462"/>
                  </a:cubicBezTo>
                  <a:cubicBezTo>
                    <a:pt x="603" y="424"/>
                    <a:pt x="1093" y="248"/>
                    <a:pt x="1620" y="223"/>
                  </a:cubicBezTo>
                  <a:cubicBezTo>
                    <a:pt x="1708" y="219"/>
                    <a:pt x="1796" y="217"/>
                    <a:pt x="1883" y="217"/>
                  </a:cubicBezTo>
                  <a:cubicBezTo>
                    <a:pt x="2306" y="217"/>
                    <a:pt x="2722" y="265"/>
                    <a:pt x="3138" y="349"/>
                  </a:cubicBezTo>
                  <a:cubicBezTo>
                    <a:pt x="3809" y="489"/>
                    <a:pt x="4460" y="760"/>
                    <a:pt x="5150" y="760"/>
                  </a:cubicBezTo>
                  <a:cubicBezTo>
                    <a:pt x="5260" y="760"/>
                    <a:pt x="5372" y="753"/>
                    <a:pt x="5485" y="738"/>
                  </a:cubicBezTo>
                  <a:cubicBezTo>
                    <a:pt x="5497" y="738"/>
                    <a:pt x="5497" y="700"/>
                    <a:pt x="5472" y="700"/>
                  </a:cubicBezTo>
                  <a:cubicBezTo>
                    <a:pt x="5430" y="702"/>
                    <a:pt x="5388" y="703"/>
                    <a:pt x="5345" y="703"/>
                  </a:cubicBezTo>
                  <a:cubicBezTo>
                    <a:pt x="4413" y="703"/>
                    <a:pt x="3523" y="193"/>
                    <a:pt x="2599" y="73"/>
                  </a:cubicBezTo>
                  <a:cubicBezTo>
                    <a:pt x="2303" y="30"/>
                    <a:pt x="1973" y="0"/>
                    <a:pt x="1637"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9" name="Google Shape;2289;p41"/>
            <p:cNvSpPr/>
            <p:nvPr/>
          </p:nvSpPr>
          <p:spPr>
            <a:xfrm>
              <a:off x="1342400" y="1493375"/>
              <a:ext cx="72200" cy="44000"/>
            </a:xfrm>
            <a:custGeom>
              <a:avLst/>
              <a:gdLst/>
              <a:ahLst/>
              <a:cxnLst/>
              <a:rect l="l" t="t" r="r" b="b"/>
              <a:pathLst>
                <a:path w="2888" h="1760" extrusionOk="0">
                  <a:moveTo>
                    <a:pt x="220" y="0"/>
                  </a:moveTo>
                  <a:cubicBezTo>
                    <a:pt x="161" y="0"/>
                    <a:pt x="100" y="5"/>
                    <a:pt x="39" y="15"/>
                  </a:cubicBezTo>
                  <a:cubicBezTo>
                    <a:pt x="1" y="28"/>
                    <a:pt x="14" y="78"/>
                    <a:pt x="39" y="91"/>
                  </a:cubicBezTo>
                  <a:cubicBezTo>
                    <a:pt x="453" y="216"/>
                    <a:pt x="779" y="342"/>
                    <a:pt x="1105" y="618"/>
                  </a:cubicBezTo>
                  <a:cubicBezTo>
                    <a:pt x="1331" y="818"/>
                    <a:pt x="1532" y="1032"/>
                    <a:pt x="1758" y="1233"/>
                  </a:cubicBezTo>
                  <a:cubicBezTo>
                    <a:pt x="2084" y="1521"/>
                    <a:pt x="2423" y="1722"/>
                    <a:pt x="2862" y="1760"/>
                  </a:cubicBezTo>
                  <a:cubicBezTo>
                    <a:pt x="2875" y="1760"/>
                    <a:pt x="2887" y="1734"/>
                    <a:pt x="2862" y="1722"/>
                  </a:cubicBezTo>
                  <a:cubicBezTo>
                    <a:pt x="1888" y="1496"/>
                    <a:pt x="1263" y="0"/>
                    <a:pt x="220"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0" name="Google Shape;2290;p41"/>
            <p:cNvSpPr/>
            <p:nvPr/>
          </p:nvSpPr>
          <p:spPr>
            <a:xfrm>
              <a:off x="1196450" y="1604025"/>
              <a:ext cx="222225" cy="131700"/>
            </a:xfrm>
            <a:custGeom>
              <a:avLst/>
              <a:gdLst/>
              <a:ahLst/>
              <a:cxnLst/>
              <a:rect l="l" t="t" r="r" b="b"/>
              <a:pathLst>
                <a:path w="8889" h="5268" extrusionOk="0">
                  <a:moveTo>
                    <a:pt x="123" y="0"/>
                  </a:moveTo>
                  <a:cubicBezTo>
                    <a:pt x="42" y="0"/>
                    <a:pt x="1" y="125"/>
                    <a:pt x="79" y="170"/>
                  </a:cubicBezTo>
                  <a:cubicBezTo>
                    <a:pt x="493" y="383"/>
                    <a:pt x="882" y="546"/>
                    <a:pt x="1234" y="860"/>
                  </a:cubicBezTo>
                  <a:cubicBezTo>
                    <a:pt x="1535" y="1123"/>
                    <a:pt x="1811" y="1437"/>
                    <a:pt x="2099" y="1726"/>
                  </a:cubicBezTo>
                  <a:cubicBezTo>
                    <a:pt x="2702" y="2353"/>
                    <a:pt x="3304" y="2943"/>
                    <a:pt x="4007" y="3457"/>
                  </a:cubicBezTo>
                  <a:cubicBezTo>
                    <a:pt x="5262" y="4347"/>
                    <a:pt x="6786" y="5268"/>
                    <a:pt x="8363" y="5268"/>
                  </a:cubicBezTo>
                  <a:cubicBezTo>
                    <a:pt x="8521" y="5268"/>
                    <a:pt x="8679" y="5259"/>
                    <a:pt x="8838" y="5239"/>
                  </a:cubicBezTo>
                  <a:cubicBezTo>
                    <a:pt x="8888" y="5227"/>
                    <a:pt x="8888" y="5164"/>
                    <a:pt x="8838" y="5164"/>
                  </a:cubicBezTo>
                  <a:cubicBezTo>
                    <a:pt x="8749" y="5170"/>
                    <a:pt x="8660" y="5173"/>
                    <a:pt x="8571" y="5173"/>
                  </a:cubicBezTo>
                  <a:cubicBezTo>
                    <a:pt x="6784" y="5173"/>
                    <a:pt x="4945" y="4005"/>
                    <a:pt x="3618" y="2905"/>
                  </a:cubicBezTo>
                  <a:cubicBezTo>
                    <a:pt x="2501" y="1977"/>
                    <a:pt x="1623" y="408"/>
                    <a:pt x="154" y="6"/>
                  </a:cubicBezTo>
                  <a:cubicBezTo>
                    <a:pt x="143" y="2"/>
                    <a:pt x="133" y="0"/>
                    <a:pt x="123"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1" name="Google Shape;2291;p41"/>
            <p:cNvSpPr/>
            <p:nvPr/>
          </p:nvSpPr>
          <p:spPr>
            <a:xfrm>
              <a:off x="1303875" y="1691650"/>
              <a:ext cx="93775" cy="90750"/>
            </a:xfrm>
            <a:custGeom>
              <a:avLst/>
              <a:gdLst/>
              <a:ahLst/>
              <a:cxnLst/>
              <a:rect l="l" t="t" r="r" b="b"/>
              <a:pathLst>
                <a:path w="3751" h="3630" extrusionOk="0">
                  <a:moveTo>
                    <a:pt x="61" y="1"/>
                  </a:moveTo>
                  <a:cubicBezTo>
                    <a:pt x="20" y="1"/>
                    <a:pt x="1" y="56"/>
                    <a:pt x="24" y="90"/>
                  </a:cubicBezTo>
                  <a:cubicBezTo>
                    <a:pt x="325" y="467"/>
                    <a:pt x="626" y="781"/>
                    <a:pt x="852" y="1220"/>
                  </a:cubicBezTo>
                  <a:cubicBezTo>
                    <a:pt x="1040" y="1596"/>
                    <a:pt x="1216" y="2010"/>
                    <a:pt x="1467" y="2362"/>
                  </a:cubicBezTo>
                  <a:cubicBezTo>
                    <a:pt x="1969" y="3090"/>
                    <a:pt x="2809" y="3479"/>
                    <a:pt x="3650" y="3629"/>
                  </a:cubicBezTo>
                  <a:cubicBezTo>
                    <a:pt x="3713" y="3629"/>
                    <a:pt x="3751" y="3529"/>
                    <a:pt x="3675" y="3516"/>
                  </a:cubicBezTo>
                  <a:cubicBezTo>
                    <a:pt x="2596" y="3253"/>
                    <a:pt x="1793" y="2663"/>
                    <a:pt x="1291" y="1672"/>
                  </a:cubicBezTo>
                  <a:cubicBezTo>
                    <a:pt x="1002" y="1107"/>
                    <a:pt x="726" y="254"/>
                    <a:pt x="74" y="3"/>
                  </a:cubicBezTo>
                  <a:cubicBezTo>
                    <a:pt x="69" y="1"/>
                    <a:pt x="65" y="1"/>
                    <a:pt x="61" y="1"/>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2" name="Google Shape;2292;p41"/>
            <p:cNvSpPr/>
            <p:nvPr/>
          </p:nvSpPr>
          <p:spPr>
            <a:xfrm>
              <a:off x="1342525" y="1749575"/>
              <a:ext cx="26975" cy="74550"/>
            </a:xfrm>
            <a:custGeom>
              <a:avLst/>
              <a:gdLst/>
              <a:ahLst/>
              <a:cxnLst/>
              <a:rect l="l" t="t" r="r" b="b"/>
              <a:pathLst>
                <a:path w="1079" h="2982" extrusionOk="0">
                  <a:moveTo>
                    <a:pt x="62" y="0"/>
                  </a:moveTo>
                  <a:cubicBezTo>
                    <a:pt x="30" y="0"/>
                    <a:pt x="1" y="39"/>
                    <a:pt x="21" y="70"/>
                  </a:cubicBezTo>
                  <a:cubicBezTo>
                    <a:pt x="184" y="384"/>
                    <a:pt x="335" y="622"/>
                    <a:pt x="372" y="998"/>
                  </a:cubicBezTo>
                  <a:cubicBezTo>
                    <a:pt x="398" y="1249"/>
                    <a:pt x="410" y="1513"/>
                    <a:pt x="448" y="1777"/>
                  </a:cubicBezTo>
                  <a:cubicBezTo>
                    <a:pt x="510" y="2228"/>
                    <a:pt x="674" y="2642"/>
                    <a:pt x="1000" y="2969"/>
                  </a:cubicBezTo>
                  <a:cubicBezTo>
                    <a:pt x="1009" y="2978"/>
                    <a:pt x="1019" y="2982"/>
                    <a:pt x="1029" y="2982"/>
                  </a:cubicBezTo>
                  <a:cubicBezTo>
                    <a:pt x="1057" y="2982"/>
                    <a:pt x="1078" y="2947"/>
                    <a:pt x="1050" y="2918"/>
                  </a:cubicBezTo>
                  <a:cubicBezTo>
                    <a:pt x="510" y="2304"/>
                    <a:pt x="636" y="1551"/>
                    <a:pt x="536" y="810"/>
                  </a:cubicBezTo>
                  <a:cubicBezTo>
                    <a:pt x="485" y="484"/>
                    <a:pt x="372" y="183"/>
                    <a:pt x="84" y="7"/>
                  </a:cubicBezTo>
                  <a:cubicBezTo>
                    <a:pt x="77" y="2"/>
                    <a:pt x="69" y="0"/>
                    <a:pt x="62"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3" name="Google Shape;2293;p41"/>
            <p:cNvSpPr/>
            <p:nvPr/>
          </p:nvSpPr>
          <p:spPr>
            <a:xfrm>
              <a:off x="1336125" y="1692225"/>
              <a:ext cx="149675" cy="28325"/>
            </a:xfrm>
            <a:custGeom>
              <a:avLst/>
              <a:gdLst/>
              <a:ahLst/>
              <a:cxnLst/>
              <a:rect l="l" t="t" r="r" b="b"/>
              <a:pathLst>
                <a:path w="5987" h="1133" extrusionOk="0">
                  <a:moveTo>
                    <a:pt x="4890" y="0"/>
                  </a:moveTo>
                  <a:cubicBezTo>
                    <a:pt x="4329" y="0"/>
                    <a:pt x="3775" y="82"/>
                    <a:pt x="3226" y="306"/>
                  </a:cubicBezTo>
                  <a:cubicBezTo>
                    <a:pt x="2737" y="507"/>
                    <a:pt x="2272" y="795"/>
                    <a:pt x="1745" y="883"/>
                  </a:cubicBezTo>
                  <a:cubicBezTo>
                    <a:pt x="1599" y="906"/>
                    <a:pt x="1456" y="915"/>
                    <a:pt x="1314" y="915"/>
                  </a:cubicBezTo>
                  <a:cubicBezTo>
                    <a:pt x="906" y="915"/>
                    <a:pt x="508" y="839"/>
                    <a:pt x="89" y="783"/>
                  </a:cubicBezTo>
                  <a:cubicBezTo>
                    <a:pt x="26" y="783"/>
                    <a:pt x="1" y="883"/>
                    <a:pt x="64" y="908"/>
                  </a:cubicBezTo>
                  <a:cubicBezTo>
                    <a:pt x="396" y="1063"/>
                    <a:pt x="763" y="1133"/>
                    <a:pt x="1134" y="1133"/>
                  </a:cubicBezTo>
                  <a:cubicBezTo>
                    <a:pt x="1603" y="1133"/>
                    <a:pt x="2078" y="1022"/>
                    <a:pt x="2498" y="833"/>
                  </a:cubicBezTo>
                  <a:cubicBezTo>
                    <a:pt x="2988" y="620"/>
                    <a:pt x="3477" y="344"/>
                    <a:pt x="4004" y="231"/>
                  </a:cubicBezTo>
                  <a:cubicBezTo>
                    <a:pt x="4451" y="143"/>
                    <a:pt x="4910" y="123"/>
                    <a:pt x="5365" y="123"/>
                  </a:cubicBezTo>
                  <a:cubicBezTo>
                    <a:pt x="5561" y="123"/>
                    <a:pt x="5756" y="126"/>
                    <a:pt x="5949" y="130"/>
                  </a:cubicBezTo>
                  <a:cubicBezTo>
                    <a:pt x="5974" y="130"/>
                    <a:pt x="5987" y="93"/>
                    <a:pt x="5949" y="80"/>
                  </a:cubicBezTo>
                  <a:cubicBezTo>
                    <a:pt x="5593" y="32"/>
                    <a:pt x="5240" y="0"/>
                    <a:pt x="4890"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4" name="Google Shape;2294;p41"/>
            <p:cNvSpPr/>
            <p:nvPr/>
          </p:nvSpPr>
          <p:spPr>
            <a:xfrm>
              <a:off x="1437925" y="1519150"/>
              <a:ext cx="127775" cy="18050"/>
            </a:xfrm>
            <a:custGeom>
              <a:avLst/>
              <a:gdLst/>
              <a:ahLst/>
              <a:cxnLst/>
              <a:rect l="l" t="t" r="r" b="b"/>
              <a:pathLst>
                <a:path w="5111" h="722" extrusionOk="0">
                  <a:moveTo>
                    <a:pt x="2636" y="0"/>
                  </a:moveTo>
                  <a:cubicBezTo>
                    <a:pt x="2605" y="0"/>
                    <a:pt x="2573" y="0"/>
                    <a:pt x="2542" y="1"/>
                  </a:cubicBezTo>
                  <a:cubicBezTo>
                    <a:pt x="1701" y="13"/>
                    <a:pt x="723" y="139"/>
                    <a:pt x="32" y="641"/>
                  </a:cubicBezTo>
                  <a:cubicBezTo>
                    <a:pt x="1" y="672"/>
                    <a:pt x="22" y="722"/>
                    <a:pt x="60" y="722"/>
                  </a:cubicBezTo>
                  <a:cubicBezTo>
                    <a:pt x="67" y="722"/>
                    <a:pt x="75" y="720"/>
                    <a:pt x="83" y="716"/>
                  </a:cubicBezTo>
                  <a:cubicBezTo>
                    <a:pt x="936" y="351"/>
                    <a:pt x="1869" y="134"/>
                    <a:pt x="2798" y="134"/>
                  </a:cubicBezTo>
                  <a:cubicBezTo>
                    <a:pt x="3563" y="134"/>
                    <a:pt x="4325" y="281"/>
                    <a:pt x="5039" y="616"/>
                  </a:cubicBezTo>
                  <a:cubicBezTo>
                    <a:pt x="5044" y="617"/>
                    <a:pt x="5048" y="618"/>
                    <a:pt x="5052" y="618"/>
                  </a:cubicBezTo>
                  <a:cubicBezTo>
                    <a:pt x="5084" y="618"/>
                    <a:pt x="5111" y="575"/>
                    <a:pt x="5077" y="553"/>
                  </a:cubicBezTo>
                  <a:cubicBezTo>
                    <a:pt x="4327" y="166"/>
                    <a:pt x="3483" y="0"/>
                    <a:pt x="2636"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5" name="Google Shape;2295;p41"/>
            <p:cNvSpPr/>
            <p:nvPr/>
          </p:nvSpPr>
          <p:spPr>
            <a:xfrm>
              <a:off x="1491750" y="1634600"/>
              <a:ext cx="65900" cy="28275"/>
            </a:xfrm>
            <a:custGeom>
              <a:avLst/>
              <a:gdLst/>
              <a:ahLst/>
              <a:cxnLst/>
              <a:rect l="l" t="t" r="r" b="b"/>
              <a:pathLst>
                <a:path w="2636" h="1131" extrusionOk="0">
                  <a:moveTo>
                    <a:pt x="0" y="1"/>
                  </a:moveTo>
                  <a:lnTo>
                    <a:pt x="465" y="176"/>
                  </a:lnTo>
                  <a:cubicBezTo>
                    <a:pt x="1155" y="553"/>
                    <a:pt x="1883" y="879"/>
                    <a:pt x="2635" y="1130"/>
                  </a:cubicBezTo>
                  <a:cubicBezTo>
                    <a:pt x="1945" y="452"/>
                    <a:pt x="954" y="214"/>
                    <a:pt x="0" y="1"/>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6" name="Google Shape;2296;p41"/>
            <p:cNvSpPr/>
            <p:nvPr/>
          </p:nvSpPr>
          <p:spPr>
            <a:xfrm>
              <a:off x="1484525" y="1628950"/>
              <a:ext cx="19775" cy="64350"/>
            </a:xfrm>
            <a:custGeom>
              <a:avLst/>
              <a:gdLst/>
              <a:ahLst/>
              <a:cxnLst/>
              <a:rect l="l" t="t" r="r" b="b"/>
              <a:pathLst>
                <a:path w="791" h="2574" extrusionOk="0">
                  <a:moveTo>
                    <a:pt x="1" y="1"/>
                  </a:moveTo>
                  <a:lnTo>
                    <a:pt x="38" y="101"/>
                  </a:lnTo>
                  <a:cubicBezTo>
                    <a:pt x="45" y="91"/>
                    <a:pt x="54" y="85"/>
                    <a:pt x="63" y="83"/>
                  </a:cubicBezTo>
                  <a:lnTo>
                    <a:pt x="63" y="83"/>
                  </a:lnTo>
                  <a:cubicBezTo>
                    <a:pt x="89" y="118"/>
                    <a:pt x="114" y="153"/>
                    <a:pt x="138" y="189"/>
                  </a:cubicBezTo>
                  <a:lnTo>
                    <a:pt x="138" y="189"/>
                  </a:lnTo>
                  <a:cubicBezTo>
                    <a:pt x="144" y="164"/>
                    <a:pt x="147" y="139"/>
                    <a:pt x="139" y="114"/>
                  </a:cubicBezTo>
                  <a:cubicBezTo>
                    <a:pt x="123" y="98"/>
                    <a:pt x="97" y="82"/>
                    <a:pt x="74" y="82"/>
                  </a:cubicBezTo>
                  <a:cubicBezTo>
                    <a:pt x="70" y="82"/>
                    <a:pt x="67" y="82"/>
                    <a:pt x="63" y="83"/>
                  </a:cubicBezTo>
                  <a:lnTo>
                    <a:pt x="63" y="83"/>
                  </a:lnTo>
                  <a:cubicBezTo>
                    <a:pt x="43" y="55"/>
                    <a:pt x="22" y="28"/>
                    <a:pt x="1" y="1"/>
                  </a:cubicBezTo>
                  <a:close/>
                  <a:moveTo>
                    <a:pt x="138" y="189"/>
                  </a:moveTo>
                  <a:cubicBezTo>
                    <a:pt x="135" y="201"/>
                    <a:pt x="130" y="214"/>
                    <a:pt x="126" y="227"/>
                  </a:cubicBezTo>
                  <a:cubicBezTo>
                    <a:pt x="26" y="704"/>
                    <a:pt x="189" y="1180"/>
                    <a:pt x="339" y="1645"/>
                  </a:cubicBezTo>
                  <a:cubicBezTo>
                    <a:pt x="452" y="1946"/>
                    <a:pt x="553" y="2260"/>
                    <a:pt x="653" y="2573"/>
                  </a:cubicBezTo>
                  <a:cubicBezTo>
                    <a:pt x="791" y="1747"/>
                    <a:pt x="603" y="878"/>
                    <a:pt x="138" y="189"/>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7" name="Google Shape;2297;p41"/>
            <p:cNvSpPr/>
            <p:nvPr/>
          </p:nvSpPr>
          <p:spPr>
            <a:xfrm>
              <a:off x="1562950" y="1694725"/>
              <a:ext cx="54925" cy="11300"/>
            </a:xfrm>
            <a:custGeom>
              <a:avLst/>
              <a:gdLst/>
              <a:ahLst/>
              <a:cxnLst/>
              <a:rect l="l" t="t" r="r" b="b"/>
              <a:pathLst>
                <a:path w="2197" h="452" extrusionOk="0">
                  <a:moveTo>
                    <a:pt x="973" y="1"/>
                  </a:moveTo>
                  <a:cubicBezTo>
                    <a:pt x="896" y="1"/>
                    <a:pt x="819" y="6"/>
                    <a:pt x="741" y="18"/>
                  </a:cubicBezTo>
                  <a:cubicBezTo>
                    <a:pt x="503" y="55"/>
                    <a:pt x="252" y="156"/>
                    <a:pt x="1" y="168"/>
                  </a:cubicBezTo>
                  <a:lnTo>
                    <a:pt x="164" y="218"/>
                  </a:lnTo>
                  <a:cubicBezTo>
                    <a:pt x="151" y="269"/>
                    <a:pt x="214" y="319"/>
                    <a:pt x="264" y="331"/>
                  </a:cubicBezTo>
                  <a:cubicBezTo>
                    <a:pt x="517" y="419"/>
                    <a:pt x="781" y="452"/>
                    <a:pt x="1049" y="452"/>
                  </a:cubicBezTo>
                  <a:cubicBezTo>
                    <a:pt x="1431" y="452"/>
                    <a:pt x="1820" y="385"/>
                    <a:pt x="2197" y="319"/>
                  </a:cubicBezTo>
                  <a:cubicBezTo>
                    <a:pt x="1804" y="160"/>
                    <a:pt x="1394" y="1"/>
                    <a:pt x="973" y="1"/>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8" name="Google Shape;2298;p41"/>
            <p:cNvSpPr/>
            <p:nvPr/>
          </p:nvSpPr>
          <p:spPr>
            <a:xfrm>
              <a:off x="1362800" y="1621750"/>
              <a:ext cx="55875" cy="35775"/>
            </a:xfrm>
            <a:custGeom>
              <a:avLst/>
              <a:gdLst/>
              <a:ahLst/>
              <a:cxnLst/>
              <a:rect l="l" t="t" r="r" b="b"/>
              <a:pathLst>
                <a:path w="2235" h="1431" extrusionOk="0">
                  <a:moveTo>
                    <a:pt x="1" y="0"/>
                  </a:moveTo>
                  <a:lnTo>
                    <a:pt x="26" y="176"/>
                  </a:lnTo>
                  <a:cubicBezTo>
                    <a:pt x="164" y="264"/>
                    <a:pt x="277" y="377"/>
                    <a:pt x="402" y="490"/>
                  </a:cubicBezTo>
                  <a:cubicBezTo>
                    <a:pt x="929" y="929"/>
                    <a:pt x="1582" y="1180"/>
                    <a:pt x="2234" y="1431"/>
                  </a:cubicBezTo>
                  <a:cubicBezTo>
                    <a:pt x="1594" y="803"/>
                    <a:pt x="879" y="188"/>
                    <a:pt x="1"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9" name="Google Shape;2299;p41"/>
            <p:cNvSpPr/>
            <p:nvPr/>
          </p:nvSpPr>
          <p:spPr>
            <a:xfrm>
              <a:off x="1378800" y="1590575"/>
              <a:ext cx="67175" cy="30575"/>
            </a:xfrm>
            <a:custGeom>
              <a:avLst/>
              <a:gdLst/>
              <a:ahLst/>
              <a:cxnLst/>
              <a:rect l="l" t="t" r="r" b="b"/>
              <a:pathLst>
                <a:path w="2687" h="1223" extrusionOk="0">
                  <a:moveTo>
                    <a:pt x="2561" y="0"/>
                  </a:moveTo>
                  <a:cubicBezTo>
                    <a:pt x="1955" y="0"/>
                    <a:pt x="1386" y="333"/>
                    <a:pt x="904" y="720"/>
                  </a:cubicBezTo>
                  <a:cubicBezTo>
                    <a:pt x="635" y="941"/>
                    <a:pt x="353" y="1185"/>
                    <a:pt x="25" y="1185"/>
                  </a:cubicBezTo>
                  <a:cubicBezTo>
                    <a:pt x="17" y="1185"/>
                    <a:pt x="9" y="1185"/>
                    <a:pt x="1" y="1184"/>
                  </a:cubicBezTo>
                  <a:lnTo>
                    <a:pt x="1" y="1184"/>
                  </a:lnTo>
                  <a:lnTo>
                    <a:pt x="779" y="1222"/>
                  </a:lnTo>
                  <a:cubicBezTo>
                    <a:pt x="1017" y="1197"/>
                    <a:pt x="1256" y="1109"/>
                    <a:pt x="1469" y="996"/>
                  </a:cubicBezTo>
                  <a:cubicBezTo>
                    <a:pt x="1682" y="871"/>
                    <a:pt x="1870" y="708"/>
                    <a:pt x="2059" y="544"/>
                  </a:cubicBezTo>
                  <a:cubicBezTo>
                    <a:pt x="2272" y="369"/>
                    <a:pt x="2485" y="181"/>
                    <a:pt x="2686" y="5"/>
                  </a:cubicBezTo>
                  <a:cubicBezTo>
                    <a:pt x="2644" y="2"/>
                    <a:pt x="2602" y="0"/>
                    <a:pt x="2561"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0" name="Google Shape;2300;p41"/>
            <p:cNvSpPr/>
            <p:nvPr/>
          </p:nvSpPr>
          <p:spPr>
            <a:xfrm>
              <a:off x="1467900" y="1566850"/>
              <a:ext cx="45525" cy="49575"/>
            </a:xfrm>
            <a:custGeom>
              <a:avLst/>
              <a:gdLst/>
              <a:ahLst/>
              <a:cxnLst/>
              <a:rect l="l" t="t" r="r" b="b"/>
              <a:pathLst>
                <a:path w="1821" h="1983" extrusionOk="0">
                  <a:moveTo>
                    <a:pt x="1820" y="0"/>
                  </a:moveTo>
                  <a:lnTo>
                    <a:pt x="1820" y="0"/>
                  </a:lnTo>
                  <a:cubicBezTo>
                    <a:pt x="1607" y="50"/>
                    <a:pt x="1393" y="101"/>
                    <a:pt x="1205" y="213"/>
                  </a:cubicBezTo>
                  <a:cubicBezTo>
                    <a:pt x="891" y="389"/>
                    <a:pt x="691" y="715"/>
                    <a:pt x="528" y="1042"/>
                  </a:cubicBezTo>
                  <a:cubicBezTo>
                    <a:pt x="364" y="1368"/>
                    <a:pt x="226" y="1719"/>
                    <a:pt x="1" y="1983"/>
                  </a:cubicBezTo>
                  <a:lnTo>
                    <a:pt x="126" y="1870"/>
                  </a:lnTo>
                  <a:cubicBezTo>
                    <a:pt x="402" y="1732"/>
                    <a:pt x="653" y="1506"/>
                    <a:pt x="816" y="1242"/>
                  </a:cubicBezTo>
                  <a:cubicBezTo>
                    <a:pt x="917" y="1079"/>
                    <a:pt x="979" y="891"/>
                    <a:pt x="1092" y="728"/>
                  </a:cubicBezTo>
                  <a:cubicBezTo>
                    <a:pt x="1268" y="439"/>
                    <a:pt x="1557" y="213"/>
                    <a:pt x="1820"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1" name="Google Shape;2301;p41"/>
            <p:cNvSpPr/>
            <p:nvPr/>
          </p:nvSpPr>
          <p:spPr>
            <a:xfrm>
              <a:off x="1531575" y="1610450"/>
              <a:ext cx="47400" cy="33600"/>
            </a:xfrm>
            <a:custGeom>
              <a:avLst/>
              <a:gdLst/>
              <a:ahLst/>
              <a:cxnLst/>
              <a:rect l="l" t="t" r="r" b="b"/>
              <a:pathLst>
                <a:path w="1896" h="1344" extrusionOk="0">
                  <a:moveTo>
                    <a:pt x="1" y="0"/>
                  </a:moveTo>
                  <a:lnTo>
                    <a:pt x="26" y="88"/>
                  </a:lnTo>
                  <a:cubicBezTo>
                    <a:pt x="528" y="666"/>
                    <a:pt x="1181" y="1105"/>
                    <a:pt x="1896" y="1343"/>
                  </a:cubicBezTo>
                  <a:cubicBezTo>
                    <a:pt x="1783" y="954"/>
                    <a:pt x="1494" y="628"/>
                    <a:pt x="1143" y="427"/>
                  </a:cubicBezTo>
                  <a:cubicBezTo>
                    <a:pt x="792" y="214"/>
                    <a:pt x="402" y="88"/>
                    <a:pt x="1"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2" name="Google Shape;2302;p41"/>
            <p:cNvSpPr/>
            <p:nvPr/>
          </p:nvSpPr>
          <p:spPr>
            <a:xfrm>
              <a:off x="1637925" y="1612650"/>
              <a:ext cx="30475" cy="48650"/>
            </a:xfrm>
            <a:custGeom>
              <a:avLst/>
              <a:gdLst/>
              <a:ahLst/>
              <a:cxnLst/>
              <a:rect l="l" t="t" r="r" b="b"/>
              <a:pathLst>
                <a:path w="1219" h="1946" extrusionOk="0">
                  <a:moveTo>
                    <a:pt x="152" y="0"/>
                  </a:moveTo>
                  <a:lnTo>
                    <a:pt x="1" y="25"/>
                  </a:lnTo>
                  <a:cubicBezTo>
                    <a:pt x="177" y="176"/>
                    <a:pt x="227" y="427"/>
                    <a:pt x="290" y="653"/>
                  </a:cubicBezTo>
                  <a:cubicBezTo>
                    <a:pt x="440" y="1130"/>
                    <a:pt x="691" y="1581"/>
                    <a:pt x="1030" y="1945"/>
                  </a:cubicBezTo>
                  <a:cubicBezTo>
                    <a:pt x="1218" y="1607"/>
                    <a:pt x="1143" y="1180"/>
                    <a:pt x="955" y="841"/>
                  </a:cubicBezTo>
                  <a:cubicBezTo>
                    <a:pt x="754" y="515"/>
                    <a:pt x="453" y="251"/>
                    <a:pt x="152"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3" name="Google Shape;2303;p41"/>
            <p:cNvSpPr/>
            <p:nvPr/>
          </p:nvSpPr>
          <p:spPr>
            <a:xfrm>
              <a:off x="1670875" y="1600050"/>
              <a:ext cx="50525" cy="17350"/>
            </a:xfrm>
            <a:custGeom>
              <a:avLst/>
              <a:gdLst/>
              <a:ahLst/>
              <a:cxnLst/>
              <a:rect l="l" t="t" r="r" b="b"/>
              <a:pathLst>
                <a:path w="2021" h="694" extrusionOk="0">
                  <a:moveTo>
                    <a:pt x="1599" y="0"/>
                  </a:moveTo>
                  <a:cubicBezTo>
                    <a:pt x="1013" y="0"/>
                    <a:pt x="425" y="225"/>
                    <a:pt x="1" y="630"/>
                  </a:cubicBezTo>
                  <a:lnTo>
                    <a:pt x="176" y="592"/>
                  </a:lnTo>
                  <a:cubicBezTo>
                    <a:pt x="294" y="664"/>
                    <a:pt x="427" y="694"/>
                    <a:pt x="563" y="694"/>
                  </a:cubicBezTo>
                  <a:cubicBezTo>
                    <a:pt x="760" y="694"/>
                    <a:pt x="964" y="631"/>
                    <a:pt x="1143" y="542"/>
                  </a:cubicBezTo>
                  <a:cubicBezTo>
                    <a:pt x="1444" y="391"/>
                    <a:pt x="1720" y="165"/>
                    <a:pt x="2021" y="40"/>
                  </a:cubicBezTo>
                  <a:cubicBezTo>
                    <a:pt x="1882" y="13"/>
                    <a:pt x="1741" y="0"/>
                    <a:pt x="1599"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4" name="Google Shape;2304;p41"/>
            <p:cNvSpPr/>
            <p:nvPr/>
          </p:nvSpPr>
          <p:spPr>
            <a:xfrm>
              <a:off x="1590875" y="1559000"/>
              <a:ext cx="31725" cy="40175"/>
            </a:xfrm>
            <a:custGeom>
              <a:avLst/>
              <a:gdLst/>
              <a:ahLst/>
              <a:cxnLst/>
              <a:rect l="l" t="t" r="r" b="b"/>
              <a:pathLst>
                <a:path w="1269" h="1607" extrusionOk="0">
                  <a:moveTo>
                    <a:pt x="1268" y="0"/>
                  </a:moveTo>
                  <a:lnTo>
                    <a:pt x="1268" y="0"/>
                  </a:lnTo>
                  <a:cubicBezTo>
                    <a:pt x="1017" y="164"/>
                    <a:pt x="754" y="327"/>
                    <a:pt x="603" y="590"/>
                  </a:cubicBezTo>
                  <a:cubicBezTo>
                    <a:pt x="503" y="766"/>
                    <a:pt x="452" y="967"/>
                    <a:pt x="377" y="1155"/>
                  </a:cubicBezTo>
                  <a:cubicBezTo>
                    <a:pt x="312" y="1319"/>
                    <a:pt x="218" y="1482"/>
                    <a:pt x="70" y="1572"/>
                  </a:cubicBezTo>
                  <a:lnTo>
                    <a:pt x="70" y="1572"/>
                  </a:lnTo>
                  <a:lnTo>
                    <a:pt x="427" y="1393"/>
                  </a:lnTo>
                  <a:cubicBezTo>
                    <a:pt x="678" y="1268"/>
                    <a:pt x="829" y="1004"/>
                    <a:pt x="929" y="753"/>
                  </a:cubicBezTo>
                  <a:cubicBezTo>
                    <a:pt x="1030" y="490"/>
                    <a:pt x="1105" y="214"/>
                    <a:pt x="1268" y="0"/>
                  </a:cubicBezTo>
                  <a:close/>
                  <a:moveTo>
                    <a:pt x="70" y="1572"/>
                  </a:moveTo>
                  <a:lnTo>
                    <a:pt x="1" y="1607"/>
                  </a:lnTo>
                  <a:cubicBezTo>
                    <a:pt x="25" y="1597"/>
                    <a:pt x="48" y="1585"/>
                    <a:pt x="70" y="1572"/>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5" name="Google Shape;2305;p41"/>
            <p:cNvSpPr/>
            <p:nvPr/>
          </p:nvSpPr>
          <p:spPr>
            <a:xfrm>
              <a:off x="1620050" y="1581450"/>
              <a:ext cx="43325" cy="9725"/>
            </a:xfrm>
            <a:custGeom>
              <a:avLst/>
              <a:gdLst/>
              <a:ahLst/>
              <a:cxnLst/>
              <a:rect l="l" t="t" r="r" b="b"/>
              <a:pathLst>
                <a:path w="1733" h="389" extrusionOk="0">
                  <a:moveTo>
                    <a:pt x="721" y="0"/>
                  </a:moveTo>
                  <a:cubicBezTo>
                    <a:pt x="532" y="0"/>
                    <a:pt x="342" y="36"/>
                    <a:pt x="176" y="131"/>
                  </a:cubicBezTo>
                  <a:lnTo>
                    <a:pt x="1" y="106"/>
                  </a:lnTo>
                  <a:lnTo>
                    <a:pt x="1" y="106"/>
                  </a:lnTo>
                  <a:cubicBezTo>
                    <a:pt x="328" y="293"/>
                    <a:pt x="699" y="389"/>
                    <a:pt x="1069" y="389"/>
                  </a:cubicBezTo>
                  <a:cubicBezTo>
                    <a:pt x="1294" y="389"/>
                    <a:pt x="1519" y="353"/>
                    <a:pt x="1732" y="282"/>
                  </a:cubicBezTo>
                  <a:cubicBezTo>
                    <a:pt x="1481" y="182"/>
                    <a:pt x="1231" y="69"/>
                    <a:pt x="967" y="18"/>
                  </a:cubicBezTo>
                  <a:cubicBezTo>
                    <a:pt x="887" y="7"/>
                    <a:pt x="804" y="0"/>
                    <a:pt x="721"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6" name="Google Shape;2306;p41"/>
            <p:cNvSpPr/>
            <p:nvPr/>
          </p:nvSpPr>
          <p:spPr>
            <a:xfrm>
              <a:off x="1488300" y="1521975"/>
              <a:ext cx="30450" cy="19800"/>
            </a:xfrm>
            <a:custGeom>
              <a:avLst/>
              <a:gdLst/>
              <a:ahLst/>
              <a:cxnLst/>
              <a:rect l="l" t="t" r="r" b="b"/>
              <a:pathLst>
                <a:path w="1218" h="792" extrusionOk="0">
                  <a:moveTo>
                    <a:pt x="0" y="1"/>
                  </a:moveTo>
                  <a:lnTo>
                    <a:pt x="0" y="1"/>
                  </a:lnTo>
                  <a:cubicBezTo>
                    <a:pt x="314" y="377"/>
                    <a:pt x="741" y="653"/>
                    <a:pt x="1217" y="791"/>
                  </a:cubicBezTo>
                  <a:cubicBezTo>
                    <a:pt x="1077" y="346"/>
                    <a:pt x="630" y="21"/>
                    <a:pt x="162" y="21"/>
                  </a:cubicBezTo>
                  <a:cubicBezTo>
                    <a:pt x="129" y="21"/>
                    <a:pt x="96" y="22"/>
                    <a:pt x="63" y="26"/>
                  </a:cubicBezTo>
                  <a:lnTo>
                    <a:pt x="0" y="1"/>
                  </a:ln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7" name="Google Shape;2307;p41"/>
            <p:cNvSpPr/>
            <p:nvPr/>
          </p:nvSpPr>
          <p:spPr>
            <a:xfrm>
              <a:off x="1501475" y="1498450"/>
              <a:ext cx="41750" cy="20175"/>
            </a:xfrm>
            <a:custGeom>
              <a:avLst/>
              <a:gdLst/>
              <a:ahLst/>
              <a:cxnLst/>
              <a:rect l="l" t="t" r="r" b="b"/>
              <a:pathLst>
                <a:path w="1670" h="807" extrusionOk="0">
                  <a:moveTo>
                    <a:pt x="1669" y="1"/>
                  </a:moveTo>
                  <a:cubicBezTo>
                    <a:pt x="1042" y="13"/>
                    <a:pt x="414" y="302"/>
                    <a:pt x="13" y="791"/>
                  </a:cubicBezTo>
                  <a:lnTo>
                    <a:pt x="0" y="804"/>
                  </a:lnTo>
                  <a:cubicBezTo>
                    <a:pt x="31" y="806"/>
                    <a:pt x="62" y="807"/>
                    <a:pt x="94" y="807"/>
                  </a:cubicBezTo>
                  <a:cubicBezTo>
                    <a:pt x="465" y="807"/>
                    <a:pt x="840" y="669"/>
                    <a:pt x="1130" y="415"/>
                  </a:cubicBezTo>
                  <a:cubicBezTo>
                    <a:pt x="1305" y="264"/>
                    <a:pt x="1456" y="76"/>
                    <a:pt x="1669" y="1"/>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8" name="Google Shape;2308;p41"/>
            <p:cNvSpPr/>
            <p:nvPr/>
          </p:nvSpPr>
          <p:spPr>
            <a:xfrm>
              <a:off x="1455975" y="1462375"/>
              <a:ext cx="22625" cy="54925"/>
            </a:xfrm>
            <a:custGeom>
              <a:avLst/>
              <a:gdLst/>
              <a:ahLst/>
              <a:cxnLst/>
              <a:rect l="l" t="t" r="r" b="b"/>
              <a:pathLst>
                <a:path w="905" h="2197" extrusionOk="0">
                  <a:moveTo>
                    <a:pt x="904" y="0"/>
                  </a:moveTo>
                  <a:cubicBezTo>
                    <a:pt x="578" y="251"/>
                    <a:pt x="377" y="615"/>
                    <a:pt x="239" y="1004"/>
                  </a:cubicBezTo>
                  <a:cubicBezTo>
                    <a:pt x="114" y="1381"/>
                    <a:pt x="63" y="1795"/>
                    <a:pt x="1" y="2196"/>
                  </a:cubicBezTo>
                  <a:lnTo>
                    <a:pt x="339" y="1807"/>
                  </a:lnTo>
                  <a:cubicBezTo>
                    <a:pt x="678" y="1268"/>
                    <a:pt x="867" y="628"/>
                    <a:pt x="904"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9" name="Google Shape;2309;p41"/>
            <p:cNvSpPr/>
            <p:nvPr/>
          </p:nvSpPr>
          <p:spPr>
            <a:xfrm>
              <a:off x="1404225" y="1548300"/>
              <a:ext cx="58050" cy="23575"/>
            </a:xfrm>
            <a:custGeom>
              <a:avLst/>
              <a:gdLst/>
              <a:ahLst/>
              <a:cxnLst/>
              <a:rect l="l" t="t" r="r" b="b"/>
              <a:pathLst>
                <a:path w="2322" h="943" extrusionOk="0">
                  <a:moveTo>
                    <a:pt x="2054" y="0"/>
                  </a:moveTo>
                  <a:cubicBezTo>
                    <a:pt x="1438" y="0"/>
                    <a:pt x="823" y="224"/>
                    <a:pt x="351" y="629"/>
                  </a:cubicBezTo>
                  <a:lnTo>
                    <a:pt x="0" y="943"/>
                  </a:lnTo>
                  <a:cubicBezTo>
                    <a:pt x="402" y="717"/>
                    <a:pt x="891" y="717"/>
                    <a:pt x="1330" y="579"/>
                  </a:cubicBezTo>
                  <a:cubicBezTo>
                    <a:pt x="1694" y="454"/>
                    <a:pt x="2008" y="228"/>
                    <a:pt x="2322" y="14"/>
                  </a:cubicBezTo>
                  <a:cubicBezTo>
                    <a:pt x="2233" y="5"/>
                    <a:pt x="2143" y="0"/>
                    <a:pt x="2054"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0" name="Google Shape;2310;p41"/>
            <p:cNvSpPr/>
            <p:nvPr/>
          </p:nvSpPr>
          <p:spPr>
            <a:xfrm>
              <a:off x="1359675" y="1557425"/>
              <a:ext cx="21675" cy="49900"/>
            </a:xfrm>
            <a:custGeom>
              <a:avLst/>
              <a:gdLst/>
              <a:ahLst/>
              <a:cxnLst/>
              <a:rect l="l" t="t" r="r" b="b"/>
              <a:pathLst>
                <a:path w="867" h="1996" extrusionOk="0">
                  <a:moveTo>
                    <a:pt x="866" y="1"/>
                  </a:moveTo>
                  <a:lnTo>
                    <a:pt x="866" y="1"/>
                  </a:lnTo>
                  <a:cubicBezTo>
                    <a:pt x="552" y="352"/>
                    <a:pt x="226" y="729"/>
                    <a:pt x="163" y="1193"/>
                  </a:cubicBezTo>
                  <a:cubicBezTo>
                    <a:pt x="126" y="1469"/>
                    <a:pt x="163" y="1770"/>
                    <a:pt x="0" y="1996"/>
                  </a:cubicBezTo>
                  <a:lnTo>
                    <a:pt x="314" y="1858"/>
                  </a:lnTo>
                  <a:cubicBezTo>
                    <a:pt x="590" y="1268"/>
                    <a:pt x="778" y="641"/>
                    <a:pt x="866" y="1"/>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1" name="Google Shape;2311;p41"/>
            <p:cNvSpPr/>
            <p:nvPr/>
          </p:nvSpPr>
          <p:spPr>
            <a:xfrm>
              <a:off x="1382875" y="1681850"/>
              <a:ext cx="29525" cy="33725"/>
            </a:xfrm>
            <a:custGeom>
              <a:avLst/>
              <a:gdLst/>
              <a:ahLst/>
              <a:cxnLst/>
              <a:rect l="l" t="t" r="r" b="b"/>
              <a:pathLst>
                <a:path w="1181" h="1349" extrusionOk="0">
                  <a:moveTo>
                    <a:pt x="1150" y="1"/>
                  </a:moveTo>
                  <a:cubicBezTo>
                    <a:pt x="1123" y="1"/>
                    <a:pt x="1098" y="12"/>
                    <a:pt x="1080" y="31"/>
                  </a:cubicBezTo>
                  <a:cubicBezTo>
                    <a:pt x="829" y="144"/>
                    <a:pt x="565" y="282"/>
                    <a:pt x="415" y="508"/>
                  </a:cubicBezTo>
                  <a:cubicBezTo>
                    <a:pt x="239" y="771"/>
                    <a:pt x="239" y="1135"/>
                    <a:pt x="1" y="1348"/>
                  </a:cubicBezTo>
                  <a:lnTo>
                    <a:pt x="164" y="1298"/>
                  </a:lnTo>
                  <a:cubicBezTo>
                    <a:pt x="365" y="1173"/>
                    <a:pt x="578" y="1035"/>
                    <a:pt x="704" y="834"/>
                  </a:cubicBezTo>
                  <a:cubicBezTo>
                    <a:pt x="804" y="671"/>
                    <a:pt x="854" y="482"/>
                    <a:pt x="967" y="332"/>
                  </a:cubicBezTo>
                  <a:cubicBezTo>
                    <a:pt x="1030" y="219"/>
                    <a:pt x="1130" y="131"/>
                    <a:pt x="1180" y="6"/>
                  </a:cubicBezTo>
                  <a:cubicBezTo>
                    <a:pt x="1170" y="2"/>
                    <a:pt x="1160" y="1"/>
                    <a:pt x="1150" y="1"/>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2" name="Google Shape;2312;p41"/>
            <p:cNvSpPr/>
            <p:nvPr/>
          </p:nvSpPr>
          <p:spPr>
            <a:xfrm>
              <a:off x="1422725" y="1700475"/>
              <a:ext cx="27325" cy="8825"/>
            </a:xfrm>
            <a:custGeom>
              <a:avLst/>
              <a:gdLst/>
              <a:ahLst/>
              <a:cxnLst/>
              <a:rect l="l" t="t" r="r" b="b"/>
              <a:pathLst>
                <a:path w="1093" h="353" extrusionOk="0">
                  <a:moveTo>
                    <a:pt x="0" y="1"/>
                  </a:moveTo>
                  <a:lnTo>
                    <a:pt x="13" y="26"/>
                  </a:lnTo>
                  <a:cubicBezTo>
                    <a:pt x="139" y="177"/>
                    <a:pt x="327" y="252"/>
                    <a:pt x="515" y="302"/>
                  </a:cubicBezTo>
                  <a:cubicBezTo>
                    <a:pt x="703" y="340"/>
                    <a:pt x="904" y="352"/>
                    <a:pt x="1092" y="352"/>
                  </a:cubicBezTo>
                  <a:cubicBezTo>
                    <a:pt x="917" y="290"/>
                    <a:pt x="741" y="214"/>
                    <a:pt x="565" y="114"/>
                  </a:cubicBezTo>
                  <a:cubicBezTo>
                    <a:pt x="528" y="89"/>
                    <a:pt x="477" y="64"/>
                    <a:pt x="427" y="51"/>
                  </a:cubicBezTo>
                  <a:cubicBezTo>
                    <a:pt x="358" y="26"/>
                    <a:pt x="286" y="26"/>
                    <a:pt x="214" y="26"/>
                  </a:cubicBezTo>
                  <a:cubicBezTo>
                    <a:pt x="142" y="26"/>
                    <a:pt x="70" y="26"/>
                    <a:pt x="0" y="1"/>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3" name="Google Shape;2313;p41"/>
            <p:cNvSpPr/>
            <p:nvPr/>
          </p:nvSpPr>
          <p:spPr>
            <a:xfrm>
              <a:off x="1371900" y="1721175"/>
              <a:ext cx="27625" cy="7775"/>
            </a:xfrm>
            <a:custGeom>
              <a:avLst/>
              <a:gdLst/>
              <a:ahLst/>
              <a:cxnLst/>
              <a:rect l="l" t="t" r="r" b="b"/>
              <a:pathLst>
                <a:path w="1105" h="311" extrusionOk="0">
                  <a:moveTo>
                    <a:pt x="720" y="0"/>
                  </a:moveTo>
                  <a:cubicBezTo>
                    <a:pt x="494" y="0"/>
                    <a:pt x="279" y="120"/>
                    <a:pt x="76" y="240"/>
                  </a:cubicBezTo>
                  <a:lnTo>
                    <a:pt x="1" y="265"/>
                  </a:lnTo>
                  <a:cubicBezTo>
                    <a:pt x="79" y="296"/>
                    <a:pt x="160" y="310"/>
                    <a:pt x="242" y="310"/>
                  </a:cubicBezTo>
                  <a:cubicBezTo>
                    <a:pt x="355" y="310"/>
                    <a:pt x="468" y="283"/>
                    <a:pt x="578" y="240"/>
                  </a:cubicBezTo>
                  <a:cubicBezTo>
                    <a:pt x="753" y="177"/>
                    <a:pt x="929" y="76"/>
                    <a:pt x="1105" y="1"/>
                  </a:cubicBezTo>
                  <a:lnTo>
                    <a:pt x="1105" y="1"/>
                  </a:lnTo>
                  <a:cubicBezTo>
                    <a:pt x="1067" y="14"/>
                    <a:pt x="1028" y="18"/>
                    <a:pt x="989" y="18"/>
                  </a:cubicBezTo>
                  <a:cubicBezTo>
                    <a:pt x="910" y="18"/>
                    <a:pt x="829" y="1"/>
                    <a:pt x="753" y="1"/>
                  </a:cubicBezTo>
                  <a:cubicBezTo>
                    <a:pt x="742" y="1"/>
                    <a:pt x="731" y="0"/>
                    <a:pt x="720"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4" name="Google Shape;2314;p41"/>
            <p:cNvSpPr/>
            <p:nvPr/>
          </p:nvSpPr>
          <p:spPr>
            <a:xfrm>
              <a:off x="1305400" y="1684275"/>
              <a:ext cx="59000" cy="13975"/>
            </a:xfrm>
            <a:custGeom>
              <a:avLst/>
              <a:gdLst/>
              <a:ahLst/>
              <a:cxnLst/>
              <a:rect l="l" t="t" r="r" b="b"/>
              <a:pathLst>
                <a:path w="2360" h="559" extrusionOk="0">
                  <a:moveTo>
                    <a:pt x="777" y="0"/>
                  </a:moveTo>
                  <a:cubicBezTo>
                    <a:pt x="503" y="0"/>
                    <a:pt x="234" y="84"/>
                    <a:pt x="0" y="222"/>
                  </a:cubicBezTo>
                  <a:lnTo>
                    <a:pt x="0" y="398"/>
                  </a:lnTo>
                  <a:cubicBezTo>
                    <a:pt x="234" y="502"/>
                    <a:pt x="486" y="558"/>
                    <a:pt x="739" y="558"/>
                  </a:cubicBezTo>
                  <a:cubicBezTo>
                    <a:pt x="853" y="558"/>
                    <a:pt x="967" y="547"/>
                    <a:pt x="1079" y="523"/>
                  </a:cubicBezTo>
                  <a:cubicBezTo>
                    <a:pt x="1230" y="498"/>
                    <a:pt x="1368" y="448"/>
                    <a:pt x="1506" y="411"/>
                  </a:cubicBezTo>
                  <a:cubicBezTo>
                    <a:pt x="1795" y="310"/>
                    <a:pt x="2071" y="222"/>
                    <a:pt x="2359" y="134"/>
                  </a:cubicBezTo>
                  <a:cubicBezTo>
                    <a:pt x="2215" y="116"/>
                    <a:pt x="2071" y="116"/>
                    <a:pt x="1928" y="116"/>
                  </a:cubicBezTo>
                  <a:cubicBezTo>
                    <a:pt x="1785" y="116"/>
                    <a:pt x="1644" y="116"/>
                    <a:pt x="1506" y="97"/>
                  </a:cubicBezTo>
                  <a:cubicBezTo>
                    <a:pt x="1305" y="72"/>
                    <a:pt x="1117" y="22"/>
                    <a:pt x="929" y="9"/>
                  </a:cubicBezTo>
                  <a:cubicBezTo>
                    <a:pt x="878" y="3"/>
                    <a:pt x="828" y="0"/>
                    <a:pt x="777"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5" name="Google Shape;2315;p41"/>
            <p:cNvSpPr/>
            <p:nvPr/>
          </p:nvSpPr>
          <p:spPr>
            <a:xfrm>
              <a:off x="1318250" y="1714925"/>
              <a:ext cx="11000" cy="43950"/>
            </a:xfrm>
            <a:custGeom>
              <a:avLst/>
              <a:gdLst/>
              <a:ahLst/>
              <a:cxnLst/>
              <a:rect l="l" t="t" r="r" b="b"/>
              <a:pathLst>
                <a:path w="440" h="1758" extrusionOk="0">
                  <a:moveTo>
                    <a:pt x="227" y="0"/>
                  </a:moveTo>
                  <a:lnTo>
                    <a:pt x="151" y="113"/>
                  </a:lnTo>
                  <a:cubicBezTo>
                    <a:pt x="176" y="314"/>
                    <a:pt x="89" y="515"/>
                    <a:pt x="63" y="715"/>
                  </a:cubicBezTo>
                  <a:cubicBezTo>
                    <a:pt x="1" y="1067"/>
                    <a:pt x="89" y="1418"/>
                    <a:pt x="176" y="1757"/>
                  </a:cubicBezTo>
                  <a:cubicBezTo>
                    <a:pt x="227" y="1569"/>
                    <a:pt x="277" y="1393"/>
                    <a:pt x="340" y="1205"/>
                  </a:cubicBezTo>
                  <a:cubicBezTo>
                    <a:pt x="365" y="1092"/>
                    <a:pt x="390" y="979"/>
                    <a:pt x="402" y="866"/>
                  </a:cubicBezTo>
                  <a:cubicBezTo>
                    <a:pt x="440" y="577"/>
                    <a:pt x="352" y="276"/>
                    <a:pt x="227"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6" name="Google Shape;2316;p41"/>
            <p:cNvSpPr/>
            <p:nvPr/>
          </p:nvSpPr>
          <p:spPr>
            <a:xfrm>
              <a:off x="1373775" y="1762300"/>
              <a:ext cx="30150" cy="13100"/>
            </a:xfrm>
            <a:custGeom>
              <a:avLst/>
              <a:gdLst/>
              <a:ahLst/>
              <a:cxnLst/>
              <a:rect l="l" t="t" r="r" b="b"/>
              <a:pathLst>
                <a:path w="1206" h="524" extrusionOk="0">
                  <a:moveTo>
                    <a:pt x="1206" y="0"/>
                  </a:moveTo>
                  <a:lnTo>
                    <a:pt x="1206" y="0"/>
                  </a:lnTo>
                  <a:cubicBezTo>
                    <a:pt x="1121" y="35"/>
                    <a:pt x="1033" y="42"/>
                    <a:pt x="944" y="42"/>
                  </a:cubicBezTo>
                  <a:cubicBezTo>
                    <a:pt x="878" y="42"/>
                    <a:pt x="812" y="38"/>
                    <a:pt x="746" y="38"/>
                  </a:cubicBezTo>
                  <a:cubicBezTo>
                    <a:pt x="673" y="38"/>
                    <a:pt x="600" y="43"/>
                    <a:pt x="528" y="63"/>
                  </a:cubicBezTo>
                  <a:cubicBezTo>
                    <a:pt x="428" y="100"/>
                    <a:pt x="340" y="176"/>
                    <a:pt x="239" y="238"/>
                  </a:cubicBezTo>
                  <a:cubicBezTo>
                    <a:pt x="164" y="301"/>
                    <a:pt x="76" y="364"/>
                    <a:pt x="1" y="439"/>
                  </a:cubicBezTo>
                  <a:lnTo>
                    <a:pt x="64" y="489"/>
                  </a:lnTo>
                  <a:cubicBezTo>
                    <a:pt x="95" y="515"/>
                    <a:pt x="139" y="524"/>
                    <a:pt x="184" y="524"/>
                  </a:cubicBezTo>
                  <a:cubicBezTo>
                    <a:pt x="230" y="524"/>
                    <a:pt x="277" y="515"/>
                    <a:pt x="315" y="502"/>
                  </a:cubicBezTo>
                  <a:cubicBezTo>
                    <a:pt x="653" y="402"/>
                    <a:pt x="967" y="251"/>
                    <a:pt x="1206"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7" name="Google Shape;2317;p41"/>
            <p:cNvSpPr/>
            <p:nvPr/>
          </p:nvSpPr>
          <p:spPr>
            <a:xfrm>
              <a:off x="1511825" y="1417500"/>
              <a:ext cx="10375" cy="38925"/>
            </a:xfrm>
            <a:custGeom>
              <a:avLst/>
              <a:gdLst/>
              <a:ahLst/>
              <a:cxnLst/>
              <a:rect l="l" t="t" r="r" b="b"/>
              <a:pathLst>
                <a:path w="415" h="1557" extrusionOk="0">
                  <a:moveTo>
                    <a:pt x="414" y="1"/>
                  </a:moveTo>
                  <a:cubicBezTo>
                    <a:pt x="302" y="202"/>
                    <a:pt x="189" y="402"/>
                    <a:pt x="88" y="603"/>
                  </a:cubicBezTo>
                  <a:cubicBezTo>
                    <a:pt x="63" y="666"/>
                    <a:pt x="25" y="729"/>
                    <a:pt x="13" y="791"/>
                  </a:cubicBezTo>
                  <a:cubicBezTo>
                    <a:pt x="0" y="892"/>
                    <a:pt x="25" y="980"/>
                    <a:pt x="38" y="1080"/>
                  </a:cubicBezTo>
                  <a:cubicBezTo>
                    <a:pt x="51" y="1231"/>
                    <a:pt x="51" y="1406"/>
                    <a:pt x="0" y="1557"/>
                  </a:cubicBezTo>
                  <a:lnTo>
                    <a:pt x="138" y="1444"/>
                  </a:lnTo>
                  <a:cubicBezTo>
                    <a:pt x="264" y="1281"/>
                    <a:pt x="364" y="1105"/>
                    <a:pt x="402" y="904"/>
                  </a:cubicBezTo>
                  <a:cubicBezTo>
                    <a:pt x="414" y="791"/>
                    <a:pt x="414" y="666"/>
                    <a:pt x="414" y="553"/>
                  </a:cubicBezTo>
                  <a:cubicBezTo>
                    <a:pt x="414" y="365"/>
                    <a:pt x="414" y="189"/>
                    <a:pt x="414" y="1"/>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8" name="Google Shape;2318;p41"/>
            <p:cNvSpPr/>
            <p:nvPr/>
          </p:nvSpPr>
          <p:spPr>
            <a:xfrm>
              <a:off x="1270575" y="1621125"/>
              <a:ext cx="43625" cy="27925"/>
            </a:xfrm>
            <a:custGeom>
              <a:avLst/>
              <a:gdLst/>
              <a:ahLst/>
              <a:cxnLst/>
              <a:rect l="l" t="t" r="r" b="b"/>
              <a:pathLst>
                <a:path w="1745" h="1117" extrusionOk="0">
                  <a:moveTo>
                    <a:pt x="0" y="0"/>
                  </a:moveTo>
                  <a:lnTo>
                    <a:pt x="0" y="0"/>
                  </a:lnTo>
                  <a:cubicBezTo>
                    <a:pt x="389" y="602"/>
                    <a:pt x="1042" y="1017"/>
                    <a:pt x="1745" y="1117"/>
                  </a:cubicBezTo>
                  <a:cubicBezTo>
                    <a:pt x="1556" y="891"/>
                    <a:pt x="1356" y="690"/>
                    <a:pt x="1155" y="490"/>
                  </a:cubicBezTo>
                  <a:cubicBezTo>
                    <a:pt x="916" y="264"/>
                    <a:pt x="653" y="38"/>
                    <a:pt x="339" y="13"/>
                  </a:cubicBezTo>
                  <a:lnTo>
                    <a:pt x="0" y="0"/>
                  </a:ln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9" name="Google Shape;2319;p41"/>
            <p:cNvSpPr/>
            <p:nvPr/>
          </p:nvSpPr>
          <p:spPr>
            <a:xfrm>
              <a:off x="1297875" y="1585675"/>
              <a:ext cx="32325" cy="35150"/>
            </a:xfrm>
            <a:custGeom>
              <a:avLst/>
              <a:gdLst/>
              <a:ahLst/>
              <a:cxnLst/>
              <a:rect l="l" t="t" r="r" b="b"/>
              <a:pathLst>
                <a:path w="1293" h="1406" extrusionOk="0">
                  <a:moveTo>
                    <a:pt x="1293" y="0"/>
                  </a:moveTo>
                  <a:cubicBezTo>
                    <a:pt x="966" y="113"/>
                    <a:pt x="678" y="301"/>
                    <a:pt x="427" y="540"/>
                  </a:cubicBezTo>
                  <a:cubicBezTo>
                    <a:pt x="326" y="640"/>
                    <a:pt x="238" y="740"/>
                    <a:pt x="176" y="866"/>
                  </a:cubicBezTo>
                  <a:cubicBezTo>
                    <a:pt x="113" y="1011"/>
                    <a:pt x="94" y="1174"/>
                    <a:pt x="40" y="1318"/>
                  </a:cubicBezTo>
                  <a:lnTo>
                    <a:pt x="40" y="1318"/>
                  </a:lnTo>
                  <a:cubicBezTo>
                    <a:pt x="403" y="1304"/>
                    <a:pt x="753" y="1079"/>
                    <a:pt x="916" y="753"/>
                  </a:cubicBezTo>
                  <a:cubicBezTo>
                    <a:pt x="1042" y="489"/>
                    <a:pt x="1067" y="176"/>
                    <a:pt x="1293" y="0"/>
                  </a:cubicBezTo>
                  <a:close/>
                  <a:moveTo>
                    <a:pt x="40" y="1318"/>
                  </a:moveTo>
                  <a:lnTo>
                    <a:pt x="40" y="1318"/>
                  </a:lnTo>
                  <a:cubicBezTo>
                    <a:pt x="39" y="1318"/>
                    <a:pt x="38" y="1318"/>
                    <a:pt x="38" y="1318"/>
                  </a:cubicBezTo>
                  <a:lnTo>
                    <a:pt x="0" y="1406"/>
                  </a:lnTo>
                  <a:cubicBezTo>
                    <a:pt x="15" y="1377"/>
                    <a:pt x="28" y="1348"/>
                    <a:pt x="40" y="1318"/>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0" name="Google Shape;2320;p41"/>
            <p:cNvSpPr/>
            <p:nvPr/>
          </p:nvSpPr>
          <p:spPr>
            <a:xfrm>
              <a:off x="1359975" y="1505350"/>
              <a:ext cx="21375" cy="30775"/>
            </a:xfrm>
            <a:custGeom>
              <a:avLst/>
              <a:gdLst/>
              <a:ahLst/>
              <a:cxnLst/>
              <a:rect l="l" t="t" r="r" b="b"/>
              <a:pathLst>
                <a:path w="855" h="1231" extrusionOk="0">
                  <a:moveTo>
                    <a:pt x="1" y="1"/>
                  </a:moveTo>
                  <a:cubicBezTo>
                    <a:pt x="76" y="114"/>
                    <a:pt x="101" y="226"/>
                    <a:pt x="164" y="339"/>
                  </a:cubicBezTo>
                  <a:cubicBezTo>
                    <a:pt x="289" y="603"/>
                    <a:pt x="540" y="791"/>
                    <a:pt x="729" y="1004"/>
                  </a:cubicBezTo>
                  <a:cubicBezTo>
                    <a:pt x="791" y="1067"/>
                    <a:pt x="841" y="1143"/>
                    <a:pt x="854" y="1230"/>
                  </a:cubicBezTo>
                  <a:cubicBezTo>
                    <a:pt x="841" y="979"/>
                    <a:pt x="779" y="741"/>
                    <a:pt x="666" y="515"/>
                  </a:cubicBezTo>
                  <a:cubicBezTo>
                    <a:pt x="553" y="302"/>
                    <a:pt x="377" y="114"/>
                    <a:pt x="151" y="1"/>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1" name="Google Shape;2321;p41"/>
            <p:cNvSpPr/>
            <p:nvPr/>
          </p:nvSpPr>
          <p:spPr>
            <a:xfrm>
              <a:off x="1351500" y="1430675"/>
              <a:ext cx="23575" cy="32350"/>
            </a:xfrm>
            <a:custGeom>
              <a:avLst/>
              <a:gdLst/>
              <a:ahLst/>
              <a:cxnLst/>
              <a:rect l="l" t="t" r="r" b="b"/>
              <a:pathLst>
                <a:path w="943" h="1294" extrusionOk="0">
                  <a:moveTo>
                    <a:pt x="942" y="1"/>
                  </a:moveTo>
                  <a:lnTo>
                    <a:pt x="942" y="1"/>
                  </a:lnTo>
                  <a:cubicBezTo>
                    <a:pt x="603" y="177"/>
                    <a:pt x="302" y="440"/>
                    <a:pt x="177" y="804"/>
                  </a:cubicBezTo>
                  <a:cubicBezTo>
                    <a:pt x="139" y="904"/>
                    <a:pt x="39" y="1193"/>
                    <a:pt x="1" y="1293"/>
                  </a:cubicBezTo>
                  <a:lnTo>
                    <a:pt x="252" y="1130"/>
                  </a:lnTo>
                  <a:cubicBezTo>
                    <a:pt x="478" y="1055"/>
                    <a:pt x="616" y="854"/>
                    <a:pt x="691" y="641"/>
                  </a:cubicBezTo>
                  <a:cubicBezTo>
                    <a:pt x="779" y="428"/>
                    <a:pt x="817" y="202"/>
                    <a:pt x="942" y="1"/>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2" name="Google Shape;2322;p41"/>
            <p:cNvSpPr/>
            <p:nvPr/>
          </p:nvSpPr>
          <p:spPr>
            <a:xfrm>
              <a:off x="1317950" y="1399950"/>
              <a:ext cx="12575" cy="34850"/>
            </a:xfrm>
            <a:custGeom>
              <a:avLst/>
              <a:gdLst/>
              <a:ahLst/>
              <a:cxnLst/>
              <a:rect l="l" t="t" r="r" b="b"/>
              <a:pathLst>
                <a:path w="503" h="1394" extrusionOk="0">
                  <a:moveTo>
                    <a:pt x="502" y="0"/>
                  </a:moveTo>
                  <a:cubicBezTo>
                    <a:pt x="163" y="364"/>
                    <a:pt x="0" y="866"/>
                    <a:pt x="50" y="1355"/>
                  </a:cubicBezTo>
                  <a:lnTo>
                    <a:pt x="101" y="1393"/>
                  </a:lnTo>
                  <a:cubicBezTo>
                    <a:pt x="188" y="1205"/>
                    <a:pt x="276" y="1004"/>
                    <a:pt x="326" y="791"/>
                  </a:cubicBezTo>
                  <a:cubicBezTo>
                    <a:pt x="389" y="527"/>
                    <a:pt x="389" y="251"/>
                    <a:pt x="502"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3" name="Google Shape;2323;p41"/>
            <p:cNvSpPr/>
            <p:nvPr/>
          </p:nvSpPr>
          <p:spPr>
            <a:xfrm>
              <a:off x="1343675" y="1392875"/>
              <a:ext cx="32650" cy="13900"/>
            </a:xfrm>
            <a:custGeom>
              <a:avLst/>
              <a:gdLst/>
              <a:ahLst/>
              <a:cxnLst/>
              <a:rect l="l" t="t" r="r" b="b"/>
              <a:pathLst>
                <a:path w="1306" h="556" extrusionOk="0">
                  <a:moveTo>
                    <a:pt x="1211" y="1"/>
                  </a:moveTo>
                  <a:cubicBezTo>
                    <a:pt x="843" y="1"/>
                    <a:pt x="254" y="241"/>
                    <a:pt x="13" y="471"/>
                  </a:cubicBezTo>
                  <a:lnTo>
                    <a:pt x="0" y="547"/>
                  </a:lnTo>
                  <a:cubicBezTo>
                    <a:pt x="38" y="553"/>
                    <a:pt x="76" y="556"/>
                    <a:pt x="114" y="556"/>
                  </a:cubicBezTo>
                  <a:cubicBezTo>
                    <a:pt x="314" y="556"/>
                    <a:pt x="511" y="477"/>
                    <a:pt x="690" y="371"/>
                  </a:cubicBezTo>
                  <a:cubicBezTo>
                    <a:pt x="891" y="258"/>
                    <a:pt x="1092" y="107"/>
                    <a:pt x="1305" y="7"/>
                  </a:cubicBezTo>
                  <a:cubicBezTo>
                    <a:pt x="1276" y="3"/>
                    <a:pt x="1244" y="1"/>
                    <a:pt x="1211" y="1"/>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4" name="Google Shape;2324;p41"/>
            <p:cNvSpPr/>
            <p:nvPr/>
          </p:nvSpPr>
          <p:spPr>
            <a:xfrm>
              <a:off x="1169250" y="1654050"/>
              <a:ext cx="102600" cy="102225"/>
            </a:xfrm>
            <a:custGeom>
              <a:avLst/>
              <a:gdLst/>
              <a:ahLst/>
              <a:cxnLst/>
              <a:rect l="l" t="t" r="r" b="b"/>
              <a:pathLst>
                <a:path w="4104" h="4089" extrusionOk="0">
                  <a:moveTo>
                    <a:pt x="2467" y="0"/>
                  </a:moveTo>
                  <a:cubicBezTo>
                    <a:pt x="2355" y="0"/>
                    <a:pt x="2242" y="24"/>
                    <a:pt x="2146" y="76"/>
                  </a:cubicBezTo>
                  <a:cubicBezTo>
                    <a:pt x="1807" y="277"/>
                    <a:pt x="1782" y="1281"/>
                    <a:pt x="1782" y="1281"/>
                  </a:cubicBezTo>
                  <a:cubicBezTo>
                    <a:pt x="1782" y="1281"/>
                    <a:pt x="1619" y="779"/>
                    <a:pt x="1267" y="553"/>
                  </a:cubicBezTo>
                  <a:cubicBezTo>
                    <a:pt x="1156" y="474"/>
                    <a:pt x="1034" y="419"/>
                    <a:pt x="905" y="419"/>
                  </a:cubicBezTo>
                  <a:cubicBezTo>
                    <a:pt x="788" y="419"/>
                    <a:pt x="665" y="464"/>
                    <a:pt x="540" y="578"/>
                  </a:cubicBezTo>
                  <a:cubicBezTo>
                    <a:pt x="276" y="816"/>
                    <a:pt x="314" y="1218"/>
                    <a:pt x="515" y="1444"/>
                  </a:cubicBezTo>
                  <a:cubicBezTo>
                    <a:pt x="791" y="1758"/>
                    <a:pt x="1242" y="1908"/>
                    <a:pt x="1242" y="1908"/>
                  </a:cubicBezTo>
                  <a:cubicBezTo>
                    <a:pt x="1242" y="1908"/>
                    <a:pt x="0" y="2109"/>
                    <a:pt x="389" y="2937"/>
                  </a:cubicBezTo>
                  <a:cubicBezTo>
                    <a:pt x="476" y="3132"/>
                    <a:pt x="660" y="3222"/>
                    <a:pt x="872" y="3222"/>
                  </a:cubicBezTo>
                  <a:cubicBezTo>
                    <a:pt x="1181" y="3222"/>
                    <a:pt x="1552" y="3033"/>
                    <a:pt x="1782" y="2699"/>
                  </a:cubicBezTo>
                  <a:lnTo>
                    <a:pt x="1782" y="2699"/>
                  </a:lnTo>
                  <a:cubicBezTo>
                    <a:pt x="1769" y="2987"/>
                    <a:pt x="1845" y="3489"/>
                    <a:pt x="1970" y="3740"/>
                  </a:cubicBezTo>
                  <a:cubicBezTo>
                    <a:pt x="2066" y="3933"/>
                    <a:pt x="2280" y="4088"/>
                    <a:pt x="2488" y="4088"/>
                  </a:cubicBezTo>
                  <a:cubicBezTo>
                    <a:pt x="2552" y="4088"/>
                    <a:pt x="2614" y="4074"/>
                    <a:pt x="2673" y="4041"/>
                  </a:cubicBezTo>
                  <a:cubicBezTo>
                    <a:pt x="2836" y="3966"/>
                    <a:pt x="2924" y="3765"/>
                    <a:pt x="2974" y="3590"/>
                  </a:cubicBezTo>
                  <a:cubicBezTo>
                    <a:pt x="3074" y="3176"/>
                    <a:pt x="2836" y="2787"/>
                    <a:pt x="2660" y="2398"/>
                  </a:cubicBezTo>
                  <a:lnTo>
                    <a:pt x="2660" y="2398"/>
                  </a:lnTo>
                  <a:cubicBezTo>
                    <a:pt x="2866" y="2519"/>
                    <a:pt x="3155" y="2618"/>
                    <a:pt x="3411" y="2618"/>
                  </a:cubicBezTo>
                  <a:cubicBezTo>
                    <a:pt x="3578" y="2618"/>
                    <a:pt x="3731" y="2577"/>
                    <a:pt x="3840" y="2473"/>
                  </a:cubicBezTo>
                  <a:cubicBezTo>
                    <a:pt x="4103" y="2209"/>
                    <a:pt x="4091" y="1707"/>
                    <a:pt x="3802" y="1469"/>
                  </a:cubicBezTo>
                  <a:cubicBezTo>
                    <a:pt x="3660" y="1351"/>
                    <a:pt x="3496" y="1289"/>
                    <a:pt x="3301" y="1289"/>
                  </a:cubicBezTo>
                  <a:cubicBezTo>
                    <a:pt x="3102" y="1289"/>
                    <a:pt x="2871" y="1354"/>
                    <a:pt x="2598" y="1494"/>
                  </a:cubicBezTo>
                  <a:cubicBezTo>
                    <a:pt x="2911" y="1218"/>
                    <a:pt x="3087" y="879"/>
                    <a:pt x="3074" y="452"/>
                  </a:cubicBezTo>
                  <a:cubicBezTo>
                    <a:pt x="3065" y="170"/>
                    <a:pt x="2765" y="0"/>
                    <a:pt x="2467" y="0"/>
                  </a:cubicBezTo>
                  <a:close/>
                </a:path>
              </a:pathLst>
            </a:custGeom>
            <a:solidFill>
              <a:srgbClr val="F5A1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5" name="Google Shape;2325;p41"/>
            <p:cNvSpPr/>
            <p:nvPr/>
          </p:nvSpPr>
          <p:spPr>
            <a:xfrm>
              <a:off x="1217400" y="1710275"/>
              <a:ext cx="9650" cy="12050"/>
            </a:xfrm>
            <a:custGeom>
              <a:avLst/>
              <a:gdLst/>
              <a:ahLst/>
              <a:cxnLst/>
              <a:rect l="l" t="t" r="r" b="b"/>
              <a:pathLst>
                <a:path w="386" h="482" extrusionOk="0">
                  <a:moveTo>
                    <a:pt x="126" y="1"/>
                  </a:moveTo>
                  <a:cubicBezTo>
                    <a:pt x="64" y="1"/>
                    <a:pt x="0" y="95"/>
                    <a:pt x="57" y="161"/>
                  </a:cubicBezTo>
                  <a:cubicBezTo>
                    <a:pt x="132" y="249"/>
                    <a:pt x="195" y="337"/>
                    <a:pt x="232" y="437"/>
                  </a:cubicBezTo>
                  <a:cubicBezTo>
                    <a:pt x="243" y="468"/>
                    <a:pt x="271" y="482"/>
                    <a:pt x="300" y="482"/>
                  </a:cubicBezTo>
                  <a:cubicBezTo>
                    <a:pt x="343" y="482"/>
                    <a:pt x="385" y="452"/>
                    <a:pt x="370" y="400"/>
                  </a:cubicBezTo>
                  <a:cubicBezTo>
                    <a:pt x="333" y="261"/>
                    <a:pt x="270" y="136"/>
                    <a:pt x="182" y="36"/>
                  </a:cubicBezTo>
                  <a:cubicBezTo>
                    <a:pt x="167" y="11"/>
                    <a:pt x="147" y="1"/>
                    <a:pt x="12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6" name="Google Shape;2326;p41"/>
            <p:cNvSpPr/>
            <p:nvPr/>
          </p:nvSpPr>
          <p:spPr>
            <a:xfrm>
              <a:off x="1217875" y="1706575"/>
              <a:ext cx="13950" cy="7050"/>
            </a:xfrm>
            <a:custGeom>
              <a:avLst/>
              <a:gdLst/>
              <a:ahLst/>
              <a:cxnLst/>
              <a:rect l="l" t="t" r="r" b="b"/>
              <a:pathLst>
                <a:path w="558" h="282" extrusionOk="0">
                  <a:moveTo>
                    <a:pt x="159" y="0"/>
                  </a:moveTo>
                  <a:cubicBezTo>
                    <a:pt x="98" y="0"/>
                    <a:pt x="45" y="23"/>
                    <a:pt x="13" y="83"/>
                  </a:cubicBezTo>
                  <a:cubicBezTo>
                    <a:pt x="0" y="108"/>
                    <a:pt x="0" y="133"/>
                    <a:pt x="25" y="146"/>
                  </a:cubicBezTo>
                  <a:cubicBezTo>
                    <a:pt x="63" y="169"/>
                    <a:pt x="105" y="173"/>
                    <a:pt x="146" y="173"/>
                  </a:cubicBezTo>
                  <a:cubicBezTo>
                    <a:pt x="174" y="173"/>
                    <a:pt x="201" y="171"/>
                    <a:pt x="226" y="171"/>
                  </a:cubicBezTo>
                  <a:cubicBezTo>
                    <a:pt x="314" y="184"/>
                    <a:pt x="389" y="221"/>
                    <a:pt x="452" y="271"/>
                  </a:cubicBezTo>
                  <a:cubicBezTo>
                    <a:pt x="464" y="279"/>
                    <a:pt x="475" y="282"/>
                    <a:pt x="485" y="282"/>
                  </a:cubicBezTo>
                  <a:cubicBezTo>
                    <a:pt x="530" y="282"/>
                    <a:pt x="558" y="224"/>
                    <a:pt x="527" y="184"/>
                  </a:cubicBezTo>
                  <a:cubicBezTo>
                    <a:pt x="459" y="107"/>
                    <a:pt x="291" y="0"/>
                    <a:pt x="15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7" name="Google Shape;2327;p41"/>
            <p:cNvSpPr/>
            <p:nvPr/>
          </p:nvSpPr>
          <p:spPr>
            <a:xfrm>
              <a:off x="1228525" y="1701750"/>
              <a:ext cx="16025" cy="4250"/>
            </a:xfrm>
            <a:custGeom>
              <a:avLst/>
              <a:gdLst/>
              <a:ahLst/>
              <a:cxnLst/>
              <a:rect l="l" t="t" r="r" b="b"/>
              <a:pathLst>
                <a:path w="641" h="170" extrusionOk="0">
                  <a:moveTo>
                    <a:pt x="264" y="0"/>
                  </a:moveTo>
                  <a:cubicBezTo>
                    <a:pt x="189" y="13"/>
                    <a:pt x="101" y="0"/>
                    <a:pt x="38" y="50"/>
                  </a:cubicBezTo>
                  <a:cubicBezTo>
                    <a:pt x="1" y="63"/>
                    <a:pt x="1" y="113"/>
                    <a:pt x="38" y="138"/>
                  </a:cubicBezTo>
                  <a:cubicBezTo>
                    <a:pt x="76" y="163"/>
                    <a:pt x="117" y="170"/>
                    <a:pt x="159" y="170"/>
                  </a:cubicBezTo>
                  <a:cubicBezTo>
                    <a:pt x="202" y="170"/>
                    <a:pt x="245" y="163"/>
                    <a:pt x="289" y="163"/>
                  </a:cubicBezTo>
                  <a:cubicBezTo>
                    <a:pt x="377" y="151"/>
                    <a:pt x="478" y="138"/>
                    <a:pt x="565" y="126"/>
                  </a:cubicBezTo>
                  <a:cubicBezTo>
                    <a:pt x="641" y="113"/>
                    <a:pt x="628" y="0"/>
                    <a:pt x="55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8" name="Google Shape;2328;p41"/>
            <p:cNvSpPr/>
            <p:nvPr/>
          </p:nvSpPr>
          <p:spPr>
            <a:xfrm>
              <a:off x="1215050" y="1696725"/>
              <a:ext cx="18575" cy="12025"/>
            </a:xfrm>
            <a:custGeom>
              <a:avLst/>
              <a:gdLst/>
              <a:ahLst/>
              <a:cxnLst/>
              <a:rect l="l" t="t" r="r" b="b"/>
              <a:pathLst>
                <a:path w="743" h="481" extrusionOk="0">
                  <a:moveTo>
                    <a:pt x="629" y="0"/>
                  </a:moveTo>
                  <a:cubicBezTo>
                    <a:pt x="616" y="0"/>
                    <a:pt x="603" y="4"/>
                    <a:pt x="590" y="13"/>
                  </a:cubicBezTo>
                  <a:cubicBezTo>
                    <a:pt x="477" y="101"/>
                    <a:pt x="352" y="176"/>
                    <a:pt x="213" y="239"/>
                  </a:cubicBezTo>
                  <a:cubicBezTo>
                    <a:pt x="163" y="276"/>
                    <a:pt x="0" y="339"/>
                    <a:pt x="63" y="440"/>
                  </a:cubicBezTo>
                  <a:cubicBezTo>
                    <a:pt x="81" y="469"/>
                    <a:pt x="108" y="480"/>
                    <a:pt x="139" y="480"/>
                  </a:cubicBezTo>
                  <a:cubicBezTo>
                    <a:pt x="213" y="480"/>
                    <a:pt x="307" y="416"/>
                    <a:pt x="352" y="389"/>
                  </a:cubicBezTo>
                  <a:cubicBezTo>
                    <a:pt x="464" y="314"/>
                    <a:pt x="577" y="226"/>
                    <a:pt x="690" y="138"/>
                  </a:cubicBezTo>
                  <a:cubicBezTo>
                    <a:pt x="742" y="87"/>
                    <a:pt x="691" y="0"/>
                    <a:pt x="6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9" name="Google Shape;2329;p41"/>
            <p:cNvSpPr/>
            <p:nvPr/>
          </p:nvSpPr>
          <p:spPr>
            <a:xfrm>
              <a:off x="1223250" y="1683925"/>
              <a:ext cx="8575" cy="7975"/>
            </a:xfrm>
            <a:custGeom>
              <a:avLst/>
              <a:gdLst/>
              <a:ahLst/>
              <a:cxnLst/>
              <a:rect l="l" t="t" r="r" b="b"/>
              <a:pathLst>
                <a:path w="343" h="319" extrusionOk="0">
                  <a:moveTo>
                    <a:pt x="247" y="0"/>
                  </a:moveTo>
                  <a:cubicBezTo>
                    <a:pt x="235" y="0"/>
                    <a:pt x="223" y="3"/>
                    <a:pt x="212" y="10"/>
                  </a:cubicBezTo>
                  <a:cubicBezTo>
                    <a:pt x="136" y="61"/>
                    <a:pt x="49" y="148"/>
                    <a:pt x="11" y="236"/>
                  </a:cubicBezTo>
                  <a:cubicBezTo>
                    <a:pt x="1" y="277"/>
                    <a:pt x="32" y="318"/>
                    <a:pt x="65" y="318"/>
                  </a:cubicBezTo>
                  <a:cubicBezTo>
                    <a:pt x="72" y="318"/>
                    <a:pt x="79" y="316"/>
                    <a:pt x="86" y="312"/>
                  </a:cubicBezTo>
                  <a:cubicBezTo>
                    <a:pt x="187" y="274"/>
                    <a:pt x="262" y="186"/>
                    <a:pt x="312" y="111"/>
                  </a:cubicBezTo>
                  <a:cubicBezTo>
                    <a:pt x="343" y="60"/>
                    <a:pt x="299" y="0"/>
                    <a:pt x="24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0" name="Google Shape;2330;p41"/>
            <p:cNvSpPr/>
            <p:nvPr/>
          </p:nvSpPr>
          <p:spPr>
            <a:xfrm>
              <a:off x="1209400" y="1691700"/>
              <a:ext cx="13500" cy="15100"/>
            </a:xfrm>
            <a:custGeom>
              <a:avLst/>
              <a:gdLst/>
              <a:ahLst/>
              <a:cxnLst/>
              <a:rect l="l" t="t" r="r" b="b"/>
              <a:pathLst>
                <a:path w="540" h="604" extrusionOk="0">
                  <a:moveTo>
                    <a:pt x="432" y="1"/>
                  </a:moveTo>
                  <a:cubicBezTo>
                    <a:pt x="395" y="1"/>
                    <a:pt x="357" y="35"/>
                    <a:pt x="364" y="88"/>
                  </a:cubicBezTo>
                  <a:cubicBezTo>
                    <a:pt x="377" y="176"/>
                    <a:pt x="264" y="289"/>
                    <a:pt x="201" y="339"/>
                  </a:cubicBezTo>
                  <a:cubicBezTo>
                    <a:pt x="151" y="390"/>
                    <a:pt x="63" y="427"/>
                    <a:pt x="25" y="503"/>
                  </a:cubicBezTo>
                  <a:cubicBezTo>
                    <a:pt x="0" y="553"/>
                    <a:pt x="38" y="590"/>
                    <a:pt x="88" y="603"/>
                  </a:cubicBezTo>
                  <a:cubicBezTo>
                    <a:pt x="93" y="603"/>
                    <a:pt x="98" y="604"/>
                    <a:pt x="103" y="604"/>
                  </a:cubicBezTo>
                  <a:cubicBezTo>
                    <a:pt x="212" y="604"/>
                    <a:pt x="329" y="474"/>
                    <a:pt x="389" y="402"/>
                  </a:cubicBezTo>
                  <a:cubicBezTo>
                    <a:pt x="465" y="302"/>
                    <a:pt x="540" y="176"/>
                    <a:pt x="490" y="51"/>
                  </a:cubicBezTo>
                  <a:cubicBezTo>
                    <a:pt x="480" y="16"/>
                    <a:pt x="456" y="1"/>
                    <a:pt x="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1" name="Google Shape;2331;p41"/>
            <p:cNvSpPr/>
            <p:nvPr/>
          </p:nvSpPr>
          <p:spPr>
            <a:xfrm>
              <a:off x="1208450" y="1704375"/>
              <a:ext cx="15075" cy="10300"/>
            </a:xfrm>
            <a:custGeom>
              <a:avLst/>
              <a:gdLst/>
              <a:ahLst/>
              <a:cxnLst/>
              <a:rect l="l" t="t" r="r" b="b"/>
              <a:pathLst>
                <a:path w="603" h="412" extrusionOk="0">
                  <a:moveTo>
                    <a:pt x="133" y="1"/>
                  </a:moveTo>
                  <a:cubicBezTo>
                    <a:pt x="104" y="1"/>
                    <a:pt x="76" y="7"/>
                    <a:pt x="51" y="21"/>
                  </a:cubicBezTo>
                  <a:cubicBezTo>
                    <a:pt x="1" y="46"/>
                    <a:pt x="13" y="96"/>
                    <a:pt x="26" y="121"/>
                  </a:cubicBezTo>
                  <a:cubicBezTo>
                    <a:pt x="88" y="184"/>
                    <a:pt x="176" y="196"/>
                    <a:pt x="252" y="221"/>
                  </a:cubicBezTo>
                  <a:cubicBezTo>
                    <a:pt x="327" y="272"/>
                    <a:pt x="402" y="322"/>
                    <a:pt x="465" y="385"/>
                  </a:cubicBezTo>
                  <a:cubicBezTo>
                    <a:pt x="481" y="403"/>
                    <a:pt x="498" y="411"/>
                    <a:pt x="514" y="411"/>
                  </a:cubicBezTo>
                  <a:cubicBezTo>
                    <a:pt x="563" y="411"/>
                    <a:pt x="603" y="341"/>
                    <a:pt x="565" y="284"/>
                  </a:cubicBezTo>
                  <a:cubicBezTo>
                    <a:pt x="481" y="178"/>
                    <a:pt x="289" y="1"/>
                    <a:pt x="13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2" name="Google Shape;2332;p41"/>
            <p:cNvSpPr/>
            <p:nvPr/>
          </p:nvSpPr>
          <p:spPr>
            <a:xfrm>
              <a:off x="1208150" y="1706750"/>
              <a:ext cx="11625" cy="16750"/>
            </a:xfrm>
            <a:custGeom>
              <a:avLst/>
              <a:gdLst/>
              <a:ahLst/>
              <a:cxnLst/>
              <a:rect l="l" t="t" r="r" b="b"/>
              <a:pathLst>
                <a:path w="465" h="670" extrusionOk="0">
                  <a:moveTo>
                    <a:pt x="100" y="1"/>
                  </a:moveTo>
                  <a:cubicBezTo>
                    <a:pt x="50" y="1"/>
                    <a:pt x="0" y="51"/>
                    <a:pt x="25" y="101"/>
                  </a:cubicBezTo>
                  <a:cubicBezTo>
                    <a:pt x="75" y="189"/>
                    <a:pt x="176" y="252"/>
                    <a:pt x="238" y="327"/>
                  </a:cubicBezTo>
                  <a:cubicBezTo>
                    <a:pt x="301" y="428"/>
                    <a:pt x="339" y="528"/>
                    <a:pt x="364" y="628"/>
                  </a:cubicBezTo>
                  <a:cubicBezTo>
                    <a:pt x="364" y="657"/>
                    <a:pt x="384" y="670"/>
                    <a:pt x="407" y="670"/>
                  </a:cubicBezTo>
                  <a:cubicBezTo>
                    <a:pt x="434" y="670"/>
                    <a:pt x="464" y="650"/>
                    <a:pt x="464" y="616"/>
                  </a:cubicBezTo>
                  <a:cubicBezTo>
                    <a:pt x="452" y="490"/>
                    <a:pt x="427" y="365"/>
                    <a:pt x="364" y="252"/>
                  </a:cubicBezTo>
                  <a:cubicBezTo>
                    <a:pt x="314" y="164"/>
                    <a:pt x="213" y="26"/>
                    <a:pt x="10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3" name="Google Shape;2333;p41"/>
            <p:cNvSpPr/>
            <p:nvPr/>
          </p:nvSpPr>
          <p:spPr>
            <a:xfrm>
              <a:off x="1511500" y="1556625"/>
              <a:ext cx="66550" cy="62600"/>
            </a:xfrm>
            <a:custGeom>
              <a:avLst/>
              <a:gdLst/>
              <a:ahLst/>
              <a:cxnLst/>
              <a:rect l="l" t="t" r="r" b="b"/>
              <a:pathLst>
                <a:path w="2662" h="2504" extrusionOk="0">
                  <a:moveTo>
                    <a:pt x="1289" y="0"/>
                  </a:moveTo>
                  <a:cubicBezTo>
                    <a:pt x="1150" y="0"/>
                    <a:pt x="998" y="68"/>
                    <a:pt x="917" y="183"/>
                  </a:cubicBezTo>
                  <a:cubicBezTo>
                    <a:pt x="766" y="397"/>
                    <a:pt x="1030" y="986"/>
                    <a:pt x="1030" y="986"/>
                  </a:cubicBezTo>
                  <a:cubicBezTo>
                    <a:pt x="1030" y="986"/>
                    <a:pt x="791" y="735"/>
                    <a:pt x="515" y="698"/>
                  </a:cubicBezTo>
                  <a:cubicBezTo>
                    <a:pt x="483" y="693"/>
                    <a:pt x="451" y="690"/>
                    <a:pt x="419" y="690"/>
                  </a:cubicBezTo>
                  <a:cubicBezTo>
                    <a:pt x="290" y="690"/>
                    <a:pt x="169" y="740"/>
                    <a:pt x="89" y="911"/>
                  </a:cubicBezTo>
                  <a:cubicBezTo>
                    <a:pt x="1" y="1124"/>
                    <a:pt x="139" y="1350"/>
                    <a:pt x="315" y="1426"/>
                  </a:cubicBezTo>
                  <a:cubicBezTo>
                    <a:pt x="471" y="1504"/>
                    <a:pt x="648" y="1519"/>
                    <a:pt x="758" y="1519"/>
                  </a:cubicBezTo>
                  <a:cubicBezTo>
                    <a:pt x="824" y="1519"/>
                    <a:pt x="867" y="1513"/>
                    <a:pt x="867" y="1513"/>
                  </a:cubicBezTo>
                  <a:lnTo>
                    <a:pt x="867" y="1513"/>
                  </a:lnTo>
                  <a:cubicBezTo>
                    <a:pt x="867" y="1513"/>
                    <a:pt x="177" y="1965"/>
                    <a:pt x="641" y="2354"/>
                  </a:cubicBezTo>
                  <a:cubicBezTo>
                    <a:pt x="700" y="2407"/>
                    <a:pt x="768" y="2431"/>
                    <a:pt x="840" y="2431"/>
                  </a:cubicBezTo>
                  <a:cubicBezTo>
                    <a:pt x="1073" y="2431"/>
                    <a:pt x="1339" y="2176"/>
                    <a:pt x="1406" y="1840"/>
                  </a:cubicBezTo>
                  <a:cubicBezTo>
                    <a:pt x="1469" y="2015"/>
                    <a:pt x="1657" y="2291"/>
                    <a:pt x="1795" y="2404"/>
                  </a:cubicBezTo>
                  <a:cubicBezTo>
                    <a:pt x="1866" y="2469"/>
                    <a:pt x="1966" y="2503"/>
                    <a:pt x="2062" y="2503"/>
                  </a:cubicBezTo>
                  <a:cubicBezTo>
                    <a:pt x="2154" y="2503"/>
                    <a:pt x="2242" y="2472"/>
                    <a:pt x="2297" y="2404"/>
                  </a:cubicBezTo>
                  <a:cubicBezTo>
                    <a:pt x="2373" y="2304"/>
                    <a:pt x="2373" y="2166"/>
                    <a:pt x="2347" y="2053"/>
                  </a:cubicBezTo>
                  <a:cubicBezTo>
                    <a:pt x="2297" y="1777"/>
                    <a:pt x="2046" y="1614"/>
                    <a:pt x="1845" y="1426"/>
                  </a:cubicBezTo>
                  <a:lnTo>
                    <a:pt x="1845" y="1426"/>
                  </a:lnTo>
                  <a:cubicBezTo>
                    <a:pt x="1876" y="1429"/>
                    <a:pt x="1908" y="1430"/>
                    <a:pt x="1942" y="1430"/>
                  </a:cubicBezTo>
                  <a:cubicBezTo>
                    <a:pt x="2184" y="1430"/>
                    <a:pt x="2484" y="1348"/>
                    <a:pt x="2561" y="1150"/>
                  </a:cubicBezTo>
                  <a:cubicBezTo>
                    <a:pt x="2661" y="924"/>
                    <a:pt x="2511" y="635"/>
                    <a:pt x="2272" y="560"/>
                  </a:cubicBezTo>
                  <a:cubicBezTo>
                    <a:pt x="2227" y="548"/>
                    <a:pt x="2183" y="542"/>
                    <a:pt x="2139" y="542"/>
                  </a:cubicBezTo>
                  <a:cubicBezTo>
                    <a:pt x="1948" y="542"/>
                    <a:pt x="1763" y="654"/>
                    <a:pt x="1569" y="899"/>
                  </a:cubicBezTo>
                  <a:cubicBezTo>
                    <a:pt x="1682" y="660"/>
                    <a:pt x="1682" y="409"/>
                    <a:pt x="1569" y="158"/>
                  </a:cubicBezTo>
                  <a:cubicBezTo>
                    <a:pt x="1518" y="49"/>
                    <a:pt x="1408" y="0"/>
                    <a:pt x="1289" y="0"/>
                  </a:cubicBezTo>
                  <a:close/>
                </a:path>
              </a:pathLst>
            </a:custGeom>
            <a:solidFill>
              <a:srgbClr val="F5A1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4" name="Google Shape;2334;p41"/>
            <p:cNvSpPr/>
            <p:nvPr/>
          </p:nvSpPr>
          <p:spPr>
            <a:xfrm>
              <a:off x="1544925" y="1593200"/>
              <a:ext cx="10550" cy="7650"/>
            </a:xfrm>
            <a:custGeom>
              <a:avLst/>
              <a:gdLst/>
              <a:ahLst/>
              <a:cxnLst/>
              <a:rect l="l" t="t" r="r" b="b"/>
              <a:pathLst>
                <a:path w="422" h="306" extrusionOk="0">
                  <a:moveTo>
                    <a:pt x="141" y="0"/>
                  </a:moveTo>
                  <a:cubicBezTo>
                    <a:pt x="58" y="0"/>
                    <a:pt x="1" y="145"/>
                    <a:pt x="119" y="188"/>
                  </a:cubicBezTo>
                  <a:cubicBezTo>
                    <a:pt x="170" y="214"/>
                    <a:pt x="220" y="251"/>
                    <a:pt x="270" y="289"/>
                  </a:cubicBezTo>
                  <a:cubicBezTo>
                    <a:pt x="282" y="300"/>
                    <a:pt x="296" y="305"/>
                    <a:pt x="312" y="305"/>
                  </a:cubicBezTo>
                  <a:cubicBezTo>
                    <a:pt x="363" y="305"/>
                    <a:pt x="422" y="249"/>
                    <a:pt x="383" y="201"/>
                  </a:cubicBezTo>
                  <a:cubicBezTo>
                    <a:pt x="320" y="126"/>
                    <a:pt x="258" y="63"/>
                    <a:pt x="182" y="13"/>
                  </a:cubicBezTo>
                  <a:cubicBezTo>
                    <a:pt x="168" y="4"/>
                    <a:pt x="154" y="0"/>
                    <a:pt x="14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5" name="Google Shape;2335;p41"/>
            <p:cNvSpPr/>
            <p:nvPr/>
          </p:nvSpPr>
          <p:spPr>
            <a:xfrm>
              <a:off x="1544750" y="1590400"/>
              <a:ext cx="11225" cy="4900"/>
            </a:xfrm>
            <a:custGeom>
              <a:avLst/>
              <a:gdLst/>
              <a:ahLst/>
              <a:cxnLst/>
              <a:rect l="l" t="t" r="r" b="b"/>
              <a:pathLst>
                <a:path w="449" h="196" extrusionOk="0">
                  <a:moveTo>
                    <a:pt x="230" y="1"/>
                  </a:moveTo>
                  <a:cubicBezTo>
                    <a:pt x="170" y="1"/>
                    <a:pt x="111" y="16"/>
                    <a:pt x="51" y="50"/>
                  </a:cubicBezTo>
                  <a:cubicBezTo>
                    <a:pt x="14" y="75"/>
                    <a:pt x="1" y="125"/>
                    <a:pt x="26" y="162"/>
                  </a:cubicBezTo>
                  <a:cubicBezTo>
                    <a:pt x="26" y="162"/>
                    <a:pt x="26" y="175"/>
                    <a:pt x="39" y="175"/>
                  </a:cubicBezTo>
                  <a:cubicBezTo>
                    <a:pt x="53" y="190"/>
                    <a:pt x="72" y="196"/>
                    <a:pt x="91" y="196"/>
                  </a:cubicBezTo>
                  <a:cubicBezTo>
                    <a:pt x="104" y="196"/>
                    <a:pt x="116" y="193"/>
                    <a:pt x="126" y="188"/>
                  </a:cubicBezTo>
                  <a:cubicBezTo>
                    <a:pt x="183" y="159"/>
                    <a:pt x="232" y="145"/>
                    <a:pt x="285" y="145"/>
                  </a:cubicBezTo>
                  <a:cubicBezTo>
                    <a:pt x="303" y="145"/>
                    <a:pt x="321" y="147"/>
                    <a:pt x="340" y="150"/>
                  </a:cubicBezTo>
                  <a:cubicBezTo>
                    <a:pt x="344" y="151"/>
                    <a:pt x="348" y="151"/>
                    <a:pt x="352" y="151"/>
                  </a:cubicBezTo>
                  <a:cubicBezTo>
                    <a:pt x="409" y="151"/>
                    <a:pt x="449" y="72"/>
                    <a:pt x="390" y="37"/>
                  </a:cubicBezTo>
                  <a:cubicBezTo>
                    <a:pt x="337" y="13"/>
                    <a:pt x="283" y="1"/>
                    <a:pt x="23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6" name="Google Shape;2336;p41"/>
            <p:cNvSpPr/>
            <p:nvPr/>
          </p:nvSpPr>
          <p:spPr>
            <a:xfrm>
              <a:off x="1549775" y="1582425"/>
              <a:ext cx="11125" cy="6900"/>
            </a:xfrm>
            <a:custGeom>
              <a:avLst/>
              <a:gdLst/>
              <a:ahLst/>
              <a:cxnLst/>
              <a:rect l="l" t="t" r="r" b="b"/>
              <a:pathLst>
                <a:path w="445" h="276" extrusionOk="0">
                  <a:moveTo>
                    <a:pt x="353" y="0"/>
                  </a:moveTo>
                  <a:cubicBezTo>
                    <a:pt x="345" y="0"/>
                    <a:pt x="336" y="2"/>
                    <a:pt x="327" y="5"/>
                  </a:cubicBezTo>
                  <a:cubicBezTo>
                    <a:pt x="227" y="55"/>
                    <a:pt x="64" y="92"/>
                    <a:pt x="13" y="205"/>
                  </a:cubicBezTo>
                  <a:cubicBezTo>
                    <a:pt x="1" y="230"/>
                    <a:pt x="26" y="256"/>
                    <a:pt x="51" y="268"/>
                  </a:cubicBezTo>
                  <a:cubicBezTo>
                    <a:pt x="65" y="273"/>
                    <a:pt x="80" y="275"/>
                    <a:pt x="95" y="275"/>
                  </a:cubicBezTo>
                  <a:cubicBezTo>
                    <a:pt x="198" y="275"/>
                    <a:pt x="313" y="172"/>
                    <a:pt x="390" y="118"/>
                  </a:cubicBezTo>
                  <a:cubicBezTo>
                    <a:pt x="445" y="73"/>
                    <a:pt x="413" y="0"/>
                    <a:pt x="35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7" name="Google Shape;2337;p41"/>
            <p:cNvSpPr/>
            <p:nvPr/>
          </p:nvSpPr>
          <p:spPr>
            <a:xfrm>
              <a:off x="1542325" y="1582700"/>
              <a:ext cx="10600" cy="11800"/>
            </a:xfrm>
            <a:custGeom>
              <a:avLst/>
              <a:gdLst/>
              <a:ahLst/>
              <a:cxnLst/>
              <a:rect l="l" t="t" r="r" b="b"/>
              <a:pathLst>
                <a:path w="424" h="472" extrusionOk="0">
                  <a:moveTo>
                    <a:pt x="329" y="0"/>
                  </a:moveTo>
                  <a:cubicBezTo>
                    <a:pt x="304" y="0"/>
                    <a:pt x="278" y="10"/>
                    <a:pt x="261" y="31"/>
                  </a:cubicBezTo>
                  <a:cubicBezTo>
                    <a:pt x="198" y="132"/>
                    <a:pt x="111" y="232"/>
                    <a:pt x="48" y="332"/>
                  </a:cubicBezTo>
                  <a:cubicBezTo>
                    <a:pt x="1" y="399"/>
                    <a:pt x="67" y="472"/>
                    <a:pt x="135" y="472"/>
                  </a:cubicBezTo>
                  <a:cubicBezTo>
                    <a:pt x="157" y="472"/>
                    <a:pt x="180" y="464"/>
                    <a:pt x="198" y="445"/>
                  </a:cubicBezTo>
                  <a:cubicBezTo>
                    <a:pt x="299" y="345"/>
                    <a:pt x="349" y="219"/>
                    <a:pt x="399" y="94"/>
                  </a:cubicBezTo>
                  <a:cubicBezTo>
                    <a:pt x="424" y="36"/>
                    <a:pt x="378" y="0"/>
                    <a:pt x="3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8" name="Google Shape;2338;p41"/>
            <p:cNvSpPr/>
            <p:nvPr/>
          </p:nvSpPr>
          <p:spPr>
            <a:xfrm>
              <a:off x="1543200" y="1575250"/>
              <a:ext cx="5050" cy="7375"/>
            </a:xfrm>
            <a:custGeom>
              <a:avLst/>
              <a:gdLst/>
              <a:ahLst/>
              <a:cxnLst/>
              <a:rect l="l" t="t" r="r" b="b"/>
              <a:pathLst>
                <a:path w="202" h="295" extrusionOk="0">
                  <a:moveTo>
                    <a:pt x="134" y="0"/>
                  </a:moveTo>
                  <a:cubicBezTo>
                    <a:pt x="107" y="0"/>
                    <a:pt x="79" y="13"/>
                    <a:pt x="63" y="41"/>
                  </a:cubicBezTo>
                  <a:cubicBezTo>
                    <a:pt x="25" y="91"/>
                    <a:pt x="0" y="154"/>
                    <a:pt x="0" y="229"/>
                  </a:cubicBezTo>
                  <a:cubicBezTo>
                    <a:pt x="9" y="265"/>
                    <a:pt x="44" y="294"/>
                    <a:pt x="77" y="294"/>
                  </a:cubicBezTo>
                  <a:cubicBezTo>
                    <a:pt x="90" y="294"/>
                    <a:pt x="103" y="290"/>
                    <a:pt x="113" y="279"/>
                  </a:cubicBezTo>
                  <a:cubicBezTo>
                    <a:pt x="176" y="216"/>
                    <a:pt x="188" y="154"/>
                    <a:pt x="201" y="66"/>
                  </a:cubicBezTo>
                  <a:cubicBezTo>
                    <a:pt x="201" y="23"/>
                    <a:pt x="169" y="0"/>
                    <a:pt x="13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9" name="Google Shape;2339;p41"/>
            <p:cNvSpPr/>
            <p:nvPr/>
          </p:nvSpPr>
          <p:spPr>
            <a:xfrm>
              <a:off x="1538800" y="1582425"/>
              <a:ext cx="7875" cy="12750"/>
            </a:xfrm>
            <a:custGeom>
              <a:avLst/>
              <a:gdLst/>
              <a:ahLst/>
              <a:cxnLst/>
              <a:rect l="l" t="t" r="r" b="b"/>
              <a:pathLst>
                <a:path w="315" h="510" extrusionOk="0">
                  <a:moveTo>
                    <a:pt x="169" y="1"/>
                  </a:moveTo>
                  <a:cubicBezTo>
                    <a:pt x="118" y="1"/>
                    <a:pt x="72" y="57"/>
                    <a:pt x="101" y="105"/>
                  </a:cubicBezTo>
                  <a:cubicBezTo>
                    <a:pt x="164" y="218"/>
                    <a:pt x="1" y="331"/>
                    <a:pt x="13" y="444"/>
                  </a:cubicBezTo>
                  <a:cubicBezTo>
                    <a:pt x="13" y="476"/>
                    <a:pt x="41" y="509"/>
                    <a:pt x="82" y="509"/>
                  </a:cubicBezTo>
                  <a:cubicBezTo>
                    <a:pt x="88" y="509"/>
                    <a:pt x="94" y="508"/>
                    <a:pt x="101" y="507"/>
                  </a:cubicBezTo>
                  <a:cubicBezTo>
                    <a:pt x="264" y="469"/>
                    <a:pt x="314" y="130"/>
                    <a:pt x="214" y="17"/>
                  </a:cubicBezTo>
                  <a:cubicBezTo>
                    <a:pt x="200" y="6"/>
                    <a:pt x="184" y="1"/>
                    <a:pt x="16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0" name="Google Shape;2340;p41"/>
            <p:cNvSpPr/>
            <p:nvPr/>
          </p:nvSpPr>
          <p:spPr>
            <a:xfrm>
              <a:off x="1538500" y="1591975"/>
              <a:ext cx="12700" cy="5400"/>
            </a:xfrm>
            <a:custGeom>
              <a:avLst/>
              <a:gdLst/>
              <a:ahLst/>
              <a:cxnLst/>
              <a:rect l="l" t="t" r="r" b="b"/>
              <a:pathLst>
                <a:path w="508" h="216" extrusionOk="0">
                  <a:moveTo>
                    <a:pt x="175" y="0"/>
                  </a:moveTo>
                  <a:cubicBezTo>
                    <a:pt x="115" y="0"/>
                    <a:pt x="60" y="19"/>
                    <a:pt x="25" y="74"/>
                  </a:cubicBezTo>
                  <a:cubicBezTo>
                    <a:pt x="0" y="99"/>
                    <a:pt x="25" y="137"/>
                    <a:pt x="50" y="150"/>
                  </a:cubicBezTo>
                  <a:cubicBezTo>
                    <a:pt x="80" y="172"/>
                    <a:pt x="106" y="177"/>
                    <a:pt x="135" y="177"/>
                  </a:cubicBezTo>
                  <a:cubicBezTo>
                    <a:pt x="155" y="177"/>
                    <a:pt x="176" y="175"/>
                    <a:pt x="201" y="175"/>
                  </a:cubicBezTo>
                  <a:cubicBezTo>
                    <a:pt x="264" y="175"/>
                    <a:pt x="326" y="187"/>
                    <a:pt x="389" y="212"/>
                  </a:cubicBezTo>
                  <a:cubicBezTo>
                    <a:pt x="396" y="215"/>
                    <a:pt x="402" y="216"/>
                    <a:pt x="409" y="216"/>
                  </a:cubicBezTo>
                  <a:cubicBezTo>
                    <a:pt x="472" y="216"/>
                    <a:pt x="508" y="109"/>
                    <a:pt x="439" y="74"/>
                  </a:cubicBezTo>
                  <a:cubicBezTo>
                    <a:pt x="371" y="44"/>
                    <a:pt x="267" y="0"/>
                    <a:pt x="17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1" name="Google Shape;2341;p41"/>
            <p:cNvSpPr/>
            <p:nvPr/>
          </p:nvSpPr>
          <p:spPr>
            <a:xfrm>
              <a:off x="1538800" y="1593950"/>
              <a:ext cx="12100" cy="9150"/>
            </a:xfrm>
            <a:custGeom>
              <a:avLst/>
              <a:gdLst/>
              <a:ahLst/>
              <a:cxnLst/>
              <a:rect l="l" t="t" r="r" b="b"/>
              <a:pathLst>
                <a:path w="484" h="366" extrusionOk="0">
                  <a:moveTo>
                    <a:pt x="120" y="0"/>
                  </a:moveTo>
                  <a:cubicBezTo>
                    <a:pt x="101" y="0"/>
                    <a:pt x="82" y="3"/>
                    <a:pt x="63" y="8"/>
                  </a:cubicBezTo>
                  <a:cubicBezTo>
                    <a:pt x="26" y="20"/>
                    <a:pt x="1" y="83"/>
                    <a:pt x="38" y="121"/>
                  </a:cubicBezTo>
                  <a:cubicBezTo>
                    <a:pt x="88" y="171"/>
                    <a:pt x="151" y="171"/>
                    <a:pt x="214" y="209"/>
                  </a:cubicBezTo>
                  <a:cubicBezTo>
                    <a:pt x="289" y="246"/>
                    <a:pt x="339" y="284"/>
                    <a:pt x="390" y="347"/>
                  </a:cubicBezTo>
                  <a:cubicBezTo>
                    <a:pt x="399" y="360"/>
                    <a:pt x="411" y="365"/>
                    <a:pt x="422" y="365"/>
                  </a:cubicBezTo>
                  <a:cubicBezTo>
                    <a:pt x="454" y="365"/>
                    <a:pt x="483" y="321"/>
                    <a:pt x="465" y="284"/>
                  </a:cubicBezTo>
                  <a:cubicBezTo>
                    <a:pt x="420" y="172"/>
                    <a:pt x="275" y="0"/>
                    <a:pt x="12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2" name="Google Shape;2342;p41"/>
            <p:cNvSpPr/>
            <p:nvPr/>
          </p:nvSpPr>
          <p:spPr>
            <a:xfrm>
              <a:off x="1273700" y="1606075"/>
              <a:ext cx="117375" cy="116625"/>
            </a:xfrm>
            <a:custGeom>
              <a:avLst/>
              <a:gdLst/>
              <a:ahLst/>
              <a:cxnLst/>
              <a:rect l="l" t="t" r="r" b="b"/>
              <a:pathLst>
                <a:path w="4695" h="4665" extrusionOk="0">
                  <a:moveTo>
                    <a:pt x="2578" y="0"/>
                  </a:moveTo>
                  <a:cubicBezTo>
                    <a:pt x="2402" y="0"/>
                    <a:pt x="2221" y="54"/>
                    <a:pt x="2084" y="163"/>
                  </a:cubicBezTo>
                  <a:cubicBezTo>
                    <a:pt x="1733" y="439"/>
                    <a:pt x="1883" y="1581"/>
                    <a:pt x="1883" y="1581"/>
                  </a:cubicBezTo>
                  <a:cubicBezTo>
                    <a:pt x="1883" y="1581"/>
                    <a:pt x="1607" y="1054"/>
                    <a:pt x="1168" y="853"/>
                  </a:cubicBezTo>
                  <a:cubicBezTo>
                    <a:pt x="1051" y="795"/>
                    <a:pt x="932" y="757"/>
                    <a:pt x="815" y="757"/>
                  </a:cubicBezTo>
                  <a:cubicBezTo>
                    <a:pt x="655" y="757"/>
                    <a:pt x="497" y="828"/>
                    <a:pt x="352" y="1016"/>
                  </a:cubicBezTo>
                  <a:cubicBezTo>
                    <a:pt x="89" y="1317"/>
                    <a:pt x="202" y="1769"/>
                    <a:pt x="465" y="1995"/>
                  </a:cubicBezTo>
                  <a:cubicBezTo>
                    <a:pt x="842" y="2309"/>
                    <a:pt x="1381" y="2397"/>
                    <a:pt x="1381" y="2397"/>
                  </a:cubicBezTo>
                  <a:cubicBezTo>
                    <a:pt x="1381" y="2397"/>
                    <a:pt x="1" y="2848"/>
                    <a:pt x="591" y="3727"/>
                  </a:cubicBezTo>
                  <a:cubicBezTo>
                    <a:pt x="705" y="3891"/>
                    <a:pt x="878" y="3967"/>
                    <a:pt x="1071" y="3967"/>
                  </a:cubicBezTo>
                  <a:cubicBezTo>
                    <a:pt x="1452" y="3967"/>
                    <a:pt x="1909" y="3674"/>
                    <a:pt x="2134" y="3200"/>
                  </a:cubicBezTo>
                  <a:cubicBezTo>
                    <a:pt x="2159" y="3526"/>
                    <a:pt x="2347" y="4091"/>
                    <a:pt x="2536" y="4354"/>
                  </a:cubicBezTo>
                  <a:cubicBezTo>
                    <a:pt x="2657" y="4536"/>
                    <a:pt x="2886" y="4664"/>
                    <a:pt x="3103" y="4664"/>
                  </a:cubicBezTo>
                  <a:cubicBezTo>
                    <a:pt x="3200" y="4664"/>
                    <a:pt x="3295" y="4638"/>
                    <a:pt x="3376" y="4580"/>
                  </a:cubicBezTo>
                  <a:cubicBezTo>
                    <a:pt x="3552" y="4455"/>
                    <a:pt x="3627" y="4216"/>
                    <a:pt x="3640" y="4003"/>
                  </a:cubicBezTo>
                  <a:cubicBezTo>
                    <a:pt x="3690" y="3513"/>
                    <a:pt x="3339" y="3112"/>
                    <a:pt x="3075" y="2710"/>
                  </a:cubicBezTo>
                  <a:lnTo>
                    <a:pt x="3075" y="2710"/>
                  </a:lnTo>
                  <a:cubicBezTo>
                    <a:pt x="3272" y="2780"/>
                    <a:pt x="3517" y="2831"/>
                    <a:pt x="3751" y="2831"/>
                  </a:cubicBezTo>
                  <a:cubicBezTo>
                    <a:pt x="4024" y="2831"/>
                    <a:pt x="4282" y="2761"/>
                    <a:pt x="4431" y="2572"/>
                  </a:cubicBezTo>
                  <a:cubicBezTo>
                    <a:pt x="4694" y="2233"/>
                    <a:pt x="4569" y="1669"/>
                    <a:pt x="4205" y="1443"/>
                  </a:cubicBezTo>
                  <a:cubicBezTo>
                    <a:pt x="4062" y="1357"/>
                    <a:pt x="3912" y="1313"/>
                    <a:pt x="3751" y="1313"/>
                  </a:cubicBezTo>
                  <a:cubicBezTo>
                    <a:pt x="3487" y="1313"/>
                    <a:pt x="3192" y="1432"/>
                    <a:pt x="2849" y="1681"/>
                  </a:cubicBezTo>
                  <a:cubicBezTo>
                    <a:pt x="3151" y="1317"/>
                    <a:pt x="3289" y="903"/>
                    <a:pt x="3201" y="426"/>
                  </a:cubicBezTo>
                  <a:cubicBezTo>
                    <a:pt x="3146" y="145"/>
                    <a:pt x="2868" y="0"/>
                    <a:pt x="2578" y="0"/>
                  </a:cubicBezTo>
                  <a:close/>
                </a:path>
              </a:pathLst>
            </a:custGeom>
            <a:solidFill>
              <a:srgbClr val="F5A1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3" name="Google Shape;2343;p41"/>
            <p:cNvSpPr/>
            <p:nvPr/>
          </p:nvSpPr>
          <p:spPr>
            <a:xfrm>
              <a:off x="1329700" y="1672600"/>
              <a:ext cx="11800" cy="12275"/>
            </a:xfrm>
            <a:custGeom>
              <a:avLst/>
              <a:gdLst/>
              <a:ahLst/>
              <a:cxnLst/>
              <a:rect l="l" t="t" r="r" b="b"/>
              <a:pathLst>
                <a:path w="472" h="491" extrusionOk="0">
                  <a:moveTo>
                    <a:pt x="135" y="1"/>
                  </a:moveTo>
                  <a:cubicBezTo>
                    <a:pt x="63" y="1"/>
                    <a:pt x="1" y="91"/>
                    <a:pt x="70" y="150"/>
                  </a:cubicBezTo>
                  <a:cubicBezTo>
                    <a:pt x="170" y="250"/>
                    <a:pt x="258" y="338"/>
                    <a:pt x="333" y="451"/>
                  </a:cubicBezTo>
                  <a:cubicBezTo>
                    <a:pt x="345" y="479"/>
                    <a:pt x="365" y="490"/>
                    <a:pt x="385" y="490"/>
                  </a:cubicBezTo>
                  <a:cubicBezTo>
                    <a:pt x="428" y="490"/>
                    <a:pt x="472" y="439"/>
                    <a:pt x="446" y="388"/>
                  </a:cubicBezTo>
                  <a:cubicBezTo>
                    <a:pt x="396" y="250"/>
                    <a:pt x="308" y="112"/>
                    <a:pt x="195" y="24"/>
                  </a:cubicBezTo>
                  <a:cubicBezTo>
                    <a:pt x="176" y="8"/>
                    <a:pt x="155" y="1"/>
                    <a:pt x="13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4" name="Google Shape;2344;p41"/>
            <p:cNvSpPr/>
            <p:nvPr/>
          </p:nvSpPr>
          <p:spPr>
            <a:xfrm>
              <a:off x="1329550" y="1668025"/>
              <a:ext cx="16425" cy="5950"/>
            </a:xfrm>
            <a:custGeom>
              <a:avLst/>
              <a:gdLst/>
              <a:ahLst/>
              <a:cxnLst/>
              <a:rect l="l" t="t" r="r" b="b"/>
              <a:pathLst>
                <a:path w="657" h="238" extrusionOk="0">
                  <a:moveTo>
                    <a:pt x="218" y="1"/>
                  </a:moveTo>
                  <a:cubicBezTo>
                    <a:pt x="135" y="1"/>
                    <a:pt x="50" y="20"/>
                    <a:pt x="13" y="94"/>
                  </a:cubicBezTo>
                  <a:cubicBezTo>
                    <a:pt x="0" y="132"/>
                    <a:pt x="13" y="157"/>
                    <a:pt x="38" y="170"/>
                  </a:cubicBezTo>
                  <a:cubicBezTo>
                    <a:pt x="57" y="176"/>
                    <a:pt x="76" y="178"/>
                    <a:pt x="95" y="178"/>
                  </a:cubicBezTo>
                  <a:cubicBezTo>
                    <a:pt x="151" y="178"/>
                    <a:pt x="208" y="157"/>
                    <a:pt x="264" y="157"/>
                  </a:cubicBezTo>
                  <a:cubicBezTo>
                    <a:pt x="364" y="157"/>
                    <a:pt x="452" y="182"/>
                    <a:pt x="540" y="232"/>
                  </a:cubicBezTo>
                  <a:cubicBezTo>
                    <a:pt x="547" y="236"/>
                    <a:pt x="554" y="237"/>
                    <a:pt x="562" y="237"/>
                  </a:cubicBezTo>
                  <a:cubicBezTo>
                    <a:pt x="608" y="237"/>
                    <a:pt x="657" y="177"/>
                    <a:pt x="603" y="144"/>
                  </a:cubicBezTo>
                  <a:cubicBezTo>
                    <a:pt x="515" y="69"/>
                    <a:pt x="415" y="19"/>
                    <a:pt x="302" y="6"/>
                  </a:cubicBezTo>
                  <a:cubicBezTo>
                    <a:pt x="275" y="3"/>
                    <a:pt x="247" y="1"/>
                    <a:pt x="21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5" name="Google Shape;2345;p41"/>
            <p:cNvSpPr/>
            <p:nvPr/>
          </p:nvSpPr>
          <p:spPr>
            <a:xfrm>
              <a:off x="1340525" y="1658725"/>
              <a:ext cx="18100" cy="6375"/>
            </a:xfrm>
            <a:custGeom>
              <a:avLst/>
              <a:gdLst/>
              <a:ahLst/>
              <a:cxnLst/>
              <a:rect l="l" t="t" r="r" b="b"/>
              <a:pathLst>
                <a:path w="724" h="255" extrusionOk="0">
                  <a:moveTo>
                    <a:pt x="627" y="1"/>
                  </a:moveTo>
                  <a:cubicBezTo>
                    <a:pt x="623" y="1"/>
                    <a:pt x="620" y="1"/>
                    <a:pt x="616" y="2"/>
                  </a:cubicBezTo>
                  <a:cubicBezTo>
                    <a:pt x="503" y="27"/>
                    <a:pt x="402" y="40"/>
                    <a:pt x="289" y="65"/>
                  </a:cubicBezTo>
                  <a:cubicBezTo>
                    <a:pt x="201" y="77"/>
                    <a:pt x="101" y="77"/>
                    <a:pt x="38" y="140"/>
                  </a:cubicBezTo>
                  <a:cubicBezTo>
                    <a:pt x="1" y="178"/>
                    <a:pt x="26" y="228"/>
                    <a:pt x="63" y="240"/>
                  </a:cubicBezTo>
                  <a:cubicBezTo>
                    <a:pt x="87" y="250"/>
                    <a:pt x="111" y="254"/>
                    <a:pt x="135" y="254"/>
                  </a:cubicBezTo>
                  <a:cubicBezTo>
                    <a:pt x="203" y="254"/>
                    <a:pt x="272" y="225"/>
                    <a:pt x="327" y="215"/>
                  </a:cubicBezTo>
                  <a:cubicBezTo>
                    <a:pt x="440" y="190"/>
                    <a:pt x="540" y="153"/>
                    <a:pt x="641" y="127"/>
                  </a:cubicBezTo>
                  <a:cubicBezTo>
                    <a:pt x="724" y="104"/>
                    <a:pt x="694" y="1"/>
                    <a:pt x="62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6" name="Google Shape;2346;p41"/>
            <p:cNvSpPr/>
            <p:nvPr/>
          </p:nvSpPr>
          <p:spPr>
            <a:xfrm>
              <a:off x="1327350" y="1655275"/>
              <a:ext cx="17525" cy="15100"/>
            </a:xfrm>
            <a:custGeom>
              <a:avLst/>
              <a:gdLst/>
              <a:ahLst/>
              <a:cxnLst/>
              <a:rect l="l" t="t" r="r" b="b"/>
              <a:pathLst>
                <a:path w="701" h="604" extrusionOk="0">
                  <a:moveTo>
                    <a:pt x="604" y="0"/>
                  </a:moveTo>
                  <a:cubicBezTo>
                    <a:pt x="587" y="0"/>
                    <a:pt x="568" y="8"/>
                    <a:pt x="553" y="27"/>
                  </a:cubicBezTo>
                  <a:cubicBezTo>
                    <a:pt x="452" y="127"/>
                    <a:pt x="339" y="215"/>
                    <a:pt x="239" y="303"/>
                  </a:cubicBezTo>
                  <a:cubicBezTo>
                    <a:pt x="151" y="366"/>
                    <a:pt x="13" y="429"/>
                    <a:pt x="1" y="542"/>
                  </a:cubicBezTo>
                  <a:cubicBezTo>
                    <a:pt x="1" y="567"/>
                    <a:pt x="26" y="592"/>
                    <a:pt x="38" y="592"/>
                  </a:cubicBezTo>
                  <a:cubicBezTo>
                    <a:pt x="56" y="600"/>
                    <a:pt x="75" y="603"/>
                    <a:pt x="93" y="603"/>
                  </a:cubicBezTo>
                  <a:cubicBezTo>
                    <a:pt x="190" y="603"/>
                    <a:pt x="289" y="504"/>
                    <a:pt x="352" y="441"/>
                  </a:cubicBezTo>
                  <a:cubicBezTo>
                    <a:pt x="465" y="353"/>
                    <a:pt x="565" y="240"/>
                    <a:pt x="653" y="127"/>
                  </a:cubicBezTo>
                  <a:cubicBezTo>
                    <a:pt x="700" y="71"/>
                    <a:pt x="656" y="0"/>
                    <a:pt x="60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7" name="Google Shape;2347;p41"/>
            <p:cNvSpPr/>
            <p:nvPr/>
          </p:nvSpPr>
          <p:spPr>
            <a:xfrm>
              <a:off x="1332425" y="1640775"/>
              <a:ext cx="8300" cy="9400"/>
            </a:xfrm>
            <a:custGeom>
              <a:avLst/>
              <a:gdLst/>
              <a:ahLst/>
              <a:cxnLst/>
              <a:rect l="l" t="t" r="r" b="b"/>
              <a:pathLst>
                <a:path w="332" h="376" extrusionOk="0">
                  <a:moveTo>
                    <a:pt x="243" y="1"/>
                  </a:moveTo>
                  <a:cubicBezTo>
                    <a:pt x="229" y="1"/>
                    <a:pt x="214" y="6"/>
                    <a:pt x="199" y="17"/>
                  </a:cubicBezTo>
                  <a:cubicBezTo>
                    <a:pt x="124" y="93"/>
                    <a:pt x="36" y="193"/>
                    <a:pt x="11" y="293"/>
                  </a:cubicBezTo>
                  <a:cubicBezTo>
                    <a:pt x="1" y="334"/>
                    <a:pt x="41" y="375"/>
                    <a:pt x="83" y="375"/>
                  </a:cubicBezTo>
                  <a:cubicBezTo>
                    <a:pt x="93" y="375"/>
                    <a:pt x="102" y="373"/>
                    <a:pt x="111" y="369"/>
                  </a:cubicBezTo>
                  <a:cubicBezTo>
                    <a:pt x="199" y="318"/>
                    <a:pt x="262" y="205"/>
                    <a:pt x="312" y="105"/>
                  </a:cubicBezTo>
                  <a:cubicBezTo>
                    <a:pt x="331" y="57"/>
                    <a:pt x="291" y="1"/>
                    <a:pt x="24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8" name="Google Shape;2348;p41"/>
            <p:cNvSpPr/>
            <p:nvPr/>
          </p:nvSpPr>
          <p:spPr>
            <a:xfrm>
              <a:off x="1319550" y="1651375"/>
              <a:ext cx="12850" cy="18125"/>
            </a:xfrm>
            <a:custGeom>
              <a:avLst/>
              <a:gdLst/>
              <a:ahLst/>
              <a:cxnLst/>
              <a:rect l="l" t="t" r="r" b="b"/>
              <a:pathLst>
                <a:path w="514" h="725" extrusionOk="0">
                  <a:moveTo>
                    <a:pt x="392" y="1"/>
                  </a:moveTo>
                  <a:cubicBezTo>
                    <a:pt x="351" y="1"/>
                    <a:pt x="309" y="34"/>
                    <a:pt x="325" y="83"/>
                  </a:cubicBezTo>
                  <a:cubicBezTo>
                    <a:pt x="388" y="321"/>
                    <a:pt x="87" y="459"/>
                    <a:pt x="11" y="635"/>
                  </a:cubicBezTo>
                  <a:cubicBezTo>
                    <a:pt x="0" y="669"/>
                    <a:pt x="30" y="724"/>
                    <a:pt x="64" y="724"/>
                  </a:cubicBezTo>
                  <a:cubicBezTo>
                    <a:pt x="68" y="724"/>
                    <a:pt x="71" y="724"/>
                    <a:pt x="74" y="723"/>
                  </a:cubicBezTo>
                  <a:cubicBezTo>
                    <a:pt x="225" y="710"/>
                    <a:pt x="325" y="559"/>
                    <a:pt x="388" y="447"/>
                  </a:cubicBezTo>
                  <a:cubicBezTo>
                    <a:pt x="463" y="321"/>
                    <a:pt x="513" y="170"/>
                    <a:pt x="451" y="32"/>
                  </a:cubicBezTo>
                  <a:cubicBezTo>
                    <a:pt x="437" y="10"/>
                    <a:pt x="415" y="1"/>
                    <a:pt x="39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9" name="Google Shape;2349;p41"/>
            <p:cNvSpPr/>
            <p:nvPr/>
          </p:nvSpPr>
          <p:spPr>
            <a:xfrm>
              <a:off x="1318575" y="1667425"/>
              <a:ext cx="17900" cy="9300"/>
            </a:xfrm>
            <a:custGeom>
              <a:avLst/>
              <a:gdLst/>
              <a:ahLst/>
              <a:cxnLst/>
              <a:rect l="l" t="t" r="r" b="b"/>
              <a:pathLst>
                <a:path w="716" h="372" extrusionOk="0">
                  <a:moveTo>
                    <a:pt x="151" y="1"/>
                  </a:moveTo>
                  <a:cubicBezTo>
                    <a:pt x="111" y="1"/>
                    <a:pt x="72" y="9"/>
                    <a:pt x="38" y="30"/>
                  </a:cubicBezTo>
                  <a:cubicBezTo>
                    <a:pt x="13" y="43"/>
                    <a:pt x="0" y="106"/>
                    <a:pt x="25" y="131"/>
                  </a:cubicBezTo>
                  <a:cubicBezTo>
                    <a:pt x="101" y="181"/>
                    <a:pt x="188" y="181"/>
                    <a:pt x="276" y="206"/>
                  </a:cubicBezTo>
                  <a:cubicBezTo>
                    <a:pt x="377" y="231"/>
                    <a:pt x="477" y="281"/>
                    <a:pt x="565" y="357"/>
                  </a:cubicBezTo>
                  <a:cubicBezTo>
                    <a:pt x="578" y="367"/>
                    <a:pt x="593" y="372"/>
                    <a:pt x="607" y="372"/>
                  </a:cubicBezTo>
                  <a:cubicBezTo>
                    <a:pt x="662" y="372"/>
                    <a:pt x="715" y="306"/>
                    <a:pt x="665" y="256"/>
                  </a:cubicBezTo>
                  <a:cubicBezTo>
                    <a:pt x="578" y="168"/>
                    <a:pt x="477" y="106"/>
                    <a:pt x="364" y="56"/>
                  </a:cubicBezTo>
                  <a:cubicBezTo>
                    <a:pt x="306" y="31"/>
                    <a:pt x="227" y="1"/>
                    <a:pt x="15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0" name="Google Shape;2350;p41"/>
            <p:cNvSpPr/>
            <p:nvPr/>
          </p:nvSpPr>
          <p:spPr>
            <a:xfrm>
              <a:off x="1318575" y="1670375"/>
              <a:ext cx="15275" cy="16925"/>
            </a:xfrm>
            <a:custGeom>
              <a:avLst/>
              <a:gdLst/>
              <a:ahLst/>
              <a:cxnLst/>
              <a:rect l="l" t="t" r="r" b="b"/>
              <a:pathLst>
                <a:path w="611" h="677" extrusionOk="0">
                  <a:moveTo>
                    <a:pt x="88" y="0"/>
                  </a:moveTo>
                  <a:cubicBezTo>
                    <a:pt x="25" y="0"/>
                    <a:pt x="0" y="63"/>
                    <a:pt x="38" y="113"/>
                  </a:cubicBezTo>
                  <a:cubicBezTo>
                    <a:pt x="113" y="201"/>
                    <a:pt x="226" y="239"/>
                    <a:pt x="301" y="327"/>
                  </a:cubicBezTo>
                  <a:cubicBezTo>
                    <a:pt x="389" y="414"/>
                    <a:pt x="452" y="515"/>
                    <a:pt x="502" y="640"/>
                  </a:cubicBezTo>
                  <a:cubicBezTo>
                    <a:pt x="512" y="666"/>
                    <a:pt x="533" y="677"/>
                    <a:pt x="553" y="677"/>
                  </a:cubicBezTo>
                  <a:cubicBezTo>
                    <a:pt x="582" y="677"/>
                    <a:pt x="610" y="653"/>
                    <a:pt x="603" y="615"/>
                  </a:cubicBezTo>
                  <a:cubicBezTo>
                    <a:pt x="565" y="477"/>
                    <a:pt x="515" y="339"/>
                    <a:pt x="427" y="226"/>
                  </a:cubicBezTo>
                  <a:cubicBezTo>
                    <a:pt x="339" y="126"/>
                    <a:pt x="214" y="0"/>
                    <a:pt x="8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1" name="Google Shape;2351;p41"/>
            <p:cNvSpPr/>
            <p:nvPr/>
          </p:nvSpPr>
          <p:spPr>
            <a:xfrm>
              <a:off x="1148775" y="1519650"/>
              <a:ext cx="113975" cy="116000"/>
            </a:xfrm>
            <a:custGeom>
              <a:avLst/>
              <a:gdLst/>
              <a:ahLst/>
              <a:cxnLst/>
              <a:rect l="l" t="t" r="r" b="b"/>
              <a:pathLst>
                <a:path w="4559" h="4640" extrusionOk="0">
                  <a:moveTo>
                    <a:pt x="1403" y="1"/>
                  </a:moveTo>
                  <a:cubicBezTo>
                    <a:pt x="1314" y="1"/>
                    <a:pt x="1216" y="22"/>
                    <a:pt x="1108" y="69"/>
                  </a:cubicBezTo>
                  <a:cubicBezTo>
                    <a:pt x="744" y="219"/>
                    <a:pt x="631" y="683"/>
                    <a:pt x="769" y="997"/>
                  </a:cubicBezTo>
                  <a:cubicBezTo>
                    <a:pt x="944" y="1449"/>
                    <a:pt x="1384" y="1775"/>
                    <a:pt x="1384" y="1775"/>
                  </a:cubicBezTo>
                  <a:cubicBezTo>
                    <a:pt x="1384" y="1775"/>
                    <a:pt x="1246" y="1752"/>
                    <a:pt x="1060" y="1752"/>
                  </a:cubicBezTo>
                  <a:cubicBezTo>
                    <a:pt x="649" y="1752"/>
                    <a:pt x="1" y="1865"/>
                    <a:pt x="79" y="2591"/>
                  </a:cubicBezTo>
                  <a:cubicBezTo>
                    <a:pt x="116" y="2938"/>
                    <a:pt x="444" y="3124"/>
                    <a:pt x="838" y="3124"/>
                  </a:cubicBezTo>
                  <a:cubicBezTo>
                    <a:pt x="1113" y="3124"/>
                    <a:pt x="1421" y="3033"/>
                    <a:pt x="1685" y="2842"/>
                  </a:cubicBezTo>
                  <a:lnTo>
                    <a:pt x="1685" y="2842"/>
                  </a:lnTo>
                  <a:cubicBezTo>
                    <a:pt x="1559" y="3143"/>
                    <a:pt x="1459" y="3720"/>
                    <a:pt x="1509" y="4034"/>
                  </a:cubicBezTo>
                  <a:cubicBezTo>
                    <a:pt x="1545" y="4342"/>
                    <a:pt x="1804" y="4639"/>
                    <a:pt x="2098" y="4639"/>
                  </a:cubicBezTo>
                  <a:cubicBezTo>
                    <a:pt x="2115" y="4639"/>
                    <a:pt x="2132" y="4638"/>
                    <a:pt x="2149" y="4636"/>
                  </a:cubicBezTo>
                  <a:cubicBezTo>
                    <a:pt x="2363" y="4599"/>
                    <a:pt x="2538" y="4423"/>
                    <a:pt x="2651" y="4235"/>
                  </a:cubicBezTo>
                  <a:cubicBezTo>
                    <a:pt x="2915" y="3833"/>
                    <a:pt x="2789" y="3319"/>
                    <a:pt x="2739" y="2829"/>
                  </a:cubicBezTo>
                  <a:lnTo>
                    <a:pt x="2739" y="2829"/>
                  </a:lnTo>
                  <a:cubicBezTo>
                    <a:pt x="2995" y="3106"/>
                    <a:pt x="3410" y="3391"/>
                    <a:pt x="3772" y="3391"/>
                  </a:cubicBezTo>
                  <a:cubicBezTo>
                    <a:pt x="3854" y="3391"/>
                    <a:pt x="3933" y="3376"/>
                    <a:pt x="4006" y="3344"/>
                  </a:cubicBezTo>
                  <a:cubicBezTo>
                    <a:pt x="4395" y="3156"/>
                    <a:pt x="4559" y="2603"/>
                    <a:pt x="4333" y="2240"/>
                  </a:cubicBezTo>
                  <a:cubicBezTo>
                    <a:pt x="4154" y="1942"/>
                    <a:pt x="3867" y="1794"/>
                    <a:pt x="3420" y="1794"/>
                  </a:cubicBezTo>
                  <a:cubicBezTo>
                    <a:pt x="3301" y="1794"/>
                    <a:pt x="3170" y="1804"/>
                    <a:pt x="3028" y="1825"/>
                  </a:cubicBezTo>
                  <a:cubicBezTo>
                    <a:pt x="3454" y="1637"/>
                    <a:pt x="3768" y="1336"/>
                    <a:pt x="3906" y="872"/>
                  </a:cubicBezTo>
                  <a:cubicBezTo>
                    <a:pt x="4031" y="474"/>
                    <a:pt x="3600" y="107"/>
                    <a:pt x="3182" y="107"/>
                  </a:cubicBezTo>
                  <a:cubicBezTo>
                    <a:pt x="3138" y="107"/>
                    <a:pt x="3095" y="111"/>
                    <a:pt x="3053" y="119"/>
                  </a:cubicBezTo>
                  <a:cubicBezTo>
                    <a:pt x="2601" y="207"/>
                    <a:pt x="2212" y="1286"/>
                    <a:pt x="2212" y="1286"/>
                  </a:cubicBezTo>
                  <a:cubicBezTo>
                    <a:pt x="2212" y="1286"/>
                    <a:pt x="2212" y="683"/>
                    <a:pt x="1923" y="307"/>
                  </a:cubicBezTo>
                  <a:cubicBezTo>
                    <a:pt x="1789" y="128"/>
                    <a:pt x="1624" y="1"/>
                    <a:pt x="1403" y="1"/>
                  </a:cubicBezTo>
                  <a:close/>
                </a:path>
              </a:pathLst>
            </a:custGeom>
            <a:solidFill>
              <a:srgbClr val="F5A1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2" name="Google Shape;2352;p41"/>
            <p:cNvSpPr/>
            <p:nvPr/>
          </p:nvSpPr>
          <p:spPr>
            <a:xfrm>
              <a:off x="1198725" y="1580950"/>
              <a:ext cx="6625" cy="14475"/>
            </a:xfrm>
            <a:custGeom>
              <a:avLst/>
              <a:gdLst/>
              <a:ahLst/>
              <a:cxnLst/>
              <a:rect l="l" t="t" r="r" b="b"/>
              <a:pathLst>
                <a:path w="265" h="579" extrusionOk="0">
                  <a:moveTo>
                    <a:pt x="101" y="1"/>
                  </a:moveTo>
                  <a:cubicBezTo>
                    <a:pt x="76" y="1"/>
                    <a:pt x="63" y="13"/>
                    <a:pt x="38" y="26"/>
                  </a:cubicBezTo>
                  <a:cubicBezTo>
                    <a:pt x="13" y="51"/>
                    <a:pt x="1" y="89"/>
                    <a:pt x="13" y="126"/>
                  </a:cubicBezTo>
                  <a:cubicBezTo>
                    <a:pt x="63" y="252"/>
                    <a:pt x="101" y="365"/>
                    <a:pt x="114" y="503"/>
                  </a:cubicBezTo>
                  <a:cubicBezTo>
                    <a:pt x="114" y="553"/>
                    <a:pt x="145" y="578"/>
                    <a:pt x="178" y="578"/>
                  </a:cubicBezTo>
                  <a:cubicBezTo>
                    <a:pt x="211" y="578"/>
                    <a:pt x="245" y="553"/>
                    <a:pt x="252" y="503"/>
                  </a:cubicBezTo>
                  <a:cubicBezTo>
                    <a:pt x="264" y="365"/>
                    <a:pt x="252" y="214"/>
                    <a:pt x="201" y="76"/>
                  </a:cubicBezTo>
                  <a:cubicBezTo>
                    <a:pt x="189" y="38"/>
                    <a:pt x="151" y="1"/>
                    <a:pt x="1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3" name="Google Shape;2353;p41"/>
            <p:cNvSpPr/>
            <p:nvPr/>
          </p:nvSpPr>
          <p:spPr>
            <a:xfrm>
              <a:off x="1199675" y="1577200"/>
              <a:ext cx="13925" cy="10450"/>
            </a:xfrm>
            <a:custGeom>
              <a:avLst/>
              <a:gdLst/>
              <a:ahLst/>
              <a:cxnLst/>
              <a:rect l="l" t="t" r="r" b="b"/>
              <a:pathLst>
                <a:path w="557" h="418" extrusionOk="0">
                  <a:moveTo>
                    <a:pt x="139" y="0"/>
                  </a:moveTo>
                  <a:cubicBezTo>
                    <a:pt x="100" y="0"/>
                    <a:pt x="61" y="12"/>
                    <a:pt x="25" y="38"/>
                  </a:cubicBezTo>
                  <a:cubicBezTo>
                    <a:pt x="0" y="50"/>
                    <a:pt x="13" y="88"/>
                    <a:pt x="25" y="113"/>
                  </a:cubicBezTo>
                  <a:cubicBezTo>
                    <a:pt x="76" y="163"/>
                    <a:pt x="163" y="176"/>
                    <a:pt x="239" y="201"/>
                  </a:cubicBezTo>
                  <a:cubicBezTo>
                    <a:pt x="314" y="251"/>
                    <a:pt x="389" y="314"/>
                    <a:pt x="439" y="389"/>
                  </a:cubicBezTo>
                  <a:cubicBezTo>
                    <a:pt x="451" y="409"/>
                    <a:pt x="468" y="418"/>
                    <a:pt x="485" y="418"/>
                  </a:cubicBezTo>
                  <a:cubicBezTo>
                    <a:pt x="521" y="418"/>
                    <a:pt x="557" y="378"/>
                    <a:pt x="540" y="327"/>
                  </a:cubicBezTo>
                  <a:cubicBezTo>
                    <a:pt x="489" y="205"/>
                    <a:pt x="307" y="0"/>
                    <a:pt x="13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4" name="Google Shape;2354;p41"/>
            <p:cNvSpPr/>
            <p:nvPr/>
          </p:nvSpPr>
          <p:spPr>
            <a:xfrm>
              <a:off x="1213475" y="1576050"/>
              <a:ext cx="17475" cy="6525"/>
            </a:xfrm>
            <a:custGeom>
              <a:avLst/>
              <a:gdLst/>
              <a:ahLst/>
              <a:cxnLst/>
              <a:rect l="l" t="t" r="r" b="b"/>
              <a:pathLst>
                <a:path w="699" h="261" extrusionOk="0">
                  <a:moveTo>
                    <a:pt x="112" y="0"/>
                  </a:moveTo>
                  <a:cubicBezTo>
                    <a:pt x="91" y="0"/>
                    <a:pt x="71" y="3"/>
                    <a:pt x="51" y="9"/>
                  </a:cubicBezTo>
                  <a:cubicBezTo>
                    <a:pt x="0" y="9"/>
                    <a:pt x="0" y="59"/>
                    <a:pt x="25" y="96"/>
                  </a:cubicBezTo>
                  <a:cubicBezTo>
                    <a:pt x="88" y="172"/>
                    <a:pt x="189" y="172"/>
                    <a:pt x="276" y="197"/>
                  </a:cubicBezTo>
                  <a:cubicBezTo>
                    <a:pt x="377" y="222"/>
                    <a:pt x="490" y="247"/>
                    <a:pt x="590" y="260"/>
                  </a:cubicBezTo>
                  <a:cubicBezTo>
                    <a:pt x="595" y="260"/>
                    <a:pt x="600" y="261"/>
                    <a:pt x="605" y="261"/>
                  </a:cubicBezTo>
                  <a:cubicBezTo>
                    <a:pt x="681" y="261"/>
                    <a:pt x="699" y="170"/>
                    <a:pt x="628" y="147"/>
                  </a:cubicBezTo>
                  <a:cubicBezTo>
                    <a:pt x="527" y="109"/>
                    <a:pt x="415" y="84"/>
                    <a:pt x="314" y="46"/>
                  </a:cubicBezTo>
                  <a:cubicBezTo>
                    <a:pt x="247" y="27"/>
                    <a:pt x="179" y="0"/>
                    <a:pt x="11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5" name="Google Shape;2355;p41"/>
            <p:cNvSpPr/>
            <p:nvPr/>
          </p:nvSpPr>
          <p:spPr>
            <a:xfrm>
              <a:off x="1198725" y="1570200"/>
              <a:ext cx="21825" cy="8025"/>
            </a:xfrm>
            <a:custGeom>
              <a:avLst/>
              <a:gdLst/>
              <a:ahLst/>
              <a:cxnLst/>
              <a:rect l="l" t="t" r="r" b="b"/>
              <a:pathLst>
                <a:path w="873" h="321" extrusionOk="0">
                  <a:moveTo>
                    <a:pt x="764" y="1"/>
                  </a:moveTo>
                  <a:cubicBezTo>
                    <a:pt x="756" y="1"/>
                    <a:pt x="749" y="2"/>
                    <a:pt x="741" y="4"/>
                  </a:cubicBezTo>
                  <a:cubicBezTo>
                    <a:pt x="615" y="42"/>
                    <a:pt x="477" y="67"/>
                    <a:pt x="352" y="92"/>
                  </a:cubicBezTo>
                  <a:cubicBezTo>
                    <a:pt x="239" y="117"/>
                    <a:pt x="101" y="105"/>
                    <a:pt x="26" y="192"/>
                  </a:cubicBezTo>
                  <a:cubicBezTo>
                    <a:pt x="1" y="230"/>
                    <a:pt x="13" y="255"/>
                    <a:pt x="38" y="280"/>
                  </a:cubicBezTo>
                  <a:cubicBezTo>
                    <a:pt x="78" y="310"/>
                    <a:pt x="125" y="320"/>
                    <a:pt x="174" y="320"/>
                  </a:cubicBezTo>
                  <a:cubicBezTo>
                    <a:pt x="251" y="320"/>
                    <a:pt x="334" y="296"/>
                    <a:pt x="402" y="280"/>
                  </a:cubicBezTo>
                  <a:cubicBezTo>
                    <a:pt x="540" y="243"/>
                    <a:pt x="666" y="192"/>
                    <a:pt x="804" y="142"/>
                  </a:cubicBezTo>
                  <a:cubicBezTo>
                    <a:pt x="872" y="108"/>
                    <a:pt x="837" y="1"/>
                    <a:pt x="76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6" name="Google Shape;2356;p41"/>
            <p:cNvSpPr/>
            <p:nvPr/>
          </p:nvSpPr>
          <p:spPr>
            <a:xfrm>
              <a:off x="1212900" y="1555525"/>
              <a:ext cx="10875" cy="6675"/>
            </a:xfrm>
            <a:custGeom>
              <a:avLst/>
              <a:gdLst/>
              <a:ahLst/>
              <a:cxnLst/>
              <a:rect l="l" t="t" r="r" b="b"/>
              <a:pathLst>
                <a:path w="435" h="267" extrusionOk="0">
                  <a:moveTo>
                    <a:pt x="324" y="0"/>
                  </a:moveTo>
                  <a:cubicBezTo>
                    <a:pt x="320" y="0"/>
                    <a:pt x="316" y="1"/>
                    <a:pt x="312" y="1"/>
                  </a:cubicBezTo>
                  <a:cubicBezTo>
                    <a:pt x="212" y="26"/>
                    <a:pt x="86" y="77"/>
                    <a:pt x="23" y="165"/>
                  </a:cubicBezTo>
                  <a:cubicBezTo>
                    <a:pt x="0" y="199"/>
                    <a:pt x="9" y="266"/>
                    <a:pt x="60" y="266"/>
                  </a:cubicBezTo>
                  <a:cubicBezTo>
                    <a:pt x="64" y="266"/>
                    <a:pt x="69" y="266"/>
                    <a:pt x="74" y="265"/>
                  </a:cubicBezTo>
                  <a:cubicBezTo>
                    <a:pt x="187" y="265"/>
                    <a:pt x="299" y="190"/>
                    <a:pt x="387" y="127"/>
                  </a:cubicBezTo>
                  <a:cubicBezTo>
                    <a:pt x="434" y="80"/>
                    <a:pt x="382" y="0"/>
                    <a:pt x="32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7" name="Google Shape;2357;p41"/>
            <p:cNvSpPr/>
            <p:nvPr/>
          </p:nvSpPr>
          <p:spPr>
            <a:xfrm>
              <a:off x="1192150" y="1560550"/>
              <a:ext cx="17575" cy="13225"/>
            </a:xfrm>
            <a:custGeom>
              <a:avLst/>
              <a:gdLst/>
              <a:ahLst/>
              <a:cxnLst/>
              <a:rect l="l" t="t" r="r" b="b"/>
              <a:pathLst>
                <a:path w="703" h="529" extrusionOk="0">
                  <a:moveTo>
                    <a:pt x="630" y="1"/>
                  </a:moveTo>
                  <a:cubicBezTo>
                    <a:pt x="600" y="1"/>
                    <a:pt x="571" y="17"/>
                    <a:pt x="565" y="51"/>
                  </a:cubicBezTo>
                  <a:cubicBezTo>
                    <a:pt x="552" y="164"/>
                    <a:pt x="414" y="240"/>
                    <a:pt x="326" y="277"/>
                  </a:cubicBezTo>
                  <a:cubicBezTo>
                    <a:pt x="239" y="327"/>
                    <a:pt x="126" y="327"/>
                    <a:pt x="50" y="403"/>
                  </a:cubicBezTo>
                  <a:cubicBezTo>
                    <a:pt x="0" y="440"/>
                    <a:pt x="25" y="503"/>
                    <a:pt x="75" y="516"/>
                  </a:cubicBezTo>
                  <a:cubicBezTo>
                    <a:pt x="97" y="524"/>
                    <a:pt x="121" y="528"/>
                    <a:pt x="146" y="528"/>
                  </a:cubicBezTo>
                  <a:cubicBezTo>
                    <a:pt x="264" y="528"/>
                    <a:pt x="407" y="442"/>
                    <a:pt x="489" y="390"/>
                  </a:cubicBezTo>
                  <a:cubicBezTo>
                    <a:pt x="602" y="302"/>
                    <a:pt x="703" y="215"/>
                    <a:pt x="703" y="64"/>
                  </a:cubicBezTo>
                  <a:cubicBezTo>
                    <a:pt x="703" y="23"/>
                    <a:pt x="666" y="1"/>
                    <a:pt x="63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8" name="Google Shape;2358;p41"/>
            <p:cNvSpPr/>
            <p:nvPr/>
          </p:nvSpPr>
          <p:spPr>
            <a:xfrm>
              <a:off x="1190875" y="1571200"/>
              <a:ext cx="13300" cy="14475"/>
            </a:xfrm>
            <a:custGeom>
              <a:avLst/>
              <a:gdLst/>
              <a:ahLst/>
              <a:cxnLst/>
              <a:rect l="l" t="t" r="r" b="b"/>
              <a:pathLst>
                <a:path w="532" h="579" extrusionOk="0">
                  <a:moveTo>
                    <a:pt x="94" y="1"/>
                  </a:moveTo>
                  <a:cubicBezTo>
                    <a:pt x="88" y="1"/>
                    <a:pt x="82" y="1"/>
                    <a:pt x="76" y="2"/>
                  </a:cubicBezTo>
                  <a:cubicBezTo>
                    <a:pt x="39" y="2"/>
                    <a:pt x="1" y="39"/>
                    <a:pt x="13" y="77"/>
                  </a:cubicBezTo>
                  <a:cubicBezTo>
                    <a:pt x="51" y="165"/>
                    <a:pt x="139" y="203"/>
                    <a:pt x="214" y="278"/>
                  </a:cubicBezTo>
                  <a:cubicBezTo>
                    <a:pt x="290" y="353"/>
                    <a:pt x="352" y="441"/>
                    <a:pt x="390" y="541"/>
                  </a:cubicBezTo>
                  <a:cubicBezTo>
                    <a:pt x="403" y="568"/>
                    <a:pt x="425" y="579"/>
                    <a:pt x="448" y="579"/>
                  </a:cubicBezTo>
                  <a:cubicBezTo>
                    <a:pt x="490" y="579"/>
                    <a:pt x="532" y="540"/>
                    <a:pt x="515" y="491"/>
                  </a:cubicBezTo>
                  <a:cubicBezTo>
                    <a:pt x="478" y="378"/>
                    <a:pt x="428" y="278"/>
                    <a:pt x="352" y="178"/>
                  </a:cubicBezTo>
                  <a:cubicBezTo>
                    <a:pt x="293" y="106"/>
                    <a:pt x="199" y="1"/>
                    <a:pt x="9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9" name="Google Shape;2359;p41"/>
            <p:cNvSpPr/>
            <p:nvPr/>
          </p:nvSpPr>
          <p:spPr>
            <a:xfrm>
              <a:off x="1189750" y="1573275"/>
              <a:ext cx="8700" cy="20850"/>
            </a:xfrm>
            <a:custGeom>
              <a:avLst/>
              <a:gdLst/>
              <a:ahLst/>
              <a:cxnLst/>
              <a:rect l="l" t="t" r="r" b="b"/>
              <a:pathLst>
                <a:path w="348" h="834" extrusionOk="0">
                  <a:moveTo>
                    <a:pt x="85" y="0"/>
                  </a:moveTo>
                  <a:cubicBezTo>
                    <a:pt x="47" y="0"/>
                    <a:pt x="0" y="43"/>
                    <a:pt x="21" y="95"/>
                  </a:cubicBezTo>
                  <a:cubicBezTo>
                    <a:pt x="46" y="195"/>
                    <a:pt x="121" y="283"/>
                    <a:pt x="146" y="383"/>
                  </a:cubicBezTo>
                  <a:cubicBezTo>
                    <a:pt x="196" y="509"/>
                    <a:pt x="196" y="647"/>
                    <a:pt x="184" y="772"/>
                  </a:cubicBezTo>
                  <a:cubicBezTo>
                    <a:pt x="176" y="810"/>
                    <a:pt x="205" y="834"/>
                    <a:pt x="234" y="834"/>
                  </a:cubicBezTo>
                  <a:cubicBezTo>
                    <a:pt x="254" y="834"/>
                    <a:pt x="274" y="823"/>
                    <a:pt x="284" y="797"/>
                  </a:cubicBezTo>
                  <a:cubicBezTo>
                    <a:pt x="347" y="559"/>
                    <a:pt x="347" y="170"/>
                    <a:pt x="109" y="7"/>
                  </a:cubicBezTo>
                  <a:cubicBezTo>
                    <a:pt x="102" y="2"/>
                    <a:pt x="94" y="0"/>
                    <a:pt x="8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0" name="Google Shape;2360;p41"/>
            <p:cNvSpPr/>
            <p:nvPr/>
          </p:nvSpPr>
          <p:spPr>
            <a:xfrm>
              <a:off x="1301000" y="1494050"/>
              <a:ext cx="87250" cy="81300"/>
            </a:xfrm>
            <a:custGeom>
              <a:avLst/>
              <a:gdLst/>
              <a:ahLst/>
              <a:cxnLst/>
              <a:rect l="l" t="t" r="r" b="b"/>
              <a:pathLst>
                <a:path w="3490" h="3252" extrusionOk="0">
                  <a:moveTo>
                    <a:pt x="1656" y="0"/>
                  </a:moveTo>
                  <a:cubicBezTo>
                    <a:pt x="1467" y="0"/>
                    <a:pt x="1261" y="96"/>
                    <a:pt x="1155" y="252"/>
                  </a:cubicBezTo>
                  <a:cubicBezTo>
                    <a:pt x="967" y="540"/>
                    <a:pt x="1343" y="1318"/>
                    <a:pt x="1343" y="1318"/>
                  </a:cubicBezTo>
                  <a:cubicBezTo>
                    <a:pt x="1343" y="1318"/>
                    <a:pt x="1017" y="1005"/>
                    <a:pt x="666" y="955"/>
                  </a:cubicBezTo>
                  <a:cubicBezTo>
                    <a:pt x="631" y="951"/>
                    <a:pt x="598" y="949"/>
                    <a:pt x="565" y="949"/>
                  </a:cubicBezTo>
                  <a:cubicBezTo>
                    <a:pt x="371" y="949"/>
                    <a:pt x="210" y="1021"/>
                    <a:pt x="113" y="1268"/>
                  </a:cubicBezTo>
                  <a:cubicBezTo>
                    <a:pt x="1" y="1544"/>
                    <a:pt x="189" y="1833"/>
                    <a:pt x="427" y="1933"/>
                  </a:cubicBezTo>
                  <a:cubicBezTo>
                    <a:pt x="623" y="2013"/>
                    <a:pt x="841" y="2030"/>
                    <a:pt x="989" y="2030"/>
                  </a:cubicBezTo>
                  <a:cubicBezTo>
                    <a:pt x="1096" y="2030"/>
                    <a:pt x="1168" y="2021"/>
                    <a:pt x="1168" y="2021"/>
                  </a:cubicBezTo>
                  <a:lnTo>
                    <a:pt x="1168" y="2021"/>
                  </a:lnTo>
                  <a:cubicBezTo>
                    <a:pt x="1168" y="2021"/>
                    <a:pt x="289" y="2649"/>
                    <a:pt x="917" y="3138"/>
                  </a:cubicBezTo>
                  <a:cubicBezTo>
                    <a:pt x="993" y="3198"/>
                    <a:pt x="1078" y="3226"/>
                    <a:pt x="1166" y="3226"/>
                  </a:cubicBezTo>
                  <a:cubicBezTo>
                    <a:pt x="1481" y="3226"/>
                    <a:pt x="1827" y="2872"/>
                    <a:pt x="1895" y="2410"/>
                  </a:cubicBezTo>
                  <a:cubicBezTo>
                    <a:pt x="1983" y="2636"/>
                    <a:pt x="2247" y="2987"/>
                    <a:pt x="2435" y="3138"/>
                  </a:cubicBezTo>
                  <a:cubicBezTo>
                    <a:pt x="2532" y="3211"/>
                    <a:pt x="2655" y="3251"/>
                    <a:pt x="2773" y="3251"/>
                  </a:cubicBezTo>
                  <a:cubicBezTo>
                    <a:pt x="2900" y="3251"/>
                    <a:pt x="3022" y="3204"/>
                    <a:pt x="3100" y="3100"/>
                  </a:cubicBezTo>
                  <a:cubicBezTo>
                    <a:pt x="3188" y="2975"/>
                    <a:pt x="3188" y="2787"/>
                    <a:pt x="3150" y="2636"/>
                  </a:cubicBezTo>
                  <a:cubicBezTo>
                    <a:pt x="3062" y="2272"/>
                    <a:pt x="2724" y="2071"/>
                    <a:pt x="2448" y="1846"/>
                  </a:cubicBezTo>
                  <a:lnTo>
                    <a:pt x="2448" y="1846"/>
                  </a:lnTo>
                  <a:cubicBezTo>
                    <a:pt x="2464" y="1846"/>
                    <a:pt x="2481" y="1846"/>
                    <a:pt x="2499" y="1846"/>
                  </a:cubicBezTo>
                  <a:cubicBezTo>
                    <a:pt x="2832" y="1846"/>
                    <a:pt x="3269" y="1730"/>
                    <a:pt x="3376" y="1431"/>
                  </a:cubicBezTo>
                  <a:cubicBezTo>
                    <a:pt x="3489" y="1130"/>
                    <a:pt x="3276" y="754"/>
                    <a:pt x="2962" y="678"/>
                  </a:cubicBezTo>
                  <a:cubicBezTo>
                    <a:pt x="2910" y="666"/>
                    <a:pt x="2859" y="660"/>
                    <a:pt x="2808" y="660"/>
                  </a:cubicBezTo>
                  <a:cubicBezTo>
                    <a:pt x="2549" y="660"/>
                    <a:pt x="2298" y="822"/>
                    <a:pt x="2046" y="1168"/>
                  </a:cubicBezTo>
                  <a:cubicBezTo>
                    <a:pt x="2184" y="842"/>
                    <a:pt x="2184" y="503"/>
                    <a:pt x="2008" y="189"/>
                  </a:cubicBezTo>
                  <a:cubicBezTo>
                    <a:pt x="1937" y="58"/>
                    <a:pt x="1802" y="0"/>
                    <a:pt x="1656" y="0"/>
                  </a:cubicBezTo>
                  <a:close/>
                </a:path>
              </a:pathLst>
            </a:custGeom>
            <a:solidFill>
              <a:srgbClr val="F5A1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1" name="Google Shape;2361;p41"/>
            <p:cNvSpPr/>
            <p:nvPr/>
          </p:nvSpPr>
          <p:spPr>
            <a:xfrm>
              <a:off x="1346650" y="1542675"/>
              <a:ext cx="12050" cy="8425"/>
            </a:xfrm>
            <a:custGeom>
              <a:avLst/>
              <a:gdLst/>
              <a:ahLst/>
              <a:cxnLst/>
              <a:rect l="l" t="t" r="r" b="b"/>
              <a:pathLst>
                <a:path w="482" h="337" extrusionOk="0">
                  <a:moveTo>
                    <a:pt x="134" y="0"/>
                  </a:moveTo>
                  <a:cubicBezTo>
                    <a:pt x="48" y="0"/>
                    <a:pt x="0" y="134"/>
                    <a:pt x="107" y="177"/>
                  </a:cubicBezTo>
                  <a:cubicBezTo>
                    <a:pt x="195" y="214"/>
                    <a:pt x="270" y="252"/>
                    <a:pt x="333" y="315"/>
                  </a:cubicBezTo>
                  <a:cubicBezTo>
                    <a:pt x="351" y="330"/>
                    <a:pt x="370" y="336"/>
                    <a:pt x="387" y="336"/>
                  </a:cubicBezTo>
                  <a:cubicBezTo>
                    <a:pt x="442" y="336"/>
                    <a:pt x="481" y="271"/>
                    <a:pt x="433" y="214"/>
                  </a:cubicBezTo>
                  <a:cubicBezTo>
                    <a:pt x="371" y="126"/>
                    <a:pt x="283" y="64"/>
                    <a:pt x="182" y="13"/>
                  </a:cubicBezTo>
                  <a:cubicBezTo>
                    <a:pt x="166" y="4"/>
                    <a:pt x="149" y="0"/>
                    <a:pt x="13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2" name="Google Shape;2362;p41"/>
            <p:cNvSpPr/>
            <p:nvPr/>
          </p:nvSpPr>
          <p:spPr>
            <a:xfrm>
              <a:off x="1345975" y="1538675"/>
              <a:ext cx="12975" cy="5375"/>
            </a:xfrm>
            <a:custGeom>
              <a:avLst/>
              <a:gdLst/>
              <a:ahLst/>
              <a:cxnLst/>
              <a:rect l="l" t="t" r="r" b="b"/>
              <a:pathLst>
                <a:path w="519" h="215" extrusionOk="0">
                  <a:moveTo>
                    <a:pt x="285" y="0"/>
                  </a:moveTo>
                  <a:cubicBezTo>
                    <a:pt x="150" y="0"/>
                    <a:pt x="0" y="37"/>
                    <a:pt x="9" y="161"/>
                  </a:cubicBezTo>
                  <a:cubicBezTo>
                    <a:pt x="21" y="186"/>
                    <a:pt x="34" y="199"/>
                    <a:pt x="46" y="211"/>
                  </a:cubicBezTo>
                  <a:cubicBezTo>
                    <a:pt x="58" y="213"/>
                    <a:pt x="68" y="214"/>
                    <a:pt x="78" y="214"/>
                  </a:cubicBezTo>
                  <a:cubicBezTo>
                    <a:pt x="123" y="214"/>
                    <a:pt x="156" y="194"/>
                    <a:pt x="197" y="173"/>
                  </a:cubicBezTo>
                  <a:cubicBezTo>
                    <a:pt x="253" y="145"/>
                    <a:pt x="310" y="131"/>
                    <a:pt x="366" y="131"/>
                  </a:cubicBezTo>
                  <a:cubicBezTo>
                    <a:pt x="385" y="131"/>
                    <a:pt x="404" y="133"/>
                    <a:pt x="423" y="136"/>
                  </a:cubicBezTo>
                  <a:cubicBezTo>
                    <a:pt x="428" y="137"/>
                    <a:pt x="432" y="137"/>
                    <a:pt x="437" y="137"/>
                  </a:cubicBezTo>
                  <a:cubicBezTo>
                    <a:pt x="501" y="137"/>
                    <a:pt x="519" y="58"/>
                    <a:pt x="460" y="23"/>
                  </a:cubicBezTo>
                  <a:cubicBezTo>
                    <a:pt x="422" y="10"/>
                    <a:pt x="355" y="0"/>
                    <a:pt x="28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3" name="Google Shape;2363;p41"/>
            <p:cNvSpPr/>
            <p:nvPr/>
          </p:nvSpPr>
          <p:spPr>
            <a:xfrm>
              <a:off x="1352450" y="1527425"/>
              <a:ext cx="12650" cy="8450"/>
            </a:xfrm>
            <a:custGeom>
              <a:avLst/>
              <a:gdLst/>
              <a:ahLst/>
              <a:cxnLst/>
              <a:rect l="l" t="t" r="r" b="b"/>
              <a:pathLst>
                <a:path w="506" h="338" extrusionOk="0">
                  <a:moveTo>
                    <a:pt x="422" y="0"/>
                  </a:moveTo>
                  <a:cubicBezTo>
                    <a:pt x="412" y="0"/>
                    <a:pt x="401" y="3"/>
                    <a:pt x="390" y="9"/>
                  </a:cubicBezTo>
                  <a:cubicBezTo>
                    <a:pt x="314" y="59"/>
                    <a:pt x="252" y="96"/>
                    <a:pt x="176" y="134"/>
                  </a:cubicBezTo>
                  <a:cubicBezTo>
                    <a:pt x="101" y="172"/>
                    <a:pt x="38" y="184"/>
                    <a:pt x="13" y="260"/>
                  </a:cubicBezTo>
                  <a:cubicBezTo>
                    <a:pt x="1" y="285"/>
                    <a:pt x="1" y="335"/>
                    <a:pt x="38" y="335"/>
                  </a:cubicBezTo>
                  <a:cubicBezTo>
                    <a:pt x="50" y="337"/>
                    <a:pt x="61" y="338"/>
                    <a:pt x="72" y="338"/>
                  </a:cubicBezTo>
                  <a:cubicBezTo>
                    <a:pt x="213" y="338"/>
                    <a:pt x="359" y="203"/>
                    <a:pt x="452" y="121"/>
                  </a:cubicBezTo>
                  <a:cubicBezTo>
                    <a:pt x="505" y="79"/>
                    <a:pt x="478" y="0"/>
                    <a:pt x="42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4" name="Google Shape;2364;p41"/>
            <p:cNvSpPr/>
            <p:nvPr/>
          </p:nvSpPr>
          <p:spPr>
            <a:xfrm>
              <a:off x="1342725" y="1528275"/>
              <a:ext cx="12050" cy="14775"/>
            </a:xfrm>
            <a:custGeom>
              <a:avLst/>
              <a:gdLst/>
              <a:ahLst/>
              <a:cxnLst/>
              <a:rect l="l" t="t" r="r" b="b"/>
              <a:pathLst>
                <a:path w="482" h="591" extrusionOk="0">
                  <a:moveTo>
                    <a:pt x="386" y="1"/>
                  </a:moveTo>
                  <a:cubicBezTo>
                    <a:pt x="363" y="1"/>
                    <a:pt x="340" y="12"/>
                    <a:pt x="327" y="37"/>
                  </a:cubicBezTo>
                  <a:cubicBezTo>
                    <a:pt x="264" y="150"/>
                    <a:pt x="189" y="263"/>
                    <a:pt x="113" y="376"/>
                  </a:cubicBezTo>
                  <a:cubicBezTo>
                    <a:pt x="76" y="426"/>
                    <a:pt x="1" y="527"/>
                    <a:pt x="88" y="577"/>
                  </a:cubicBezTo>
                  <a:cubicBezTo>
                    <a:pt x="105" y="586"/>
                    <a:pt x="121" y="591"/>
                    <a:pt x="138" y="591"/>
                  </a:cubicBezTo>
                  <a:cubicBezTo>
                    <a:pt x="294" y="591"/>
                    <a:pt x="431" y="191"/>
                    <a:pt x="465" y="100"/>
                  </a:cubicBezTo>
                  <a:cubicBezTo>
                    <a:pt x="481" y="42"/>
                    <a:pt x="432" y="1"/>
                    <a:pt x="3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5" name="Google Shape;2365;p41"/>
            <p:cNvSpPr/>
            <p:nvPr/>
          </p:nvSpPr>
          <p:spPr>
            <a:xfrm>
              <a:off x="1342725" y="1518900"/>
              <a:ext cx="5550" cy="8675"/>
            </a:xfrm>
            <a:custGeom>
              <a:avLst/>
              <a:gdLst/>
              <a:ahLst/>
              <a:cxnLst/>
              <a:rect l="l" t="t" r="r" b="b"/>
              <a:pathLst>
                <a:path w="222" h="347" extrusionOk="0">
                  <a:moveTo>
                    <a:pt x="151" y="0"/>
                  </a:moveTo>
                  <a:cubicBezTo>
                    <a:pt x="127" y="0"/>
                    <a:pt x="103" y="11"/>
                    <a:pt x="88" y="36"/>
                  </a:cubicBezTo>
                  <a:cubicBezTo>
                    <a:pt x="38" y="111"/>
                    <a:pt x="1" y="212"/>
                    <a:pt x="26" y="299"/>
                  </a:cubicBezTo>
                  <a:cubicBezTo>
                    <a:pt x="26" y="330"/>
                    <a:pt x="53" y="346"/>
                    <a:pt x="81" y="346"/>
                  </a:cubicBezTo>
                  <a:cubicBezTo>
                    <a:pt x="98" y="346"/>
                    <a:pt x="116" y="339"/>
                    <a:pt x="126" y="324"/>
                  </a:cubicBezTo>
                  <a:cubicBezTo>
                    <a:pt x="189" y="262"/>
                    <a:pt x="214" y="161"/>
                    <a:pt x="214" y="73"/>
                  </a:cubicBezTo>
                  <a:cubicBezTo>
                    <a:pt x="222" y="28"/>
                    <a:pt x="187" y="0"/>
                    <a:pt x="15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6" name="Google Shape;2366;p41"/>
            <p:cNvSpPr/>
            <p:nvPr/>
          </p:nvSpPr>
          <p:spPr>
            <a:xfrm>
              <a:off x="1338325" y="1528600"/>
              <a:ext cx="7250" cy="15750"/>
            </a:xfrm>
            <a:custGeom>
              <a:avLst/>
              <a:gdLst/>
              <a:ahLst/>
              <a:cxnLst/>
              <a:rect l="l" t="t" r="r" b="b"/>
              <a:pathLst>
                <a:path w="290" h="630" extrusionOk="0">
                  <a:moveTo>
                    <a:pt x="154" y="1"/>
                  </a:moveTo>
                  <a:cubicBezTo>
                    <a:pt x="108" y="1"/>
                    <a:pt x="61" y="54"/>
                    <a:pt x="89" y="100"/>
                  </a:cubicBezTo>
                  <a:cubicBezTo>
                    <a:pt x="189" y="250"/>
                    <a:pt x="1" y="413"/>
                    <a:pt x="1" y="551"/>
                  </a:cubicBezTo>
                  <a:cubicBezTo>
                    <a:pt x="1" y="595"/>
                    <a:pt x="39" y="629"/>
                    <a:pt x="73" y="629"/>
                  </a:cubicBezTo>
                  <a:cubicBezTo>
                    <a:pt x="79" y="629"/>
                    <a:pt x="84" y="628"/>
                    <a:pt x="89" y="627"/>
                  </a:cubicBezTo>
                  <a:cubicBezTo>
                    <a:pt x="202" y="576"/>
                    <a:pt x="252" y="438"/>
                    <a:pt x="264" y="325"/>
                  </a:cubicBezTo>
                  <a:cubicBezTo>
                    <a:pt x="289" y="213"/>
                    <a:pt x="289" y="100"/>
                    <a:pt x="202" y="24"/>
                  </a:cubicBezTo>
                  <a:cubicBezTo>
                    <a:pt x="188" y="8"/>
                    <a:pt x="171" y="1"/>
                    <a:pt x="15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7" name="Google Shape;2367;p41"/>
            <p:cNvSpPr/>
            <p:nvPr/>
          </p:nvSpPr>
          <p:spPr>
            <a:xfrm>
              <a:off x="1337700" y="1541100"/>
              <a:ext cx="15550" cy="5450"/>
            </a:xfrm>
            <a:custGeom>
              <a:avLst/>
              <a:gdLst/>
              <a:ahLst/>
              <a:cxnLst/>
              <a:rect l="l" t="t" r="r" b="b"/>
              <a:pathLst>
                <a:path w="622" h="218" extrusionOk="0">
                  <a:moveTo>
                    <a:pt x="216" y="0"/>
                  </a:moveTo>
                  <a:cubicBezTo>
                    <a:pt x="137" y="0"/>
                    <a:pt x="66" y="23"/>
                    <a:pt x="26" y="89"/>
                  </a:cubicBezTo>
                  <a:cubicBezTo>
                    <a:pt x="1" y="114"/>
                    <a:pt x="13" y="152"/>
                    <a:pt x="51" y="164"/>
                  </a:cubicBezTo>
                  <a:cubicBezTo>
                    <a:pt x="78" y="180"/>
                    <a:pt x="105" y="185"/>
                    <a:pt x="133" y="185"/>
                  </a:cubicBezTo>
                  <a:cubicBezTo>
                    <a:pt x="170" y="185"/>
                    <a:pt x="209" y="177"/>
                    <a:pt x="252" y="177"/>
                  </a:cubicBezTo>
                  <a:cubicBezTo>
                    <a:pt x="340" y="177"/>
                    <a:pt x="415" y="189"/>
                    <a:pt x="490" y="214"/>
                  </a:cubicBezTo>
                  <a:cubicBezTo>
                    <a:pt x="497" y="217"/>
                    <a:pt x="504" y="218"/>
                    <a:pt x="510" y="218"/>
                  </a:cubicBezTo>
                  <a:cubicBezTo>
                    <a:pt x="576" y="218"/>
                    <a:pt x="621" y="112"/>
                    <a:pt x="553" y="89"/>
                  </a:cubicBezTo>
                  <a:cubicBezTo>
                    <a:pt x="470" y="51"/>
                    <a:pt x="334" y="0"/>
                    <a:pt x="21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8" name="Google Shape;2368;p41"/>
            <p:cNvSpPr/>
            <p:nvPr/>
          </p:nvSpPr>
          <p:spPr>
            <a:xfrm>
              <a:off x="1338325" y="1543800"/>
              <a:ext cx="15250" cy="10675"/>
            </a:xfrm>
            <a:custGeom>
              <a:avLst/>
              <a:gdLst/>
              <a:ahLst/>
              <a:cxnLst/>
              <a:rect l="l" t="t" r="r" b="b"/>
              <a:pathLst>
                <a:path w="610" h="427" extrusionOk="0">
                  <a:moveTo>
                    <a:pt x="112" y="0"/>
                  </a:moveTo>
                  <a:cubicBezTo>
                    <a:pt x="96" y="0"/>
                    <a:pt x="79" y="2"/>
                    <a:pt x="64" y="6"/>
                  </a:cubicBezTo>
                  <a:cubicBezTo>
                    <a:pt x="13" y="31"/>
                    <a:pt x="1" y="94"/>
                    <a:pt x="51" y="132"/>
                  </a:cubicBezTo>
                  <a:cubicBezTo>
                    <a:pt x="126" y="182"/>
                    <a:pt x="214" y="182"/>
                    <a:pt x="302" y="232"/>
                  </a:cubicBezTo>
                  <a:cubicBezTo>
                    <a:pt x="377" y="270"/>
                    <a:pt x="453" y="332"/>
                    <a:pt x="515" y="408"/>
                  </a:cubicBezTo>
                  <a:cubicBezTo>
                    <a:pt x="525" y="421"/>
                    <a:pt x="537" y="426"/>
                    <a:pt x="548" y="426"/>
                  </a:cubicBezTo>
                  <a:cubicBezTo>
                    <a:pt x="580" y="426"/>
                    <a:pt x="609" y="382"/>
                    <a:pt x="591" y="345"/>
                  </a:cubicBezTo>
                  <a:cubicBezTo>
                    <a:pt x="540" y="245"/>
                    <a:pt x="465" y="157"/>
                    <a:pt x="377" y="94"/>
                  </a:cubicBezTo>
                  <a:cubicBezTo>
                    <a:pt x="303" y="52"/>
                    <a:pt x="202" y="0"/>
                    <a:pt x="11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9" name="Google Shape;2369;p41"/>
            <p:cNvSpPr/>
            <p:nvPr/>
          </p:nvSpPr>
          <p:spPr>
            <a:xfrm>
              <a:off x="1395125" y="1542900"/>
              <a:ext cx="74050" cy="70050"/>
            </a:xfrm>
            <a:custGeom>
              <a:avLst/>
              <a:gdLst/>
              <a:ahLst/>
              <a:cxnLst/>
              <a:rect l="l" t="t" r="r" b="b"/>
              <a:pathLst>
                <a:path w="2962" h="2802" extrusionOk="0">
                  <a:moveTo>
                    <a:pt x="1088" y="1"/>
                  </a:moveTo>
                  <a:cubicBezTo>
                    <a:pt x="899" y="1"/>
                    <a:pt x="689" y="154"/>
                    <a:pt x="628" y="356"/>
                  </a:cubicBezTo>
                  <a:cubicBezTo>
                    <a:pt x="540" y="632"/>
                    <a:pt x="1042" y="1171"/>
                    <a:pt x="1042" y="1171"/>
                  </a:cubicBezTo>
                  <a:cubicBezTo>
                    <a:pt x="1042" y="1171"/>
                    <a:pt x="773" y="1037"/>
                    <a:pt x="504" y="1037"/>
                  </a:cubicBezTo>
                  <a:cubicBezTo>
                    <a:pt x="465" y="1037"/>
                    <a:pt x="427" y="1040"/>
                    <a:pt x="389" y="1046"/>
                  </a:cubicBezTo>
                  <a:cubicBezTo>
                    <a:pt x="201" y="1084"/>
                    <a:pt x="38" y="1171"/>
                    <a:pt x="13" y="1435"/>
                  </a:cubicBezTo>
                  <a:cubicBezTo>
                    <a:pt x="0" y="1699"/>
                    <a:pt x="226" y="1887"/>
                    <a:pt x="439" y="1912"/>
                  </a:cubicBezTo>
                  <a:cubicBezTo>
                    <a:pt x="466" y="1914"/>
                    <a:pt x="492" y="1915"/>
                    <a:pt x="518" y="1915"/>
                  </a:cubicBezTo>
                  <a:cubicBezTo>
                    <a:pt x="803" y="1915"/>
                    <a:pt x="1067" y="1799"/>
                    <a:pt x="1067" y="1799"/>
                  </a:cubicBezTo>
                  <a:lnTo>
                    <a:pt x="1067" y="1799"/>
                  </a:lnTo>
                  <a:cubicBezTo>
                    <a:pt x="1067" y="1799"/>
                    <a:pt x="502" y="2527"/>
                    <a:pt x="1130" y="2778"/>
                  </a:cubicBezTo>
                  <a:cubicBezTo>
                    <a:pt x="1173" y="2794"/>
                    <a:pt x="1216" y="2802"/>
                    <a:pt x="1258" y="2802"/>
                  </a:cubicBezTo>
                  <a:cubicBezTo>
                    <a:pt x="1568" y="2802"/>
                    <a:pt x="1823" y="2379"/>
                    <a:pt x="1757" y="1937"/>
                  </a:cubicBezTo>
                  <a:lnTo>
                    <a:pt x="1757" y="1937"/>
                  </a:lnTo>
                  <a:cubicBezTo>
                    <a:pt x="1895" y="2100"/>
                    <a:pt x="2184" y="2326"/>
                    <a:pt x="2384" y="2401"/>
                  </a:cubicBezTo>
                  <a:cubicBezTo>
                    <a:pt x="2436" y="2421"/>
                    <a:pt x="2492" y="2430"/>
                    <a:pt x="2548" y="2430"/>
                  </a:cubicBezTo>
                  <a:cubicBezTo>
                    <a:pt x="2708" y="2430"/>
                    <a:pt x="2865" y="2353"/>
                    <a:pt x="2912" y="2213"/>
                  </a:cubicBezTo>
                  <a:cubicBezTo>
                    <a:pt x="2962" y="2075"/>
                    <a:pt x="2912" y="1937"/>
                    <a:pt x="2849" y="1811"/>
                  </a:cubicBezTo>
                  <a:cubicBezTo>
                    <a:pt x="2686" y="1535"/>
                    <a:pt x="2359" y="1460"/>
                    <a:pt x="2071" y="1335"/>
                  </a:cubicBezTo>
                  <a:cubicBezTo>
                    <a:pt x="2359" y="1259"/>
                    <a:pt x="2723" y="1046"/>
                    <a:pt x="2736" y="770"/>
                  </a:cubicBezTo>
                  <a:cubicBezTo>
                    <a:pt x="2748" y="500"/>
                    <a:pt x="2497" y="255"/>
                    <a:pt x="2229" y="255"/>
                  </a:cubicBezTo>
                  <a:cubicBezTo>
                    <a:pt x="2222" y="255"/>
                    <a:pt x="2215" y="255"/>
                    <a:pt x="2209" y="255"/>
                  </a:cubicBezTo>
                  <a:cubicBezTo>
                    <a:pt x="1933" y="268"/>
                    <a:pt x="1732" y="469"/>
                    <a:pt x="1581" y="883"/>
                  </a:cubicBezTo>
                  <a:cubicBezTo>
                    <a:pt x="1606" y="582"/>
                    <a:pt x="1531" y="306"/>
                    <a:pt x="1305" y="92"/>
                  </a:cubicBezTo>
                  <a:cubicBezTo>
                    <a:pt x="1245" y="28"/>
                    <a:pt x="1168" y="1"/>
                    <a:pt x="1088" y="1"/>
                  </a:cubicBezTo>
                  <a:close/>
                </a:path>
              </a:pathLst>
            </a:custGeom>
            <a:solidFill>
              <a:srgbClr val="F5A1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0" name="Google Shape;2370;p41"/>
            <p:cNvSpPr/>
            <p:nvPr/>
          </p:nvSpPr>
          <p:spPr>
            <a:xfrm>
              <a:off x="1435150" y="1580900"/>
              <a:ext cx="11550" cy="6225"/>
            </a:xfrm>
            <a:custGeom>
              <a:avLst/>
              <a:gdLst/>
              <a:ahLst/>
              <a:cxnLst/>
              <a:rect l="l" t="t" r="r" b="b"/>
              <a:pathLst>
                <a:path w="462" h="249" extrusionOk="0">
                  <a:moveTo>
                    <a:pt x="135" y="1"/>
                  </a:moveTo>
                  <a:cubicBezTo>
                    <a:pt x="27" y="1"/>
                    <a:pt x="1" y="179"/>
                    <a:pt x="131" y="191"/>
                  </a:cubicBezTo>
                  <a:cubicBezTo>
                    <a:pt x="206" y="191"/>
                    <a:pt x="282" y="216"/>
                    <a:pt x="357" y="241"/>
                  </a:cubicBezTo>
                  <a:cubicBezTo>
                    <a:pt x="366" y="246"/>
                    <a:pt x="375" y="248"/>
                    <a:pt x="384" y="248"/>
                  </a:cubicBezTo>
                  <a:cubicBezTo>
                    <a:pt x="440" y="248"/>
                    <a:pt x="462" y="149"/>
                    <a:pt x="407" y="116"/>
                  </a:cubicBezTo>
                  <a:cubicBezTo>
                    <a:pt x="332" y="66"/>
                    <a:pt x="244" y="28"/>
                    <a:pt x="156" y="3"/>
                  </a:cubicBezTo>
                  <a:cubicBezTo>
                    <a:pt x="149" y="1"/>
                    <a:pt x="142" y="1"/>
                    <a:pt x="13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1" name="Google Shape;2371;p41"/>
            <p:cNvSpPr/>
            <p:nvPr/>
          </p:nvSpPr>
          <p:spPr>
            <a:xfrm>
              <a:off x="1434025" y="1576525"/>
              <a:ext cx="11000" cy="6775"/>
            </a:xfrm>
            <a:custGeom>
              <a:avLst/>
              <a:gdLst/>
              <a:ahLst/>
              <a:cxnLst/>
              <a:rect l="l" t="t" r="r" b="b"/>
              <a:pathLst>
                <a:path w="440" h="271" extrusionOk="0">
                  <a:moveTo>
                    <a:pt x="314" y="0"/>
                  </a:moveTo>
                  <a:cubicBezTo>
                    <a:pt x="199" y="0"/>
                    <a:pt x="81" y="51"/>
                    <a:pt x="13" y="153"/>
                  </a:cubicBezTo>
                  <a:cubicBezTo>
                    <a:pt x="0" y="178"/>
                    <a:pt x="0" y="215"/>
                    <a:pt x="13" y="241"/>
                  </a:cubicBezTo>
                  <a:cubicBezTo>
                    <a:pt x="27" y="261"/>
                    <a:pt x="48" y="271"/>
                    <a:pt x="71" y="271"/>
                  </a:cubicBezTo>
                  <a:cubicBezTo>
                    <a:pt x="89" y="271"/>
                    <a:pt x="109" y="264"/>
                    <a:pt x="126" y="253"/>
                  </a:cubicBezTo>
                  <a:cubicBezTo>
                    <a:pt x="163" y="241"/>
                    <a:pt x="188" y="190"/>
                    <a:pt x="226" y="178"/>
                  </a:cubicBezTo>
                  <a:cubicBezTo>
                    <a:pt x="276" y="140"/>
                    <a:pt x="327" y="128"/>
                    <a:pt x="377" y="115"/>
                  </a:cubicBezTo>
                  <a:cubicBezTo>
                    <a:pt x="439" y="115"/>
                    <a:pt x="414" y="15"/>
                    <a:pt x="352" y="2"/>
                  </a:cubicBezTo>
                  <a:cubicBezTo>
                    <a:pt x="339" y="1"/>
                    <a:pt x="326" y="0"/>
                    <a:pt x="31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2" name="Google Shape;2372;p41"/>
            <p:cNvSpPr/>
            <p:nvPr/>
          </p:nvSpPr>
          <p:spPr>
            <a:xfrm>
              <a:off x="1437475" y="1565475"/>
              <a:ext cx="9775" cy="9600"/>
            </a:xfrm>
            <a:custGeom>
              <a:avLst/>
              <a:gdLst/>
              <a:ahLst/>
              <a:cxnLst/>
              <a:rect l="l" t="t" r="r" b="b"/>
              <a:pathLst>
                <a:path w="391" h="384" extrusionOk="0">
                  <a:moveTo>
                    <a:pt x="303" y="1"/>
                  </a:moveTo>
                  <a:cubicBezTo>
                    <a:pt x="289" y="1"/>
                    <a:pt x="275" y="6"/>
                    <a:pt x="264" y="18"/>
                  </a:cubicBezTo>
                  <a:cubicBezTo>
                    <a:pt x="201" y="80"/>
                    <a:pt x="151" y="130"/>
                    <a:pt x="88" y="181"/>
                  </a:cubicBezTo>
                  <a:cubicBezTo>
                    <a:pt x="38" y="231"/>
                    <a:pt x="13" y="256"/>
                    <a:pt x="0" y="331"/>
                  </a:cubicBezTo>
                  <a:cubicBezTo>
                    <a:pt x="0" y="353"/>
                    <a:pt x="19" y="384"/>
                    <a:pt x="40" y="384"/>
                  </a:cubicBezTo>
                  <a:cubicBezTo>
                    <a:pt x="44" y="384"/>
                    <a:pt x="47" y="383"/>
                    <a:pt x="50" y="381"/>
                  </a:cubicBezTo>
                  <a:cubicBezTo>
                    <a:pt x="189" y="369"/>
                    <a:pt x="289" y="193"/>
                    <a:pt x="352" y="93"/>
                  </a:cubicBezTo>
                  <a:cubicBezTo>
                    <a:pt x="390" y="54"/>
                    <a:pt x="347" y="1"/>
                    <a:pt x="30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3" name="Google Shape;2373;p41"/>
            <p:cNvSpPr/>
            <p:nvPr/>
          </p:nvSpPr>
          <p:spPr>
            <a:xfrm>
              <a:off x="1431500" y="1568750"/>
              <a:ext cx="7100" cy="14225"/>
            </a:xfrm>
            <a:custGeom>
              <a:avLst/>
              <a:gdLst/>
              <a:ahLst/>
              <a:cxnLst/>
              <a:rect l="l" t="t" r="r" b="b"/>
              <a:pathLst>
                <a:path w="284" h="569" extrusionOk="0">
                  <a:moveTo>
                    <a:pt x="205" y="0"/>
                  </a:moveTo>
                  <a:cubicBezTo>
                    <a:pt x="175" y="0"/>
                    <a:pt x="144" y="16"/>
                    <a:pt x="139" y="50"/>
                  </a:cubicBezTo>
                  <a:cubicBezTo>
                    <a:pt x="101" y="188"/>
                    <a:pt x="38" y="313"/>
                    <a:pt x="13" y="451"/>
                  </a:cubicBezTo>
                  <a:cubicBezTo>
                    <a:pt x="1" y="489"/>
                    <a:pt x="13" y="539"/>
                    <a:pt x="51" y="564"/>
                  </a:cubicBezTo>
                  <a:lnTo>
                    <a:pt x="76" y="564"/>
                  </a:lnTo>
                  <a:cubicBezTo>
                    <a:pt x="86" y="567"/>
                    <a:pt x="96" y="569"/>
                    <a:pt x="106" y="569"/>
                  </a:cubicBezTo>
                  <a:cubicBezTo>
                    <a:pt x="137" y="569"/>
                    <a:pt x="167" y="555"/>
                    <a:pt x="177" y="526"/>
                  </a:cubicBezTo>
                  <a:cubicBezTo>
                    <a:pt x="252" y="388"/>
                    <a:pt x="277" y="225"/>
                    <a:pt x="277" y="75"/>
                  </a:cubicBezTo>
                  <a:cubicBezTo>
                    <a:pt x="284" y="26"/>
                    <a:pt x="244" y="0"/>
                    <a:pt x="20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4" name="Google Shape;2374;p41"/>
            <p:cNvSpPr/>
            <p:nvPr/>
          </p:nvSpPr>
          <p:spPr>
            <a:xfrm>
              <a:off x="1426800" y="1562525"/>
              <a:ext cx="4725" cy="8000"/>
            </a:xfrm>
            <a:custGeom>
              <a:avLst/>
              <a:gdLst/>
              <a:ahLst/>
              <a:cxnLst/>
              <a:rect l="l" t="t" r="r" b="b"/>
              <a:pathLst>
                <a:path w="189" h="320" extrusionOk="0">
                  <a:moveTo>
                    <a:pt x="99" y="1"/>
                  </a:moveTo>
                  <a:cubicBezTo>
                    <a:pt x="70" y="1"/>
                    <a:pt x="38" y="16"/>
                    <a:pt x="26" y="48"/>
                  </a:cubicBezTo>
                  <a:cubicBezTo>
                    <a:pt x="13" y="123"/>
                    <a:pt x="1" y="211"/>
                    <a:pt x="38" y="286"/>
                  </a:cubicBezTo>
                  <a:cubicBezTo>
                    <a:pt x="50" y="309"/>
                    <a:pt x="70" y="319"/>
                    <a:pt x="90" y="319"/>
                  </a:cubicBezTo>
                  <a:cubicBezTo>
                    <a:pt x="114" y="319"/>
                    <a:pt x="138" y="306"/>
                    <a:pt x="151" y="286"/>
                  </a:cubicBezTo>
                  <a:cubicBezTo>
                    <a:pt x="189" y="211"/>
                    <a:pt x="189" y="123"/>
                    <a:pt x="164" y="48"/>
                  </a:cubicBezTo>
                  <a:cubicBezTo>
                    <a:pt x="157" y="16"/>
                    <a:pt x="129" y="1"/>
                    <a:pt x="9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5" name="Google Shape;2375;p41"/>
            <p:cNvSpPr/>
            <p:nvPr/>
          </p:nvSpPr>
          <p:spPr>
            <a:xfrm>
              <a:off x="1425700" y="1571425"/>
              <a:ext cx="8350" cy="14025"/>
            </a:xfrm>
            <a:custGeom>
              <a:avLst/>
              <a:gdLst/>
              <a:ahLst/>
              <a:cxnLst/>
              <a:rect l="l" t="t" r="r" b="b"/>
              <a:pathLst>
                <a:path w="334" h="561" extrusionOk="0">
                  <a:moveTo>
                    <a:pt x="109" y="1"/>
                  </a:moveTo>
                  <a:cubicBezTo>
                    <a:pt x="53" y="1"/>
                    <a:pt x="0" y="74"/>
                    <a:pt x="45" y="118"/>
                  </a:cubicBezTo>
                  <a:cubicBezTo>
                    <a:pt x="158" y="219"/>
                    <a:pt x="45" y="394"/>
                    <a:pt x="82" y="507"/>
                  </a:cubicBezTo>
                  <a:cubicBezTo>
                    <a:pt x="91" y="534"/>
                    <a:pt x="119" y="561"/>
                    <a:pt x="148" y="561"/>
                  </a:cubicBezTo>
                  <a:cubicBezTo>
                    <a:pt x="160" y="561"/>
                    <a:pt x="172" y="556"/>
                    <a:pt x="183" y="545"/>
                  </a:cubicBezTo>
                  <a:cubicBezTo>
                    <a:pt x="333" y="445"/>
                    <a:pt x="296" y="93"/>
                    <a:pt x="132" y="5"/>
                  </a:cubicBezTo>
                  <a:cubicBezTo>
                    <a:pt x="125" y="2"/>
                    <a:pt x="117" y="1"/>
                    <a:pt x="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6" name="Google Shape;2376;p41"/>
            <p:cNvSpPr/>
            <p:nvPr/>
          </p:nvSpPr>
          <p:spPr>
            <a:xfrm>
              <a:off x="1427750" y="1580975"/>
              <a:ext cx="13500" cy="5750"/>
            </a:xfrm>
            <a:custGeom>
              <a:avLst/>
              <a:gdLst/>
              <a:ahLst/>
              <a:cxnLst/>
              <a:rect l="l" t="t" r="r" b="b"/>
              <a:pathLst>
                <a:path w="540" h="230" extrusionOk="0">
                  <a:moveTo>
                    <a:pt x="319" y="0"/>
                  </a:moveTo>
                  <a:cubicBezTo>
                    <a:pt x="190" y="0"/>
                    <a:pt x="40" y="33"/>
                    <a:pt x="13" y="150"/>
                  </a:cubicBezTo>
                  <a:cubicBezTo>
                    <a:pt x="0" y="176"/>
                    <a:pt x="25" y="213"/>
                    <a:pt x="50" y="226"/>
                  </a:cubicBezTo>
                  <a:cubicBezTo>
                    <a:pt x="62" y="228"/>
                    <a:pt x="73" y="229"/>
                    <a:pt x="83" y="229"/>
                  </a:cubicBezTo>
                  <a:cubicBezTo>
                    <a:pt x="127" y="229"/>
                    <a:pt x="160" y="209"/>
                    <a:pt x="201" y="188"/>
                  </a:cubicBezTo>
                  <a:cubicBezTo>
                    <a:pt x="276" y="163"/>
                    <a:pt x="352" y="150"/>
                    <a:pt x="439" y="150"/>
                  </a:cubicBezTo>
                  <a:cubicBezTo>
                    <a:pt x="515" y="150"/>
                    <a:pt x="540" y="25"/>
                    <a:pt x="452" y="12"/>
                  </a:cubicBezTo>
                  <a:cubicBezTo>
                    <a:pt x="417" y="5"/>
                    <a:pt x="369" y="0"/>
                    <a:pt x="31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7" name="Google Shape;2377;p41"/>
            <p:cNvSpPr/>
            <p:nvPr/>
          </p:nvSpPr>
          <p:spPr>
            <a:xfrm>
              <a:off x="1428375" y="1583725"/>
              <a:ext cx="15225" cy="6925"/>
            </a:xfrm>
            <a:custGeom>
              <a:avLst/>
              <a:gdLst/>
              <a:ahLst/>
              <a:cxnLst/>
              <a:rect l="l" t="t" r="r" b="b"/>
              <a:pathLst>
                <a:path w="609" h="277" extrusionOk="0">
                  <a:moveTo>
                    <a:pt x="181" y="0"/>
                  </a:moveTo>
                  <a:cubicBezTo>
                    <a:pt x="133" y="0"/>
                    <a:pt x="88" y="12"/>
                    <a:pt x="51" y="40"/>
                  </a:cubicBezTo>
                  <a:cubicBezTo>
                    <a:pt x="0" y="78"/>
                    <a:pt x="13" y="141"/>
                    <a:pt x="63" y="166"/>
                  </a:cubicBezTo>
                  <a:cubicBezTo>
                    <a:pt x="91" y="175"/>
                    <a:pt x="119" y="178"/>
                    <a:pt x="147" y="178"/>
                  </a:cubicBezTo>
                  <a:cubicBezTo>
                    <a:pt x="177" y="178"/>
                    <a:pt x="207" y="175"/>
                    <a:pt x="238" y="175"/>
                  </a:cubicBezTo>
                  <a:cubicBezTo>
                    <a:pt x="255" y="175"/>
                    <a:pt x="272" y="176"/>
                    <a:pt x="289" y="178"/>
                  </a:cubicBezTo>
                  <a:cubicBezTo>
                    <a:pt x="364" y="191"/>
                    <a:pt x="440" y="229"/>
                    <a:pt x="515" y="266"/>
                  </a:cubicBezTo>
                  <a:cubicBezTo>
                    <a:pt x="524" y="274"/>
                    <a:pt x="534" y="277"/>
                    <a:pt x="543" y="277"/>
                  </a:cubicBezTo>
                  <a:cubicBezTo>
                    <a:pt x="581" y="277"/>
                    <a:pt x="608" y="221"/>
                    <a:pt x="578" y="191"/>
                  </a:cubicBezTo>
                  <a:cubicBezTo>
                    <a:pt x="493" y="106"/>
                    <a:pt x="323" y="0"/>
                    <a:pt x="18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8" name="Google Shape;2378;p41"/>
            <p:cNvSpPr/>
            <p:nvPr/>
          </p:nvSpPr>
          <p:spPr>
            <a:xfrm>
              <a:off x="1082975" y="2229725"/>
              <a:ext cx="86300" cy="102900"/>
            </a:xfrm>
            <a:custGeom>
              <a:avLst/>
              <a:gdLst/>
              <a:ahLst/>
              <a:cxnLst/>
              <a:rect l="l" t="t" r="r" b="b"/>
              <a:pathLst>
                <a:path w="3452" h="4116" extrusionOk="0">
                  <a:moveTo>
                    <a:pt x="816" y="1"/>
                  </a:moveTo>
                  <a:lnTo>
                    <a:pt x="364" y="277"/>
                  </a:lnTo>
                  <a:cubicBezTo>
                    <a:pt x="113" y="666"/>
                    <a:pt x="0" y="1105"/>
                    <a:pt x="75" y="1569"/>
                  </a:cubicBezTo>
                  <a:cubicBezTo>
                    <a:pt x="201" y="2260"/>
                    <a:pt x="552" y="3075"/>
                    <a:pt x="1054" y="3602"/>
                  </a:cubicBezTo>
                  <a:cubicBezTo>
                    <a:pt x="1352" y="3923"/>
                    <a:pt x="1842" y="4115"/>
                    <a:pt x="2299" y="4115"/>
                  </a:cubicBezTo>
                  <a:cubicBezTo>
                    <a:pt x="2861" y="4115"/>
                    <a:pt x="3372" y="3825"/>
                    <a:pt x="3413" y="3125"/>
                  </a:cubicBezTo>
                  <a:cubicBezTo>
                    <a:pt x="3451" y="2448"/>
                    <a:pt x="3037" y="1845"/>
                    <a:pt x="2660" y="1331"/>
                  </a:cubicBezTo>
                  <a:cubicBezTo>
                    <a:pt x="2196" y="704"/>
                    <a:pt x="1631" y="89"/>
                    <a:pt x="816" y="1"/>
                  </a:cubicBezTo>
                  <a:close/>
                </a:path>
              </a:pathLst>
            </a:custGeom>
            <a:solidFill>
              <a:srgbClr val="E740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9" name="Google Shape;2379;p41"/>
            <p:cNvSpPr/>
            <p:nvPr/>
          </p:nvSpPr>
          <p:spPr>
            <a:xfrm>
              <a:off x="1082650" y="2226025"/>
              <a:ext cx="38300" cy="31750"/>
            </a:xfrm>
            <a:custGeom>
              <a:avLst/>
              <a:gdLst/>
              <a:ahLst/>
              <a:cxnLst/>
              <a:rect l="l" t="t" r="r" b="b"/>
              <a:pathLst>
                <a:path w="1532" h="1270" extrusionOk="0">
                  <a:moveTo>
                    <a:pt x="820" y="1"/>
                  </a:moveTo>
                  <a:cubicBezTo>
                    <a:pt x="735" y="1"/>
                    <a:pt x="643" y="22"/>
                    <a:pt x="540" y="74"/>
                  </a:cubicBezTo>
                  <a:cubicBezTo>
                    <a:pt x="452" y="99"/>
                    <a:pt x="377" y="149"/>
                    <a:pt x="314" y="212"/>
                  </a:cubicBezTo>
                  <a:cubicBezTo>
                    <a:pt x="214" y="312"/>
                    <a:pt x="164" y="450"/>
                    <a:pt x="113" y="588"/>
                  </a:cubicBezTo>
                  <a:cubicBezTo>
                    <a:pt x="63" y="726"/>
                    <a:pt x="1" y="864"/>
                    <a:pt x="1" y="1015"/>
                  </a:cubicBezTo>
                  <a:cubicBezTo>
                    <a:pt x="1" y="1115"/>
                    <a:pt x="38" y="1241"/>
                    <a:pt x="139" y="1266"/>
                  </a:cubicBezTo>
                  <a:cubicBezTo>
                    <a:pt x="149" y="1268"/>
                    <a:pt x="160" y="1270"/>
                    <a:pt x="170" y="1270"/>
                  </a:cubicBezTo>
                  <a:cubicBezTo>
                    <a:pt x="257" y="1270"/>
                    <a:pt x="332" y="1180"/>
                    <a:pt x="377" y="1090"/>
                  </a:cubicBezTo>
                  <a:cubicBezTo>
                    <a:pt x="477" y="927"/>
                    <a:pt x="528" y="739"/>
                    <a:pt x="540" y="550"/>
                  </a:cubicBezTo>
                  <a:cubicBezTo>
                    <a:pt x="628" y="714"/>
                    <a:pt x="753" y="852"/>
                    <a:pt x="917" y="939"/>
                  </a:cubicBezTo>
                  <a:cubicBezTo>
                    <a:pt x="944" y="958"/>
                    <a:pt x="972" y="969"/>
                    <a:pt x="999" y="969"/>
                  </a:cubicBezTo>
                  <a:cubicBezTo>
                    <a:pt x="1009" y="969"/>
                    <a:pt x="1019" y="968"/>
                    <a:pt x="1030" y="964"/>
                  </a:cubicBezTo>
                  <a:cubicBezTo>
                    <a:pt x="1080" y="952"/>
                    <a:pt x="1105" y="889"/>
                    <a:pt x="1105" y="839"/>
                  </a:cubicBezTo>
                  <a:cubicBezTo>
                    <a:pt x="1092" y="776"/>
                    <a:pt x="1067" y="739"/>
                    <a:pt x="1030" y="688"/>
                  </a:cubicBezTo>
                  <a:lnTo>
                    <a:pt x="841" y="437"/>
                  </a:lnTo>
                  <a:lnTo>
                    <a:pt x="841" y="437"/>
                  </a:lnTo>
                  <a:cubicBezTo>
                    <a:pt x="967" y="488"/>
                    <a:pt x="1080" y="538"/>
                    <a:pt x="1205" y="601"/>
                  </a:cubicBezTo>
                  <a:cubicBezTo>
                    <a:pt x="1256" y="621"/>
                    <a:pt x="1308" y="642"/>
                    <a:pt x="1359" y="642"/>
                  </a:cubicBezTo>
                  <a:cubicBezTo>
                    <a:pt x="1370" y="642"/>
                    <a:pt x="1382" y="641"/>
                    <a:pt x="1393" y="638"/>
                  </a:cubicBezTo>
                  <a:cubicBezTo>
                    <a:pt x="1456" y="638"/>
                    <a:pt x="1519" y="588"/>
                    <a:pt x="1531" y="525"/>
                  </a:cubicBezTo>
                  <a:cubicBezTo>
                    <a:pt x="1531" y="475"/>
                    <a:pt x="1494" y="425"/>
                    <a:pt x="1456" y="387"/>
                  </a:cubicBezTo>
                  <a:cubicBezTo>
                    <a:pt x="1275" y="216"/>
                    <a:pt x="1087" y="1"/>
                    <a:pt x="820" y="1"/>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0" name="Google Shape;2380;p41"/>
            <p:cNvSpPr/>
            <p:nvPr/>
          </p:nvSpPr>
          <p:spPr>
            <a:xfrm>
              <a:off x="976300" y="2222525"/>
              <a:ext cx="65900" cy="102025"/>
            </a:xfrm>
            <a:custGeom>
              <a:avLst/>
              <a:gdLst/>
              <a:ahLst/>
              <a:cxnLst/>
              <a:rect l="l" t="t" r="r" b="b"/>
              <a:pathLst>
                <a:path w="2636" h="4081" extrusionOk="0">
                  <a:moveTo>
                    <a:pt x="1406" y="0"/>
                  </a:moveTo>
                  <a:lnTo>
                    <a:pt x="929" y="63"/>
                  </a:lnTo>
                  <a:cubicBezTo>
                    <a:pt x="565" y="289"/>
                    <a:pt x="302" y="603"/>
                    <a:pt x="189" y="1004"/>
                  </a:cubicBezTo>
                  <a:cubicBezTo>
                    <a:pt x="26" y="1632"/>
                    <a:pt x="0" y="2435"/>
                    <a:pt x="214" y="3062"/>
                  </a:cubicBezTo>
                  <a:cubicBezTo>
                    <a:pt x="399" y="3602"/>
                    <a:pt x="999" y="4080"/>
                    <a:pt x="1550" y="4080"/>
                  </a:cubicBezTo>
                  <a:cubicBezTo>
                    <a:pt x="1857" y="4080"/>
                    <a:pt x="2150" y="3932"/>
                    <a:pt x="2347" y="3564"/>
                  </a:cubicBezTo>
                  <a:cubicBezTo>
                    <a:pt x="2636" y="3024"/>
                    <a:pt x="2523" y="2372"/>
                    <a:pt x="2410" y="1795"/>
                  </a:cubicBezTo>
                  <a:cubicBezTo>
                    <a:pt x="2272" y="1104"/>
                    <a:pt x="2033" y="389"/>
                    <a:pt x="1406" y="0"/>
                  </a:cubicBezTo>
                  <a:close/>
                </a:path>
              </a:pathLst>
            </a:custGeom>
            <a:solidFill>
              <a:srgbClr val="C02A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1" name="Google Shape;2381;p41"/>
            <p:cNvSpPr/>
            <p:nvPr/>
          </p:nvSpPr>
          <p:spPr>
            <a:xfrm>
              <a:off x="984450" y="2218000"/>
              <a:ext cx="38300" cy="23425"/>
            </a:xfrm>
            <a:custGeom>
              <a:avLst/>
              <a:gdLst/>
              <a:ahLst/>
              <a:cxnLst/>
              <a:rect l="l" t="t" r="r" b="b"/>
              <a:pathLst>
                <a:path w="1532" h="937" extrusionOk="0">
                  <a:moveTo>
                    <a:pt x="804" y="1"/>
                  </a:moveTo>
                  <a:cubicBezTo>
                    <a:pt x="745" y="1"/>
                    <a:pt x="683" y="12"/>
                    <a:pt x="628" y="31"/>
                  </a:cubicBezTo>
                  <a:cubicBezTo>
                    <a:pt x="503" y="81"/>
                    <a:pt x="415" y="181"/>
                    <a:pt x="314" y="269"/>
                  </a:cubicBezTo>
                  <a:cubicBezTo>
                    <a:pt x="214" y="369"/>
                    <a:pt x="114" y="457"/>
                    <a:pt x="63" y="583"/>
                  </a:cubicBezTo>
                  <a:cubicBezTo>
                    <a:pt x="13" y="658"/>
                    <a:pt x="1" y="771"/>
                    <a:pt x="76" y="834"/>
                  </a:cubicBezTo>
                  <a:cubicBezTo>
                    <a:pt x="101" y="855"/>
                    <a:pt x="130" y="863"/>
                    <a:pt x="161" y="863"/>
                  </a:cubicBezTo>
                  <a:cubicBezTo>
                    <a:pt x="222" y="863"/>
                    <a:pt x="289" y="830"/>
                    <a:pt x="340" y="796"/>
                  </a:cubicBezTo>
                  <a:cubicBezTo>
                    <a:pt x="490" y="683"/>
                    <a:pt x="603" y="558"/>
                    <a:pt x="691" y="407"/>
                  </a:cubicBezTo>
                  <a:cubicBezTo>
                    <a:pt x="691" y="570"/>
                    <a:pt x="741" y="733"/>
                    <a:pt x="842" y="871"/>
                  </a:cubicBezTo>
                  <a:cubicBezTo>
                    <a:pt x="867" y="896"/>
                    <a:pt x="892" y="934"/>
                    <a:pt x="929" y="934"/>
                  </a:cubicBezTo>
                  <a:cubicBezTo>
                    <a:pt x="935" y="935"/>
                    <a:pt x="940" y="936"/>
                    <a:pt x="945" y="936"/>
                  </a:cubicBezTo>
                  <a:cubicBezTo>
                    <a:pt x="987" y="936"/>
                    <a:pt x="1020" y="892"/>
                    <a:pt x="1042" y="859"/>
                  </a:cubicBezTo>
                  <a:cubicBezTo>
                    <a:pt x="1055" y="809"/>
                    <a:pt x="1042" y="758"/>
                    <a:pt x="1030" y="708"/>
                  </a:cubicBezTo>
                  <a:cubicBezTo>
                    <a:pt x="1017" y="608"/>
                    <a:pt x="992" y="520"/>
                    <a:pt x="980" y="432"/>
                  </a:cubicBezTo>
                  <a:lnTo>
                    <a:pt x="980" y="432"/>
                  </a:lnTo>
                  <a:cubicBezTo>
                    <a:pt x="1055" y="520"/>
                    <a:pt x="1130" y="608"/>
                    <a:pt x="1218" y="696"/>
                  </a:cubicBezTo>
                  <a:cubicBezTo>
                    <a:pt x="1256" y="733"/>
                    <a:pt x="1293" y="784"/>
                    <a:pt x="1356" y="809"/>
                  </a:cubicBezTo>
                  <a:cubicBezTo>
                    <a:pt x="1368" y="812"/>
                    <a:pt x="1381" y="813"/>
                    <a:pt x="1395" y="813"/>
                  </a:cubicBezTo>
                  <a:cubicBezTo>
                    <a:pt x="1439" y="813"/>
                    <a:pt x="1487" y="797"/>
                    <a:pt x="1507" y="758"/>
                  </a:cubicBezTo>
                  <a:cubicBezTo>
                    <a:pt x="1532" y="721"/>
                    <a:pt x="1519" y="658"/>
                    <a:pt x="1494" y="620"/>
                  </a:cubicBezTo>
                  <a:cubicBezTo>
                    <a:pt x="1395" y="349"/>
                    <a:pt x="1297" y="5"/>
                    <a:pt x="889" y="5"/>
                  </a:cubicBezTo>
                  <a:cubicBezTo>
                    <a:pt x="881" y="5"/>
                    <a:pt x="874" y="5"/>
                    <a:pt x="867" y="6"/>
                  </a:cubicBezTo>
                  <a:cubicBezTo>
                    <a:pt x="846" y="2"/>
                    <a:pt x="825" y="1"/>
                    <a:pt x="804" y="1"/>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2" name="Google Shape;2382;p41"/>
            <p:cNvSpPr/>
            <p:nvPr/>
          </p:nvSpPr>
          <p:spPr>
            <a:xfrm>
              <a:off x="858225" y="2152875"/>
              <a:ext cx="66650" cy="92250"/>
            </a:xfrm>
            <a:custGeom>
              <a:avLst/>
              <a:gdLst/>
              <a:ahLst/>
              <a:cxnLst/>
              <a:rect l="l" t="t" r="r" b="b"/>
              <a:pathLst>
                <a:path w="2666" h="3690" extrusionOk="0">
                  <a:moveTo>
                    <a:pt x="1862" y="0"/>
                  </a:moveTo>
                  <a:cubicBezTo>
                    <a:pt x="1473" y="38"/>
                    <a:pt x="1122" y="214"/>
                    <a:pt x="871" y="502"/>
                  </a:cubicBezTo>
                  <a:cubicBezTo>
                    <a:pt x="482" y="954"/>
                    <a:pt x="143" y="1632"/>
                    <a:pt x="80" y="2234"/>
                  </a:cubicBezTo>
                  <a:cubicBezTo>
                    <a:pt x="1" y="2879"/>
                    <a:pt x="495" y="3689"/>
                    <a:pt x="1133" y="3689"/>
                  </a:cubicBezTo>
                  <a:cubicBezTo>
                    <a:pt x="1302" y="3689"/>
                    <a:pt x="1481" y="3633"/>
                    <a:pt x="1662" y="3501"/>
                  </a:cubicBezTo>
                  <a:cubicBezTo>
                    <a:pt x="2113" y="3163"/>
                    <a:pt x="2289" y="2560"/>
                    <a:pt x="2414" y="2046"/>
                  </a:cubicBezTo>
                  <a:cubicBezTo>
                    <a:pt x="2565" y="1406"/>
                    <a:pt x="2665" y="716"/>
                    <a:pt x="2276" y="138"/>
                  </a:cubicBezTo>
                  <a:lnTo>
                    <a:pt x="1862" y="0"/>
                  </a:lnTo>
                  <a:close/>
                </a:path>
              </a:pathLst>
            </a:custGeom>
            <a:solidFill>
              <a:srgbClr val="E740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3" name="Google Shape;2383;p41"/>
            <p:cNvSpPr/>
            <p:nvPr/>
          </p:nvSpPr>
          <p:spPr>
            <a:xfrm>
              <a:off x="886900" y="2148750"/>
              <a:ext cx="34825" cy="24375"/>
            </a:xfrm>
            <a:custGeom>
              <a:avLst/>
              <a:gdLst/>
              <a:ahLst/>
              <a:cxnLst/>
              <a:rect l="l" t="t" r="r" b="b"/>
              <a:pathLst>
                <a:path w="1393" h="975" extrusionOk="0">
                  <a:moveTo>
                    <a:pt x="776" y="0"/>
                  </a:moveTo>
                  <a:cubicBezTo>
                    <a:pt x="666" y="0"/>
                    <a:pt x="565" y="44"/>
                    <a:pt x="464" y="78"/>
                  </a:cubicBezTo>
                  <a:cubicBezTo>
                    <a:pt x="339" y="115"/>
                    <a:pt x="226" y="153"/>
                    <a:pt x="126" y="228"/>
                  </a:cubicBezTo>
                  <a:cubicBezTo>
                    <a:pt x="63" y="291"/>
                    <a:pt x="0" y="379"/>
                    <a:pt x="38" y="454"/>
                  </a:cubicBezTo>
                  <a:cubicBezTo>
                    <a:pt x="64" y="506"/>
                    <a:pt x="127" y="528"/>
                    <a:pt x="192" y="528"/>
                  </a:cubicBezTo>
                  <a:cubicBezTo>
                    <a:pt x="221" y="528"/>
                    <a:pt x="250" y="524"/>
                    <a:pt x="276" y="517"/>
                  </a:cubicBezTo>
                  <a:cubicBezTo>
                    <a:pt x="439" y="492"/>
                    <a:pt x="590" y="429"/>
                    <a:pt x="715" y="328"/>
                  </a:cubicBezTo>
                  <a:lnTo>
                    <a:pt x="715" y="328"/>
                  </a:lnTo>
                  <a:cubicBezTo>
                    <a:pt x="653" y="479"/>
                    <a:pt x="640" y="630"/>
                    <a:pt x="665" y="793"/>
                  </a:cubicBezTo>
                  <a:cubicBezTo>
                    <a:pt x="678" y="818"/>
                    <a:pt x="678" y="856"/>
                    <a:pt x="715" y="868"/>
                  </a:cubicBezTo>
                  <a:cubicBezTo>
                    <a:pt x="728" y="881"/>
                    <a:pt x="743" y="887"/>
                    <a:pt x="758" y="887"/>
                  </a:cubicBezTo>
                  <a:cubicBezTo>
                    <a:pt x="786" y="887"/>
                    <a:pt x="816" y="868"/>
                    <a:pt x="841" y="843"/>
                  </a:cubicBezTo>
                  <a:cubicBezTo>
                    <a:pt x="866" y="818"/>
                    <a:pt x="878" y="768"/>
                    <a:pt x="891" y="718"/>
                  </a:cubicBezTo>
                  <a:cubicBezTo>
                    <a:pt x="916" y="642"/>
                    <a:pt x="929" y="554"/>
                    <a:pt x="954" y="467"/>
                  </a:cubicBezTo>
                  <a:cubicBezTo>
                    <a:pt x="979" y="579"/>
                    <a:pt x="1016" y="680"/>
                    <a:pt x="1042" y="780"/>
                  </a:cubicBezTo>
                  <a:cubicBezTo>
                    <a:pt x="1067" y="830"/>
                    <a:pt x="1079" y="893"/>
                    <a:pt x="1117" y="931"/>
                  </a:cubicBezTo>
                  <a:cubicBezTo>
                    <a:pt x="1141" y="955"/>
                    <a:pt x="1177" y="975"/>
                    <a:pt x="1212" y="975"/>
                  </a:cubicBezTo>
                  <a:cubicBezTo>
                    <a:pt x="1231" y="975"/>
                    <a:pt x="1250" y="969"/>
                    <a:pt x="1267" y="956"/>
                  </a:cubicBezTo>
                  <a:cubicBezTo>
                    <a:pt x="1305" y="931"/>
                    <a:pt x="1305" y="881"/>
                    <a:pt x="1318" y="830"/>
                  </a:cubicBezTo>
                  <a:cubicBezTo>
                    <a:pt x="1330" y="554"/>
                    <a:pt x="1393" y="228"/>
                    <a:pt x="1029" y="78"/>
                  </a:cubicBezTo>
                  <a:cubicBezTo>
                    <a:pt x="966" y="27"/>
                    <a:pt x="891" y="15"/>
                    <a:pt x="816" y="2"/>
                  </a:cubicBezTo>
                  <a:cubicBezTo>
                    <a:pt x="802" y="1"/>
                    <a:pt x="789" y="0"/>
                    <a:pt x="776"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4" name="Google Shape;2384;p41"/>
            <p:cNvSpPr/>
            <p:nvPr/>
          </p:nvSpPr>
          <p:spPr>
            <a:xfrm>
              <a:off x="1059425" y="2077500"/>
              <a:ext cx="99275" cy="77325"/>
            </a:xfrm>
            <a:custGeom>
              <a:avLst/>
              <a:gdLst/>
              <a:ahLst/>
              <a:cxnLst/>
              <a:rect l="l" t="t" r="r" b="b"/>
              <a:pathLst>
                <a:path w="3971" h="3093" extrusionOk="0">
                  <a:moveTo>
                    <a:pt x="838" y="1"/>
                  </a:moveTo>
                  <a:cubicBezTo>
                    <a:pt x="670" y="1"/>
                    <a:pt x="499" y="25"/>
                    <a:pt x="327" y="79"/>
                  </a:cubicBezTo>
                  <a:lnTo>
                    <a:pt x="64" y="480"/>
                  </a:lnTo>
                  <a:cubicBezTo>
                    <a:pt x="1" y="895"/>
                    <a:pt x="64" y="1309"/>
                    <a:pt x="302" y="1660"/>
                  </a:cubicBezTo>
                  <a:cubicBezTo>
                    <a:pt x="653" y="2187"/>
                    <a:pt x="1256" y="2739"/>
                    <a:pt x="1871" y="2990"/>
                  </a:cubicBezTo>
                  <a:cubicBezTo>
                    <a:pt x="2036" y="3059"/>
                    <a:pt x="2224" y="3092"/>
                    <a:pt x="2416" y="3092"/>
                  </a:cubicBezTo>
                  <a:cubicBezTo>
                    <a:pt x="3168" y="3092"/>
                    <a:pt x="3970" y="2581"/>
                    <a:pt x="3640" y="1710"/>
                  </a:cubicBezTo>
                  <a:cubicBezTo>
                    <a:pt x="3427" y="1146"/>
                    <a:pt x="2862" y="794"/>
                    <a:pt x="2348" y="506"/>
                  </a:cubicBezTo>
                  <a:cubicBezTo>
                    <a:pt x="1880" y="239"/>
                    <a:pt x="1370" y="1"/>
                    <a:pt x="838" y="1"/>
                  </a:cubicBezTo>
                  <a:close/>
                </a:path>
              </a:pathLst>
            </a:custGeom>
            <a:solidFill>
              <a:srgbClr val="C02A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5" name="Google Shape;2385;p41"/>
            <p:cNvSpPr/>
            <p:nvPr/>
          </p:nvSpPr>
          <p:spPr>
            <a:xfrm>
              <a:off x="1056600" y="2075625"/>
              <a:ext cx="29525" cy="33450"/>
            </a:xfrm>
            <a:custGeom>
              <a:avLst/>
              <a:gdLst/>
              <a:ahLst/>
              <a:cxnLst/>
              <a:rect l="l" t="t" r="r" b="b"/>
              <a:pathLst>
                <a:path w="1181" h="1338" extrusionOk="0">
                  <a:moveTo>
                    <a:pt x="569" y="0"/>
                  </a:moveTo>
                  <a:cubicBezTo>
                    <a:pt x="434" y="0"/>
                    <a:pt x="302" y="51"/>
                    <a:pt x="177" y="204"/>
                  </a:cubicBezTo>
                  <a:cubicBezTo>
                    <a:pt x="114" y="254"/>
                    <a:pt x="76" y="317"/>
                    <a:pt x="51" y="392"/>
                  </a:cubicBezTo>
                  <a:cubicBezTo>
                    <a:pt x="1" y="518"/>
                    <a:pt x="1" y="656"/>
                    <a:pt x="14" y="794"/>
                  </a:cubicBezTo>
                  <a:cubicBezTo>
                    <a:pt x="14" y="919"/>
                    <a:pt x="26" y="1057"/>
                    <a:pt x="76" y="1183"/>
                  </a:cubicBezTo>
                  <a:cubicBezTo>
                    <a:pt x="109" y="1260"/>
                    <a:pt x="172" y="1338"/>
                    <a:pt x="246" y="1338"/>
                  </a:cubicBezTo>
                  <a:cubicBezTo>
                    <a:pt x="256" y="1338"/>
                    <a:pt x="267" y="1336"/>
                    <a:pt x="277" y="1334"/>
                  </a:cubicBezTo>
                  <a:cubicBezTo>
                    <a:pt x="377" y="1321"/>
                    <a:pt x="415" y="1208"/>
                    <a:pt x="428" y="1108"/>
                  </a:cubicBezTo>
                  <a:cubicBezTo>
                    <a:pt x="440" y="932"/>
                    <a:pt x="415" y="756"/>
                    <a:pt x="352" y="593"/>
                  </a:cubicBezTo>
                  <a:lnTo>
                    <a:pt x="352" y="593"/>
                  </a:lnTo>
                  <a:cubicBezTo>
                    <a:pt x="490" y="706"/>
                    <a:pt x="641" y="769"/>
                    <a:pt x="817" y="781"/>
                  </a:cubicBezTo>
                  <a:cubicBezTo>
                    <a:pt x="854" y="781"/>
                    <a:pt x="892" y="781"/>
                    <a:pt x="917" y="769"/>
                  </a:cubicBezTo>
                  <a:cubicBezTo>
                    <a:pt x="955" y="731"/>
                    <a:pt x="955" y="668"/>
                    <a:pt x="930" y="631"/>
                  </a:cubicBezTo>
                  <a:cubicBezTo>
                    <a:pt x="904" y="581"/>
                    <a:pt x="854" y="555"/>
                    <a:pt x="817" y="530"/>
                  </a:cubicBezTo>
                  <a:cubicBezTo>
                    <a:pt x="729" y="493"/>
                    <a:pt x="654" y="443"/>
                    <a:pt x="566" y="392"/>
                  </a:cubicBezTo>
                  <a:lnTo>
                    <a:pt x="917" y="392"/>
                  </a:lnTo>
                  <a:cubicBezTo>
                    <a:pt x="980" y="392"/>
                    <a:pt x="1043" y="392"/>
                    <a:pt x="1093" y="355"/>
                  </a:cubicBezTo>
                  <a:cubicBezTo>
                    <a:pt x="1143" y="330"/>
                    <a:pt x="1181" y="267"/>
                    <a:pt x="1168" y="217"/>
                  </a:cubicBezTo>
                  <a:cubicBezTo>
                    <a:pt x="1143" y="166"/>
                    <a:pt x="1093" y="141"/>
                    <a:pt x="1055" y="129"/>
                  </a:cubicBezTo>
                  <a:cubicBezTo>
                    <a:pt x="897" y="74"/>
                    <a:pt x="732" y="0"/>
                    <a:pt x="569"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6" name="Google Shape;2386;p41"/>
            <p:cNvSpPr/>
            <p:nvPr/>
          </p:nvSpPr>
          <p:spPr>
            <a:xfrm>
              <a:off x="922350" y="1777350"/>
              <a:ext cx="176825" cy="463375"/>
            </a:xfrm>
            <a:custGeom>
              <a:avLst/>
              <a:gdLst/>
              <a:ahLst/>
              <a:cxnLst/>
              <a:rect l="l" t="t" r="r" b="b"/>
              <a:pathLst>
                <a:path w="7073" h="18535" extrusionOk="0">
                  <a:moveTo>
                    <a:pt x="163" y="0"/>
                  </a:moveTo>
                  <a:cubicBezTo>
                    <a:pt x="126" y="0"/>
                    <a:pt x="88" y="26"/>
                    <a:pt x="88" y="76"/>
                  </a:cubicBezTo>
                  <a:cubicBezTo>
                    <a:pt x="0" y="3426"/>
                    <a:pt x="753" y="6865"/>
                    <a:pt x="1920" y="9989"/>
                  </a:cubicBezTo>
                  <a:cubicBezTo>
                    <a:pt x="3087" y="13089"/>
                    <a:pt x="4781" y="16038"/>
                    <a:pt x="6990" y="18522"/>
                  </a:cubicBezTo>
                  <a:cubicBezTo>
                    <a:pt x="6998" y="18531"/>
                    <a:pt x="7007" y="18534"/>
                    <a:pt x="7015" y="18534"/>
                  </a:cubicBezTo>
                  <a:cubicBezTo>
                    <a:pt x="7046" y="18534"/>
                    <a:pt x="7072" y="18489"/>
                    <a:pt x="7053" y="18460"/>
                  </a:cubicBezTo>
                  <a:cubicBezTo>
                    <a:pt x="4944" y="15824"/>
                    <a:pt x="3225" y="12938"/>
                    <a:pt x="2058" y="9763"/>
                  </a:cubicBezTo>
                  <a:cubicBezTo>
                    <a:pt x="904" y="6626"/>
                    <a:pt x="402" y="3401"/>
                    <a:pt x="238" y="76"/>
                  </a:cubicBezTo>
                  <a:cubicBezTo>
                    <a:pt x="238" y="26"/>
                    <a:pt x="201" y="0"/>
                    <a:pt x="163"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7" name="Google Shape;2387;p41"/>
            <p:cNvSpPr/>
            <p:nvPr/>
          </p:nvSpPr>
          <p:spPr>
            <a:xfrm>
              <a:off x="970975" y="2020050"/>
              <a:ext cx="37975" cy="207800"/>
            </a:xfrm>
            <a:custGeom>
              <a:avLst/>
              <a:gdLst/>
              <a:ahLst/>
              <a:cxnLst/>
              <a:rect l="l" t="t" r="r" b="b"/>
              <a:pathLst>
                <a:path w="1519" h="8312" extrusionOk="0">
                  <a:moveTo>
                    <a:pt x="24" y="0"/>
                  </a:moveTo>
                  <a:cubicBezTo>
                    <a:pt x="12" y="0"/>
                    <a:pt x="0" y="10"/>
                    <a:pt x="0" y="30"/>
                  </a:cubicBezTo>
                  <a:cubicBezTo>
                    <a:pt x="176" y="1373"/>
                    <a:pt x="502" y="2703"/>
                    <a:pt x="715" y="4033"/>
                  </a:cubicBezTo>
                  <a:cubicBezTo>
                    <a:pt x="828" y="4711"/>
                    <a:pt x="929" y="5376"/>
                    <a:pt x="1029" y="6041"/>
                  </a:cubicBezTo>
                  <a:cubicBezTo>
                    <a:pt x="1130" y="6769"/>
                    <a:pt x="1142" y="7547"/>
                    <a:pt x="1343" y="8262"/>
                  </a:cubicBezTo>
                  <a:cubicBezTo>
                    <a:pt x="1354" y="8296"/>
                    <a:pt x="1385" y="8312"/>
                    <a:pt x="1416" y="8312"/>
                  </a:cubicBezTo>
                  <a:cubicBezTo>
                    <a:pt x="1454" y="8312"/>
                    <a:pt x="1493" y="8286"/>
                    <a:pt x="1493" y="8237"/>
                  </a:cubicBezTo>
                  <a:cubicBezTo>
                    <a:pt x="1519" y="7597"/>
                    <a:pt x="1355" y="6920"/>
                    <a:pt x="1268" y="6292"/>
                  </a:cubicBezTo>
                  <a:cubicBezTo>
                    <a:pt x="1167" y="5589"/>
                    <a:pt x="1054" y="4887"/>
                    <a:pt x="929" y="4184"/>
                  </a:cubicBezTo>
                  <a:cubicBezTo>
                    <a:pt x="690" y="2804"/>
                    <a:pt x="477" y="1360"/>
                    <a:pt x="50" y="18"/>
                  </a:cubicBezTo>
                  <a:cubicBezTo>
                    <a:pt x="45" y="6"/>
                    <a:pt x="34" y="0"/>
                    <a:pt x="24"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8" name="Google Shape;2388;p41"/>
            <p:cNvSpPr/>
            <p:nvPr/>
          </p:nvSpPr>
          <p:spPr>
            <a:xfrm>
              <a:off x="944100" y="1932900"/>
              <a:ext cx="125375" cy="160150"/>
            </a:xfrm>
            <a:custGeom>
              <a:avLst/>
              <a:gdLst/>
              <a:ahLst/>
              <a:cxnLst/>
              <a:rect l="l" t="t" r="r" b="b"/>
              <a:pathLst>
                <a:path w="5015" h="6406" extrusionOk="0">
                  <a:moveTo>
                    <a:pt x="59" y="0"/>
                  </a:moveTo>
                  <a:cubicBezTo>
                    <a:pt x="31" y="0"/>
                    <a:pt x="1" y="22"/>
                    <a:pt x="8" y="53"/>
                  </a:cubicBezTo>
                  <a:cubicBezTo>
                    <a:pt x="335" y="1370"/>
                    <a:pt x="987" y="2512"/>
                    <a:pt x="1853" y="3541"/>
                  </a:cubicBezTo>
                  <a:cubicBezTo>
                    <a:pt x="2719" y="4570"/>
                    <a:pt x="3748" y="5599"/>
                    <a:pt x="4840" y="6390"/>
                  </a:cubicBezTo>
                  <a:cubicBezTo>
                    <a:pt x="4855" y="6401"/>
                    <a:pt x="4871" y="6406"/>
                    <a:pt x="4887" y="6406"/>
                  </a:cubicBezTo>
                  <a:cubicBezTo>
                    <a:pt x="4958" y="6406"/>
                    <a:pt x="5015" y="6304"/>
                    <a:pt x="4953" y="6252"/>
                  </a:cubicBezTo>
                  <a:cubicBezTo>
                    <a:pt x="4049" y="5323"/>
                    <a:pt x="3008" y="4558"/>
                    <a:pt x="2154" y="3579"/>
                  </a:cubicBezTo>
                  <a:cubicBezTo>
                    <a:pt x="1238" y="2550"/>
                    <a:pt x="498" y="1358"/>
                    <a:pt x="96" y="28"/>
                  </a:cubicBezTo>
                  <a:cubicBezTo>
                    <a:pt x="92" y="9"/>
                    <a:pt x="76" y="0"/>
                    <a:pt x="59"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9" name="Google Shape;2389;p41"/>
            <p:cNvSpPr/>
            <p:nvPr/>
          </p:nvSpPr>
          <p:spPr>
            <a:xfrm>
              <a:off x="950250" y="1943550"/>
              <a:ext cx="45525" cy="20025"/>
            </a:xfrm>
            <a:custGeom>
              <a:avLst/>
              <a:gdLst/>
              <a:ahLst/>
              <a:cxnLst/>
              <a:rect l="l" t="t" r="r" b="b"/>
              <a:pathLst>
                <a:path w="1821" h="801" extrusionOk="0">
                  <a:moveTo>
                    <a:pt x="467" y="0"/>
                  </a:moveTo>
                  <a:cubicBezTo>
                    <a:pt x="309" y="0"/>
                    <a:pt x="152" y="21"/>
                    <a:pt x="1" y="66"/>
                  </a:cubicBezTo>
                  <a:cubicBezTo>
                    <a:pt x="328" y="513"/>
                    <a:pt x="854" y="801"/>
                    <a:pt x="1295" y="801"/>
                  </a:cubicBezTo>
                  <a:cubicBezTo>
                    <a:pt x="1498" y="801"/>
                    <a:pt x="1682" y="740"/>
                    <a:pt x="1820" y="606"/>
                  </a:cubicBezTo>
                  <a:cubicBezTo>
                    <a:pt x="1485" y="222"/>
                    <a:pt x="974" y="0"/>
                    <a:pt x="467"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0" name="Google Shape;2390;p41"/>
            <p:cNvSpPr/>
            <p:nvPr/>
          </p:nvSpPr>
          <p:spPr>
            <a:xfrm>
              <a:off x="938650" y="1895750"/>
              <a:ext cx="70300" cy="30650"/>
            </a:xfrm>
            <a:custGeom>
              <a:avLst/>
              <a:gdLst/>
              <a:ahLst/>
              <a:cxnLst/>
              <a:rect l="l" t="t" r="r" b="b"/>
              <a:pathLst>
                <a:path w="2812" h="1226" extrusionOk="0">
                  <a:moveTo>
                    <a:pt x="710" y="0"/>
                  </a:moveTo>
                  <a:cubicBezTo>
                    <a:pt x="470" y="0"/>
                    <a:pt x="231" y="31"/>
                    <a:pt x="1" y="96"/>
                  </a:cubicBezTo>
                  <a:cubicBezTo>
                    <a:pt x="506" y="789"/>
                    <a:pt x="1315" y="1226"/>
                    <a:pt x="1993" y="1226"/>
                  </a:cubicBezTo>
                  <a:cubicBezTo>
                    <a:pt x="2309" y="1226"/>
                    <a:pt x="2596" y="1131"/>
                    <a:pt x="2812" y="924"/>
                  </a:cubicBezTo>
                  <a:cubicBezTo>
                    <a:pt x="2292" y="337"/>
                    <a:pt x="1498" y="0"/>
                    <a:pt x="710"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1" name="Google Shape;2391;p41"/>
            <p:cNvSpPr/>
            <p:nvPr/>
          </p:nvSpPr>
          <p:spPr>
            <a:xfrm>
              <a:off x="970025" y="1983425"/>
              <a:ext cx="65275" cy="23100"/>
            </a:xfrm>
            <a:custGeom>
              <a:avLst/>
              <a:gdLst/>
              <a:ahLst/>
              <a:cxnLst/>
              <a:rect l="l" t="t" r="r" b="b"/>
              <a:pathLst>
                <a:path w="2611" h="924" extrusionOk="0">
                  <a:moveTo>
                    <a:pt x="1170" y="0"/>
                  </a:moveTo>
                  <a:cubicBezTo>
                    <a:pt x="763" y="0"/>
                    <a:pt x="356" y="96"/>
                    <a:pt x="0" y="291"/>
                  </a:cubicBezTo>
                  <a:cubicBezTo>
                    <a:pt x="464" y="699"/>
                    <a:pt x="1072" y="924"/>
                    <a:pt x="1601" y="924"/>
                  </a:cubicBezTo>
                  <a:cubicBezTo>
                    <a:pt x="2031" y="924"/>
                    <a:pt x="2408" y="775"/>
                    <a:pt x="2611" y="454"/>
                  </a:cubicBezTo>
                  <a:cubicBezTo>
                    <a:pt x="2198" y="153"/>
                    <a:pt x="1684" y="0"/>
                    <a:pt x="1170"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2" name="Google Shape;2392;p41"/>
            <p:cNvSpPr/>
            <p:nvPr/>
          </p:nvSpPr>
          <p:spPr>
            <a:xfrm>
              <a:off x="937075" y="1989425"/>
              <a:ext cx="55550" cy="48125"/>
            </a:xfrm>
            <a:custGeom>
              <a:avLst/>
              <a:gdLst/>
              <a:ahLst/>
              <a:cxnLst/>
              <a:rect l="l" t="t" r="r" b="b"/>
              <a:pathLst>
                <a:path w="2222" h="1925" extrusionOk="0">
                  <a:moveTo>
                    <a:pt x="1" y="0"/>
                  </a:moveTo>
                  <a:lnTo>
                    <a:pt x="1" y="0"/>
                  </a:lnTo>
                  <a:cubicBezTo>
                    <a:pt x="229" y="1042"/>
                    <a:pt x="1076" y="1925"/>
                    <a:pt x="1862" y="1925"/>
                  </a:cubicBezTo>
                  <a:cubicBezTo>
                    <a:pt x="1984" y="1925"/>
                    <a:pt x="2105" y="1903"/>
                    <a:pt x="2222" y="1858"/>
                  </a:cubicBezTo>
                  <a:cubicBezTo>
                    <a:pt x="1908" y="891"/>
                    <a:pt x="1017" y="138"/>
                    <a:pt x="1"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3" name="Google Shape;2393;p41"/>
            <p:cNvSpPr/>
            <p:nvPr/>
          </p:nvSpPr>
          <p:spPr>
            <a:xfrm>
              <a:off x="1012700" y="2154750"/>
              <a:ext cx="33575" cy="65275"/>
            </a:xfrm>
            <a:custGeom>
              <a:avLst/>
              <a:gdLst/>
              <a:ahLst/>
              <a:cxnLst/>
              <a:rect l="l" t="t" r="r" b="b"/>
              <a:pathLst>
                <a:path w="1343" h="2611" extrusionOk="0">
                  <a:moveTo>
                    <a:pt x="916" y="1"/>
                  </a:moveTo>
                  <a:lnTo>
                    <a:pt x="916" y="1"/>
                  </a:lnTo>
                  <a:cubicBezTo>
                    <a:pt x="163" y="829"/>
                    <a:pt x="0" y="2134"/>
                    <a:pt x="703" y="2611"/>
                  </a:cubicBezTo>
                  <a:cubicBezTo>
                    <a:pt x="1255" y="1870"/>
                    <a:pt x="1343" y="816"/>
                    <a:pt x="916" y="1"/>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4" name="Google Shape;2394;p41"/>
            <p:cNvSpPr/>
            <p:nvPr/>
          </p:nvSpPr>
          <p:spPr>
            <a:xfrm>
              <a:off x="877175" y="1914450"/>
              <a:ext cx="58050" cy="70300"/>
            </a:xfrm>
            <a:custGeom>
              <a:avLst/>
              <a:gdLst/>
              <a:ahLst/>
              <a:cxnLst/>
              <a:rect l="l" t="t" r="r" b="b"/>
              <a:pathLst>
                <a:path w="2322" h="2812" extrusionOk="0">
                  <a:moveTo>
                    <a:pt x="2322" y="0"/>
                  </a:moveTo>
                  <a:lnTo>
                    <a:pt x="2322" y="0"/>
                  </a:lnTo>
                  <a:cubicBezTo>
                    <a:pt x="966" y="477"/>
                    <a:pt x="0" y="1857"/>
                    <a:pt x="502" y="2811"/>
                  </a:cubicBezTo>
                  <a:cubicBezTo>
                    <a:pt x="1569" y="2322"/>
                    <a:pt x="2309" y="1180"/>
                    <a:pt x="2322"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5" name="Google Shape;2395;p41"/>
            <p:cNvSpPr/>
            <p:nvPr/>
          </p:nvSpPr>
          <p:spPr>
            <a:xfrm>
              <a:off x="1013325" y="2035925"/>
              <a:ext cx="51150" cy="18000"/>
            </a:xfrm>
            <a:custGeom>
              <a:avLst/>
              <a:gdLst/>
              <a:ahLst/>
              <a:cxnLst/>
              <a:rect l="l" t="t" r="r" b="b"/>
              <a:pathLst>
                <a:path w="2046" h="720" extrusionOk="0">
                  <a:moveTo>
                    <a:pt x="911" y="0"/>
                  </a:moveTo>
                  <a:cubicBezTo>
                    <a:pt x="594" y="0"/>
                    <a:pt x="277" y="74"/>
                    <a:pt x="0" y="224"/>
                  </a:cubicBezTo>
                  <a:cubicBezTo>
                    <a:pt x="360" y="542"/>
                    <a:pt x="835" y="719"/>
                    <a:pt x="1249" y="719"/>
                  </a:cubicBezTo>
                  <a:cubicBezTo>
                    <a:pt x="1586" y="719"/>
                    <a:pt x="1883" y="602"/>
                    <a:pt x="2046" y="349"/>
                  </a:cubicBezTo>
                  <a:cubicBezTo>
                    <a:pt x="1716" y="118"/>
                    <a:pt x="1313" y="0"/>
                    <a:pt x="911"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6" name="Google Shape;2396;p41"/>
            <p:cNvSpPr/>
            <p:nvPr/>
          </p:nvSpPr>
          <p:spPr>
            <a:xfrm>
              <a:off x="1055975" y="2178650"/>
              <a:ext cx="51175" cy="17875"/>
            </a:xfrm>
            <a:custGeom>
              <a:avLst/>
              <a:gdLst/>
              <a:ahLst/>
              <a:cxnLst/>
              <a:rect l="l" t="t" r="r" b="b"/>
              <a:pathLst>
                <a:path w="2047" h="715" extrusionOk="0">
                  <a:moveTo>
                    <a:pt x="912" y="1"/>
                  </a:moveTo>
                  <a:cubicBezTo>
                    <a:pt x="594" y="1"/>
                    <a:pt x="278" y="75"/>
                    <a:pt x="1" y="224"/>
                  </a:cubicBezTo>
                  <a:cubicBezTo>
                    <a:pt x="360" y="541"/>
                    <a:pt x="832" y="715"/>
                    <a:pt x="1245" y="715"/>
                  </a:cubicBezTo>
                  <a:cubicBezTo>
                    <a:pt x="1584" y="715"/>
                    <a:pt x="1882" y="598"/>
                    <a:pt x="2046" y="350"/>
                  </a:cubicBezTo>
                  <a:cubicBezTo>
                    <a:pt x="1717" y="119"/>
                    <a:pt x="1314" y="1"/>
                    <a:pt x="912" y="1"/>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7" name="Google Shape;2397;p41"/>
            <p:cNvSpPr/>
            <p:nvPr/>
          </p:nvSpPr>
          <p:spPr>
            <a:xfrm>
              <a:off x="989800" y="2116175"/>
              <a:ext cx="42375" cy="30675"/>
            </a:xfrm>
            <a:custGeom>
              <a:avLst/>
              <a:gdLst/>
              <a:ahLst/>
              <a:cxnLst/>
              <a:rect l="l" t="t" r="r" b="b"/>
              <a:pathLst>
                <a:path w="1695" h="1227" extrusionOk="0">
                  <a:moveTo>
                    <a:pt x="0" y="0"/>
                  </a:moveTo>
                  <a:cubicBezTo>
                    <a:pt x="229" y="687"/>
                    <a:pt x="837" y="1227"/>
                    <a:pt x="1375" y="1227"/>
                  </a:cubicBezTo>
                  <a:cubicBezTo>
                    <a:pt x="1486" y="1227"/>
                    <a:pt x="1593" y="1204"/>
                    <a:pt x="1694" y="1155"/>
                  </a:cubicBezTo>
                  <a:cubicBezTo>
                    <a:pt x="1406" y="490"/>
                    <a:pt x="728" y="25"/>
                    <a:pt x="0"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8" name="Google Shape;2398;p41"/>
            <p:cNvSpPr/>
            <p:nvPr/>
          </p:nvSpPr>
          <p:spPr>
            <a:xfrm>
              <a:off x="929875" y="2054675"/>
              <a:ext cx="36725" cy="43425"/>
            </a:xfrm>
            <a:custGeom>
              <a:avLst/>
              <a:gdLst/>
              <a:ahLst/>
              <a:cxnLst/>
              <a:rect l="l" t="t" r="r" b="b"/>
              <a:pathLst>
                <a:path w="1469" h="1737" extrusionOk="0">
                  <a:moveTo>
                    <a:pt x="0" y="1"/>
                  </a:moveTo>
                  <a:lnTo>
                    <a:pt x="0" y="1"/>
                  </a:lnTo>
                  <a:cubicBezTo>
                    <a:pt x="47" y="895"/>
                    <a:pt x="653" y="1736"/>
                    <a:pt x="1310" y="1736"/>
                  </a:cubicBezTo>
                  <a:cubicBezTo>
                    <a:pt x="1363" y="1736"/>
                    <a:pt x="1416" y="1731"/>
                    <a:pt x="1468" y="1720"/>
                  </a:cubicBezTo>
                  <a:cubicBezTo>
                    <a:pt x="1356" y="942"/>
                    <a:pt x="766" y="239"/>
                    <a:pt x="0" y="1"/>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9" name="Google Shape;2399;p41"/>
            <p:cNvSpPr/>
            <p:nvPr/>
          </p:nvSpPr>
          <p:spPr>
            <a:xfrm>
              <a:off x="918000" y="2108625"/>
              <a:ext cx="26325" cy="38650"/>
            </a:xfrm>
            <a:custGeom>
              <a:avLst/>
              <a:gdLst/>
              <a:ahLst/>
              <a:cxnLst/>
              <a:rect l="l" t="t" r="r" b="b"/>
              <a:pathLst>
                <a:path w="1053" h="1546" extrusionOk="0">
                  <a:moveTo>
                    <a:pt x="74" y="1"/>
                  </a:moveTo>
                  <a:lnTo>
                    <a:pt x="74" y="1"/>
                  </a:lnTo>
                  <a:cubicBezTo>
                    <a:pt x="0" y="761"/>
                    <a:pt x="442" y="1546"/>
                    <a:pt x="1013" y="1546"/>
                  </a:cubicBezTo>
                  <a:cubicBezTo>
                    <a:pt x="1026" y="1546"/>
                    <a:pt x="1039" y="1545"/>
                    <a:pt x="1052" y="1544"/>
                  </a:cubicBezTo>
                  <a:cubicBezTo>
                    <a:pt x="1052" y="904"/>
                    <a:pt x="663" y="277"/>
                    <a:pt x="74" y="1"/>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0" name="Google Shape;2400;p41"/>
            <p:cNvSpPr/>
            <p:nvPr/>
          </p:nvSpPr>
          <p:spPr>
            <a:xfrm>
              <a:off x="1016450" y="2056250"/>
              <a:ext cx="28575" cy="47400"/>
            </a:xfrm>
            <a:custGeom>
              <a:avLst/>
              <a:gdLst/>
              <a:ahLst/>
              <a:cxnLst/>
              <a:rect l="l" t="t" r="r" b="b"/>
              <a:pathLst>
                <a:path w="1143" h="1896" extrusionOk="0">
                  <a:moveTo>
                    <a:pt x="239" y="0"/>
                  </a:moveTo>
                  <a:lnTo>
                    <a:pt x="239" y="0"/>
                  </a:lnTo>
                  <a:cubicBezTo>
                    <a:pt x="1" y="841"/>
                    <a:pt x="365" y="1807"/>
                    <a:pt x="1017" y="1895"/>
                  </a:cubicBezTo>
                  <a:cubicBezTo>
                    <a:pt x="1143" y="1180"/>
                    <a:pt x="816" y="414"/>
                    <a:pt x="239"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1" name="Google Shape;2401;p41"/>
            <p:cNvSpPr/>
            <p:nvPr/>
          </p:nvSpPr>
          <p:spPr>
            <a:xfrm>
              <a:off x="1047525" y="2202450"/>
              <a:ext cx="25750" cy="51150"/>
            </a:xfrm>
            <a:custGeom>
              <a:avLst/>
              <a:gdLst/>
              <a:ahLst/>
              <a:cxnLst/>
              <a:rect l="l" t="t" r="r" b="b"/>
              <a:pathLst>
                <a:path w="1030" h="2046" extrusionOk="0">
                  <a:moveTo>
                    <a:pt x="690" y="0"/>
                  </a:moveTo>
                  <a:lnTo>
                    <a:pt x="690" y="0"/>
                  </a:lnTo>
                  <a:cubicBezTo>
                    <a:pt x="113" y="653"/>
                    <a:pt x="0" y="1682"/>
                    <a:pt x="552" y="2046"/>
                  </a:cubicBezTo>
                  <a:cubicBezTo>
                    <a:pt x="979" y="1456"/>
                    <a:pt x="1029" y="628"/>
                    <a:pt x="690"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2" name="Google Shape;2402;p41"/>
            <p:cNvSpPr/>
            <p:nvPr/>
          </p:nvSpPr>
          <p:spPr>
            <a:xfrm>
              <a:off x="1137875" y="2025175"/>
              <a:ext cx="86600" cy="105400"/>
            </a:xfrm>
            <a:custGeom>
              <a:avLst/>
              <a:gdLst/>
              <a:ahLst/>
              <a:cxnLst/>
              <a:rect l="l" t="t" r="r" b="b"/>
              <a:pathLst>
                <a:path w="3464" h="4216" extrusionOk="0">
                  <a:moveTo>
                    <a:pt x="803" y="1"/>
                  </a:moveTo>
                  <a:lnTo>
                    <a:pt x="364" y="290"/>
                  </a:lnTo>
                  <a:cubicBezTo>
                    <a:pt x="113" y="679"/>
                    <a:pt x="0" y="1130"/>
                    <a:pt x="88" y="1595"/>
                  </a:cubicBezTo>
                  <a:cubicBezTo>
                    <a:pt x="201" y="2310"/>
                    <a:pt x="565" y="3151"/>
                    <a:pt x="1067" y="3690"/>
                  </a:cubicBezTo>
                  <a:cubicBezTo>
                    <a:pt x="1371" y="4018"/>
                    <a:pt x="1867" y="4216"/>
                    <a:pt x="2325" y="4216"/>
                  </a:cubicBezTo>
                  <a:cubicBezTo>
                    <a:pt x="2886" y="4216"/>
                    <a:pt x="3391" y="3919"/>
                    <a:pt x="3426" y="3201"/>
                  </a:cubicBezTo>
                  <a:cubicBezTo>
                    <a:pt x="3464" y="2523"/>
                    <a:pt x="3049" y="1896"/>
                    <a:pt x="2660" y="1369"/>
                  </a:cubicBezTo>
                  <a:cubicBezTo>
                    <a:pt x="2196" y="729"/>
                    <a:pt x="1631" y="101"/>
                    <a:pt x="803" y="1"/>
                  </a:cubicBezTo>
                  <a:close/>
                </a:path>
              </a:pathLst>
            </a:custGeom>
            <a:solidFill>
              <a:srgbClr val="E740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3" name="Google Shape;2403;p41"/>
            <p:cNvSpPr/>
            <p:nvPr/>
          </p:nvSpPr>
          <p:spPr>
            <a:xfrm>
              <a:off x="1137550" y="2021525"/>
              <a:ext cx="38300" cy="32325"/>
            </a:xfrm>
            <a:custGeom>
              <a:avLst/>
              <a:gdLst/>
              <a:ahLst/>
              <a:cxnLst/>
              <a:rect l="l" t="t" r="r" b="b"/>
              <a:pathLst>
                <a:path w="1532" h="1293" extrusionOk="0">
                  <a:moveTo>
                    <a:pt x="802" y="1"/>
                  </a:moveTo>
                  <a:cubicBezTo>
                    <a:pt x="719" y="1"/>
                    <a:pt x="628" y="22"/>
                    <a:pt x="528" y="72"/>
                  </a:cubicBezTo>
                  <a:cubicBezTo>
                    <a:pt x="452" y="97"/>
                    <a:pt x="377" y="147"/>
                    <a:pt x="314" y="210"/>
                  </a:cubicBezTo>
                  <a:cubicBezTo>
                    <a:pt x="214" y="323"/>
                    <a:pt x="164" y="461"/>
                    <a:pt x="101" y="599"/>
                  </a:cubicBezTo>
                  <a:cubicBezTo>
                    <a:pt x="51" y="737"/>
                    <a:pt x="1" y="887"/>
                    <a:pt x="1" y="1038"/>
                  </a:cubicBezTo>
                  <a:cubicBezTo>
                    <a:pt x="1" y="1138"/>
                    <a:pt x="38" y="1264"/>
                    <a:pt x="139" y="1289"/>
                  </a:cubicBezTo>
                  <a:cubicBezTo>
                    <a:pt x="149" y="1292"/>
                    <a:pt x="160" y="1293"/>
                    <a:pt x="170" y="1293"/>
                  </a:cubicBezTo>
                  <a:cubicBezTo>
                    <a:pt x="257" y="1293"/>
                    <a:pt x="332" y="1203"/>
                    <a:pt x="377" y="1113"/>
                  </a:cubicBezTo>
                  <a:cubicBezTo>
                    <a:pt x="477" y="950"/>
                    <a:pt x="528" y="749"/>
                    <a:pt x="540" y="561"/>
                  </a:cubicBezTo>
                  <a:cubicBezTo>
                    <a:pt x="615" y="724"/>
                    <a:pt x="754" y="875"/>
                    <a:pt x="917" y="963"/>
                  </a:cubicBezTo>
                  <a:cubicBezTo>
                    <a:pt x="944" y="981"/>
                    <a:pt x="972" y="993"/>
                    <a:pt x="999" y="993"/>
                  </a:cubicBezTo>
                  <a:cubicBezTo>
                    <a:pt x="1009" y="993"/>
                    <a:pt x="1019" y="991"/>
                    <a:pt x="1030" y="988"/>
                  </a:cubicBezTo>
                  <a:cubicBezTo>
                    <a:pt x="1080" y="975"/>
                    <a:pt x="1105" y="912"/>
                    <a:pt x="1105" y="850"/>
                  </a:cubicBezTo>
                  <a:cubicBezTo>
                    <a:pt x="1092" y="800"/>
                    <a:pt x="1055" y="749"/>
                    <a:pt x="1030" y="712"/>
                  </a:cubicBezTo>
                  <a:cubicBezTo>
                    <a:pt x="967" y="624"/>
                    <a:pt x="904" y="536"/>
                    <a:pt x="841" y="448"/>
                  </a:cubicBezTo>
                  <a:lnTo>
                    <a:pt x="841" y="448"/>
                  </a:lnTo>
                  <a:cubicBezTo>
                    <a:pt x="967" y="498"/>
                    <a:pt x="1080" y="561"/>
                    <a:pt x="1205" y="611"/>
                  </a:cubicBezTo>
                  <a:cubicBezTo>
                    <a:pt x="1268" y="636"/>
                    <a:pt x="1331" y="661"/>
                    <a:pt x="1393" y="661"/>
                  </a:cubicBezTo>
                  <a:cubicBezTo>
                    <a:pt x="1456" y="649"/>
                    <a:pt x="1519" y="611"/>
                    <a:pt x="1519" y="536"/>
                  </a:cubicBezTo>
                  <a:cubicBezTo>
                    <a:pt x="1532" y="486"/>
                    <a:pt x="1494" y="436"/>
                    <a:pt x="1444" y="398"/>
                  </a:cubicBezTo>
                  <a:cubicBezTo>
                    <a:pt x="1271" y="225"/>
                    <a:pt x="1076" y="1"/>
                    <a:pt x="802" y="1"/>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4" name="Google Shape;2404;p41"/>
            <p:cNvSpPr/>
            <p:nvPr/>
          </p:nvSpPr>
          <p:spPr>
            <a:xfrm>
              <a:off x="951050" y="1576750"/>
              <a:ext cx="202950" cy="459725"/>
            </a:xfrm>
            <a:custGeom>
              <a:avLst/>
              <a:gdLst/>
              <a:ahLst/>
              <a:cxnLst/>
              <a:rect l="l" t="t" r="r" b="b"/>
              <a:pathLst>
                <a:path w="8118" h="18389" extrusionOk="0">
                  <a:moveTo>
                    <a:pt x="69" y="1"/>
                  </a:moveTo>
                  <a:cubicBezTo>
                    <a:pt x="33" y="1"/>
                    <a:pt x="0" y="26"/>
                    <a:pt x="7" y="81"/>
                  </a:cubicBezTo>
                  <a:cubicBezTo>
                    <a:pt x="195" y="3369"/>
                    <a:pt x="1211" y="6644"/>
                    <a:pt x="2529" y="9643"/>
                  </a:cubicBezTo>
                  <a:cubicBezTo>
                    <a:pt x="3922" y="12793"/>
                    <a:pt x="5766" y="15780"/>
                    <a:pt x="8038" y="18377"/>
                  </a:cubicBezTo>
                  <a:cubicBezTo>
                    <a:pt x="8046" y="18385"/>
                    <a:pt x="8055" y="18389"/>
                    <a:pt x="8063" y="18389"/>
                  </a:cubicBezTo>
                  <a:cubicBezTo>
                    <a:pt x="8093" y="18389"/>
                    <a:pt x="8117" y="18344"/>
                    <a:pt x="8088" y="18314"/>
                  </a:cubicBezTo>
                  <a:cubicBezTo>
                    <a:pt x="6005" y="15642"/>
                    <a:pt x="4160" y="12806"/>
                    <a:pt x="2780" y="9706"/>
                  </a:cubicBezTo>
                  <a:cubicBezTo>
                    <a:pt x="1412" y="6619"/>
                    <a:pt x="596" y="3419"/>
                    <a:pt x="157" y="81"/>
                  </a:cubicBezTo>
                  <a:cubicBezTo>
                    <a:pt x="151" y="29"/>
                    <a:pt x="108" y="1"/>
                    <a:pt x="69" y="1"/>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5" name="Google Shape;2405;p41"/>
            <p:cNvSpPr/>
            <p:nvPr/>
          </p:nvSpPr>
          <p:spPr>
            <a:xfrm>
              <a:off x="1104300" y="1991625"/>
              <a:ext cx="25425" cy="52400"/>
            </a:xfrm>
            <a:custGeom>
              <a:avLst/>
              <a:gdLst/>
              <a:ahLst/>
              <a:cxnLst/>
              <a:rect l="l" t="t" r="r" b="b"/>
              <a:pathLst>
                <a:path w="1017" h="2096" extrusionOk="0">
                  <a:moveTo>
                    <a:pt x="678" y="0"/>
                  </a:moveTo>
                  <a:cubicBezTo>
                    <a:pt x="101" y="678"/>
                    <a:pt x="0" y="1719"/>
                    <a:pt x="553" y="2096"/>
                  </a:cubicBezTo>
                  <a:cubicBezTo>
                    <a:pt x="979" y="1494"/>
                    <a:pt x="1017" y="653"/>
                    <a:pt x="678"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6" name="Google Shape;2406;p41"/>
            <p:cNvSpPr/>
            <p:nvPr/>
          </p:nvSpPr>
          <p:spPr>
            <a:xfrm>
              <a:off x="1062875" y="1946125"/>
              <a:ext cx="32350" cy="65900"/>
            </a:xfrm>
            <a:custGeom>
              <a:avLst/>
              <a:gdLst/>
              <a:ahLst/>
              <a:cxnLst/>
              <a:rect l="l" t="t" r="r" b="b"/>
              <a:pathLst>
                <a:path w="1294" h="2636" extrusionOk="0">
                  <a:moveTo>
                    <a:pt x="854" y="1"/>
                  </a:moveTo>
                  <a:cubicBezTo>
                    <a:pt x="126" y="841"/>
                    <a:pt x="1" y="2172"/>
                    <a:pt x="704" y="2636"/>
                  </a:cubicBezTo>
                  <a:cubicBezTo>
                    <a:pt x="1231" y="1883"/>
                    <a:pt x="1293" y="816"/>
                    <a:pt x="854" y="1"/>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7" name="Google Shape;2407;p41"/>
            <p:cNvSpPr/>
            <p:nvPr/>
          </p:nvSpPr>
          <p:spPr>
            <a:xfrm>
              <a:off x="1012375" y="1866750"/>
              <a:ext cx="42700" cy="87250"/>
            </a:xfrm>
            <a:custGeom>
              <a:avLst/>
              <a:gdLst/>
              <a:ahLst/>
              <a:cxnLst/>
              <a:rect l="l" t="t" r="r" b="b"/>
              <a:pathLst>
                <a:path w="1708" h="3490" extrusionOk="0">
                  <a:moveTo>
                    <a:pt x="1130" y="1"/>
                  </a:moveTo>
                  <a:cubicBezTo>
                    <a:pt x="176" y="1118"/>
                    <a:pt x="1" y="2875"/>
                    <a:pt x="929" y="3489"/>
                  </a:cubicBezTo>
                  <a:cubicBezTo>
                    <a:pt x="1632" y="2498"/>
                    <a:pt x="1707" y="1080"/>
                    <a:pt x="1130" y="1"/>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8" name="Google Shape;2408;p41"/>
            <p:cNvSpPr/>
            <p:nvPr/>
          </p:nvSpPr>
          <p:spPr>
            <a:xfrm>
              <a:off x="970350" y="1794300"/>
              <a:ext cx="49575" cy="94750"/>
            </a:xfrm>
            <a:custGeom>
              <a:avLst/>
              <a:gdLst/>
              <a:ahLst/>
              <a:cxnLst/>
              <a:rect l="l" t="t" r="r" b="b"/>
              <a:pathLst>
                <a:path w="1983" h="3790" extrusionOk="0">
                  <a:moveTo>
                    <a:pt x="1418" y="0"/>
                  </a:moveTo>
                  <a:lnTo>
                    <a:pt x="1418" y="0"/>
                  </a:lnTo>
                  <a:cubicBezTo>
                    <a:pt x="289" y="1155"/>
                    <a:pt x="0" y="3062"/>
                    <a:pt x="966" y="3790"/>
                  </a:cubicBezTo>
                  <a:cubicBezTo>
                    <a:pt x="1795" y="2748"/>
                    <a:pt x="1983" y="1217"/>
                    <a:pt x="1418"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9" name="Google Shape;2409;p41"/>
            <p:cNvSpPr/>
            <p:nvPr/>
          </p:nvSpPr>
          <p:spPr>
            <a:xfrm>
              <a:off x="925150" y="1693900"/>
              <a:ext cx="62775" cy="113600"/>
            </a:xfrm>
            <a:custGeom>
              <a:avLst/>
              <a:gdLst/>
              <a:ahLst/>
              <a:cxnLst/>
              <a:rect l="l" t="t" r="r" b="b"/>
              <a:pathLst>
                <a:path w="2511" h="4544" extrusionOk="0">
                  <a:moveTo>
                    <a:pt x="1908" y="0"/>
                  </a:moveTo>
                  <a:lnTo>
                    <a:pt x="1908" y="0"/>
                  </a:lnTo>
                  <a:cubicBezTo>
                    <a:pt x="478" y="1318"/>
                    <a:pt x="1" y="3602"/>
                    <a:pt x="1130" y="4543"/>
                  </a:cubicBezTo>
                  <a:cubicBezTo>
                    <a:pt x="2197" y="3351"/>
                    <a:pt x="2511" y="1506"/>
                    <a:pt x="1908"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0" name="Google Shape;2410;p41"/>
            <p:cNvSpPr/>
            <p:nvPr/>
          </p:nvSpPr>
          <p:spPr>
            <a:xfrm>
              <a:off x="959350" y="1620175"/>
              <a:ext cx="81925" cy="81275"/>
            </a:xfrm>
            <a:custGeom>
              <a:avLst/>
              <a:gdLst/>
              <a:ahLst/>
              <a:cxnLst/>
              <a:rect l="l" t="t" r="r" b="b"/>
              <a:pathLst>
                <a:path w="3277" h="3251" extrusionOk="0">
                  <a:moveTo>
                    <a:pt x="1" y="0"/>
                  </a:moveTo>
                  <a:lnTo>
                    <a:pt x="1" y="0"/>
                  </a:lnTo>
                  <a:cubicBezTo>
                    <a:pt x="26" y="1494"/>
                    <a:pt x="1344" y="3000"/>
                    <a:pt x="3276" y="3251"/>
                  </a:cubicBezTo>
                  <a:cubicBezTo>
                    <a:pt x="2887" y="1669"/>
                    <a:pt x="1569" y="352"/>
                    <a:pt x="1"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1" name="Google Shape;2411;p41"/>
            <p:cNvSpPr/>
            <p:nvPr/>
          </p:nvSpPr>
          <p:spPr>
            <a:xfrm>
              <a:off x="992300" y="1757575"/>
              <a:ext cx="83150" cy="61225"/>
            </a:xfrm>
            <a:custGeom>
              <a:avLst/>
              <a:gdLst/>
              <a:ahLst/>
              <a:cxnLst/>
              <a:rect l="l" t="t" r="r" b="b"/>
              <a:pathLst>
                <a:path w="3326" h="2449" extrusionOk="0">
                  <a:moveTo>
                    <a:pt x="0" y="1"/>
                  </a:moveTo>
                  <a:lnTo>
                    <a:pt x="0" y="1"/>
                  </a:lnTo>
                  <a:cubicBezTo>
                    <a:pt x="210" y="1298"/>
                    <a:pt x="1539" y="2449"/>
                    <a:pt x="3244" y="2449"/>
                  </a:cubicBezTo>
                  <a:cubicBezTo>
                    <a:pt x="3271" y="2449"/>
                    <a:pt x="3298" y="2448"/>
                    <a:pt x="3326" y="2448"/>
                  </a:cubicBezTo>
                  <a:cubicBezTo>
                    <a:pt x="2786" y="1105"/>
                    <a:pt x="1431" y="114"/>
                    <a:pt x="0" y="1"/>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2" name="Google Shape;2412;p41"/>
            <p:cNvSpPr/>
            <p:nvPr/>
          </p:nvSpPr>
          <p:spPr>
            <a:xfrm>
              <a:off x="1031825" y="1847200"/>
              <a:ext cx="86625" cy="39050"/>
            </a:xfrm>
            <a:custGeom>
              <a:avLst/>
              <a:gdLst/>
              <a:ahLst/>
              <a:cxnLst/>
              <a:rect l="l" t="t" r="r" b="b"/>
              <a:pathLst>
                <a:path w="3465" h="1562" extrusionOk="0">
                  <a:moveTo>
                    <a:pt x="589" y="1"/>
                  </a:moveTo>
                  <a:cubicBezTo>
                    <a:pt x="392" y="1"/>
                    <a:pt x="195" y="19"/>
                    <a:pt x="1" y="55"/>
                  </a:cubicBezTo>
                  <a:cubicBezTo>
                    <a:pt x="381" y="936"/>
                    <a:pt x="1393" y="1562"/>
                    <a:pt x="2558" y="1562"/>
                  </a:cubicBezTo>
                  <a:cubicBezTo>
                    <a:pt x="2853" y="1562"/>
                    <a:pt x="3157" y="1522"/>
                    <a:pt x="3464" y="1435"/>
                  </a:cubicBezTo>
                  <a:cubicBezTo>
                    <a:pt x="2794" y="543"/>
                    <a:pt x="1684" y="1"/>
                    <a:pt x="589" y="1"/>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3" name="Google Shape;2413;p41"/>
            <p:cNvSpPr/>
            <p:nvPr/>
          </p:nvSpPr>
          <p:spPr>
            <a:xfrm>
              <a:off x="1072300" y="1921650"/>
              <a:ext cx="69675" cy="31375"/>
            </a:xfrm>
            <a:custGeom>
              <a:avLst/>
              <a:gdLst/>
              <a:ahLst/>
              <a:cxnLst/>
              <a:rect l="l" t="t" r="r" b="b"/>
              <a:pathLst>
                <a:path w="2787" h="1255" extrusionOk="0">
                  <a:moveTo>
                    <a:pt x="457" y="0"/>
                  </a:moveTo>
                  <a:cubicBezTo>
                    <a:pt x="304" y="0"/>
                    <a:pt x="151" y="13"/>
                    <a:pt x="0" y="39"/>
                  </a:cubicBezTo>
                  <a:cubicBezTo>
                    <a:pt x="311" y="751"/>
                    <a:pt x="1128" y="1255"/>
                    <a:pt x="2065" y="1255"/>
                  </a:cubicBezTo>
                  <a:cubicBezTo>
                    <a:pt x="2300" y="1255"/>
                    <a:pt x="2542" y="1223"/>
                    <a:pt x="2786" y="1155"/>
                  </a:cubicBezTo>
                  <a:cubicBezTo>
                    <a:pt x="2251" y="427"/>
                    <a:pt x="1349" y="0"/>
                    <a:pt x="457"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4" name="Google Shape;2414;p41"/>
            <p:cNvSpPr/>
            <p:nvPr/>
          </p:nvSpPr>
          <p:spPr>
            <a:xfrm>
              <a:off x="1107750" y="1974025"/>
              <a:ext cx="68725" cy="24175"/>
            </a:xfrm>
            <a:custGeom>
              <a:avLst/>
              <a:gdLst/>
              <a:ahLst/>
              <a:cxnLst/>
              <a:rect l="l" t="t" r="r" b="b"/>
              <a:pathLst>
                <a:path w="2749" h="967" extrusionOk="0">
                  <a:moveTo>
                    <a:pt x="908" y="0"/>
                  </a:moveTo>
                  <a:cubicBezTo>
                    <a:pt x="599" y="0"/>
                    <a:pt x="290" y="54"/>
                    <a:pt x="0" y="165"/>
                  </a:cubicBezTo>
                  <a:cubicBezTo>
                    <a:pt x="339" y="661"/>
                    <a:pt x="967" y="966"/>
                    <a:pt x="1657" y="966"/>
                  </a:cubicBezTo>
                  <a:cubicBezTo>
                    <a:pt x="2015" y="966"/>
                    <a:pt x="2389" y="884"/>
                    <a:pt x="2749" y="704"/>
                  </a:cubicBezTo>
                  <a:cubicBezTo>
                    <a:pt x="2251" y="250"/>
                    <a:pt x="1577" y="0"/>
                    <a:pt x="908"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5" name="Google Shape;2415;p41"/>
            <p:cNvSpPr/>
            <p:nvPr/>
          </p:nvSpPr>
          <p:spPr>
            <a:xfrm>
              <a:off x="953075" y="2105825"/>
              <a:ext cx="35800" cy="43000"/>
            </a:xfrm>
            <a:custGeom>
              <a:avLst/>
              <a:gdLst/>
              <a:ahLst/>
              <a:cxnLst/>
              <a:rect l="l" t="t" r="r" b="b"/>
              <a:pathLst>
                <a:path w="1432" h="1720" extrusionOk="0">
                  <a:moveTo>
                    <a:pt x="1431" y="0"/>
                  </a:moveTo>
                  <a:cubicBezTo>
                    <a:pt x="603" y="289"/>
                    <a:pt x="1" y="1129"/>
                    <a:pt x="302" y="1719"/>
                  </a:cubicBezTo>
                  <a:cubicBezTo>
                    <a:pt x="967" y="1418"/>
                    <a:pt x="1419" y="728"/>
                    <a:pt x="1431"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6" name="Google Shape;2416;p41"/>
            <p:cNvSpPr/>
            <p:nvPr/>
          </p:nvSpPr>
          <p:spPr>
            <a:xfrm>
              <a:off x="881550" y="2088550"/>
              <a:ext cx="42700" cy="31725"/>
            </a:xfrm>
            <a:custGeom>
              <a:avLst/>
              <a:gdLst/>
              <a:ahLst/>
              <a:cxnLst/>
              <a:rect l="l" t="t" r="r" b="b"/>
              <a:pathLst>
                <a:path w="1708" h="1269" extrusionOk="0">
                  <a:moveTo>
                    <a:pt x="1707" y="1"/>
                  </a:moveTo>
                  <a:lnTo>
                    <a:pt x="1707" y="1"/>
                  </a:lnTo>
                  <a:cubicBezTo>
                    <a:pt x="829" y="13"/>
                    <a:pt x="1" y="628"/>
                    <a:pt x="101" y="1268"/>
                  </a:cubicBezTo>
                  <a:cubicBezTo>
                    <a:pt x="816" y="1193"/>
                    <a:pt x="1469" y="678"/>
                    <a:pt x="1707" y="1"/>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7" name="Google Shape;2417;p41"/>
            <p:cNvSpPr/>
            <p:nvPr/>
          </p:nvSpPr>
          <p:spPr>
            <a:xfrm>
              <a:off x="878775" y="2022025"/>
              <a:ext cx="54575" cy="38950"/>
            </a:xfrm>
            <a:custGeom>
              <a:avLst/>
              <a:gdLst/>
              <a:ahLst/>
              <a:cxnLst/>
              <a:rect l="l" t="t" r="r" b="b"/>
              <a:pathLst>
                <a:path w="2183" h="1558" extrusionOk="0">
                  <a:moveTo>
                    <a:pt x="2128" y="1"/>
                  </a:moveTo>
                  <a:cubicBezTo>
                    <a:pt x="1043" y="1"/>
                    <a:pt x="1" y="743"/>
                    <a:pt x="112" y="1558"/>
                  </a:cubicBezTo>
                  <a:cubicBezTo>
                    <a:pt x="1015" y="1482"/>
                    <a:pt x="1856" y="842"/>
                    <a:pt x="2182" y="1"/>
                  </a:cubicBezTo>
                  <a:cubicBezTo>
                    <a:pt x="2164" y="1"/>
                    <a:pt x="2146" y="1"/>
                    <a:pt x="2128" y="1"/>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8" name="Google Shape;2418;p41"/>
            <p:cNvSpPr/>
            <p:nvPr/>
          </p:nvSpPr>
          <p:spPr>
            <a:xfrm>
              <a:off x="960925" y="2168250"/>
              <a:ext cx="35800" cy="43000"/>
            </a:xfrm>
            <a:custGeom>
              <a:avLst/>
              <a:gdLst/>
              <a:ahLst/>
              <a:cxnLst/>
              <a:rect l="l" t="t" r="r" b="b"/>
              <a:pathLst>
                <a:path w="1432" h="1720" extrusionOk="0">
                  <a:moveTo>
                    <a:pt x="1431" y="0"/>
                  </a:moveTo>
                  <a:lnTo>
                    <a:pt x="1431" y="0"/>
                  </a:lnTo>
                  <a:cubicBezTo>
                    <a:pt x="603" y="289"/>
                    <a:pt x="1" y="1130"/>
                    <a:pt x="314" y="1719"/>
                  </a:cubicBezTo>
                  <a:cubicBezTo>
                    <a:pt x="967" y="1418"/>
                    <a:pt x="1419" y="716"/>
                    <a:pt x="1431"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9" name="Google Shape;2419;p41"/>
            <p:cNvSpPr/>
            <p:nvPr/>
          </p:nvSpPr>
          <p:spPr>
            <a:xfrm>
              <a:off x="904100" y="1870400"/>
              <a:ext cx="35525" cy="290525"/>
            </a:xfrm>
            <a:custGeom>
              <a:avLst/>
              <a:gdLst/>
              <a:ahLst/>
              <a:cxnLst/>
              <a:rect l="l" t="t" r="r" b="b"/>
              <a:pathLst>
                <a:path w="1421" h="11621" extrusionOk="0">
                  <a:moveTo>
                    <a:pt x="1161" y="1"/>
                  </a:moveTo>
                  <a:cubicBezTo>
                    <a:pt x="1142" y="1"/>
                    <a:pt x="1126" y="13"/>
                    <a:pt x="1132" y="43"/>
                  </a:cubicBezTo>
                  <a:cubicBezTo>
                    <a:pt x="1245" y="1950"/>
                    <a:pt x="1245" y="3870"/>
                    <a:pt x="1081" y="5765"/>
                  </a:cubicBezTo>
                  <a:cubicBezTo>
                    <a:pt x="906" y="7735"/>
                    <a:pt x="504" y="9630"/>
                    <a:pt x="15" y="11550"/>
                  </a:cubicBezTo>
                  <a:cubicBezTo>
                    <a:pt x="0" y="11594"/>
                    <a:pt x="36" y="11621"/>
                    <a:pt x="74" y="11621"/>
                  </a:cubicBezTo>
                  <a:cubicBezTo>
                    <a:pt x="102" y="11621"/>
                    <a:pt x="130" y="11607"/>
                    <a:pt x="140" y="11575"/>
                  </a:cubicBezTo>
                  <a:cubicBezTo>
                    <a:pt x="805" y="9793"/>
                    <a:pt x="1094" y="7848"/>
                    <a:pt x="1257" y="5954"/>
                  </a:cubicBezTo>
                  <a:cubicBezTo>
                    <a:pt x="1420" y="3983"/>
                    <a:pt x="1408" y="2013"/>
                    <a:pt x="1207" y="43"/>
                  </a:cubicBezTo>
                  <a:cubicBezTo>
                    <a:pt x="1207" y="17"/>
                    <a:pt x="1182" y="1"/>
                    <a:pt x="1161" y="1"/>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0" name="Google Shape;2420;p41"/>
            <p:cNvSpPr/>
            <p:nvPr/>
          </p:nvSpPr>
          <p:spPr>
            <a:xfrm>
              <a:off x="841075" y="1636450"/>
              <a:ext cx="621200" cy="344275"/>
            </a:xfrm>
            <a:custGeom>
              <a:avLst/>
              <a:gdLst/>
              <a:ahLst/>
              <a:cxnLst/>
              <a:rect l="l" t="t" r="r" b="b"/>
              <a:pathLst>
                <a:path w="24848" h="13771" extrusionOk="0">
                  <a:moveTo>
                    <a:pt x="3356" y="0"/>
                  </a:moveTo>
                  <a:cubicBezTo>
                    <a:pt x="2100" y="0"/>
                    <a:pt x="931" y="50"/>
                    <a:pt x="1" y="153"/>
                  </a:cubicBezTo>
                  <a:cubicBezTo>
                    <a:pt x="1055" y="5787"/>
                    <a:pt x="4669" y="9928"/>
                    <a:pt x="9262" y="11999"/>
                  </a:cubicBezTo>
                  <a:cubicBezTo>
                    <a:pt x="12028" y="13242"/>
                    <a:pt x="15134" y="13771"/>
                    <a:pt x="18370" y="13771"/>
                  </a:cubicBezTo>
                  <a:cubicBezTo>
                    <a:pt x="20492" y="13771"/>
                    <a:pt x="22671" y="13543"/>
                    <a:pt x="24848" y="13141"/>
                  </a:cubicBezTo>
                  <a:cubicBezTo>
                    <a:pt x="22275" y="7732"/>
                    <a:pt x="17858" y="3566"/>
                    <a:pt x="12700" y="1144"/>
                  </a:cubicBezTo>
                  <a:cubicBezTo>
                    <a:pt x="11091" y="395"/>
                    <a:pt x="6877" y="0"/>
                    <a:pt x="3356" y="0"/>
                  </a:cubicBezTo>
                  <a:close/>
                </a:path>
              </a:pathLst>
            </a:custGeom>
            <a:solidFill>
              <a:srgbClr val="095E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1" name="Google Shape;2421;p41"/>
            <p:cNvSpPr/>
            <p:nvPr/>
          </p:nvSpPr>
          <p:spPr>
            <a:xfrm>
              <a:off x="838900" y="1637125"/>
              <a:ext cx="624625" cy="331300"/>
            </a:xfrm>
            <a:custGeom>
              <a:avLst/>
              <a:gdLst/>
              <a:ahLst/>
              <a:cxnLst/>
              <a:rect l="l" t="t" r="r" b="b"/>
              <a:pathLst>
                <a:path w="24985" h="13252" extrusionOk="0">
                  <a:moveTo>
                    <a:pt x="188" y="0"/>
                  </a:moveTo>
                  <a:lnTo>
                    <a:pt x="0" y="239"/>
                  </a:lnTo>
                  <a:cubicBezTo>
                    <a:pt x="9387" y="7680"/>
                    <a:pt x="24734" y="13201"/>
                    <a:pt x="24884" y="13252"/>
                  </a:cubicBezTo>
                  <a:lnTo>
                    <a:pt x="24985" y="12976"/>
                  </a:lnTo>
                  <a:cubicBezTo>
                    <a:pt x="24834" y="12913"/>
                    <a:pt x="9525" y="7416"/>
                    <a:pt x="188" y="0"/>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2" name="Google Shape;2422;p41"/>
            <p:cNvSpPr/>
            <p:nvPr/>
          </p:nvSpPr>
          <p:spPr>
            <a:xfrm>
              <a:off x="1372225" y="1917275"/>
              <a:ext cx="68725" cy="16650"/>
            </a:xfrm>
            <a:custGeom>
              <a:avLst/>
              <a:gdLst/>
              <a:ahLst/>
              <a:cxnLst/>
              <a:rect l="l" t="t" r="r" b="b"/>
              <a:pathLst>
                <a:path w="2749" h="666" extrusionOk="0">
                  <a:moveTo>
                    <a:pt x="2598" y="0"/>
                  </a:moveTo>
                  <a:cubicBezTo>
                    <a:pt x="2460" y="25"/>
                    <a:pt x="2322" y="50"/>
                    <a:pt x="2196" y="75"/>
                  </a:cubicBezTo>
                  <a:cubicBezTo>
                    <a:pt x="1431" y="201"/>
                    <a:pt x="816" y="301"/>
                    <a:pt x="0" y="364"/>
                  </a:cubicBezTo>
                  <a:lnTo>
                    <a:pt x="25" y="665"/>
                  </a:lnTo>
                  <a:cubicBezTo>
                    <a:pt x="63" y="653"/>
                    <a:pt x="113" y="653"/>
                    <a:pt x="151" y="653"/>
                  </a:cubicBezTo>
                  <a:cubicBezTo>
                    <a:pt x="151" y="640"/>
                    <a:pt x="138" y="615"/>
                    <a:pt x="138" y="603"/>
                  </a:cubicBezTo>
                  <a:lnTo>
                    <a:pt x="427" y="515"/>
                  </a:lnTo>
                  <a:cubicBezTo>
                    <a:pt x="439" y="552"/>
                    <a:pt x="452" y="590"/>
                    <a:pt x="464" y="615"/>
                  </a:cubicBezTo>
                  <a:cubicBezTo>
                    <a:pt x="1092" y="552"/>
                    <a:pt x="1631" y="464"/>
                    <a:pt x="2246" y="364"/>
                  </a:cubicBezTo>
                  <a:cubicBezTo>
                    <a:pt x="2397" y="339"/>
                    <a:pt x="2573" y="314"/>
                    <a:pt x="2748" y="276"/>
                  </a:cubicBezTo>
                  <a:cubicBezTo>
                    <a:pt x="2698" y="188"/>
                    <a:pt x="2648" y="88"/>
                    <a:pt x="2598" y="0"/>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3" name="Google Shape;2423;p41"/>
            <p:cNvSpPr/>
            <p:nvPr/>
          </p:nvSpPr>
          <p:spPr>
            <a:xfrm>
              <a:off x="1312600" y="1888725"/>
              <a:ext cx="110775" cy="20100"/>
            </a:xfrm>
            <a:custGeom>
              <a:avLst/>
              <a:gdLst/>
              <a:ahLst/>
              <a:cxnLst/>
              <a:rect l="l" t="t" r="r" b="b"/>
              <a:pathLst>
                <a:path w="4431" h="804" extrusionOk="0">
                  <a:moveTo>
                    <a:pt x="4255" y="0"/>
                  </a:moveTo>
                  <a:cubicBezTo>
                    <a:pt x="2649" y="339"/>
                    <a:pt x="1419" y="490"/>
                    <a:pt x="1" y="502"/>
                  </a:cubicBezTo>
                  <a:lnTo>
                    <a:pt x="13" y="803"/>
                  </a:lnTo>
                  <a:lnTo>
                    <a:pt x="76" y="803"/>
                  </a:lnTo>
                  <a:lnTo>
                    <a:pt x="302" y="690"/>
                  </a:lnTo>
                  <a:cubicBezTo>
                    <a:pt x="315" y="728"/>
                    <a:pt x="340" y="766"/>
                    <a:pt x="352" y="803"/>
                  </a:cubicBezTo>
                  <a:cubicBezTo>
                    <a:pt x="1682" y="766"/>
                    <a:pt x="2875" y="603"/>
                    <a:pt x="4431" y="264"/>
                  </a:cubicBezTo>
                  <a:cubicBezTo>
                    <a:pt x="4368" y="176"/>
                    <a:pt x="4318" y="88"/>
                    <a:pt x="4255" y="0"/>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4" name="Google Shape;2424;p41"/>
            <p:cNvSpPr/>
            <p:nvPr/>
          </p:nvSpPr>
          <p:spPr>
            <a:xfrm>
              <a:off x="1262725" y="1885575"/>
              <a:ext cx="975" cy="1925"/>
            </a:xfrm>
            <a:custGeom>
              <a:avLst/>
              <a:gdLst/>
              <a:ahLst/>
              <a:cxnLst/>
              <a:rect l="l" t="t" r="r" b="b"/>
              <a:pathLst>
                <a:path w="39" h="77" extrusionOk="0">
                  <a:moveTo>
                    <a:pt x="1" y="1"/>
                  </a:moveTo>
                  <a:lnTo>
                    <a:pt x="1" y="76"/>
                  </a:lnTo>
                  <a:lnTo>
                    <a:pt x="38" y="76"/>
                  </a:lnTo>
                  <a:cubicBezTo>
                    <a:pt x="26" y="51"/>
                    <a:pt x="13" y="26"/>
                    <a:pt x="1" y="1"/>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5" name="Google Shape;2425;p41"/>
            <p:cNvSpPr/>
            <p:nvPr/>
          </p:nvSpPr>
          <p:spPr>
            <a:xfrm>
              <a:off x="1262425" y="1859550"/>
              <a:ext cx="140875" cy="27625"/>
            </a:xfrm>
            <a:custGeom>
              <a:avLst/>
              <a:gdLst/>
              <a:ahLst/>
              <a:cxnLst/>
              <a:rect l="l" t="t" r="r" b="b"/>
              <a:pathLst>
                <a:path w="5635" h="1105" extrusionOk="0">
                  <a:moveTo>
                    <a:pt x="5434" y="0"/>
                  </a:moveTo>
                  <a:cubicBezTo>
                    <a:pt x="3602" y="502"/>
                    <a:pt x="1782" y="778"/>
                    <a:pt x="0" y="816"/>
                  </a:cubicBezTo>
                  <a:lnTo>
                    <a:pt x="13" y="1017"/>
                  </a:lnTo>
                  <a:lnTo>
                    <a:pt x="276" y="891"/>
                  </a:lnTo>
                  <a:cubicBezTo>
                    <a:pt x="301" y="966"/>
                    <a:pt x="339" y="1029"/>
                    <a:pt x="376" y="1105"/>
                  </a:cubicBezTo>
                  <a:cubicBezTo>
                    <a:pt x="2096" y="1029"/>
                    <a:pt x="3865" y="741"/>
                    <a:pt x="5634" y="264"/>
                  </a:cubicBezTo>
                  <a:cubicBezTo>
                    <a:pt x="5572" y="176"/>
                    <a:pt x="5496" y="88"/>
                    <a:pt x="5434" y="0"/>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6" name="Google Shape;2426;p41"/>
            <p:cNvSpPr/>
            <p:nvPr/>
          </p:nvSpPr>
          <p:spPr>
            <a:xfrm>
              <a:off x="1199350" y="1822200"/>
              <a:ext cx="174150" cy="34225"/>
            </a:xfrm>
            <a:custGeom>
              <a:avLst/>
              <a:gdLst/>
              <a:ahLst/>
              <a:cxnLst/>
              <a:rect l="l" t="t" r="r" b="b"/>
              <a:pathLst>
                <a:path w="6966" h="1369" extrusionOk="0">
                  <a:moveTo>
                    <a:pt x="6752" y="1"/>
                  </a:moveTo>
                  <a:cubicBezTo>
                    <a:pt x="4542" y="705"/>
                    <a:pt x="2355" y="1069"/>
                    <a:pt x="215" y="1069"/>
                  </a:cubicBezTo>
                  <a:cubicBezTo>
                    <a:pt x="143" y="1069"/>
                    <a:pt x="72" y="1068"/>
                    <a:pt x="1" y="1068"/>
                  </a:cubicBezTo>
                  <a:lnTo>
                    <a:pt x="1" y="1206"/>
                  </a:lnTo>
                  <a:lnTo>
                    <a:pt x="201" y="1130"/>
                  </a:lnTo>
                  <a:cubicBezTo>
                    <a:pt x="227" y="1206"/>
                    <a:pt x="264" y="1281"/>
                    <a:pt x="302" y="1369"/>
                  </a:cubicBezTo>
                  <a:cubicBezTo>
                    <a:pt x="2485" y="1356"/>
                    <a:pt x="4719" y="980"/>
                    <a:pt x="6965" y="252"/>
                  </a:cubicBezTo>
                  <a:cubicBezTo>
                    <a:pt x="6890" y="164"/>
                    <a:pt x="6815" y="89"/>
                    <a:pt x="6752" y="1"/>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7" name="Google Shape;2427;p41"/>
            <p:cNvSpPr/>
            <p:nvPr/>
          </p:nvSpPr>
          <p:spPr>
            <a:xfrm>
              <a:off x="1148525" y="1788950"/>
              <a:ext cx="194225" cy="44900"/>
            </a:xfrm>
            <a:custGeom>
              <a:avLst/>
              <a:gdLst/>
              <a:ahLst/>
              <a:cxnLst/>
              <a:rect l="l" t="t" r="r" b="b"/>
              <a:pathLst>
                <a:path w="7769" h="1796" extrusionOk="0">
                  <a:moveTo>
                    <a:pt x="7518" y="1"/>
                  </a:moveTo>
                  <a:cubicBezTo>
                    <a:pt x="4757" y="716"/>
                    <a:pt x="2234" y="1231"/>
                    <a:pt x="1" y="1519"/>
                  </a:cubicBezTo>
                  <a:lnTo>
                    <a:pt x="26" y="1670"/>
                  </a:lnTo>
                  <a:lnTo>
                    <a:pt x="164" y="1632"/>
                  </a:lnTo>
                  <a:cubicBezTo>
                    <a:pt x="189" y="1682"/>
                    <a:pt x="202" y="1732"/>
                    <a:pt x="227" y="1795"/>
                  </a:cubicBezTo>
                  <a:cubicBezTo>
                    <a:pt x="2473" y="1494"/>
                    <a:pt x="4995" y="967"/>
                    <a:pt x="7769" y="252"/>
                  </a:cubicBezTo>
                  <a:cubicBezTo>
                    <a:pt x="7681" y="164"/>
                    <a:pt x="7605" y="76"/>
                    <a:pt x="7518" y="1"/>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8" name="Google Shape;2428;p41"/>
            <p:cNvSpPr/>
            <p:nvPr/>
          </p:nvSpPr>
          <p:spPr>
            <a:xfrm>
              <a:off x="1089550" y="1759475"/>
              <a:ext cx="221825" cy="42675"/>
            </a:xfrm>
            <a:custGeom>
              <a:avLst/>
              <a:gdLst/>
              <a:ahLst/>
              <a:cxnLst/>
              <a:rect l="l" t="t" r="r" b="b"/>
              <a:pathLst>
                <a:path w="8873" h="1707" extrusionOk="0">
                  <a:moveTo>
                    <a:pt x="8597" y="0"/>
                  </a:moveTo>
                  <a:cubicBezTo>
                    <a:pt x="5710" y="753"/>
                    <a:pt x="2824" y="1230"/>
                    <a:pt x="1" y="1406"/>
                  </a:cubicBezTo>
                  <a:lnTo>
                    <a:pt x="13" y="1707"/>
                  </a:lnTo>
                  <a:cubicBezTo>
                    <a:pt x="51" y="1707"/>
                    <a:pt x="76" y="1694"/>
                    <a:pt x="101" y="1694"/>
                  </a:cubicBezTo>
                  <a:cubicBezTo>
                    <a:pt x="101" y="1657"/>
                    <a:pt x="88" y="1631"/>
                    <a:pt x="76" y="1594"/>
                  </a:cubicBezTo>
                  <a:lnTo>
                    <a:pt x="365" y="1519"/>
                  </a:lnTo>
                  <a:cubicBezTo>
                    <a:pt x="377" y="1569"/>
                    <a:pt x="402" y="1619"/>
                    <a:pt x="415" y="1669"/>
                  </a:cubicBezTo>
                  <a:cubicBezTo>
                    <a:pt x="3188" y="1468"/>
                    <a:pt x="6037" y="991"/>
                    <a:pt x="8873" y="239"/>
                  </a:cubicBezTo>
                  <a:cubicBezTo>
                    <a:pt x="8785" y="163"/>
                    <a:pt x="8684" y="88"/>
                    <a:pt x="8597" y="0"/>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9" name="Google Shape;2429;p41"/>
            <p:cNvSpPr/>
            <p:nvPr/>
          </p:nvSpPr>
          <p:spPr>
            <a:xfrm>
              <a:off x="1036225" y="1722125"/>
              <a:ext cx="228400" cy="50850"/>
            </a:xfrm>
            <a:custGeom>
              <a:avLst/>
              <a:gdLst/>
              <a:ahLst/>
              <a:cxnLst/>
              <a:rect l="l" t="t" r="r" b="b"/>
              <a:pathLst>
                <a:path w="9136" h="2034" extrusionOk="0">
                  <a:moveTo>
                    <a:pt x="8810" y="1"/>
                  </a:moveTo>
                  <a:cubicBezTo>
                    <a:pt x="7040" y="390"/>
                    <a:pt x="5183" y="754"/>
                    <a:pt x="3363" y="1093"/>
                  </a:cubicBezTo>
                  <a:cubicBezTo>
                    <a:pt x="2259" y="1306"/>
                    <a:pt x="1105" y="1519"/>
                    <a:pt x="0" y="1745"/>
                  </a:cubicBezTo>
                  <a:lnTo>
                    <a:pt x="50" y="2034"/>
                  </a:lnTo>
                  <a:lnTo>
                    <a:pt x="63" y="2034"/>
                  </a:lnTo>
                  <a:cubicBezTo>
                    <a:pt x="63" y="2021"/>
                    <a:pt x="50" y="1996"/>
                    <a:pt x="50" y="1984"/>
                  </a:cubicBezTo>
                  <a:lnTo>
                    <a:pt x="339" y="1908"/>
                  </a:lnTo>
                  <a:cubicBezTo>
                    <a:pt x="339" y="1933"/>
                    <a:pt x="352" y="1958"/>
                    <a:pt x="364" y="1984"/>
                  </a:cubicBezTo>
                  <a:cubicBezTo>
                    <a:pt x="1368" y="1770"/>
                    <a:pt x="2410" y="1582"/>
                    <a:pt x="3426" y="1381"/>
                  </a:cubicBezTo>
                  <a:cubicBezTo>
                    <a:pt x="5321" y="1030"/>
                    <a:pt x="7279" y="653"/>
                    <a:pt x="9136" y="227"/>
                  </a:cubicBezTo>
                  <a:cubicBezTo>
                    <a:pt x="9023" y="151"/>
                    <a:pt x="8923" y="76"/>
                    <a:pt x="8810" y="1"/>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0" name="Google Shape;2430;p41"/>
            <p:cNvSpPr/>
            <p:nvPr/>
          </p:nvSpPr>
          <p:spPr>
            <a:xfrm>
              <a:off x="991050" y="1691400"/>
              <a:ext cx="225900" cy="52725"/>
            </a:xfrm>
            <a:custGeom>
              <a:avLst/>
              <a:gdLst/>
              <a:ahLst/>
              <a:cxnLst/>
              <a:rect l="l" t="t" r="r" b="b"/>
              <a:pathLst>
                <a:path w="9036" h="2109" extrusionOk="0">
                  <a:moveTo>
                    <a:pt x="8697" y="0"/>
                  </a:moveTo>
                  <a:cubicBezTo>
                    <a:pt x="5785" y="853"/>
                    <a:pt x="2874" y="1468"/>
                    <a:pt x="0" y="1820"/>
                  </a:cubicBezTo>
                  <a:cubicBezTo>
                    <a:pt x="13" y="1920"/>
                    <a:pt x="38" y="2020"/>
                    <a:pt x="50" y="2108"/>
                  </a:cubicBezTo>
                  <a:cubicBezTo>
                    <a:pt x="3025" y="1757"/>
                    <a:pt x="6036" y="1104"/>
                    <a:pt x="9035" y="201"/>
                  </a:cubicBezTo>
                  <a:cubicBezTo>
                    <a:pt x="8922" y="138"/>
                    <a:pt x="8810" y="63"/>
                    <a:pt x="8697" y="0"/>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1" name="Google Shape;2431;p41"/>
            <p:cNvSpPr/>
            <p:nvPr/>
          </p:nvSpPr>
          <p:spPr>
            <a:xfrm>
              <a:off x="934575" y="1659075"/>
              <a:ext cx="219625" cy="50225"/>
            </a:xfrm>
            <a:custGeom>
              <a:avLst/>
              <a:gdLst/>
              <a:ahLst/>
              <a:cxnLst/>
              <a:rect l="l" t="t" r="r" b="b"/>
              <a:pathLst>
                <a:path w="8785" h="2009" extrusionOk="0">
                  <a:moveTo>
                    <a:pt x="8295" y="1"/>
                  </a:moveTo>
                  <a:cubicBezTo>
                    <a:pt x="5522" y="779"/>
                    <a:pt x="2736" y="1368"/>
                    <a:pt x="0" y="1757"/>
                  </a:cubicBezTo>
                  <a:lnTo>
                    <a:pt x="13" y="1920"/>
                  </a:lnTo>
                  <a:lnTo>
                    <a:pt x="264" y="1858"/>
                  </a:lnTo>
                  <a:cubicBezTo>
                    <a:pt x="289" y="1908"/>
                    <a:pt x="302" y="1958"/>
                    <a:pt x="314" y="2008"/>
                  </a:cubicBezTo>
                  <a:cubicBezTo>
                    <a:pt x="3113" y="1607"/>
                    <a:pt x="5961" y="992"/>
                    <a:pt x="8785" y="176"/>
                  </a:cubicBezTo>
                  <a:cubicBezTo>
                    <a:pt x="8647" y="113"/>
                    <a:pt x="8483" y="51"/>
                    <a:pt x="8295" y="1"/>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2" name="Google Shape;2432;p41"/>
            <p:cNvSpPr/>
            <p:nvPr/>
          </p:nvSpPr>
          <p:spPr>
            <a:xfrm>
              <a:off x="906350" y="1643400"/>
              <a:ext cx="170375" cy="45825"/>
            </a:xfrm>
            <a:custGeom>
              <a:avLst/>
              <a:gdLst/>
              <a:ahLst/>
              <a:cxnLst/>
              <a:rect l="l" t="t" r="r" b="b"/>
              <a:pathLst>
                <a:path w="6815" h="1833" extrusionOk="0">
                  <a:moveTo>
                    <a:pt x="6074" y="0"/>
                  </a:moveTo>
                  <a:cubicBezTo>
                    <a:pt x="4041" y="602"/>
                    <a:pt x="2008" y="1117"/>
                    <a:pt x="0" y="1569"/>
                  </a:cubicBezTo>
                  <a:lnTo>
                    <a:pt x="38" y="1744"/>
                  </a:lnTo>
                  <a:lnTo>
                    <a:pt x="163" y="1719"/>
                  </a:lnTo>
                  <a:cubicBezTo>
                    <a:pt x="163" y="1757"/>
                    <a:pt x="176" y="1795"/>
                    <a:pt x="176" y="1832"/>
                  </a:cubicBezTo>
                  <a:cubicBezTo>
                    <a:pt x="2372" y="1343"/>
                    <a:pt x="4605" y="766"/>
                    <a:pt x="6814" y="100"/>
                  </a:cubicBezTo>
                  <a:cubicBezTo>
                    <a:pt x="6576" y="63"/>
                    <a:pt x="6325" y="38"/>
                    <a:pt x="6074" y="0"/>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3" name="Google Shape;2433;p41"/>
            <p:cNvSpPr/>
            <p:nvPr/>
          </p:nvSpPr>
          <p:spPr>
            <a:xfrm>
              <a:off x="871200" y="1637425"/>
              <a:ext cx="128025" cy="30450"/>
            </a:xfrm>
            <a:custGeom>
              <a:avLst/>
              <a:gdLst/>
              <a:ahLst/>
              <a:cxnLst/>
              <a:rect l="l" t="t" r="r" b="b"/>
              <a:pathLst>
                <a:path w="5121" h="1218" extrusionOk="0">
                  <a:moveTo>
                    <a:pt x="4217" y="1"/>
                  </a:moveTo>
                  <a:cubicBezTo>
                    <a:pt x="2799" y="402"/>
                    <a:pt x="1394" y="716"/>
                    <a:pt x="1" y="967"/>
                  </a:cubicBezTo>
                  <a:lnTo>
                    <a:pt x="1" y="1005"/>
                  </a:lnTo>
                  <a:lnTo>
                    <a:pt x="289" y="992"/>
                  </a:lnTo>
                  <a:cubicBezTo>
                    <a:pt x="289" y="1067"/>
                    <a:pt x="302" y="1143"/>
                    <a:pt x="302" y="1218"/>
                  </a:cubicBezTo>
                  <a:cubicBezTo>
                    <a:pt x="1895" y="917"/>
                    <a:pt x="3514" y="528"/>
                    <a:pt x="5121" y="51"/>
                  </a:cubicBezTo>
                  <a:cubicBezTo>
                    <a:pt x="4819" y="26"/>
                    <a:pt x="4518" y="13"/>
                    <a:pt x="4217" y="1"/>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4" name="Google Shape;2434;p41"/>
            <p:cNvSpPr/>
            <p:nvPr/>
          </p:nvSpPr>
          <p:spPr>
            <a:xfrm>
              <a:off x="1404225" y="1934200"/>
              <a:ext cx="46125" cy="11950"/>
            </a:xfrm>
            <a:custGeom>
              <a:avLst/>
              <a:gdLst/>
              <a:ahLst/>
              <a:cxnLst/>
              <a:rect l="l" t="t" r="r" b="b"/>
              <a:pathLst>
                <a:path w="1845" h="478" extrusionOk="0">
                  <a:moveTo>
                    <a:pt x="1694" y="1"/>
                  </a:moveTo>
                  <a:lnTo>
                    <a:pt x="0" y="202"/>
                  </a:lnTo>
                  <a:lnTo>
                    <a:pt x="13" y="352"/>
                  </a:lnTo>
                  <a:lnTo>
                    <a:pt x="151" y="302"/>
                  </a:lnTo>
                  <a:cubicBezTo>
                    <a:pt x="176" y="352"/>
                    <a:pt x="188" y="415"/>
                    <a:pt x="213" y="478"/>
                  </a:cubicBezTo>
                  <a:lnTo>
                    <a:pt x="1845" y="277"/>
                  </a:lnTo>
                  <a:cubicBezTo>
                    <a:pt x="1795" y="177"/>
                    <a:pt x="1744" y="89"/>
                    <a:pt x="1694" y="1"/>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5" name="Google Shape;2435;p41"/>
            <p:cNvSpPr/>
            <p:nvPr/>
          </p:nvSpPr>
          <p:spPr>
            <a:xfrm>
              <a:off x="1401075" y="1941725"/>
              <a:ext cx="20425" cy="31100"/>
            </a:xfrm>
            <a:custGeom>
              <a:avLst/>
              <a:gdLst/>
              <a:ahLst/>
              <a:cxnLst/>
              <a:rect l="l" t="t" r="r" b="b"/>
              <a:pathLst>
                <a:path w="817" h="1244" extrusionOk="0">
                  <a:moveTo>
                    <a:pt x="277" y="1"/>
                  </a:moveTo>
                  <a:lnTo>
                    <a:pt x="139" y="51"/>
                  </a:lnTo>
                  <a:lnTo>
                    <a:pt x="1" y="101"/>
                  </a:lnTo>
                  <a:cubicBezTo>
                    <a:pt x="114" y="440"/>
                    <a:pt x="314" y="867"/>
                    <a:pt x="503" y="1243"/>
                  </a:cubicBezTo>
                  <a:cubicBezTo>
                    <a:pt x="616" y="1231"/>
                    <a:pt x="716" y="1206"/>
                    <a:pt x="816" y="1193"/>
                  </a:cubicBezTo>
                  <a:cubicBezTo>
                    <a:pt x="653" y="879"/>
                    <a:pt x="465" y="503"/>
                    <a:pt x="339" y="177"/>
                  </a:cubicBezTo>
                  <a:cubicBezTo>
                    <a:pt x="314" y="114"/>
                    <a:pt x="302" y="51"/>
                    <a:pt x="277" y="1"/>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6" name="Google Shape;2436;p41"/>
            <p:cNvSpPr/>
            <p:nvPr/>
          </p:nvSpPr>
          <p:spPr>
            <a:xfrm>
              <a:off x="1375675" y="1930125"/>
              <a:ext cx="23850" cy="45200"/>
            </a:xfrm>
            <a:custGeom>
              <a:avLst/>
              <a:gdLst/>
              <a:ahLst/>
              <a:cxnLst/>
              <a:rect l="l" t="t" r="r" b="b"/>
              <a:pathLst>
                <a:path w="954" h="1808" extrusionOk="0">
                  <a:moveTo>
                    <a:pt x="289" y="1"/>
                  </a:moveTo>
                  <a:lnTo>
                    <a:pt x="0" y="89"/>
                  </a:lnTo>
                  <a:cubicBezTo>
                    <a:pt x="0" y="101"/>
                    <a:pt x="13" y="126"/>
                    <a:pt x="13" y="139"/>
                  </a:cubicBezTo>
                  <a:cubicBezTo>
                    <a:pt x="201" y="703"/>
                    <a:pt x="414" y="1268"/>
                    <a:pt x="640" y="1808"/>
                  </a:cubicBezTo>
                  <a:cubicBezTo>
                    <a:pt x="741" y="1795"/>
                    <a:pt x="853" y="1783"/>
                    <a:pt x="954" y="1770"/>
                  </a:cubicBezTo>
                  <a:cubicBezTo>
                    <a:pt x="715" y="1230"/>
                    <a:pt x="515" y="678"/>
                    <a:pt x="326" y="101"/>
                  </a:cubicBezTo>
                  <a:cubicBezTo>
                    <a:pt x="314" y="76"/>
                    <a:pt x="301" y="38"/>
                    <a:pt x="289" y="1"/>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7" name="Google Shape;2437;p41"/>
            <p:cNvSpPr/>
            <p:nvPr/>
          </p:nvSpPr>
          <p:spPr>
            <a:xfrm>
              <a:off x="1313225" y="1905975"/>
              <a:ext cx="51475" cy="72800"/>
            </a:xfrm>
            <a:custGeom>
              <a:avLst/>
              <a:gdLst/>
              <a:ahLst/>
              <a:cxnLst/>
              <a:rect l="l" t="t" r="r" b="b"/>
              <a:pathLst>
                <a:path w="2059" h="2912" extrusionOk="0">
                  <a:moveTo>
                    <a:pt x="277" y="0"/>
                  </a:moveTo>
                  <a:lnTo>
                    <a:pt x="51" y="113"/>
                  </a:lnTo>
                  <a:lnTo>
                    <a:pt x="1" y="138"/>
                  </a:lnTo>
                  <a:cubicBezTo>
                    <a:pt x="490" y="1130"/>
                    <a:pt x="1068" y="2058"/>
                    <a:pt x="1708" y="2912"/>
                  </a:cubicBezTo>
                  <a:cubicBezTo>
                    <a:pt x="1821" y="2899"/>
                    <a:pt x="1946" y="2887"/>
                    <a:pt x="2059" y="2887"/>
                  </a:cubicBezTo>
                  <a:cubicBezTo>
                    <a:pt x="1406" y="2033"/>
                    <a:pt x="829" y="1105"/>
                    <a:pt x="327" y="113"/>
                  </a:cubicBezTo>
                  <a:cubicBezTo>
                    <a:pt x="315" y="76"/>
                    <a:pt x="290" y="38"/>
                    <a:pt x="277" y="0"/>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8" name="Google Shape;2438;p41"/>
            <p:cNvSpPr/>
            <p:nvPr/>
          </p:nvSpPr>
          <p:spPr>
            <a:xfrm>
              <a:off x="1262425" y="1881825"/>
              <a:ext cx="61825" cy="98850"/>
            </a:xfrm>
            <a:custGeom>
              <a:avLst/>
              <a:gdLst/>
              <a:ahLst/>
              <a:cxnLst/>
              <a:rect l="l" t="t" r="r" b="b"/>
              <a:pathLst>
                <a:path w="2473" h="3954" extrusionOk="0">
                  <a:moveTo>
                    <a:pt x="276" y="0"/>
                  </a:moveTo>
                  <a:lnTo>
                    <a:pt x="13" y="126"/>
                  </a:lnTo>
                  <a:lnTo>
                    <a:pt x="0" y="126"/>
                  </a:lnTo>
                  <a:cubicBezTo>
                    <a:pt x="0" y="138"/>
                    <a:pt x="13" y="138"/>
                    <a:pt x="13" y="151"/>
                  </a:cubicBezTo>
                  <a:cubicBezTo>
                    <a:pt x="25" y="176"/>
                    <a:pt x="38" y="201"/>
                    <a:pt x="50" y="226"/>
                  </a:cubicBezTo>
                  <a:cubicBezTo>
                    <a:pt x="653" y="1531"/>
                    <a:pt x="1355" y="2786"/>
                    <a:pt x="2121" y="3953"/>
                  </a:cubicBezTo>
                  <a:cubicBezTo>
                    <a:pt x="2246" y="3941"/>
                    <a:pt x="2359" y="3941"/>
                    <a:pt x="2472" y="3941"/>
                  </a:cubicBezTo>
                  <a:cubicBezTo>
                    <a:pt x="1694" y="2773"/>
                    <a:pt x="991" y="1519"/>
                    <a:pt x="376" y="214"/>
                  </a:cubicBezTo>
                  <a:cubicBezTo>
                    <a:pt x="339" y="138"/>
                    <a:pt x="301" y="75"/>
                    <a:pt x="276" y="0"/>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9" name="Google Shape;2439;p41"/>
            <p:cNvSpPr/>
            <p:nvPr/>
          </p:nvSpPr>
          <p:spPr>
            <a:xfrm>
              <a:off x="1197475" y="1850450"/>
              <a:ext cx="78775" cy="129900"/>
            </a:xfrm>
            <a:custGeom>
              <a:avLst/>
              <a:gdLst/>
              <a:ahLst/>
              <a:cxnLst/>
              <a:rect l="l" t="t" r="r" b="b"/>
              <a:pathLst>
                <a:path w="3151" h="5196" extrusionOk="0">
                  <a:moveTo>
                    <a:pt x="276" y="0"/>
                  </a:moveTo>
                  <a:lnTo>
                    <a:pt x="76" y="76"/>
                  </a:lnTo>
                  <a:lnTo>
                    <a:pt x="0" y="101"/>
                  </a:lnTo>
                  <a:cubicBezTo>
                    <a:pt x="716" y="1958"/>
                    <a:pt x="1644" y="3665"/>
                    <a:pt x="2774" y="5170"/>
                  </a:cubicBezTo>
                  <a:cubicBezTo>
                    <a:pt x="2899" y="5183"/>
                    <a:pt x="3025" y="5183"/>
                    <a:pt x="3150" y="5196"/>
                  </a:cubicBezTo>
                  <a:cubicBezTo>
                    <a:pt x="2033" y="3715"/>
                    <a:pt x="1105" y="2058"/>
                    <a:pt x="377" y="239"/>
                  </a:cubicBezTo>
                  <a:cubicBezTo>
                    <a:pt x="339" y="151"/>
                    <a:pt x="302" y="76"/>
                    <a:pt x="276" y="0"/>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0" name="Google Shape;2440;p41"/>
            <p:cNvSpPr/>
            <p:nvPr/>
          </p:nvSpPr>
          <p:spPr>
            <a:xfrm>
              <a:off x="1145700" y="1829750"/>
              <a:ext cx="82225" cy="147150"/>
            </a:xfrm>
            <a:custGeom>
              <a:avLst/>
              <a:gdLst/>
              <a:ahLst/>
              <a:cxnLst/>
              <a:rect l="l" t="t" r="r" b="b"/>
              <a:pathLst>
                <a:path w="3289" h="5886" extrusionOk="0">
                  <a:moveTo>
                    <a:pt x="277" y="0"/>
                  </a:moveTo>
                  <a:lnTo>
                    <a:pt x="139" y="38"/>
                  </a:lnTo>
                  <a:lnTo>
                    <a:pt x="1" y="88"/>
                  </a:lnTo>
                  <a:cubicBezTo>
                    <a:pt x="691" y="2209"/>
                    <a:pt x="1670" y="4129"/>
                    <a:pt x="2887" y="5835"/>
                  </a:cubicBezTo>
                  <a:cubicBezTo>
                    <a:pt x="3013" y="5848"/>
                    <a:pt x="3151" y="5873"/>
                    <a:pt x="3289" y="5885"/>
                  </a:cubicBezTo>
                  <a:cubicBezTo>
                    <a:pt x="2046" y="4204"/>
                    <a:pt x="1055" y="2271"/>
                    <a:pt x="340" y="163"/>
                  </a:cubicBezTo>
                  <a:cubicBezTo>
                    <a:pt x="315" y="113"/>
                    <a:pt x="302" y="50"/>
                    <a:pt x="277" y="0"/>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1" name="Google Shape;2441;p41"/>
            <p:cNvSpPr/>
            <p:nvPr/>
          </p:nvSpPr>
          <p:spPr>
            <a:xfrm>
              <a:off x="1091425" y="1797425"/>
              <a:ext cx="78775" cy="170375"/>
            </a:xfrm>
            <a:custGeom>
              <a:avLst/>
              <a:gdLst/>
              <a:ahLst/>
              <a:cxnLst/>
              <a:rect l="l" t="t" r="r" b="b"/>
              <a:pathLst>
                <a:path w="3151" h="6815" extrusionOk="0">
                  <a:moveTo>
                    <a:pt x="290" y="1"/>
                  </a:moveTo>
                  <a:lnTo>
                    <a:pt x="1" y="76"/>
                  </a:lnTo>
                  <a:cubicBezTo>
                    <a:pt x="13" y="113"/>
                    <a:pt x="26" y="139"/>
                    <a:pt x="26" y="176"/>
                  </a:cubicBezTo>
                  <a:cubicBezTo>
                    <a:pt x="628" y="2586"/>
                    <a:pt x="1532" y="4769"/>
                    <a:pt x="2749" y="6727"/>
                  </a:cubicBezTo>
                  <a:cubicBezTo>
                    <a:pt x="2875" y="6752"/>
                    <a:pt x="3013" y="6777"/>
                    <a:pt x="3151" y="6815"/>
                  </a:cubicBezTo>
                  <a:cubicBezTo>
                    <a:pt x="1896" y="4844"/>
                    <a:pt x="942" y="2611"/>
                    <a:pt x="340" y="151"/>
                  </a:cubicBezTo>
                  <a:cubicBezTo>
                    <a:pt x="327" y="101"/>
                    <a:pt x="302" y="51"/>
                    <a:pt x="290" y="1"/>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2" name="Google Shape;2442;p41"/>
            <p:cNvSpPr/>
            <p:nvPr/>
          </p:nvSpPr>
          <p:spPr>
            <a:xfrm>
              <a:off x="1037475" y="1769825"/>
              <a:ext cx="74075" cy="181675"/>
            </a:xfrm>
            <a:custGeom>
              <a:avLst/>
              <a:gdLst/>
              <a:ahLst/>
              <a:cxnLst/>
              <a:rect l="l" t="t" r="r" b="b"/>
              <a:pathLst>
                <a:path w="2963" h="7267" extrusionOk="0">
                  <a:moveTo>
                    <a:pt x="289" y="0"/>
                  </a:moveTo>
                  <a:lnTo>
                    <a:pt x="0" y="76"/>
                  </a:lnTo>
                  <a:cubicBezTo>
                    <a:pt x="0" y="88"/>
                    <a:pt x="13" y="113"/>
                    <a:pt x="13" y="126"/>
                  </a:cubicBezTo>
                  <a:cubicBezTo>
                    <a:pt x="666" y="2585"/>
                    <a:pt x="1519" y="4932"/>
                    <a:pt x="2560" y="7128"/>
                  </a:cubicBezTo>
                  <a:cubicBezTo>
                    <a:pt x="2698" y="7178"/>
                    <a:pt x="2824" y="7228"/>
                    <a:pt x="2962" y="7266"/>
                  </a:cubicBezTo>
                  <a:cubicBezTo>
                    <a:pt x="1870" y="5020"/>
                    <a:pt x="979" y="2598"/>
                    <a:pt x="314" y="76"/>
                  </a:cubicBezTo>
                  <a:cubicBezTo>
                    <a:pt x="302" y="50"/>
                    <a:pt x="289" y="25"/>
                    <a:pt x="289" y="0"/>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3" name="Google Shape;2443;p41"/>
            <p:cNvSpPr/>
            <p:nvPr/>
          </p:nvSpPr>
          <p:spPr>
            <a:xfrm>
              <a:off x="983525" y="1736575"/>
              <a:ext cx="82525" cy="196725"/>
            </a:xfrm>
            <a:custGeom>
              <a:avLst/>
              <a:gdLst/>
              <a:ahLst/>
              <a:cxnLst/>
              <a:rect l="l" t="t" r="r" b="b"/>
              <a:pathLst>
                <a:path w="3301" h="7869" extrusionOk="0">
                  <a:moveTo>
                    <a:pt x="301" y="0"/>
                  </a:moveTo>
                  <a:lnTo>
                    <a:pt x="0" y="50"/>
                  </a:lnTo>
                  <a:cubicBezTo>
                    <a:pt x="464" y="2899"/>
                    <a:pt x="1569" y="5346"/>
                    <a:pt x="2824" y="7642"/>
                  </a:cubicBezTo>
                  <a:cubicBezTo>
                    <a:pt x="2987" y="7718"/>
                    <a:pt x="3137" y="7793"/>
                    <a:pt x="3300" y="7868"/>
                  </a:cubicBezTo>
                  <a:cubicBezTo>
                    <a:pt x="2008" y="5572"/>
                    <a:pt x="866" y="3137"/>
                    <a:pt x="351" y="301"/>
                  </a:cubicBezTo>
                  <a:cubicBezTo>
                    <a:pt x="339" y="213"/>
                    <a:pt x="314" y="113"/>
                    <a:pt x="301" y="13"/>
                  </a:cubicBezTo>
                  <a:cubicBezTo>
                    <a:pt x="301" y="13"/>
                    <a:pt x="301" y="0"/>
                    <a:pt x="301" y="0"/>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4" name="Google Shape;2444;p41"/>
            <p:cNvSpPr/>
            <p:nvPr/>
          </p:nvSpPr>
          <p:spPr>
            <a:xfrm>
              <a:off x="933950" y="1705500"/>
              <a:ext cx="88500" cy="203950"/>
            </a:xfrm>
            <a:custGeom>
              <a:avLst/>
              <a:gdLst/>
              <a:ahLst/>
              <a:cxnLst/>
              <a:rect l="l" t="t" r="r" b="b"/>
              <a:pathLst>
                <a:path w="3540" h="8158" extrusionOk="0">
                  <a:moveTo>
                    <a:pt x="289" y="1"/>
                  </a:moveTo>
                  <a:lnTo>
                    <a:pt x="38" y="63"/>
                  </a:lnTo>
                  <a:lnTo>
                    <a:pt x="0" y="76"/>
                  </a:lnTo>
                  <a:cubicBezTo>
                    <a:pt x="716" y="2849"/>
                    <a:pt x="1732" y="5434"/>
                    <a:pt x="3012" y="7806"/>
                  </a:cubicBezTo>
                  <a:cubicBezTo>
                    <a:pt x="3188" y="7932"/>
                    <a:pt x="3363" y="8045"/>
                    <a:pt x="3539" y="8157"/>
                  </a:cubicBezTo>
                  <a:cubicBezTo>
                    <a:pt x="2171" y="5723"/>
                    <a:pt x="1092" y="3038"/>
                    <a:pt x="339" y="151"/>
                  </a:cubicBezTo>
                  <a:cubicBezTo>
                    <a:pt x="327" y="101"/>
                    <a:pt x="314" y="51"/>
                    <a:pt x="289" y="1"/>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5" name="Google Shape;2445;p41"/>
            <p:cNvSpPr/>
            <p:nvPr/>
          </p:nvSpPr>
          <p:spPr>
            <a:xfrm>
              <a:off x="902900" y="1686375"/>
              <a:ext cx="62125" cy="179150"/>
            </a:xfrm>
            <a:custGeom>
              <a:avLst/>
              <a:gdLst/>
              <a:ahLst/>
              <a:cxnLst/>
              <a:rect l="l" t="t" r="r" b="b"/>
              <a:pathLst>
                <a:path w="2485" h="7166" extrusionOk="0">
                  <a:moveTo>
                    <a:pt x="301" y="0"/>
                  </a:moveTo>
                  <a:lnTo>
                    <a:pt x="176" y="25"/>
                  </a:lnTo>
                  <a:lnTo>
                    <a:pt x="0" y="63"/>
                  </a:lnTo>
                  <a:cubicBezTo>
                    <a:pt x="414" y="2385"/>
                    <a:pt x="1054" y="4581"/>
                    <a:pt x="1907" y="6626"/>
                  </a:cubicBezTo>
                  <a:cubicBezTo>
                    <a:pt x="2096" y="6814"/>
                    <a:pt x="2284" y="6990"/>
                    <a:pt x="2485" y="7166"/>
                  </a:cubicBezTo>
                  <a:cubicBezTo>
                    <a:pt x="1493" y="4995"/>
                    <a:pt x="766" y="2623"/>
                    <a:pt x="314" y="113"/>
                  </a:cubicBezTo>
                  <a:cubicBezTo>
                    <a:pt x="314" y="76"/>
                    <a:pt x="301" y="38"/>
                    <a:pt x="301" y="0"/>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6" name="Google Shape;2446;p41"/>
            <p:cNvSpPr/>
            <p:nvPr/>
          </p:nvSpPr>
          <p:spPr>
            <a:xfrm>
              <a:off x="870900" y="1662200"/>
              <a:ext cx="53350" cy="160350"/>
            </a:xfrm>
            <a:custGeom>
              <a:avLst/>
              <a:gdLst/>
              <a:ahLst/>
              <a:cxnLst/>
              <a:rect l="l" t="t" r="r" b="b"/>
              <a:pathLst>
                <a:path w="2134" h="6414" extrusionOk="0">
                  <a:moveTo>
                    <a:pt x="301" y="1"/>
                  </a:moveTo>
                  <a:lnTo>
                    <a:pt x="13" y="14"/>
                  </a:lnTo>
                  <a:lnTo>
                    <a:pt x="0" y="14"/>
                  </a:lnTo>
                  <a:cubicBezTo>
                    <a:pt x="63" y="1946"/>
                    <a:pt x="615" y="3678"/>
                    <a:pt x="1280" y="5246"/>
                  </a:cubicBezTo>
                  <a:cubicBezTo>
                    <a:pt x="1556" y="5648"/>
                    <a:pt x="1832" y="6037"/>
                    <a:pt x="2133" y="6413"/>
                  </a:cubicBezTo>
                  <a:cubicBezTo>
                    <a:pt x="1267" y="4581"/>
                    <a:pt x="439" y="2548"/>
                    <a:pt x="314" y="227"/>
                  </a:cubicBezTo>
                  <a:cubicBezTo>
                    <a:pt x="314" y="152"/>
                    <a:pt x="301" y="76"/>
                    <a:pt x="301" y="1"/>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7" name="Google Shape;2447;p41"/>
            <p:cNvSpPr/>
            <p:nvPr/>
          </p:nvSpPr>
          <p:spPr>
            <a:xfrm>
              <a:off x="782725" y="1488100"/>
              <a:ext cx="486625" cy="215550"/>
            </a:xfrm>
            <a:custGeom>
              <a:avLst/>
              <a:gdLst/>
              <a:ahLst/>
              <a:cxnLst/>
              <a:rect l="l" t="t" r="r" b="b"/>
              <a:pathLst>
                <a:path w="19465" h="8622" extrusionOk="0">
                  <a:moveTo>
                    <a:pt x="9996" y="0"/>
                  </a:moveTo>
                  <a:cubicBezTo>
                    <a:pt x="9284" y="0"/>
                    <a:pt x="8573" y="46"/>
                    <a:pt x="7869" y="138"/>
                  </a:cubicBezTo>
                  <a:cubicBezTo>
                    <a:pt x="6200" y="364"/>
                    <a:pt x="1946" y="2924"/>
                    <a:pt x="1" y="4593"/>
                  </a:cubicBezTo>
                  <a:cubicBezTo>
                    <a:pt x="2305" y="7326"/>
                    <a:pt x="5313" y="8622"/>
                    <a:pt x="8299" y="8622"/>
                  </a:cubicBezTo>
                  <a:cubicBezTo>
                    <a:pt x="8810" y="8622"/>
                    <a:pt x="9321" y="8584"/>
                    <a:pt x="9827" y="8509"/>
                  </a:cubicBezTo>
                  <a:cubicBezTo>
                    <a:pt x="13303" y="7994"/>
                    <a:pt x="16590" y="5848"/>
                    <a:pt x="19464" y="2987"/>
                  </a:cubicBezTo>
                  <a:cubicBezTo>
                    <a:pt x="16578" y="977"/>
                    <a:pt x="13269" y="0"/>
                    <a:pt x="9996" y="0"/>
                  </a:cubicBezTo>
                  <a:close/>
                </a:path>
              </a:pathLst>
            </a:custGeom>
            <a:solidFill>
              <a:srgbClr val="2EA1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8" name="Google Shape;2448;p41"/>
            <p:cNvSpPr/>
            <p:nvPr/>
          </p:nvSpPr>
          <p:spPr>
            <a:xfrm>
              <a:off x="782425" y="1559300"/>
              <a:ext cx="487850" cy="53050"/>
            </a:xfrm>
            <a:custGeom>
              <a:avLst/>
              <a:gdLst/>
              <a:ahLst/>
              <a:cxnLst/>
              <a:rect l="l" t="t" r="r" b="b"/>
              <a:pathLst>
                <a:path w="19514" h="2122" extrusionOk="0">
                  <a:moveTo>
                    <a:pt x="19451" y="1"/>
                  </a:moveTo>
                  <a:cubicBezTo>
                    <a:pt x="19357" y="22"/>
                    <a:pt x="11615" y="1847"/>
                    <a:pt x="4263" y="1847"/>
                  </a:cubicBezTo>
                  <a:cubicBezTo>
                    <a:pt x="2815" y="1847"/>
                    <a:pt x="1382" y="1777"/>
                    <a:pt x="25" y="1607"/>
                  </a:cubicBezTo>
                  <a:lnTo>
                    <a:pt x="0" y="1883"/>
                  </a:lnTo>
                  <a:cubicBezTo>
                    <a:pt x="1356" y="2046"/>
                    <a:pt x="2799" y="2122"/>
                    <a:pt x="4254" y="2122"/>
                  </a:cubicBezTo>
                  <a:cubicBezTo>
                    <a:pt x="11646" y="2122"/>
                    <a:pt x="19413" y="290"/>
                    <a:pt x="19514" y="265"/>
                  </a:cubicBezTo>
                  <a:lnTo>
                    <a:pt x="19451" y="1"/>
                  </a:lnTo>
                  <a:close/>
                </a:path>
              </a:pathLst>
            </a:custGeom>
            <a:solidFill>
              <a:srgbClr val="0A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9" name="Google Shape;2449;p41"/>
            <p:cNvSpPr/>
            <p:nvPr/>
          </p:nvSpPr>
          <p:spPr>
            <a:xfrm>
              <a:off x="1201225" y="1541750"/>
              <a:ext cx="41125" cy="37350"/>
            </a:xfrm>
            <a:custGeom>
              <a:avLst/>
              <a:gdLst/>
              <a:ahLst/>
              <a:cxnLst/>
              <a:rect l="l" t="t" r="r" b="b"/>
              <a:pathLst>
                <a:path w="1645" h="1494" extrusionOk="0">
                  <a:moveTo>
                    <a:pt x="1406" y="0"/>
                  </a:moveTo>
                  <a:lnTo>
                    <a:pt x="1193" y="214"/>
                  </a:lnTo>
                  <a:cubicBezTo>
                    <a:pt x="779" y="603"/>
                    <a:pt x="465" y="904"/>
                    <a:pt x="1" y="1280"/>
                  </a:cubicBezTo>
                  <a:lnTo>
                    <a:pt x="177" y="1494"/>
                  </a:lnTo>
                  <a:cubicBezTo>
                    <a:pt x="189" y="1481"/>
                    <a:pt x="202" y="1468"/>
                    <a:pt x="227" y="1456"/>
                  </a:cubicBezTo>
                  <a:cubicBezTo>
                    <a:pt x="202" y="1431"/>
                    <a:pt x="189" y="1418"/>
                    <a:pt x="177" y="1406"/>
                  </a:cubicBezTo>
                  <a:lnTo>
                    <a:pt x="352" y="1205"/>
                  </a:lnTo>
                  <a:cubicBezTo>
                    <a:pt x="377" y="1230"/>
                    <a:pt x="415" y="1255"/>
                    <a:pt x="440" y="1280"/>
                  </a:cubicBezTo>
                  <a:cubicBezTo>
                    <a:pt x="779" y="979"/>
                    <a:pt x="1068" y="716"/>
                    <a:pt x="1381" y="402"/>
                  </a:cubicBezTo>
                  <a:lnTo>
                    <a:pt x="1645" y="151"/>
                  </a:lnTo>
                  <a:cubicBezTo>
                    <a:pt x="1570" y="101"/>
                    <a:pt x="1482" y="50"/>
                    <a:pt x="1406" y="0"/>
                  </a:cubicBezTo>
                  <a:close/>
                </a:path>
              </a:pathLst>
            </a:custGeom>
            <a:solidFill>
              <a:srgbClr val="0A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0" name="Google Shape;2450;p41"/>
            <p:cNvSpPr/>
            <p:nvPr/>
          </p:nvSpPr>
          <p:spPr>
            <a:xfrm>
              <a:off x="1157000" y="1530775"/>
              <a:ext cx="64350" cy="55850"/>
            </a:xfrm>
            <a:custGeom>
              <a:avLst/>
              <a:gdLst/>
              <a:ahLst/>
              <a:cxnLst/>
              <a:rect l="l" t="t" r="r" b="b"/>
              <a:pathLst>
                <a:path w="2574" h="2234" extrusionOk="0">
                  <a:moveTo>
                    <a:pt x="2322" y="0"/>
                  </a:moveTo>
                  <a:cubicBezTo>
                    <a:pt x="1506" y="866"/>
                    <a:pt x="829" y="1443"/>
                    <a:pt x="1" y="2020"/>
                  </a:cubicBezTo>
                  <a:lnTo>
                    <a:pt x="151" y="2234"/>
                  </a:lnTo>
                  <a:lnTo>
                    <a:pt x="289" y="2033"/>
                  </a:lnTo>
                  <a:cubicBezTo>
                    <a:pt x="314" y="2045"/>
                    <a:pt x="352" y="2071"/>
                    <a:pt x="377" y="2083"/>
                  </a:cubicBezTo>
                  <a:cubicBezTo>
                    <a:pt x="1143" y="1544"/>
                    <a:pt x="1795" y="954"/>
                    <a:pt x="2573" y="126"/>
                  </a:cubicBezTo>
                  <a:cubicBezTo>
                    <a:pt x="2485" y="75"/>
                    <a:pt x="2410" y="38"/>
                    <a:pt x="2322" y="0"/>
                  </a:cubicBezTo>
                  <a:close/>
                </a:path>
              </a:pathLst>
            </a:custGeom>
            <a:solidFill>
              <a:srgbClr val="0A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1" name="Google Shape;2451;p41"/>
            <p:cNvSpPr/>
            <p:nvPr/>
          </p:nvSpPr>
          <p:spPr>
            <a:xfrm>
              <a:off x="1119675" y="1520400"/>
              <a:ext cx="79075" cy="70625"/>
            </a:xfrm>
            <a:custGeom>
              <a:avLst/>
              <a:gdLst/>
              <a:ahLst/>
              <a:cxnLst/>
              <a:rect l="l" t="t" r="r" b="b"/>
              <a:pathLst>
                <a:path w="3163" h="2825" extrusionOk="0">
                  <a:moveTo>
                    <a:pt x="2899" y="1"/>
                  </a:moveTo>
                  <a:cubicBezTo>
                    <a:pt x="1996" y="1042"/>
                    <a:pt x="1029" y="1959"/>
                    <a:pt x="0" y="2699"/>
                  </a:cubicBezTo>
                  <a:lnTo>
                    <a:pt x="88" y="2824"/>
                  </a:lnTo>
                  <a:lnTo>
                    <a:pt x="226" y="2636"/>
                  </a:lnTo>
                  <a:cubicBezTo>
                    <a:pt x="276" y="2674"/>
                    <a:pt x="327" y="2711"/>
                    <a:pt x="377" y="2749"/>
                  </a:cubicBezTo>
                  <a:cubicBezTo>
                    <a:pt x="1368" y="2009"/>
                    <a:pt x="2297" y="1118"/>
                    <a:pt x="3163" y="101"/>
                  </a:cubicBezTo>
                  <a:cubicBezTo>
                    <a:pt x="3075" y="64"/>
                    <a:pt x="2987" y="39"/>
                    <a:pt x="2899" y="1"/>
                  </a:cubicBezTo>
                  <a:close/>
                </a:path>
              </a:pathLst>
            </a:custGeom>
            <a:solidFill>
              <a:srgbClr val="0A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2" name="Google Shape;2452;p41"/>
            <p:cNvSpPr/>
            <p:nvPr/>
          </p:nvSpPr>
          <p:spPr>
            <a:xfrm>
              <a:off x="1070725" y="1508500"/>
              <a:ext cx="96650" cy="87225"/>
            </a:xfrm>
            <a:custGeom>
              <a:avLst/>
              <a:gdLst/>
              <a:ahLst/>
              <a:cxnLst/>
              <a:rect l="l" t="t" r="r" b="b"/>
              <a:pathLst>
                <a:path w="3866" h="3489" extrusionOk="0">
                  <a:moveTo>
                    <a:pt x="3590" y="0"/>
                  </a:moveTo>
                  <a:cubicBezTo>
                    <a:pt x="2510" y="1380"/>
                    <a:pt x="1306" y="2510"/>
                    <a:pt x="1" y="3388"/>
                  </a:cubicBezTo>
                  <a:lnTo>
                    <a:pt x="63" y="3489"/>
                  </a:lnTo>
                  <a:lnTo>
                    <a:pt x="189" y="3351"/>
                  </a:lnTo>
                  <a:cubicBezTo>
                    <a:pt x="239" y="3388"/>
                    <a:pt x="289" y="3426"/>
                    <a:pt x="352" y="3476"/>
                  </a:cubicBezTo>
                  <a:cubicBezTo>
                    <a:pt x="1632" y="2585"/>
                    <a:pt x="2812" y="1456"/>
                    <a:pt x="3866" y="88"/>
                  </a:cubicBezTo>
                  <a:cubicBezTo>
                    <a:pt x="3765" y="63"/>
                    <a:pt x="3677" y="25"/>
                    <a:pt x="3590" y="0"/>
                  </a:cubicBezTo>
                  <a:close/>
                </a:path>
              </a:pathLst>
            </a:custGeom>
            <a:solidFill>
              <a:srgbClr val="0A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3" name="Google Shape;2453;p41"/>
            <p:cNvSpPr/>
            <p:nvPr/>
          </p:nvSpPr>
          <p:spPr>
            <a:xfrm>
              <a:off x="1032450" y="1499700"/>
              <a:ext cx="104500" cy="102300"/>
            </a:xfrm>
            <a:custGeom>
              <a:avLst/>
              <a:gdLst/>
              <a:ahLst/>
              <a:cxnLst/>
              <a:rect l="l" t="t" r="r" b="b"/>
              <a:pathLst>
                <a:path w="4180" h="4092" extrusionOk="0">
                  <a:moveTo>
                    <a:pt x="3878" y="1"/>
                  </a:moveTo>
                  <a:cubicBezTo>
                    <a:pt x="2523" y="1569"/>
                    <a:pt x="1218" y="2912"/>
                    <a:pt x="1" y="3991"/>
                  </a:cubicBezTo>
                  <a:lnTo>
                    <a:pt x="101" y="4092"/>
                  </a:lnTo>
                  <a:lnTo>
                    <a:pt x="189" y="3991"/>
                  </a:lnTo>
                  <a:cubicBezTo>
                    <a:pt x="227" y="4029"/>
                    <a:pt x="264" y="4054"/>
                    <a:pt x="302" y="4092"/>
                  </a:cubicBezTo>
                  <a:cubicBezTo>
                    <a:pt x="1507" y="3000"/>
                    <a:pt x="2812" y="1645"/>
                    <a:pt x="4179" y="76"/>
                  </a:cubicBezTo>
                  <a:cubicBezTo>
                    <a:pt x="4079" y="51"/>
                    <a:pt x="3979" y="26"/>
                    <a:pt x="3878" y="1"/>
                  </a:cubicBezTo>
                  <a:close/>
                </a:path>
              </a:pathLst>
            </a:custGeom>
            <a:solidFill>
              <a:srgbClr val="0A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4" name="Google Shape;2454;p41"/>
            <p:cNvSpPr/>
            <p:nvPr/>
          </p:nvSpPr>
          <p:spPr>
            <a:xfrm>
              <a:off x="985700" y="1493750"/>
              <a:ext cx="121750" cy="113900"/>
            </a:xfrm>
            <a:custGeom>
              <a:avLst/>
              <a:gdLst/>
              <a:ahLst/>
              <a:cxnLst/>
              <a:rect l="l" t="t" r="r" b="b"/>
              <a:pathLst>
                <a:path w="4870" h="4556" extrusionOk="0">
                  <a:moveTo>
                    <a:pt x="4556" y="0"/>
                  </a:moveTo>
                  <a:cubicBezTo>
                    <a:pt x="3138" y="1632"/>
                    <a:pt x="1607" y="3100"/>
                    <a:pt x="1" y="4342"/>
                  </a:cubicBezTo>
                  <a:lnTo>
                    <a:pt x="164" y="4556"/>
                  </a:lnTo>
                  <a:cubicBezTo>
                    <a:pt x="177" y="4556"/>
                    <a:pt x="189" y="4543"/>
                    <a:pt x="189" y="4543"/>
                  </a:cubicBezTo>
                  <a:cubicBezTo>
                    <a:pt x="164" y="4505"/>
                    <a:pt x="139" y="4480"/>
                    <a:pt x="114" y="4455"/>
                  </a:cubicBezTo>
                  <a:lnTo>
                    <a:pt x="315" y="4267"/>
                  </a:lnTo>
                  <a:cubicBezTo>
                    <a:pt x="340" y="4305"/>
                    <a:pt x="377" y="4330"/>
                    <a:pt x="402" y="4367"/>
                  </a:cubicBezTo>
                  <a:cubicBezTo>
                    <a:pt x="1971" y="3125"/>
                    <a:pt x="3477" y="1669"/>
                    <a:pt x="4870" y="50"/>
                  </a:cubicBezTo>
                  <a:cubicBezTo>
                    <a:pt x="4769" y="38"/>
                    <a:pt x="4669" y="13"/>
                    <a:pt x="4556" y="0"/>
                  </a:cubicBezTo>
                  <a:close/>
                </a:path>
              </a:pathLst>
            </a:custGeom>
            <a:solidFill>
              <a:srgbClr val="0A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5" name="Google Shape;2455;p41"/>
            <p:cNvSpPr/>
            <p:nvPr/>
          </p:nvSpPr>
          <p:spPr>
            <a:xfrm>
              <a:off x="943350" y="1489050"/>
              <a:ext cx="122700" cy="119550"/>
            </a:xfrm>
            <a:custGeom>
              <a:avLst/>
              <a:gdLst/>
              <a:ahLst/>
              <a:cxnLst/>
              <a:rect l="l" t="t" r="r" b="b"/>
              <a:pathLst>
                <a:path w="4908" h="4782" extrusionOk="0">
                  <a:moveTo>
                    <a:pt x="4569" y="0"/>
                  </a:moveTo>
                  <a:cubicBezTo>
                    <a:pt x="3665" y="954"/>
                    <a:pt x="2699" y="1933"/>
                    <a:pt x="1758" y="2874"/>
                  </a:cubicBezTo>
                  <a:cubicBezTo>
                    <a:pt x="1180" y="3451"/>
                    <a:pt x="578" y="4053"/>
                    <a:pt x="1" y="4643"/>
                  </a:cubicBezTo>
                  <a:lnTo>
                    <a:pt x="151" y="4781"/>
                  </a:lnTo>
                  <a:lnTo>
                    <a:pt x="315" y="4605"/>
                  </a:lnTo>
                  <a:cubicBezTo>
                    <a:pt x="340" y="4631"/>
                    <a:pt x="352" y="4643"/>
                    <a:pt x="377" y="4668"/>
                  </a:cubicBezTo>
                  <a:cubicBezTo>
                    <a:pt x="892" y="4129"/>
                    <a:pt x="1431" y="3589"/>
                    <a:pt x="1946" y="3062"/>
                  </a:cubicBezTo>
                  <a:cubicBezTo>
                    <a:pt x="2950" y="2071"/>
                    <a:pt x="3966" y="1042"/>
                    <a:pt x="4907" y="25"/>
                  </a:cubicBezTo>
                  <a:cubicBezTo>
                    <a:pt x="4794" y="13"/>
                    <a:pt x="4682" y="0"/>
                    <a:pt x="4569" y="0"/>
                  </a:cubicBezTo>
                  <a:close/>
                </a:path>
              </a:pathLst>
            </a:custGeom>
            <a:solidFill>
              <a:srgbClr val="0A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6" name="Google Shape;2456;p41"/>
            <p:cNvSpPr/>
            <p:nvPr/>
          </p:nvSpPr>
          <p:spPr>
            <a:xfrm>
              <a:off x="906025" y="1488400"/>
              <a:ext cx="120500" cy="120825"/>
            </a:xfrm>
            <a:custGeom>
              <a:avLst/>
              <a:gdLst/>
              <a:ahLst/>
              <a:cxnLst/>
              <a:rect l="l" t="t" r="r" b="b"/>
              <a:pathLst>
                <a:path w="4820" h="4833" extrusionOk="0">
                  <a:moveTo>
                    <a:pt x="4468" y="1"/>
                  </a:moveTo>
                  <a:cubicBezTo>
                    <a:pt x="3062" y="1720"/>
                    <a:pt x="1569" y="3289"/>
                    <a:pt x="1" y="4657"/>
                  </a:cubicBezTo>
                  <a:lnTo>
                    <a:pt x="13" y="4682"/>
                  </a:lnTo>
                  <a:lnTo>
                    <a:pt x="51" y="4644"/>
                  </a:lnTo>
                  <a:cubicBezTo>
                    <a:pt x="113" y="4707"/>
                    <a:pt x="164" y="4770"/>
                    <a:pt x="214" y="4832"/>
                  </a:cubicBezTo>
                  <a:cubicBezTo>
                    <a:pt x="1833" y="3414"/>
                    <a:pt x="3376" y="1783"/>
                    <a:pt x="4819" y="1"/>
                  </a:cubicBezTo>
                  <a:close/>
                </a:path>
              </a:pathLst>
            </a:custGeom>
            <a:solidFill>
              <a:srgbClr val="0A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7" name="Google Shape;2457;p41"/>
            <p:cNvSpPr/>
            <p:nvPr/>
          </p:nvSpPr>
          <p:spPr>
            <a:xfrm>
              <a:off x="860225" y="1491850"/>
              <a:ext cx="117050" cy="116425"/>
            </a:xfrm>
            <a:custGeom>
              <a:avLst/>
              <a:gdLst/>
              <a:ahLst/>
              <a:cxnLst/>
              <a:rect l="l" t="t" r="r" b="b"/>
              <a:pathLst>
                <a:path w="4682" h="4657" extrusionOk="0">
                  <a:moveTo>
                    <a:pt x="4681" y="1"/>
                  </a:moveTo>
                  <a:lnTo>
                    <a:pt x="4681" y="1"/>
                  </a:lnTo>
                  <a:cubicBezTo>
                    <a:pt x="4556" y="26"/>
                    <a:pt x="4405" y="64"/>
                    <a:pt x="4242" y="114"/>
                  </a:cubicBezTo>
                  <a:cubicBezTo>
                    <a:pt x="2899" y="1720"/>
                    <a:pt x="1481" y="3201"/>
                    <a:pt x="0" y="4544"/>
                  </a:cubicBezTo>
                  <a:lnTo>
                    <a:pt x="101" y="4657"/>
                  </a:lnTo>
                  <a:lnTo>
                    <a:pt x="251" y="4506"/>
                  </a:lnTo>
                  <a:cubicBezTo>
                    <a:pt x="289" y="4531"/>
                    <a:pt x="314" y="4569"/>
                    <a:pt x="352" y="4594"/>
                  </a:cubicBezTo>
                  <a:cubicBezTo>
                    <a:pt x="1858" y="3213"/>
                    <a:pt x="3313" y="1670"/>
                    <a:pt x="4681" y="1"/>
                  </a:cubicBezTo>
                  <a:close/>
                </a:path>
              </a:pathLst>
            </a:custGeom>
            <a:solidFill>
              <a:srgbClr val="0A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8" name="Google Shape;2458;p41"/>
            <p:cNvSpPr/>
            <p:nvPr/>
          </p:nvSpPr>
          <p:spPr>
            <a:xfrm>
              <a:off x="836075" y="1511325"/>
              <a:ext cx="89425" cy="95375"/>
            </a:xfrm>
            <a:custGeom>
              <a:avLst/>
              <a:gdLst/>
              <a:ahLst/>
              <a:cxnLst/>
              <a:rect l="l" t="t" r="r" b="b"/>
              <a:pathLst>
                <a:path w="3577" h="3815" extrusionOk="0">
                  <a:moveTo>
                    <a:pt x="3577" y="0"/>
                  </a:moveTo>
                  <a:cubicBezTo>
                    <a:pt x="3376" y="100"/>
                    <a:pt x="3175" y="201"/>
                    <a:pt x="2974" y="301"/>
                  </a:cubicBezTo>
                  <a:cubicBezTo>
                    <a:pt x="2008" y="1481"/>
                    <a:pt x="1017" y="2623"/>
                    <a:pt x="0" y="3702"/>
                  </a:cubicBezTo>
                  <a:lnTo>
                    <a:pt x="126" y="3815"/>
                  </a:lnTo>
                  <a:lnTo>
                    <a:pt x="213" y="3740"/>
                  </a:lnTo>
                  <a:cubicBezTo>
                    <a:pt x="226" y="3765"/>
                    <a:pt x="251" y="3777"/>
                    <a:pt x="276" y="3802"/>
                  </a:cubicBezTo>
                  <a:cubicBezTo>
                    <a:pt x="1393" y="2598"/>
                    <a:pt x="2497" y="1330"/>
                    <a:pt x="3577" y="0"/>
                  </a:cubicBezTo>
                  <a:close/>
                </a:path>
              </a:pathLst>
            </a:custGeom>
            <a:solidFill>
              <a:srgbClr val="0A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9" name="Google Shape;2459;p41"/>
            <p:cNvSpPr/>
            <p:nvPr/>
          </p:nvSpPr>
          <p:spPr>
            <a:xfrm>
              <a:off x="807525" y="1537350"/>
              <a:ext cx="69675" cy="68425"/>
            </a:xfrm>
            <a:custGeom>
              <a:avLst/>
              <a:gdLst/>
              <a:ahLst/>
              <a:cxnLst/>
              <a:rect l="l" t="t" r="r" b="b"/>
              <a:pathLst>
                <a:path w="2787" h="2737" extrusionOk="0">
                  <a:moveTo>
                    <a:pt x="2786" y="1"/>
                  </a:moveTo>
                  <a:lnTo>
                    <a:pt x="2786" y="1"/>
                  </a:lnTo>
                  <a:cubicBezTo>
                    <a:pt x="2560" y="139"/>
                    <a:pt x="2322" y="277"/>
                    <a:pt x="2096" y="427"/>
                  </a:cubicBezTo>
                  <a:cubicBezTo>
                    <a:pt x="1418" y="1230"/>
                    <a:pt x="715" y="1983"/>
                    <a:pt x="0" y="2673"/>
                  </a:cubicBezTo>
                  <a:lnTo>
                    <a:pt x="38" y="2711"/>
                  </a:lnTo>
                  <a:lnTo>
                    <a:pt x="239" y="2586"/>
                  </a:lnTo>
                  <a:cubicBezTo>
                    <a:pt x="276" y="2636"/>
                    <a:pt x="301" y="2686"/>
                    <a:pt x="339" y="2736"/>
                  </a:cubicBezTo>
                  <a:cubicBezTo>
                    <a:pt x="1192" y="1895"/>
                    <a:pt x="2008" y="979"/>
                    <a:pt x="2786" y="1"/>
                  </a:cubicBezTo>
                  <a:close/>
                </a:path>
              </a:pathLst>
            </a:custGeom>
            <a:solidFill>
              <a:srgbClr val="0A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0" name="Google Shape;2460;p41"/>
            <p:cNvSpPr/>
            <p:nvPr/>
          </p:nvSpPr>
          <p:spPr>
            <a:xfrm>
              <a:off x="1224775" y="1548950"/>
              <a:ext cx="29500" cy="22925"/>
            </a:xfrm>
            <a:custGeom>
              <a:avLst/>
              <a:gdLst/>
              <a:ahLst/>
              <a:cxnLst/>
              <a:rect l="l" t="t" r="r" b="b"/>
              <a:pathLst>
                <a:path w="1180" h="917" extrusionOk="0">
                  <a:moveTo>
                    <a:pt x="929" y="1"/>
                  </a:moveTo>
                  <a:lnTo>
                    <a:pt x="0" y="817"/>
                  </a:lnTo>
                  <a:lnTo>
                    <a:pt x="88" y="917"/>
                  </a:lnTo>
                  <a:lnTo>
                    <a:pt x="188" y="817"/>
                  </a:lnTo>
                  <a:cubicBezTo>
                    <a:pt x="226" y="842"/>
                    <a:pt x="264" y="879"/>
                    <a:pt x="301" y="917"/>
                  </a:cubicBezTo>
                  <a:lnTo>
                    <a:pt x="1180" y="151"/>
                  </a:lnTo>
                  <a:cubicBezTo>
                    <a:pt x="1092" y="89"/>
                    <a:pt x="1017" y="51"/>
                    <a:pt x="929" y="1"/>
                  </a:cubicBezTo>
                  <a:close/>
                </a:path>
              </a:pathLst>
            </a:custGeom>
            <a:solidFill>
              <a:srgbClr val="0A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1" name="Google Shape;2461;p41"/>
            <p:cNvSpPr/>
            <p:nvPr/>
          </p:nvSpPr>
          <p:spPr>
            <a:xfrm>
              <a:off x="1224775" y="1569350"/>
              <a:ext cx="23550" cy="18225"/>
            </a:xfrm>
            <a:custGeom>
              <a:avLst/>
              <a:gdLst/>
              <a:ahLst/>
              <a:cxnLst/>
              <a:rect l="l" t="t" r="r" b="b"/>
              <a:pathLst>
                <a:path w="942" h="729" extrusionOk="0">
                  <a:moveTo>
                    <a:pt x="188" y="1"/>
                  </a:moveTo>
                  <a:lnTo>
                    <a:pt x="88" y="101"/>
                  </a:lnTo>
                  <a:lnTo>
                    <a:pt x="0" y="201"/>
                  </a:lnTo>
                  <a:cubicBezTo>
                    <a:pt x="201" y="377"/>
                    <a:pt x="477" y="578"/>
                    <a:pt x="728" y="728"/>
                  </a:cubicBezTo>
                  <a:cubicBezTo>
                    <a:pt x="803" y="666"/>
                    <a:pt x="866" y="603"/>
                    <a:pt x="941" y="540"/>
                  </a:cubicBezTo>
                  <a:cubicBezTo>
                    <a:pt x="728" y="415"/>
                    <a:pt x="490" y="252"/>
                    <a:pt x="301" y="101"/>
                  </a:cubicBezTo>
                  <a:cubicBezTo>
                    <a:pt x="264" y="63"/>
                    <a:pt x="226" y="26"/>
                    <a:pt x="188" y="1"/>
                  </a:cubicBezTo>
                  <a:close/>
                </a:path>
              </a:pathLst>
            </a:custGeom>
            <a:solidFill>
              <a:srgbClr val="0A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2" name="Google Shape;2462;p41"/>
            <p:cNvSpPr/>
            <p:nvPr/>
          </p:nvSpPr>
          <p:spPr>
            <a:xfrm>
              <a:off x="1205625" y="1571850"/>
              <a:ext cx="30775" cy="26400"/>
            </a:xfrm>
            <a:custGeom>
              <a:avLst/>
              <a:gdLst/>
              <a:ahLst/>
              <a:cxnLst/>
              <a:rect l="l" t="t" r="r" b="b"/>
              <a:pathLst>
                <a:path w="1231" h="1056" extrusionOk="0">
                  <a:moveTo>
                    <a:pt x="176" y="1"/>
                  </a:moveTo>
                  <a:lnTo>
                    <a:pt x="1" y="202"/>
                  </a:lnTo>
                  <a:cubicBezTo>
                    <a:pt x="13" y="214"/>
                    <a:pt x="26" y="227"/>
                    <a:pt x="51" y="252"/>
                  </a:cubicBezTo>
                  <a:cubicBezTo>
                    <a:pt x="365" y="528"/>
                    <a:pt x="691" y="804"/>
                    <a:pt x="1017" y="1055"/>
                  </a:cubicBezTo>
                  <a:cubicBezTo>
                    <a:pt x="1092" y="992"/>
                    <a:pt x="1155" y="930"/>
                    <a:pt x="1230" y="867"/>
                  </a:cubicBezTo>
                  <a:cubicBezTo>
                    <a:pt x="892" y="628"/>
                    <a:pt x="578" y="352"/>
                    <a:pt x="264" y="64"/>
                  </a:cubicBezTo>
                  <a:cubicBezTo>
                    <a:pt x="239" y="51"/>
                    <a:pt x="214" y="26"/>
                    <a:pt x="176" y="1"/>
                  </a:cubicBezTo>
                  <a:close/>
                </a:path>
              </a:pathLst>
            </a:custGeom>
            <a:solidFill>
              <a:srgbClr val="0A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3" name="Google Shape;2463;p41"/>
            <p:cNvSpPr/>
            <p:nvPr/>
          </p:nvSpPr>
          <p:spPr>
            <a:xfrm>
              <a:off x="1160450" y="1581575"/>
              <a:ext cx="56500" cy="33300"/>
            </a:xfrm>
            <a:custGeom>
              <a:avLst/>
              <a:gdLst/>
              <a:ahLst/>
              <a:cxnLst/>
              <a:rect l="l" t="t" r="r" b="b"/>
              <a:pathLst>
                <a:path w="2260" h="1332" extrusionOk="0">
                  <a:moveTo>
                    <a:pt x="151" y="1"/>
                  </a:moveTo>
                  <a:lnTo>
                    <a:pt x="13" y="202"/>
                  </a:lnTo>
                  <a:lnTo>
                    <a:pt x="1" y="227"/>
                  </a:lnTo>
                  <a:cubicBezTo>
                    <a:pt x="653" y="666"/>
                    <a:pt x="1331" y="1030"/>
                    <a:pt x="2021" y="1331"/>
                  </a:cubicBezTo>
                  <a:cubicBezTo>
                    <a:pt x="2109" y="1268"/>
                    <a:pt x="2184" y="1193"/>
                    <a:pt x="2259" y="1130"/>
                  </a:cubicBezTo>
                  <a:cubicBezTo>
                    <a:pt x="1569" y="854"/>
                    <a:pt x="892" y="490"/>
                    <a:pt x="239" y="51"/>
                  </a:cubicBezTo>
                  <a:cubicBezTo>
                    <a:pt x="214" y="39"/>
                    <a:pt x="176" y="13"/>
                    <a:pt x="151" y="1"/>
                  </a:cubicBezTo>
                  <a:close/>
                </a:path>
              </a:pathLst>
            </a:custGeom>
            <a:solidFill>
              <a:srgbClr val="0A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4" name="Google Shape;2464;p41"/>
            <p:cNvSpPr/>
            <p:nvPr/>
          </p:nvSpPr>
          <p:spPr>
            <a:xfrm>
              <a:off x="1121250" y="1586300"/>
              <a:ext cx="72800" cy="45825"/>
            </a:xfrm>
            <a:custGeom>
              <a:avLst/>
              <a:gdLst/>
              <a:ahLst/>
              <a:cxnLst/>
              <a:rect l="l" t="t" r="r" b="b"/>
              <a:pathLst>
                <a:path w="2912" h="1833" extrusionOk="0">
                  <a:moveTo>
                    <a:pt x="163" y="0"/>
                  </a:moveTo>
                  <a:lnTo>
                    <a:pt x="25" y="188"/>
                  </a:lnTo>
                  <a:lnTo>
                    <a:pt x="0" y="226"/>
                  </a:lnTo>
                  <a:cubicBezTo>
                    <a:pt x="866" y="841"/>
                    <a:pt x="1757" y="1381"/>
                    <a:pt x="2660" y="1832"/>
                  </a:cubicBezTo>
                  <a:cubicBezTo>
                    <a:pt x="2748" y="1770"/>
                    <a:pt x="2824" y="1707"/>
                    <a:pt x="2911" y="1657"/>
                  </a:cubicBezTo>
                  <a:cubicBezTo>
                    <a:pt x="2033" y="1217"/>
                    <a:pt x="1155" y="703"/>
                    <a:pt x="314" y="113"/>
                  </a:cubicBezTo>
                  <a:cubicBezTo>
                    <a:pt x="264" y="75"/>
                    <a:pt x="213" y="38"/>
                    <a:pt x="163" y="0"/>
                  </a:cubicBezTo>
                  <a:close/>
                </a:path>
              </a:pathLst>
            </a:custGeom>
            <a:solidFill>
              <a:srgbClr val="0A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5" name="Google Shape;2465;p41"/>
            <p:cNvSpPr/>
            <p:nvPr/>
          </p:nvSpPr>
          <p:spPr>
            <a:xfrm>
              <a:off x="1071050" y="1592250"/>
              <a:ext cx="94750" cy="59000"/>
            </a:xfrm>
            <a:custGeom>
              <a:avLst/>
              <a:gdLst/>
              <a:ahLst/>
              <a:cxnLst/>
              <a:rect l="l" t="t" r="r" b="b"/>
              <a:pathLst>
                <a:path w="3790" h="2360" extrusionOk="0">
                  <a:moveTo>
                    <a:pt x="176" y="1"/>
                  </a:moveTo>
                  <a:lnTo>
                    <a:pt x="50" y="139"/>
                  </a:lnTo>
                  <a:lnTo>
                    <a:pt x="0" y="201"/>
                  </a:lnTo>
                  <a:cubicBezTo>
                    <a:pt x="1105" y="1117"/>
                    <a:pt x="2284" y="1833"/>
                    <a:pt x="3501" y="2360"/>
                  </a:cubicBezTo>
                  <a:cubicBezTo>
                    <a:pt x="3602" y="2297"/>
                    <a:pt x="3690" y="2247"/>
                    <a:pt x="3790" y="2184"/>
                  </a:cubicBezTo>
                  <a:cubicBezTo>
                    <a:pt x="2585" y="1682"/>
                    <a:pt x="1431" y="992"/>
                    <a:pt x="339" y="126"/>
                  </a:cubicBezTo>
                  <a:cubicBezTo>
                    <a:pt x="276" y="76"/>
                    <a:pt x="226" y="38"/>
                    <a:pt x="176" y="1"/>
                  </a:cubicBezTo>
                  <a:close/>
                </a:path>
              </a:pathLst>
            </a:custGeom>
            <a:solidFill>
              <a:srgbClr val="0A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6" name="Google Shape;2466;p41"/>
            <p:cNvSpPr/>
            <p:nvPr/>
          </p:nvSpPr>
          <p:spPr>
            <a:xfrm>
              <a:off x="1032450" y="1599475"/>
              <a:ext cx="103250" cy="68725"/>
            </a:xfrm>
            <a:custGeom>
              <a:avLst/>
              <a:gdLst/>
              <a:ahLst/>
              <a:cxnLst/>
              <a:rect l="l" t="t" r="r" b="b"/>
              <a:pathLst>
                <a:path w="4130" h="2749" extrusionOk="0">
                  <a:moveTo>
                    <a:pt x="189" y="0"/>
                  </a:moveTo>
                  <a:lnTo>
                    <a:pt x="101" y="101"/>
                  </a:lnTo>
                  <a:lnTo>
                    <a:pt x="1" y="201"/>
                  </a:lnTo>
                  <a:cubicBezTo>
                    <a:pt x="1193" y="1280"/>
                    <a:pt x="2485" y="2134"/>
                    <a:pt x="3828" y="2748"/>
                  </a:cubicBezTo>
                  <a:cubicBezTo>
                    <a:pt x="3928" y="2698"/>
                    <a:pt x="4029" y="2635"/>
                    <a:pt x="4129" y="2585"/>
                  </a:cubicBezTo>
                  <a:cubicBezTo>
                    <a:pt x="2787" y="2008"/>
                    <a:pt x="1507" y="1167"/>
                    <a:pt x="302" y="101"/>
                  </a:cubicBezTo>
                  <a:cubicBezTo>
                    <a:pt x="264" y="63"/>
                    <a:pt x="227" y="38"/>
                    <a:pt x="189" y="0"/>
                  </a:cubicBezTo>
                  <a:close/>
                </a:path>
              </a:pathLst>
            </a:custGeom>
            <a:solidFill>
              <a:srgbClr val="0A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7" name="Google Shape;2467;p41"/>
            <p:cNvSpPr/>
            <p:nvPr/>
          </p:nvSpPr>
          <p:spPr>
            <a:xfrm>
              <a:off x="988525" y="1600400"/>
              <a:ext cx="110150" cy="84100"/>
            </a:xfrm>
            <a:custGeom>
              <a:avLst/>
              <a:gdLst/>
              <a:ahLst/>
              <a:cxnLst/>
              <a:rect l="l" t="t" r="r" b="b"/>
              <a:pathLst>
                <a:path w="4406" h="3364" extrusionOk="0">
                  <a:moveTo>
                    <a:pt x="202" y="1"/>
                  </a:moveTo>
                  <a:lnTo>
                    <a:pt x="1" y="189"/>
                  </a:lnTo>
                  <a:cubicBezTo>
                    <a:pt x="26" y="214"/>
                    <a:pt x="51" y="239"/>
                    <a:pt x="76" y="277"/>
                  </a:cubicBezTo>
                  <a:cubicBezTo>
                    <a:pt x="1306" y="1569"/>
                    <a:pt x="2649" y="2598"/>
                    <a:pt x="4067" y="3364"/>
                  </a:cubicBezTo>
                  <a:cubicBezTo>
                    <a:pt x="4180" y="3326"/>
                    <a:pt x="4293" y="3289"/>
                    <a:pt x="4406" y="3238"/>
                  </a:cubicBezTo>
                  <a:cubicBezTo>
                    <a:pt x="2937" y="2486"/>
                    <a:pt x="1557" y="1431"/>
                    <a:pt x="289" y="101"/>
                  </a:cubicBezTo>
                  <a:cubicBezTo>
                    <a:pt x="264" y="64"/>
                    <a:pt x="227" y="39"/>
                    <a:pt x="202" y="1"/>
                  </a:cubicBezTo>
                  <a:close/>
                </a:path>
              </a:pathLst>
            </a:custGeom>
            <a:solidFill>
              <a:srgbClr val="0A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8" name="Google Shape;2468;p41"/>
            <p:cNvSpPr/>
            <p:nvPr/>
          </p:nvSpPr>
          <p:spPr>
            <a:xfrm>
              <a:off x="946500" y="1604175"/>
              <a:ext cx="111400" cy="92575"/>
            </a:xfrm>
            <a:custGeom>
              <a:avLst/>
              <a:gdLst/>
              <a:ahLst/>
              <a:cxnLst/>
              <a:rect l="l" t="t" r="r" b="b"/>
              <a:pathLst>
                <a:path w="4456" h="3703" extrusionOk="0">
                  <a:moveTo>
                    <a:pt x="189" y="0"/>
                  </a:moveTo>
                  <a:lnTo>
                    <a:pt x="25" y="176"/>
                  </a:lnTo>
                  <a:lnTo>
                    <a:pt x="0" y="201"/>
                  </a:lnTo>
                  <a:cubicBezTo>
                    <a:pt x="1293" y="1519"/>
                    <a:pt x="2673" y="2698"/>
                    <a:pt x="4104" y="3702"/>
                  </a:cubicBezTo>
                  <a:cubicBezTo>
                    <a:pt x="4217" y="3677"/>
                    <a:pt x="4342" y="3652"/>
                    <a:pt x="4455" y="3615"/>
                  </a:cubicBezTo>
                  <a:cubicBezTo>
                    <a:pt x="2987" y="2611"/>
                    <a:pt x="1569" y="1418"/>
                    <a:pt x="251" y="63"/>
                  </a:cubicBezTo>
                  <a:cubicBezTo>
                    <a:pt x="226" y="38"/>
                    <a:pt x="214" y="26"/>
                    <a:pt x="189" y="0"/>
                  </a:cubicBezTo>
                  <a:close/>
                </a:path>
              </a:pathLst>
            </a:custGeom>
            <a:solidFill>
              <a:srgbClr val="0A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9" name="Google Shape;2469;p41"/>
            <p:cNvSpPr/>
            <p:nvPr/>
          </p:nvSpPr>
          <p:spPr>
            <a:xfrm>
              <a:off x="901950" y="1604500"/>
              <a:ext cx="122375" cy="97900"/>
            </a:xfrm>
            <a:custGeom>
              <a:avLst/>
              <a:gdLst/>
              <a:ahLst/>
              <a:cxnLst/>
              <a:rect l="l" t="t" r="r" b="b"/>
              <a:pathLst>
                <a:path w="4895" h="3916" extrusionOk="0">
                  <a:moveTo>
                    <a:pt x="214" y="0"/>
                  </a:moveTo>
                  <a:lnTo>
                    <a:pt x="176" y="38"/>
                  </a:lnTo>
                  <a:lnTo>
                    <a:pt x="0" y="176"/>
                  </a:lnTo>
                  <a:cubicBezTo>
                    <a:pt x="1331" y="1820"/>
                    <a:pt x="2874" y="2949"/>
                    <a:pt x="4455" y="3915"/>
                  </a:cubicBezTo>
                  <a:cubicBezTo>
                    <a:pt x="4606" y="3903"/>
                    <a:pt x="4744" y="3890"/>
                    <a:pt x="4894" y="3865"/>
                  </a:cubicBezTo>
                  <a:cubicBezTo>
                    <a:pt x="3288" y="2911"/>
                    <a:pt x="1720" y="1807"/>
                    <a:pt x="377" y="188"/>
                  </a:cubicBezTo>
                  <a:cubicBezTo>
                    <a:pt x="327" y="126"/>
                    <a:pt x="276" y="63"/>
                    <a:pt x="214" y="0"/>
                  </a:cubicBezTo>
                  <a:close/>
                </a:path>
              </a:pathLst>
            </a:custGeom>
            <a:solidFill>
              <a:srgbClr val="0A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0" name="Google Shape;2470;p41"/>
            <p:cNvSpPr/>
            <p:nvPr/>
          </p:nvSpPr>
          <p:spPr>
            <a:xfrm>
              <a:off x="861800" y="1604500"/>
              <a:ext cx="128325" cy="98825"/>
            </a:xfrm>
            <a:custGeom>
              <a:avLst/>
              <a:gdLst/>
              <a:ahLst/>
              <a:cxnLst/>
              <a:rect l="l" t="t" r="r" b="b"/>
              <a:pathLst>
                <a:path w="5133" h="3953" extrusionOk="0">
                  <a:moveTo>
                    <a:pt x="188" y="0"/>
                  </a:moveTo>
                  <a:lnTo>
                    <a:pt x="38" y="151"/>
                  </a:lnTo>
                  <a:lnTo>
                    <a:pt x="0" y="188"/>
                  </a:lnTo>
                  <a:cubicBezTo>
                    <a:pt x="1431" y="1669"/>
                    <a:pt x="2974" y="2936"/>
                    <a:pt x="4593" y="3940"/>
                  </a:cubicBezTo>
                  <a:cubicBezTo>
                    <a:pt x="4769" y="3953"/>
                    <a:pt x="4957" y="3953"/>
                    <a:pt x="5133" y="3953"/>
                  </a:cubicBezTo>
                  <a:cubicBezTo>
                    <a:pt x="3426" y="2949"/>
                    <a:pt x="1795" y="1644"/>
                    <a:pt x="289" y="88"/>
                  </a:cubicBezTo>
                  <a:cubicBezTo>
                    <a:pt x="251" y="63"/>
                    <a:pt x="226" y="25"/>
                    <a:pt x="188" y="0"/>
                  </a:cubicBezTo>
                  <a:close/>
                </a:path>
              </a:pathLst>
            </a:custGeom>
            <a:solidFill>
              <a:srgbClr val="0A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1" name="Google Shape;2471;p41"/>
            <p:cNvSpPr/>
            <p:nvPr/>
          </p:nvSpPr>
          <p:spPr>
            <a:xfrm>
              <a:off x="836075" y="1604800"/>
              <a:ext cx="103850" cy="93825"/>
            </a:xfrm>
            <a:custGeom>
              <a:avLst/>
              <a:gdLst/>
              <a:ahLst/>
              <a:cxnLst/>
              <a:rect l="l" t="t" r="r" b="b"/>
              <a:pathLst>
                <a:path w="4154" h="3753" extrusionOk="0">
                  <a:moveTo>
                    <a:pt x="213" y="1"/>
                  </a:moveTo>
                  <a:lnTo>
                    <a:pt x="126" y="76"/>
                  </a:lnTo>
                  <a:lnTo>
                    <a:pt x="0" y="164"/>
                  </a:lnTo>
                  <a:cubicBezTo>
                    <a:pt x="1079" y="1481"/>
                    <a:pt x="2246" y="2636"/>
                    <a:pt x="3501" y="3590"/>
                  </a:cubicBezTo>
                  <a:cubicBezTo>
                    <a:pt x="3715" y="3652"/>
                    <a:pt x="3940" y="3702"/>
                    <a:pt x="4154" y="3753"/>
                  </a:cubicBezTo>
                  <a:cubicBezTo>
                    <a:pt x="2773" y="2749"/>
                    <a:pt x="1468" y="1506"/>
                    <a:pt x="276" y="63"/>
                  </a:cubicBezTo>
                  <a:cubicBezTo>
                    <a:pt x="251" y="38"/>
                    <a:pt x="226" y="26"/>
                    <a:pt x="213" y="1"/>
                  </a:cubicBezTo>
                  <a:close/>
                </a:path>
              </a:pathLst>
            </a:custGeom>
            <a:solidFill>
              <a:srgbClr val="0A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2" name="Google Shape;2472;p41"/>
            <p:cNvSpPr/>
            <p:nvPr/>
          </p:nvSpPr>
          <p:spPr>
            <a:xfrm>
              <a:off x="807825" y="1601975"/>
              <a:ext cx="93200" cy="85675"/>
            </a:xfrm>
            <a:custGeom>
              <a:avLst/>
              <a:gdLst/>
              <a:ahLst/>
              <a:cxnLst/>
              <a:rect l="l" t="t" r="r" b="b"/>
              <a:pathLst>
                <a:path w="3728" h="3427" extrusionOk="0">
                  <a:moveTo>
                    <a:pt x="227" y="1"/>
                  </a:moveTo>
                  <a:lnTo>
                    <a:pt x="26" y="126"/>
                  </a:lnTo>
                  <a:lnTo>
                    <a:pt x="1" y="139"/>
                  </a:lnTo>
                  <a:cubicBezTo>
                    <a:pt x="716" y="1318"/>
                    <a:pt x="1632" y="2184"/>
                    <a:pt x="2573" y="2912"/>
                  </a:cubicBezTo>
                  <a:cubicBezTo>
                    <a:pt x="2950" y="3113"/>
                    <a:pt x="3339" y="3276"/>
                    <a:pt x="3728" y="3426"/>
                  </a:cubicBezTo>
                  <a:cubicBezTo>
                    <a:pt x="2536" y="2586"/>
                    <a:pt x="1268" y="1607"/>
                    <a:pt x="327" y="151"/>
                  </a:cubicBezTo>
                  <a:cubicBezTo>
                    <a:pt x="289" y="101"/>
                    <a:pt x="264" y="51"/>
                    <a:pt x="227" y="1"/>
                  </a:cubicBezTo>
                  <a:close/>
                </a:path>
              </a:pathLst>
            </a:custGeom>
            <a:solidFill>
              <a:srgbClr val="0A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3" name="Google Shape;2473;p41"/>
            <p:cNvSpPr/>
            <p:nvPr/>
          </p:nvSpPr>
          <p:spPr>
            <a:xfrm>
              <a:off x="915125" y="1966825"/>
              <a:ext cx="16025" cy="16025"/>
            </a:xfrm>
            <a:custGeom>
              <a:avLst/>
              <a:gdLst/>
              <a:ahLst/>
              <a:cxnLst/>
              <a:rect l="l" t="t" r="r" b="b"/>
              <a:pathLst>
                <a:path w="641" h="641" extrusionOk="0">
                  <a:moveTo>
                    <a:pt x="314" y="1"/>
                  </a:moveTo>
                  <a:cubicBezTo>
                    <a:pt x="151" y="1"/>
                    <a:pt x="0" y="151"/>
                    <a:pt x="0" y="327"/>
                  </a:cubicBezTo>
                  <a:cubicBezTo>
                    <a:pt x="0" y="503"/>
                    <a:pt x="151" y="641"/>
                    <a:pt x="314" y="641"/>
                  </a:cubicBezTo>
                  <a:cubicBezTo>
                    <a:pt x="490" y="641"/>
                    <a:pt x="640" y="503"/>
                    <a:pt x="640" y="327"/>
                  </a:cubicBezTo>
                  <a:cubicBezTo>
                    <a:pt x="640" y="151"/>
                    <a:pt x="490" y="1"/>
                    <a:pt x="31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4" name="Google Shape;2474;p41"/>
            <p:cNvSpPr/>
            <p:nvPr/>
          </p:nvSpPr>
          <p:spPr>
            <a:xfrm>
              <a:off x="1072925" y="1983150"/>
              <a:ext cx="16025" cy="16025"/>
            </a:xfrm>
            <a:custGeom>
              <a:avLst/>
              <a:gdLst/>
              <a:ahLst/>
              <a:cxnLst/>
              <a:rect l="l" t="t" r="r" b="b"/>
              <a:pathLst>
                <a:path w="641" h="641" extrusionOk="0">
                  <a:moveTo>
                    <a:pt x="327" y="0"/>
                  </a:moveTo>
                  <a:cubicBezTo>
                    <a:pt x="151" y="0"/>
                    <a:pt x="1" y="151"/>
                    <a:pt x="1" y="327"/>
                  </a:cubicBezTo>
                  <a:cubicBezTo>
                    <a:pt x="1" y="502"/>
                    <a:pt x="151" y="640"/>
                    <a:pt x="327" y="640"/>
                  </a:cubicBezTo>
                  <a:cubicBezTo>
                    <a:pt x="490" y="640"/>
                    <a:pt x="640" y="502"/>
                    <a:pt x="640" y="327"/>
                  </a:cubicBezTo>
                  <a:cubicBezTo>
                    <a:pt x="640" y="151"/>
                    <a:pt x="490" y="0"/>
                    <a:pt x="32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5" name="Google Shape;2475;p41"/>
            <p:cNvSpPr/>
            <p:nvPr/>
          </p:nvSpPr>
          <p:spPr>
            <a:xfrm>
              <a:off x="1166425" y="2097025"/>
              <a:ext cx="16025" cy="15725"/>
            </a:xfrm>
            <a:custGeom>
              <a:avLst/>
              <a:gdLst/>
              <a:ahLst/>
              <a:cxnLst/>
              <a:rect l="l" t="t" r="r" b="b"/>
              <a:pathLst>
                <a:path w="641" h="629" extrusionOk="0">
                  <a:moveTo>
                    <a:pt x="314" y="1"/>
                  </a:moveTo>
                  <a:cubicBezTo>
                    <a:pt x="138" y="1"/>
                    <a:pt x="0" y="139"/>
                    <a:pt x="0" y="314"/>
                  </a:cubicBezTo>
                  <a:cubicBezTo>
                    <a:pt x="0" y="490"/>
                    <a:pt x="138" y="628"/>
                    <a:pt x="314" y="628"/>
                  </a:cubicBezTo>
                  <a:cubicBezTo>
                    <a:pt x="489" y="628"/>
                    <a:pt x="640" y="490"/>
                    <a:pt x="640" y="314"/>
                  </a:cubicBezTo>
                  <a:cubicBezTo>
                    <a:pt x="640" y="139"/>
                    <a:pt x="489" y="1"/>
                    <a:pt x="31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6" name="Google Shape;2476;p41"/>
            <p:cNvSpPr/>
            <p:nvPr/>
          </p:nvSpPr>
          <p:spPr>
            <a:xfrm>
              <a:off x="1069800" y="2199625"/>
              <a:ext cx="16025" cy="15700"/>
            </a:xfrm>
            <a:custGeom>
              <a:avLst/>
              <a:gdLst/>
              <a:ahLst/>
              <a:cxnLst/>
              <a:rect l="l" t="t" r="r" b="b"/>
              <a:pathLst>
                <a:path w="641" h="628" extrusionOk="0">
                  <a:moveTo>
                    <a:pt x="314" y="0"/>
                  </a:moveTo>
                  <a:cubicBezTo>
                    <a:pt x="138" y="0"/>
                    <a:pt x="0" y="138"/>
                    <a:pt x="0" y="314"/>
                  </a:cubicBezTo>
                  <a:cubicBezTo>
                    <a:pt x="0" y="490"/>
                    <a:pt x="138" y="628"/>
                    <a:pt x="314" y="628"/>
                  </a:cubicBezTo>
                  <a:cubicBezTo>
                    <a:pt x="489" y="628"/>
                    <a:pt x="640" y="490"/>
                    <a:pt x="640" y="314"/>
                  </a:cubicBezTo>
                  <a:cubicBezTo>
                    <a:pt x="640" y="138"/>
                    <a:pt x="489" y="0"/>
                    <a:pt x="31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7" name="Google Shape;2477;p41"/>
            <p:cNvSpPr/>
            <p:nvPr/>
          </p:nvSpPr>
          <p:spPr>
            <a:xfrm>
              <a:off x="1133775" y="2282125"/>
              <a:ext cx="9450" cy="9425"/>
            </a:xfrm>
            <a:custGeom>
              <a:avLst/>
              <a:gdLst/>
              <a:ahLst/>
              <a:cxnLst/>
              <a:rect l="l" t="t" r="r" b="b"/>
              <a:pathLst>
                <a:path w="378" h="377" extrusionOk="0">
                  <a:moveTo>
                    <a:pt x="189" y="0"/>
                  </a:moveTo>
                  <a:cubicBezTo>
                    <a:pt x="76" y="0"/>
                    <a:pt x="1" y="88"/>
                    <a:pt x="1" y="189"/>
                  </a:cubicBezTo>
                  <a:cubicBezTo>
                    <a:pt x="1" y="302"/>
                    <a:pt x="76" y="377"/>
                    <a:pt x="189" y="377"/>
                  </a:cubicBezTo>
                  <a:cubicBezTo>
                    <a:pt x="290" y="377"/>
                    <a:pt x="377" y="302"/>
                    <a:pt x="377" y="189"/>
                  </a:cubicBezTo>
                  <a:cubicBezTo>
                    <a:pt x="377" y="88"/>
                    <a:pt x="290" y="0"/>
                    <a:pt x="18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8" name="Google Shape;2478;p41"/>
            <p:cNvSpPr/>
            <p:nvPr/>
          </p:nvSpPr>
          <p:spPr>
            <a:xfrm>
              <a:off x="1356225" y="1752575"/>
              <a:ext cx="7550" cy="7550"/>
            </a:xfrm>
            <a:custGeom>
              <a:avLst/>
              <a:gdLst/>
              <a:ahLst/>
              <a:cxnLst/>
              <a:rect l="l" t="t" r="r" b="b"/>
              <a:pathLst>
                <a:path w="302" h="302" extrusionOk="0">
                  <a:moveTo>
                    <a:pt x="151" y="0"/>
                  </a:moveTo>
                  <a:cubicBezTo>
                    <a:pt x="75" y="0"/>
                    <a:pt x="0" y="63"/>
                    <a:pt x="0" y="151"/>
                  </a:cubicBezTo>
                  <a:cubicBezTo>
                    <a:pt x="0" y="238"/>
                    <a:pt x="75" y="301"/>
                    <a:pt x="151" y="301"/>
                  </a:cubicBezTo>
                  <a:cubicBezTo>
                    <a:pt x="239" y="301"/>
                    <a:pt x="301" y="238"/>
                    <a:pt x="301" y="151"/>
                  </a:cubicBezTo>
                  <a:cubicBezTo>
                    <a:pt x="301" y="63"/>
                    <a:pt x="239" y="0"/>
                    <a:pt x="15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9" name="Google Shape;2479;p41"/>
            <p:cNvSpPr/>
            <p:nvPr/>
          </p:nvSpPr>
          <p:spPr>
            <a:xfrm>
              <a:off x="1171125" y="1769825"/>
              <a:ext cx="7550" cy="7550"/>
            </a:xfrm>
            <a:custGeom>
              <a:avLst/>
              <a:gdLst/>
              <a:ahLst/>
              <a:cxnLst/>
              <a:rect l="l" t="t" r="r" b="b"/>
              <a:pathLst>
                <a:path w="302" h="302" extrusionOk="0">
                  <a:moveTo>
                    <a:pt x="151" y="0"/>
                  </a:moveTo>
                  <a:cubicBezTo>
                    <a:pt x="63" y="0"/>
                    <a:pt x="0" y="76"/>
                    <a:pt x="0" y="151"/>
                  </a:cubicBezTo>
                  <a:cubicBezTo>
                    <a:pt x="0" y="239"/>
                    <a:pt x="63" y="301"/>
                    <a:pt x="151" y="301"/>
                  </a:cubicBezTo>
                  <a:cubicBezTo>
                    <a:pt x="239" y="301"/>
                    <a:pt x="301" y="239"/>
                    <a:pt x="301" y="151"/>
                  </a:cubicBezTo>
                  <a:cubicBezTo>
                    <a:pt x="301" y="76"/>
                    <a:pt x="239" y="0"/>
                    <a:pt x="15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0" name="Google Shape;2480;p41"/>
            <p:cNvSpPr/>
            <p:nvPr/>
          </p:nvSpPr>
          <p:spPr>
            <a:xfrm>
              <a:off x="978175" y="1625825"/>
              <a:ext cx="7550" cy="7550"/>
            </a:xfrm>
            <a:custGeom>
              <a:avLst/>
              <a:gdLst/>
              <a:ahLst/>
              <a:cxnLst/>
              <a:rect l="l" t="t" r="r" b="b"/>
              <a:pathLst>
                <a:path w="302" h="302" extrusionOk="0">
                  <a:moveTo>
                    <a:pt x="151" y="0"/>
                  </a:moveTo>
                  <a:cubicBezTo>
                    <a:pt x="63" y="0"/>
                    <a:pt x="1" y="76"/>
                    <a:pt x="1" y="151"/>
                  </a:cubicBezTo>
                  <a:cubicBezTo>
                    <a:pt x="1" y="239"/>
                    <a:pt x="63" y="302"/>
                    <a:pt x="151" y="302"/>
                  </a:cubicBezTo>
                  <a:cubicBezTo>
                    <a:pt x="239" y="302"/>
                    <a:pt x="302" y="239"/>
                    <a:pt x="302" y="151"/>
                  </a:cubicBezTo>
                  <a:cubicBezTo>
                    <a:pt x="302" y="76"/>
                    <a:pt x="239" y="0"/>
                    <a:pt x="15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1" name="Google Shape;2481;p41"/>
            <p:cNvSpPr/>
            <p:nvPr/>
          </p:nvSpPr>
          <p:spPr>
            <a:xfrm>
              <a:off x="1062250" y="1548950"/>
              <a:ext cx="7575" cy="7875"/>
            </a:xfrm>
            <a:custGeom>
              <a:avLst/>
              <a:gdLst/>
              <a:ahLst/>
              <a:cxnLst/>
              <a:rect l="l" t="t" r="r" b="b"/>
              <a:pathLst>
                <a:path w="303" h="315" extrusionOk="0">
                  <a:moveTo>
                    <a:pt x="151" y="1"/>
                  </a:moveTo>
                  <a:cubicBezTo>
                    <a:pt x="64" y="1"/>
                    <a:pt x="1" y="76"/>
                    <a:pt x="1" y="151"/>
                  </a:cubicBezTo>
                  <a:cubicBezTo>
                    <a:pt x="1" y="239"/>
                    <a:pt x="64" y="315"/>
                    <a:pt x="151" y="315"/>
                  </a:cubicBezTo>
                  <a:cubicBezTo>
                    <a:pt x="239" y="315"/>
                    <a:pt x="302" y="239"/>
                    <a:pt x="302" y="151"/>
                  </a:cubicBezTo>
                  <a:cubicBezTo>
                    <a:pt x="302" y="76"/>
                    <a:pt x="239" y="1"/>
                    <a:pt x="15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2" name="Google Shape;2482;p41"/>
            <p:cNvSpPr/>
            <p:nvPr/>
          </p:nvSpPr>
          <p:spPr>
            <a:xfrm>
              <a:off x="916075" y="1539550"/>
              <a:ext cx="7550" cy="7550"/>
            </a:xfrm>
            <a:custGeom>
              <a:avLst/>
              <a:gdLst/>
              <a:ahLst/>
              <a:cxnLst/>
              <a:rect l="l" t="t" r="r" b="b"/>
              <a:pathLst>
                <a:path w="302" h="302" extrusionOk="0">
                  <a:moveTo>
                    <a:pt x="151" y="0"/>
                  </a:moveTo>
                  <a:cubicBezTo>
                    <a:pt x="75" y="0"/>
                    <a:pt x="0" y="76"/>
                    <a:pt x="0" y="151"/>
                  </a:cubicBezTo>
                  <a:cubicBezTo>
                    <a:pt x="0" y="239"/>
                    <a:pt x="75" y="302"/>
                    <a:pt x="151" y="302"/>
                  </a:cubicBezTo>
                  <a:cubicBezTo>
                    <a:pt x="239" y="302"/>
                    <a:pt x="301" y="239"/>
                    <a:pt x="301" y="151"/>
                  </a:cubicBezTo>
                  <a:cubicBezTo>
                    <a:pt x="301" y="76"/>
                    <a:pt x="239" y="0"/>
                    <a:pt x="15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3" name="Google Shape;2483;p41"/>
            <p:cNvSpPr/>
            <p:nvPr/>
          </p:nvSpPr>
          <p:spPr>
            <a:xfrm>
              <a:off x="907275" y="2415775"/>
              <a:ext cx="9450" cy="9750"/>
            </a:xfrm>
            <a:custGeom>
              <a:avLst/>
              <a:gdLst/>
              <a:ahLst/>
              <a:cxnLst/>
              <a:rect l="l" t="t" r="r" b="b"/>
              <a:pathLst>
                <a:path w="378" h="390" extrusionOk="0">
                  <a:moveTo>
                    <a:pt x="189" y="0"/>
                  </a:moveTo>
                  <a:cubicBezTo>
                    <a:pt x="89" y="0"/>
                    <a:pt x="1" y="88"/>
                    <a:pt x="1" y="188"/>
                  </a:cubicBezTo>
                  <a:cubicBezTo>
                    <a:pt x="1" y="301"/>
                    <a:pt x="89" y="389"/>
                    <a:pt x="189" y="389"/>
                  </a:cubicBezTo>
                  <a:cubicBezTo>
                    <a:pt x="302" y="389"/>
                    <a:pt x="377" y="301"/>
                    <a:pt x="377" y="188"/>
                  </a:cubicBezTo>
                  <a:cubicBezTo>
                    <a:pt x="377" y="88"/>
                    <a:pt x="302" y="0"/>
                    <a:pt x="18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4" name="Google Shape;2484;p41"/>
            <p:cNvSpPr/>
            <p:nvPr/>
          </p:nvSpPr>
          <p:spPr>
            <a:xfrm>
              <a:off x="1000775" y="2104550"/>
              <a:ext cx="9750" cy="9750"/>
            </a:xfrm>
            <a:custGeom>
              <a:avLst/>
              <a:gdLst/>
              <a:ahLst/>
              <a:cxnLst/>
              <a:rect l="l" t="t" r="r" b="b"/>
              <a:pathLst>
                <a:path w="390" h="390" extrusionOk="0">
                  <a:moveTo>
                    <a:pt x="201" y="1"/>
                  </a:moveTo>
                  <a:cubicBezTo>
                    <a:pt x="88" y="1"/>
                    <a:pt x="0" y="89"/>
                    <a:pt x="0" y="189"/>
                  </a:cubicBezTo>
                  <a:cubicBezTo>
                    <a:pt x="0" y="302"/>
                    <a:pt x="88" y="390"/>
                    <a:pt x="201" y="390"/>
                  </a:cubicBezTo>
                  <a:cubicBezTo>
                    <a:pt x="301" y="390"/>
                    <a:pt x="389" y="302"/>
                    <a:pt x="389" y="189"/>
                  </a:cubicBezTo>
                  <a:cubicBezTo>
                    <a:pt x="389" y="89"/>
                    <a:pt x="301" y="1"/>
                    <a:pt x="2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5" name="Google Shape;2485;p41"/>
            <p:cNvSpPr/>
            <p:nvPr/>
          </p:nvSpPr>
          <p:spPr>
            <a:xfrm>
              <a:off x="1014250" y="1832875"/>
              <a:ext cx="9750" cy="9750"/>
            </a:xfrm>
            <a:custGeom>
              <a:avLst/>
              <a:gdLst/>
              <a:ahLst/>
              <a:cxnLst/>
              <a:rect l="l" t="t" r="r" b="b"/>
              <a:pathLst>
                <a:path w="390" h="390" extrusionOk="0">
                  <a:moveTo>
                    <a:pt x="189" y="1"/>
                  </a:moveTo>
                  <a:cubicBezTo>
                    <a:pt x="89" y="1"/>
                    <a:pt x="1" y="88"/>
                    <a:pt x="1" y="189"/>
                  </a:cubicBezTo>
                  <a:cubicBezTo>
                    <a:pt x="1" y="302"/>
                    <a:pt x="89" y="390"/>
                    <a:pt x="189" y="390"/>
                  </a:cubicBezTo>
                  <a:cubicBezTo>
                    <a:pt x="302" y="390"/>
                    <a:pt x="390" y="302"/>
                    <a:pt x="390" y="189"/>
                  </a:cubicBezTo>
                  <a:cubicBezTo>
                    <a:pt x="390" y="88"/>
                    <a:pt x="302" y="1"/>
                    <a:pt x="18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6" name="Google Shape;2486;p41"/>
            <p:cNvSpPr/>
            <p:nvPr/>
          </p:nvSpPr>
          <p:spPr>
            <a:xfrm>
              <a:off x="910425" y="2285250"/>
              <a:ext cx="9750" cy="9750"/>
            </a:xfrm>
            <a:custGeom>
              <a:avLst/>
              <a:gdLst/>
              <a:ahLst/>
              <a:cxnLst/>
              <a:rect l="l" t="t" r="r" b="b"/>
              <a:pathLst>
                <a:path w="390" h="390" extrusionOk="0">
                  <a:moveTo>
                    <a:pt x="188" y="1"/>
                  </a:moveTo>
                  <a:cubicBezTo>
                    <a:pt x="88" y="1"/>
                    <a:pt x="0" y="89"/>
                    <a:pt x="0" y="189"/>
                  </a:cubicBezTo>
                  <a:cubicBezTo>
                    <a:pt x="0" y="302"/>
                    <a:pt x="88" y="390"/>
                    <a:pt x="188" y="390"/>
                  </a:cubicBezTo>
                  <a:cubicBezTo>
                    <a:pt x="301" y="390"/>
                    <a:pt x="389" y="302"/>
                    <a:pt x="389" y="189"/>
                  </a:cubicBezTo>
                  <a:cubicBezTo>
                    <a:pt x="389" y="89"/>
                    <a:pt x="301" y="1"/>
                    <a:pt x="18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7" name="Google Shape;2487;p41"/>
            <p:cNvSpPr/>
            <p:nvPr/>
          </p:nvSpPr>
          <p:spPr>
            <a:xfrm>
              <a:off x="1488600" y="1673825"/>
              <a:ext cx="9750" cy="9750"/>
            </a:xfrm>
            <a:custGeom>
              <a:avLst/>
              <a:gdLst/>
              <a:ahLst/>
              <a:cxnLst/>
              <a:rect l="l" t="t" r="r" b="b"/>
              <a:pathLst>
                <a:path w="390" h="390" extrusionOk="0">
                  <a:moveTo>
                    <a:pt x="189" y="0"/>
                  </a:moveTo>
                  <a:cubicBezTo>
                    <a:pt x="89" y="0"/>
                    <a:pt x="1" y="88"/>
                    <a:pt x="1" y="189"/>
                  </a:cubicBezTo>
                  <a:cubicBezTo>
                    <a:pt x="1" y="301"/>
                    <a:pt x="89" y="389"/>
                    <a:pt x="189" y="389"/>
                  </a:cubicBezTo>
                  <a:cubicBezTo>
                    <a:pt x="302" y="389"/>
                    <a:pt x="390" y="301"/>
                    <a:pt x="390" y="189"/>
                  </a:cubicBezTo>
                  <a:cubicBezTo>
                    <a:pt x="390" y="88"/>
                    <a:pt x="302" y="0"/>
                    <a:pt x="18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8" name="Google Shape;2488;p41"/>
            <p:cNvSpPr/>
            <p:nvPr/>
          </p:nvSpPr>
          <p:spPr>
            <a:xfrm>
              <a:off x="1291600" y="1943625"/>
              <a:ext cx="9750" cy="9750"/>
            </a:xfrm>
            <a:custGeom>
              <a:avLst/>
              <a:gdLst/>
              <a:ahLst/>
              <a:cxnLst/>
              <a:rect l="l" t="t" r="r" b="b"/>
              <a:pathLst>
                <a:path w="390" h="390" extrusionOk="0">
                  <a:moveTo>
                    <a:pt x="201" y="0"/>
                  </a:moveTo>
                  <a:cubicBezTo>
                    <a:pt x="88" y="0"/>
                    <a:pt x="0" y="88"/>
                    <a:pt x="0" y="189"/>
                  </a:cubicBezTo>
                  <a:cubicBezTo>
                    <a:pt x="0" y="301"/>
                    <a:pt x="88" y="389"/>
                    <a:pt x="201" y="389"/>
                  </a:cubicBezTo>
                  <a:cubicBezTo>
                    <a:pt x="301" y="389"/>
                    <a:pt x="389" y="301"/>
                    <a:pt x="389" y="189"/>
                  </a:cubicBezTo>
                  <a:cubicBezTo>
                    <a:pt x="389" y="88"/>
                    <a:pt x="301" y="0"/>
                    <a:pt x="20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9" name="Google Shape;2489;p41"/>
            <p:cNvSpPr/>
            <p:nvPr/>
          </p:nvSpPr>
          <p:spPr>
            <a:xfrm>
              <a:off x="1824300" y="1623950"/>
              <a:ext cx="9425" cy="9750"/>
            </a:xfrm>
            <a:custGeom>
              <a:avLst/>
              <a:gdLst/>
              <a:ahLst/>
              <a:cxnLst/>
              <a:rect l="l" t="t" r="r" b="b"/>
              <a:pathLst>
                <a:path w="377" h="390" extrusionOk="0">
                  <a:moveTo>
                    <a:pt x="188" y="0"/>
                  </a:moveTo>
                  <a:cubicBezTo>
                    <a:pt x="75" y="0"/>
                    <a:pt x="0" y="88"/>
                    <a:pt x="0" y="201"/>
                  </a:cubicBezTo>
                  <a:cubicBezTo>
                    <a:pt x="0" y="301"/>
                    <a:pt x="75" y="389"/>
                    <a:pt x="188" y="389"/>
                  </a:cubicBezTo>
                  <a:cubicBezTo>
                    <a:pt x="289" y="389"/>
                    <a:pt x="376" y="301"/>
                    <a:pt x="376" y="201"/>
                  </a:cubicBezTo>
                  <a:cubicBezTo>
                    <a:pt x="376" y="88"/>
                    <a:pt x="289" y="0"/>
                    <a:pt x="18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0" name="Google Shape;2490;p41"/>
            <p:cNvSpPr/>
            <p:nvPr/>
          </p:nvSpPr>
          <p:spPr>
            <a:xfrm>
              <a:off x="1232300" y="1612325"/>
              <a:ext cx="9750" cy="9750"/>
            </a:xfrm>
            <a:custGeom>
              <a:avLst/>
              <a:gdLst/>
              <a:ahLst/>
              <a:cxnLst/>
              <a:rect l="l" t="t" r="r" b="b"/>
              <a:pathLst>
                <a:path w="390" h="390" extrusionOk="0">
                  <a:moveTo>
                    <a:pt x="189" y="1"/>
                  </a:moveTo>
                  <a:cubicBezTo>
                    <a:pt x="88" y="1"/>
                    <a:pt x="0" y="89"/>
                    <a:pt x="0" y="189"/>
                  </a:cubicBezTo>
                  <a:cubicBezTo>
                    <a:pt x="0" y="302"/>
                    <a:pt x="88" y="390"/>
                    <a:pt x="189" y="390"/>
                  </a:cubicBezTo>
                  <a:cubicBezTo>
                    <a:pt x="301" y="390"/>
                    <a:pt x="389" y="302"/>
                    <a:pt x="389" y="189"/>
                  </a:cubicBezTo>
                  <a:cubicBezTo>
                    <a:pt x="389" y="89"/>
                    <a:pt x="301" y="1"/>
                    <a:pt x="18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1" name="Google Shape;2491;p41"/>
            <p:cNvSpPr/>
            <p:nvPr/>
          </p:nvSpPr>
          <p:spPr>
            <a:xfrm>
              <a:off x="1724525" y="1776400"/>
              <a:ext cx="9425" cy="9750"/>
            </a:xfrm>
            <a:custGeom>
              <a:avLst/>
              <a:gdLst/>
              <a:ahLst/>
              <a:cxnLst/>
              <a:rect l="l" t="t" r="r" b="b"/>
              <a:pathLst>
                <a:path w="377" h="390" extrusionOk="0">
                  <a:moveTo>
                    <a:pt x="189" y="1"/>
                  </a:moveTo>
                  <a:cubicBezTo>
                    <a:pt x="88" y="1"/>
                    <a:pt x="0" y="89"/>
                    <a:pt x="0" y="189"/>
                  </a:cubicBezTo>
                  <a:cubicBezTo>
                    <a:pt x="0" y="302"/>
                    <a:pt x="88" y="390"/>
                    <a:pt x="189" y="390"/>
                  </a:cubicBezTo>
                  <a:cubicBezTo>
                    <a:pt x="302" y="390"/>
                    <a:pt x="377" y="302"/>
                    <a:pt x="377" y="189"/>
                  </a:cubicBezTo>
                  <a:cubicBezTo>
                    <a:pt x="377" y="89"/>
                    <a:pt x="302" y="1"/>
                    <a:pt x="18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2" name="Google Shape;2492;p41"/>
            <p:cNvSpPr/>
            <p:nvPr/>
          </p:nvSpPr>
          <p:spPr>
            <a:xfrm>
              <a:off x="1452850" y="1905975"/>
              <a:ext cx="9750" cy="9750"/>
            </a:xfrm>
            <a:custGeom>
              <a:avLst/>
              <a:gdLst/>
              <a:ahLst/>
              <a:cxnLst/>
              <a:rect l="l" t="t" r="r" b="b"/>
              <a:pathLst>
                <a:path w="390" h="390" extrusionOk="0">
                  <a:moveTo>
                    <a:pt x="201" y="0"/>
                  </a:moveTo>
                  <a:cubicBezTo>
                    <a:pt x="88" y="0"/>
                    <a:pt x="0" y="88"/>
                    <a:pt x="0" y="189"/>
                  </a:cubicBezTo>
                  <a:cubicBezTo>
                    <a:pt x="0" y="302"/>
                    <a:pt x="88" y="389"/>
                    <a:pt x="201" y="389"/>
                  </a:cubicBezTo>
                  <a:cubicBezTo>
                    <a:pt x="301" y="389"/>
                    <a:pt x="389" y="302"/>
                    <a:pt x="389" y="189"/>
                  </a:cubicBezTo>
                  <a:cubicBezTo>
                    <a:pt x="389" y="88"/>
                    <a:pt x="301" y="0"/>
                    <a:pt x="20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3" name="Google Shape;2493;p41"/>
            <p:cNvSpPr/>
            <p:nvPr/>
          </p:nvSpPr>
          <p:spPr>
            <a:xfrm>
              <a:off x="1572375" y="1829425"/>
              <a:ext cx="9750" cy="9750"/>
            </a:xfrm>
            <a:custGeom>
              <a:avLst/>
              <a:gdLst/>
              <a:ahLst/>
              <a:cxnLst/>
              <a:rect l="l" t="t" r="r" b="b"/>
              <a:pathLst>
                <a:path w="390" h="390" extrusionOk="0">
                  <a:moveTo>
                    <a:pt x="201" y="1"/>
                  </a:moveTo>
                  <a:cubicBezTo>
                    <a:pt x="88" y="1"/>
                    <a:pt x="0" y="88"/>
                    <a:pt x="0" y="189"/>
                  </a:cubicBezTo>
                  <a:cubicBezTo>
                    <a:pt x="0" y="302"/>
                    <a:pt x="88" y="390"/>
                    <a:pt x="201" y="390"/>
                  </a:cubicBezTo>
                  <a:cubicBezTo>
                    <a:pt x="301" y="390"/>
                    <a:pt x="389" y="302"/>
                    <a:pt x="389" y="189"/>
                  </a:cubicBezTo>
                  <a:cubicBezTo>
                    <a:pt x="389" y="88"/>
                    <a:pt x="301" y="1"/>
                    <a:pt x="2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iming>
    <p:tnLst>
      <p:par>
        <p:cTn id="1" dur="indefinite" restart="never" nodeType="tmRoot"/>
      </p:par>
    </p:tnLst>
  </p:timing>
</p:sld>
</file>

<file path=ppt/theme/theme1.xml><?xml version="1.0" encoding="utf-8"?>
<a:theme xmlns:a="http://schemas.openxmlformats.org/drawingml/2006/main" name="Estival Flowers">
  <a:themeElements>
    <a:clrScheme name="Simple Light">
      <a:dk1>
        <a:srgbClr val="000000"/>
      </a:dk1>
      <a:lt1>
        <a:srgbClr val="EA8C6D"/>
      </a:lt1>
      <a:dk2>
        <a:srgbClr val="FAF2DD"/>
      </a:dk2>
      <a:lt2>
        <a:srgbClr val="FFD692"/>
      </a:lt2>
      <a:accent1>
        <a:srgbClr val="FFA43C"/>
      </a:accent1>
      <a:accent2>
        <a:srgbClr val="EA3F28"/>
      </a:accent2>
      <a:accent3>
        <a:srgbClr val="2EA19D"/>
      </a:accent3>
      <a:accent4>
        <a:srgbClr val="0A7C7F"/>
      </a:accent4>
      <a:accent5>
        <a:srgbClr val="095E72"/>
      </a:accent5>
      <a:accent6>
        <a:srgbClr val="054356"/>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424</TotalTime>
  <Words>907</Words>
  <PresentationFormat>On-screen Show (16:9)</PresentationFormat>
  <Paragraphs>100</Paragraphs>
  <Slides>11</Slides>
  <Notes>10</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Estival Flowers</vt:lpstr>
      <vt:lpstr>Slide 1</vt:lpstr>
      <vt:lpstr>Pengertian Media Pembelajaran </vt:lpstr>
      <vt:lpstr>Fungsi Media Pembelajaran </vt:lpstr>
      <vt:lpstr>Dalam Kamus Umum Bahasa Indonesia (KUBI)</vt:lpstr>
      <vt:lpstr>Nilai-Nilai Lingkungan sebagai Sumber Belajar </vt:lpstr>
      <vt:lpstr>Jenis - Jenis Lingkungan Sebagai Sumber Belajar </vt:lpstr>
      <vt:lpstr>Prosedur Pemanfaatan Lingkungan Sebagai Sumber Belajar </vt:lpstr>
      <vt:lpstr>TeknikMenggunakanLingkunganSebagai Sumber Belajar </vt:lpstr>
      <vt:lpstr>Tujuan Lingkungan Sebagai Sumber Belajar </vt:lpstr>
      <vt:lpstr>KelemahandanKelebihanLingkungan Sebagai Sumber Belajar </vt:lpstr>
      <vt:lpstr>TERIMA KASIH</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Estival Flowers</dc:title>
  <cp:lastModifiedBy>Personal</cp:lastModifiedBy>
  <cp:revision>41</cp:revision>
  <dcterms:modified xsi:type="dcterms:W3CDTF">2020-10-26T08:14:40Z</dcterms:modified>
</cp:coreProperties>
</file>