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5F5093-AD14-4D3F-AF15-271D2893E370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F966E-1DA5-435D-A9F6-B082FAC13C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5F5093-AD14-4D3F-AF15-271D2893E370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F966E-1DA5-435D-A9F6-B082FAC13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5F5093-AD14-4D3F-AF15-271D2893E370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F966E-1DA5-435D-A9F6-B082FAC13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5F5093-AD14-4D3F-AF15-271D2893E370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F966E-1DA5-435D-A9F6-B082FAC13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5F5093-AD14-4D3F-AF15-271D2893E370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F966E-1DA5-435D-A9F6-B082FAC13C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5F5093-AD14-4D3F-AF15-271D2893E370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F966E-1DA5-435D-A9F6-B082FAC13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5F5093-AD14-4D3F-AF15-271D2893E370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F966E-1DA5-435D-A9F6-B082FAC13C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5F5093-AD14-4D3F-AF15-271D2893E370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F966E-1DA5-435D-A9F6-B082FAC13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5F5093-AD14-4D3F-AF15-271D2893E370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F966E-1DA5-435D-A9F6-B082FAC13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5F5093-AD14-4D3F-AF15-271D2893E370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F966E-1DA5-435D-A9F6-B082FAC13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C5F5093-AD14-4D3F-AF15-271D2893E370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C7F966E-1DA5-435D-A9F6-B082FAC13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C5F5093-AD14-4D3F-AF15-271D2893E370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C7F966E-1DA5-435D-A9F6-B082FAC13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Ketahanan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Nasional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534400" cy="5668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Indesia</a:t>
            </a:r>
            <a:r>
              <a:rPr lang="en-US" dirty="0" smtClean="0"/>
              <a:t> yang </a:t>
            </a:r>
            <a:r>
              <a:rPr lang="en-US" dirty="0" err="1" smtClean="0"/>
              <a:t>berlandaskan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bertumpu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UUD 1945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memelihara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sehat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dinamis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yang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lvl="0"/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yang </a:t>
            </a:r>
            <a:r>
              <a:rPr lang="en-US" dirty="0" err="1" smtClean="0"/>
              <a:t>berlandaskan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UUD 1945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ekonomiyang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dinamis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kemandirian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saing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mewujudkan</a:t>
            </a:r>
            <a:r>
              <a:rPr lang="en-US" dirty="0" smtClean="0"/>
              <a:t> </a:t>
            </a:r>
            <a:r>
              <a:rPr lang="en-US" dirty="0" err="1" smtClean="0"/>
              <a:t>kemakmuran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yang </a:t>
            </a:r>
            <a:r>
              <a:rPr lang="en-US" dirty="0" err="1" smtClean="0"/>
              <a:t>adil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makmur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6400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yang </a:t>
            </a:r>
            <a:r>
              <a:rPr lang="en-US" dirty="0" err="1" smtClean="0"/>
              <a:t>menjiwai</a:t>
            </a:r>
            <a:r>
              <a:rPr lang="en-US" dirty="0" smtClean="0"/>
              <a:t> </a:t>
            </a:r>
            <a:r>
              <a:rPr lang="en-US" dirty="0" err="1" smtClean="0"/>
              <a:t>kepribadian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menegmbangkan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menusia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beriman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bertaqwa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Yang </a:t>
            </a:r>
            <a:r>
              <a:rPr lang="en-US" dirty="0" err="1" smtClean="0"/>
              <a:t>Maha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,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rukun</a:t>
            </a:r>
            <a:r>
              <a:rPr lang="en-US" dirty="0" smtClean="0"/>
              <a:t>, </a:t>
            </a:r>
            <a:r>
              <a:rPr lang="en-US" dirty="0" err="1" smtClean="0"/>
              <a:t>bersatu</a:t>
            </a:r>
            <a:r>
              <a:rPr lang="en-US" dirty="0" smtClean="0"/>
              <a:t>, </a:t>
            </a:r>
            <a:r>
              <a:rPr lang="en-US" dirty="0" err="1" smtClean="0"/>
              <a:t>cinta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air, </a:t>
            </a:r>
            <a:r>
              <a:rPr lang="en-US" dirty="0" err="1" smtClean="0"/>
              <a:t>berkualitas,maju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sejahtera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yang </a:t>
            </a:r>
            <a:r>
              <a:rPr lang="en-US" dirty="0" err="1" smtClean="0"/>
              <a:t>serba</a:t>
            </a:r>
            <a:r>
              <a:rPr lang="en-US" dirty="0" smtClean="0"/>
              <a:t> </a:t>
            </a:r>
            <a:r>
              <a:rPr lang="en-US" dirty="0" err="1" smtClean="0"/>
              <a:t>selaras</a:t>
            </a:r>
            <a:r>
              <a:rPr lang="en-US" dirty="0" smtClean="0"/>
              <a:t>, </a:t>
            </a:r>
            <a:r>
              <a:rPr lang="en-US" dirty="0" err="1" smtClean="0"/>
              <a:t>serasi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seimbang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menangkal</a:t>
            </a:r>
            <a:r>
              <a:rPr lang="en-US" dirty="0" smtClean="0"/>
              <a:t> </a:t>
            </a:r>
            <a:r>
              <a:rPr lang="en-US" dirty="0" err="1" smtClean="0"/>
              <a:t>penetrasi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tangkal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yang </a:t>
            </a:r>
            <a:r>
              <a:rPr lang="en-US" dirty="0" err="1" smtClean="0"/>
              <a:t>dilandasi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bela</a:t>
            </a:r>
            <a:r>
              <a:rPr lang="en-US" dirty="0" smtClean="0"/>
              <a:t> Negara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memelihara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Negara yang </a:t>
            </a:r>
            <a:r>
              <a:rPr lang="en-US" dirty="0" err="1" smtClean="0"/>
              <a:t>dinamis</a:t>
            </a:r>
            <a:r>
              <a:rPr lang="en-US" dirty="0" smtClean="0"/>
              <a:t>, </a:t>
            </a:r>
            <a:r>
              <a:rPr lang="en-US" dirty="0" err="1" smtClean="0"/>
              <a:t>mengamankan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hasilnya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kedaulatan</a:t>
            </a:r>
            <a:r>
              <a:rPr lang="en-US" dirty="0" smtClean="0"/>
              <a:t> Negara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menangkal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Keberhasilan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/>
              <a:t>Keberhasilan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Pertahanan</a:t>
            </a:r>
            <a:r>
              <a:rPr lang="en-US" b="1" dirty="0"/>
              <a:t> </a:t>
            </a:r>
            <a:r>
              <a:rPr lang="en-US" b="1" dirty="0" err="1"/>
              <a:t>Nasional</a:t>
            </a:r>
            <a:r>
              <a:rPr lang="en-US" b="1" dirty="0"/>
              <a:t> </a:t>
            </a:r>
            <a:endParaRPr lang="en-US" b="1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menurut</a:t>
            </a:r>
            <a:r>
              <a:rPr lang="en-US" dirty="0" smtClean="0"/>
              <a:t> (</a:t>
            </a:r>
            <a:r>
              <a:rPr lang="en-US" dirty="0" err="1" smtClean="0"/>
              <a:t>Muchji</a:t>
            </a:r>
            <a:r>
              <a:rPr lang="en-US" dirty="0"/>
              <a:t>, H. </a:t>
            </a:r>
            <a:r>
              <a:rPr lang="en-US" dirty="0" err="1"/>
              <a:t>Achmad</a:t>
            </a:r>
            <a:r>
              <a:rPr lang="en-US" dirty="0"/>
              <a:t>, </a:t>
            </a:r>
            <a:r>
              <a:rPr lang="en-US" dirty="0" err="1"/>
              <a:t>dkk</a:t>
            </a:r>
            <a:r>
              <a:rPr lang="en-US" dirty="0"/>
              <a:t>. </a:t>
            </a:r>
            <a:r>
              <a:rPr lang="en-US" dirty="0" smtClean="0"/>
              <a:t>2007)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pencerminan</a:t>
            </a:r>
            <a:r>
              <a:rPr lang="en-US" dirty="0"/>
              <a:t> </a:t>
            </a:r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yang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ideologi</a:t>
            </a:r>
            <a:r>
              <a:rPr lang="en-US" dirty="0"/>
              <a:t>,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pertahanan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bermasyarakat</a:t>
            </a:r>
            <a:r>
              <a:rPr lang="en-US" dirty="0"/>
              <a:t>, </a:t>
            </a:r>
            <a:r>
              <a:rPr lang="en-US" dirty="0" err="1"/>
              <a:t>berbangsa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bernegara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wadah</a:t>
            </a:r>
            <a:r>
              <a:rPr lang="en-US" dirty="0"/>
              <a:t> NKRI yang </a:t>
            </a:r>
            <a:r>
              <a:rPr lang="en-US" dirty="0" err="1"/>
              <a:t>dilandasi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idiil</a:t>
            </a:r>
            <a:r>
              <a:rPr lang="en-US" dirty="0"/>
              <a:t> </a:t>
            </a:r>
            <a:r>
              <a:rPr lang="en-US" dirty="0" err="1"/>
              <a:t>Pancasila</a:t>
            </a:r>
            <a:r>
              <a:rPr lang="en-US" dirty="0"/>
              <a:t>,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konstitusional</a:t>
            </a:r>
            <a:r>
              <a:rPr lang="en-US" dirty="0"/>
              <a:t> UUD 1945,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visional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Indonesia,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fontAlgn="base"/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non </a:t>
            </a:r>
            <a:r>
              <a:rPr lang="en-US" dirty="0" err="1"/>
              <a:t>fisik</a:t>
            </a:r>
            <a:r>
              <a:rPr lang="en-US" dirty="0"/>
              <a:t> yang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keuletan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ketangguhan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menyerah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, </a:t>
            </a:r>
            <a:r>
              <a:rPr lang="en-US" dirty="0" err="1"/>
              <a:t>gangguan</a:t>
            </a:r>
            <a:r>
              <a:rPr lang="en-US" dirty="0"/>
              <a:t>, </a:t>
            </a:r>
            <a:r>
              <a:rPr lang="en-US" dirty="0" err="1"/>
              <a:t>tantangan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yang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, </a:t>
            </a:r>
            <a:r>
              <a:rPr lang="en-US" dirty="0" err="1"/>
              <a:t>integritas</a:t>
            </a:r>
            <a:r>
              <a:rPr lang="en-US" dirty="0"/>
              <a:t>, </a:t>
            </a:r>
            <a:r>
              <a:rPr lang="en-US" dirty="0" err="1"/>
              <a:t>kelangsungan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.</a:t>
            </a:r>
          </a:p>
          <a:p>
            <a:pPr algn="just" fontAlgn="base"/>
            <a:r>
              <a:rPr lang="en-US" dirty="0" err="1"/>
              <a:t>Sadar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peduli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pengaruh-pengaruh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ideologi</a:t>
            </a:r>
            <a:r>
              <a:rPr lang="en-US" dirty="0"/>
              <a:t>,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pertahanan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Indonesia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mengeliminir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Indonesia 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damai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kemerdekaan</a:t>
            </a:r>
            <a:r>
              <a:rPr lang="en-US" dirty="0"/>
              <a:t>. Hal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tercermin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bela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air.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fontAlgn="base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algn="just" fontAlgn="base"/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Indonesia </a:t>
            </a:r>
            <a:r>
              <a:rPr lang="en-US" dirty="0" err="1"/>
              <a:t>diarahkan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kemakmuran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yang </a:t>
            </a:r>
            <a:r>
              <a:rPr lang="en-US" dirty="0" err="1"/>
              <a:t>adil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merata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Nusantara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eknomi</a:t>
            </a:r>
            <a:r>
              <a:rPr lang="en-US" dirty="0"/>
              <a:t> </a:t>
            </a:r>
            <a:r>
              <a:rPr lang="en-US" dirty="0" err="1"/>
              <a:t>kerakyatan</a:t>
            </a:r>
            <a:r>
              <a:rPr lang="en-US" dirty="0"/>
              <a:t>.</a:t>
            </a:r>
          </a:p>
          <a:p>
            <a:pPr algn="just" fontAlgn="base"/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kerakyatan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 </a:t>
            </a:r>
            <a:r>
              <a:rPr lang="en-US" i="1" dirty="0"/>
              <a:t>free fight liberalism</a:t>
            </a:r>
            <a:r>
              <a:rPr lang="en-US" dirty="0"/>
              <a:t>, </a:t>
            </a:r>
            <a:r>
              <a:rPr lang="en-US" dirty="0" err="1"/>
              <a:t>etatisme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monopoli</a:t>
            </a:r>
            <a:r>
              <a:rPr lang="en-US" dirty="0"/>
              <a:t>.</a:t>
            </a:r>
          </a:p>
          <a:p>
            <a:pPr algn="just" fontAlgn="base"/>
            <a:r>
              <a:rPr lang="en-US" dirty="0"/>
              <a:t>Pembangunan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kekeluargaan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Pemerataan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pemanfaatan</a:t>
            </a:r>
            <a:r>
              <a:rPr lang="en-US" dirty="0"/>
              <a:t> </a:t>
            </a:r>
            <a:r>
              <a:rPr lang="en-US" dirty="0" err="1"/>
              <a:t>hasilnya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keserasian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antarwilayah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sektor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0000" lnSpcReduction="20000"/>
          </a:bodyPr>
          <a:lstStyle/>
          <a:p>
            <a:pPr algn="just" fontAlgn="base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algn="just" fontAlgn="base">
              <a:buNone/>
            </a:pPr>
            <a:r>
              <a:rPr lang="en-US" dirty="0" smtClean="0"/>
              <a:t>	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masyarkat</a:t>
            </a:r>
            <a:r>
              <a:rPr lang="en-US" dirty="0"/>
              <a:t> Indonesia yang </a:t>
            </a:r>
            <a:r>
              <a:rPr lang="en-US" dirty="0" err="1"/>
              <a:t>beriman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bertakwa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 Yang </a:t>
            </a:r>
            <a:r>
              <a:rPr lang="en-US" dirty="0" err="1"/>
              <a:t>Maha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, </a:t>
            </a:r>
            <a:r>
              <a:rPr lang="en-US" dirty="0" err="1"/>
              <a:t>rukun</a:t>
            </a:r>
            <a:r>
              <a:rPr lang="en-US" dirty="0"/>
              <a:t>, </a:t>
            </a:r>
            <a:r>
              <a:rPr lang="en-US" dirty="0" err="1"/>
              <a:t>bersatu</a:t>
            </a:r>
            <a:r>
              <a:rPr lang="en-US" dirty="0"/>
              <a:t>,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air, </a:t>
            </a:r>
            <a:r>
              <a:rPr lang="en-US" dirty="0" err="1"/>
              <a:t>maju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sejahtera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yang </a:t>
            </a:r>
            <a:r>
              <a:rPr lang="en-US" dirty="0" err="1"/>
              <a:t>serba</a:t>
            </a:r>
            <a:r>
              <a:rPr lang="en-US" dirty="0"/>
              <a:t> </a:t>
            </a:r>
            <a:r>
              <a:rPr lang="en-US" dirty="0" err="1"/>
              <a:t>selaras</a:t>
            </a:r>
            <a:r>
              <a:rPr lang="en-US" dirty="0"/>
              <a:t>, </a:t>
            </a:r>
            <a:r>
              <a:rPr lang="en-US" dirty="0" err="1"/>
              <a:t>serasi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seimbang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menangkal</a:t>
            </a:r>
            <a:r>
              <a:rPr lang="en-US" dirty="0"/>
              <a:t> </a:t>
            </a:r>
            <a:r>
              <a:rPr lang="en-US" dirty="0" err="1"/>
              <a:t>penetrasi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 smtClean="0"/>
              <a:t>.</a:t>
            </a:r>
          </a:p>
          <a:p>
            <a:pPr algn="just" fontAlgn="base">
              <a:buNone/>
            </a:pPr>
            <a:endParaRPr lang="en-US" dirty="0"/>
          </a:p>
          <a:p>
            <a:pPr algn="just" fontAlgn="base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pertahanan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 algn="just" fontAlgn="base">
              <a:buNone/>
            </a:pPr>
            <a:r>
              <a:rPr lang="en-US" dirty="0" smtClean="0"/>
              <a:t>	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non </a:t>
            </a:r>
            <a:r>
              <a:rPr lang="en-US" dirty="0" err="1"/>
              <a:t>fisik</a:t>
            </a:r>
            <a:r>
              <a:rPr lang="en-US" dirty="0"/>
              <a:t> yang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keuletan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ketangguhan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kenal</a:t>
            </a:r>
            <a:r>
              <a:rPr lang="en-US" dirty="0"/>
              <a:t> </a:t>
            </a:r>
            <a:r>
              <a:rPr lang="en-US" dirty="0" err="1"/>
              <a:t>menyerah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tantangan</a:t>
            </a:r>
            <a:r>
              <a:rPr lang="en-US" dirty="0"/>
              <a:t>, </a:t>
            </a:r>
            <a:r>
              <a:rPr lang="en-US" dirty="0" err="1"/>
              <a:t>ancaman</a:t>
            </a:r>
            <a:r>
              <a:rPr lang="en-US" dirty="0"/>
              <a:t>, </a:t>
            </a:r>
            <a:r>
              <a:rPr lang="en-US" dirty="0" err="1"/>
              <a:t>hambatan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yang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, </a:t>
            </a:r>
            <a:r>
              <a:rPr lang="en-US" dirty="0" err="1"/>
              <a:t>integritas</a:t>
            </a:r>
            <a:r>
              <a:rPr lang="en-US" dirty="0"/>
              <a:t>, </a:t>
            </a:r>
            <a:r>
              <a:rPr lang="en-US" dirty="0" err="1"/>
              <a:t>kelangsungan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. </a:t>
            </a:r>
            <a:r>
              <a:rPr lang="en-US" dirty="0" err="1"/>
              <a:t>Sadar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peduli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pengaruh-pengaruh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ideologi</a:t>
            </a:r>
            <a:r>
              <a:rPr lang="en-US" dirty="0"/>
              <a:t>,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pertahanan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55000" lnSpcReduction="20000"/>
          </a:bodyPr>
          <a:lstStyle/>
          <a:p>
            <a:pPr fontAlgn="base">
              <a:lnSpc>
                <a:spcPct val="120000"/>
              </a:lnSpc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ideologi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 fontAlgn="base">
              <a:lnSpc>
                <a:spcPct val="12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Pengamalan</a:t>
            </a:r>
            <a:r>
              <a:rPr lang="en-US" dirty="0" smtClean="0"/>
              <a:t> </a:t>
            </a:r>
            <a:r>
              <a:rPr lang="en-US" dirty="0" err="1"/>
              <a:t>pancasila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obyektif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subyektif</a:t>
            </a:r>
            <a:r>
              <a:rPr lang="en-US" dirty="0"/>
              <a:t>, </a:t>
            </a:r>
            <a:r>
              <a:rPr lang="en-US" dirty="0" err="1"/>
              <a:t>Pancasila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Republik</a:t>
            </a:r>
            <a:r>
              <a:rPr lang="en-US" dirty="0"/>
              <a:t> Indonesia, </a:t>
            </a:r>
            <a:r>
              <a:rPr lang="en-US" dirty="0" err="1"/>
              <a:t>Pendidikan</a:t>
            </a:r>
            <a:r>
              <a:rPr lang="en-US" dirty="0"/>
              <a:t> moral </a:t>
            </a:r>
            <a:r>
              <a:rPr lang="en-US" dirty="0" err="1"/>
              <a:t>Pancasila</a:t>
            </a:r>
            <a:r>
              <a:rPr lang="en-US" dirty="0"/>
              <a:t>, </a:t>
            </a:r>
            <a:r>
              <a:rPr lang="en-US" dirty="0" err="1"/>
              <a:t>Sesanti</a:t>
            </a:r>
            <a:r>
              <a:rPr lang="en-US" dirty="0"/>
              <a:t> </a:t>
            </a:r>
            <a:r>
              <a:rPr lang="en-US" dirty="0" err="1"/>
              <a:t>Bhineka</a:t>
            </a:r>
            <a:r>
              <a:rPr lang="en-US" dirty="0"/>
              <a:t> Tunggal </a:t>
            </a:r>
            <a:r>
              <a:rPr lang="en-US" dirty="0" err="1"/>
              <a:t>Ika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Nusantara </a:t>
            </a:r>
            <a:r>
              <a:rPr lang="en-US" dirty="0" err="1"/>
              <a:t>bersumber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Pancasila</a:t>
            </a:r>
            <a:r>
              <a:rPr lang="en-US" dirty="0" smtClean="0"/>
              <a:t>.</a:t>
            </a:r>
          </a:p>
          <a:p>
            <a:pPr fontAlgn="base">
              <a:lnSpc>
                <a:spcPct val="120000"/>
              </a:lnSpc>
              <a:buNone/>
            </a:pPr>
            <a:endParaRPr lang="en-US" dirty="0"/>
          </a:p>
          <a:p>
            <a:pPr fontAlgn="base">
              <a:lnSpc>
                <a:spcPct val="120000"/>
              </a:lnSpc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 fontAlgn="base">
              <a:lnSpc>
                <a:spcPct val="12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1)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yang </a:t>
            </a:r>
            <a:r>
              <a:rPr lang="en-US" dirty="0" err="1"/>
              <a:t>berdasarkan</a:t>
            </a:r>
            <a:r>
              <a:rPr lang="en-US" dirty="0"/>
              <a:t> hokum.</a:t>
            </a:r>
            <a:br>
              <a:rPr lang="en-US" dirty="0"/>
            </a:br>
            <a:r>
              <a:rPr lang="en-US" dirty="0"/>
              <a:t>2)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yang </a:t>
            </a:r>
            <a:r>
              <a:rPr lang="en-US" dirty="0" err="1"/>
              <a:t>memungkinakan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3) </a:t>
            </a:r>
            <a:r>
              <a:rPr lang="en-US" dirty="0" err="1"/>
              <a:t>Terjalin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timbal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  <a:p>
            <a:pPr fontAlgn="base">
              <a:lnSpc>
                <a:spcPct val="12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endParaRPr lang="en-US" dirty="0"/>
          </a:p>
          <a:p>
            <a:pPr fontAlgn="base">
              <a:lnSpc>
                <a:spcPct val="120000"/>
              </a:lnSpc>
              <a:buNone/>
            </a:pPr>
            <a:r>
              <a:rPr lang="en-US" dirty="0" smtClean="0"/>
              <a:t>	1</a:t>
            </a:r>
            <a:r>
              <a:rPr lang="en-US" dirty="0"/>
              <a:t>)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interansional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2)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prioritas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persahabatan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antarnegara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id-ID" dirty="0"/>
              <a:t>Kedudukan dan Fungsi Konsepsi Ketahanan Nasional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/>
              <a:t>Kedudukan</a:t>
            </a:r>
            <a:r>
              <a:rPr lang="en-US" b="1" dirty="0"/>
              <a:t> </a:t>
            </a:r>
            <a:r>
              <a:rPr lang="en-US" b="1" dirty="0" err="1"/>
              <a:t>Ketahanan</a:t>
            </a:r>
            <a:r>
              <a:rPr lang="en-US" b="1" dirty="0"/>
              <a:t> </a:t>
            </a:r>
            <a:r>
              <a:rPr lang="en-US" b="1" dirty="0" err="1"/>
              <a:t>Nasional</a:t>
            </a:r>
            <a:endParaRPr lang="en-US" b="1" dirty="0"/>
          </a:p>
          <a:p>
            <a:pPr algn="just"/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yang </a:t>
            </a:r>
            <a:r>
              <a:rPr lang="en-US" dirty="0" err="1"/>
              <a:t>diyakini</a:t>
            </a:r>
            <a:r>
              <a:rPr lang="en-US" dirty="0"/>
              <a:t> </a:t>
            </a:r>
            <a:r>
              <a:rPr lang="en-US" dirty="0" err="1"/>
              <a:t>kebenarannya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Indonesia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implementasikan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berlanjut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membina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diwujudkan</a:t>
            </a:r>
            <a:r>
              <a:rPr lang="en-US" dirty="0"/>
              <a:t>,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nusantara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berkedudukan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konseptual</a:t>
            </a:r>
            <a:r>
              <a:rPr lang="en-US" dirty="0"/>
              <a:t>, yang </a:t>
            </a:r>
            <a:r>
              <a:rPr lang="en-US" dirty="0" err="1"/>
              <a:t>didasari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Pancasila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ideal </a:t>
            </a:r>
            <a:r>
              <a:rPr lang="en-US" dirty="0" err="1"/>
              <a:t>dan</a:t>
            </a:r>
            <a:r>
              <a:rPr lang="en-US" dirty="0"/>
              <a:t> UUD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konstisional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paradigma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(</a:t>
            </a:r>
            <a:r>
              <a:rPr lang="en-US" i="1" dirty="0" err="1"/>
              <a:t>Zubaidi,H</a:t>
            </a:r>
            <a:r>
              <a:rPr lang="en-US" i="1" dirty="0"/>
              <a:t>. </a:t>
            </a:r>
            <a:r>
              <a:rPr lang="en-US" i="1" dirty="0" smtClean="0"/>
              <a:t>Achmad,dkk.2002)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/>
              <a:t>Fungsi</a:t>
            </a:r>
            <a:r>
              <a:rPr lang="en-US" b="1" dirty="0"/>
              <a:t> </a:t>
            </a:r>
            <a:r>
              <a:rPr lang="en-US" b="1" dirty="0" err="1"/>
              <a:t>Ketahanan</a:t>
            </a:r>
            <a:r>
              <a:rPr lang="en-US" b="1" dirty="0"/>
              <a:t> </a:t>
            </a:r>
            <a:r>
              <a:rPr lang="en-US" b="1" dirty="0" err="1"/>
              <a:t>Nasional</a:t>
            </a:r>
            <a:endParaRPr lang="en-US" b="1" dirty="0"/>
          </a:p>
          <a:p>
            <a:pPr algn="just"/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fungsinya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doktrin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pikir</a:t>
            </a:r>
            <a:r>
              <a:rPr lang="en-US" dirty="0"/>
              <a:t>,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menyatukan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inter –regional (</a:t>
            </a:r>
            <a:r>
              <a:rPr lang="en-US" dirty="0" err="1"/>
              <a:t>wilayah</a:t>
            </a:r>
            <a:r>
              <a:rPr lang="en-US" dirty="0"/>
              <a:t>), inter –</a:t>
            </a:r>
            <a:r>
              <a:rPr lang="en-US" dirty="0" err="1"/>
              <a:t>sektoral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multi </a:t>
            </a:r>
            <a:r>
              <a:rPr lang="en-US" dirty="0" err="1"/>
              <a:t>disiplin</a:t>
            </a:r>
            <a:r>
              <a:rPr lang="en-US" dirty="0"/>
              <a:t>.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doktriner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supaya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berfikir</a:t>
            </a:r>
            <a:r>
              <a:rPr lang="en-US" dirty="0"/>
              <a:t> yang </a:t>
            </a:r>
            <a:r>
              <a:rPr lang="en-US" dirty="0" err="1"/>
              <a:t>terkotak-kotak</a:t>
            </a:r>
            <a:r>
              <a:rPr lang="en-US" dirty="0"/>
              <a:t> (</a:t>
            </a:r>
            <a:r>
              <a:rPr lang="en-US" dirty="0" err="1"/>
              <a:t>sektoral</a:t>
            </a:r>
            <a:r>
              <a:rPr lang="en-US" dirty="0"/>
              <a:t>).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penyimpangan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pemborosan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, yang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berpotensi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cita-cita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. </a:t>
            </a:r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(</a:t>
            </a:r>
            <a:r>
              <a:rPr lang="en-US" i="1" dirty="0" err="1" smtClean="0"/>
              <a:t>Zubaidi,H</a:t>
            </a:r>
            <a:r>
              <a:rPr lang="en-US" i="1" dirty="0" smtClean="0"/>
              <a:t>. Achmad,dkk.2002).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 smtClean="0"/>
              <a:t>Perwujudan</a:t>
            </a:r>
            <a:r>
              <a:rPr lang="en-US" b="1" dirty="0" smtClean="0"/>
              <a:t> </a:t>
            </a:r>
            <a:r>
              <a:rPr lang="en-US" b="1" dirty="0" err="1" smtClean="0"/>
              <a:t>Ketahanan</a:t>
            </a:r>
            <a:r>
              <a:rPr lang="en-US" b="1" dirty="0" smtClean="0"/>
              <a:t> </a:t>
            </a:r>
            <a:r>
              <a:rPr lang="en-US" b="1" dirty="0" err="1" smtClean="0"/>
              <a:t>Nasional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Perwujudan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yang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meliputi</a:t>
            </a:r>
            <a:r>
              <a:rPr lang="en-US" dirty="0" smtClean="0"/>
              <a:t> (M. </a:t>
            </a:r>
            <a:r>
              <a:rPr lang="en-US" dirty="0" err="1" smtClean="0"/>
              <a:t>Bambang</a:t>
            </a:r>
            <a:r>
              <a:rPr lang="en-US" dirty="0" smtClean="0"/>
              <a:t> </a:t>
            </a:r>
            <a:r>
              <a:rPr lang="en-US" dirty="0" err="1" smtClean="0"/>
              <a:t>Pranowo</a:t>
            </a:r>
            <a:r>
              <a:rPr lang="en-US" dirty="0" smtClean="0"/>
              <a:t>. 2010).</a:t>
            </a:r>
          </a:p>
          <a:p>
            <a:pPr lvl="0"/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mental </a:t>
            </a:r>
            <a:r>
              <a:rPr lang="en-US" dirty="0" err="1" smtClean="0"/>
              <a:t>bangsa</a:t>
            </a:r>
            <a:r>
              <a:rPr lang="en-US" dirty="0" smtClean="0"/>
              <a:t> Indonesia yang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ideology </a:t>
            </a:r>
            <a:r>
              <a:rPr lang="en-US" dirty="0" err="1" smtClean="0"/>
              <a:t>pancasila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menggalang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memelihara</a:t>
            </a:r>
            <a:r>
              <a:rPr lang="en-US" dirty="0" smtClean="0"/>
              <a:t> </a:t>
            </a:r>
            <a:r>
              <a:rPr lang="en-US" dirty="0" err="1" smtClean="0"/>
              <a:t>persatuan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kekampuan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menangkal</a:t>
            </a:r>
            <a:r>
              <a:rPr lang="en-US" dirty="0" smtClean="0"/>
              <a:t> </a:t>
            </a:r>
            <a:r>
              <a:rPr lang="en-US" dirty="0" err="1" smtClean="0"/>
              <a:t>penetrasi</a:t>
            </a:r>
            <a:r>
              <a:rPr lang="en-US" dirty="0" smtClean="0"/>
              <a:t> ideology </a:t>
            </a:r>
            <a:r>
              <a:rPr lang="en-US" dirty="0" err="1" smtClean="0"/>
              <a:t>asing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kepribadian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29</TotalTime>
  <Words>376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Metro</vt:lpstr>
      <vt:lpstr>Pertemuan 15</vt:lpstr>
      <vt:lpstr>Keberhasilan Ketahanan Nasional</vt:lpstr>
      <vt:lpstr>Slide 3</vt:lpstr>
      <vt:lpstr>Slide 4</vt:lpstr>
      <vt:lpstr>Slide 5</vt:lpstr>
      <vt:lpstr>Slide 6</vt:lpstr>
      <vt:lpstr>Kedudukan dan Fungsi Konsepsi Ketahanan Nasional </vt:lpstr>
      <vt:lpstr>Slide 8</vt:lpstr>
      <vt:lpstr>Perwujudan Ketahanan Nasional  </vt:lpstr>
      <vt:lpstr>Slide 10</vt:lpstr>
      <vt:lpstr>Slide 11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15</dc:title>
  <dc:creator>HP</dc:creator>
  <cp:lastModifiedBy>HP</cp:lastModifiedBy>
  <cp:revision>6</cp:revision>
  <dcterms:created xsi:type="dcterms:W3CDTF">2021-03-21T09:19:50Z</dcterms:created>
  <dcterms:modified xsi:type="dcterms:W3CDTF">2021-03-24T00:14:13Z</dcterms:modified>
</cp:coreProperties>
</file>