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E68-0CAE-4383-A237-1832F919825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8137-41FB-417B-8000-1FD3ED64D99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E68-0CAE-4383-A237-1832F919825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8137-41FB-417B-8000-1FD3ED64D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E68-0CAE-4383-A237-1832F919825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8137-41FB-417B-8000-1FD3ED64D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E68-0CAE-4383-A237-1832F919825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8137-41FB-417B-8000-1FD3ED64D99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E68-0CAE-4383-A237-1832F919825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8137-41FB-417B-8000-1FD3ED64D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E68-0CAE-4383-A237-1832F919825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8137-41FB-417B-8000-1FD3ED64D99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E68-0CAE-4383-A237-1832F919825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8137-41FB-417B-8000-1FD3ED64D99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E68-0CAE-4383-A237-1832F919825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8137-41FB-417B-8000-1FD3ED64D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E68-0CAE-4383-A237-1832F919825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8137-41FB-417B-8000-1FD3ED64D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E68-0CAE-4383-A237-1832F919825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8137-41FB-417B-8000-1FD3ED64D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E68-0CAE-4383-A237-1832F919825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8137-41FB-417B-8000-1FD3ED64D99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A6FE68-0CAE-4383-A237-1832F919825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198137-41FB-417B-8000-1FD3ED64D9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Diang</a:t>
            </a:r>
            <a:r>
              <a:rPr lang="en-US" dirty="0" smtClean="0"/>
              <a:t> Adistya,S.</a:t>
            </a:r>
            <a:r>
              <a:rPr lang="en-US" dirty="0" err="1" smtClean="0"/>
              <a:t>Kom</a:t>
            </a:r>
            <a:r>
              <a:rPr lang="en-US" dirty="0" smtClean="0"/>
              <a:t>.,</a:t>
            </a:r>
            <a:r>
              <a:rPr lang="en-US" dirty="0" err="1" smtClean="0"/>
              <a:t>M.Si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0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Bagaimana</a:t>
            </a:r>
            <a:r>
              <a:rPr lang="en-US" dirty="0" smtClean="0"/>
              <a:t> SIM era industri4.0?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838201"/>
            <a:ext cx="4933950" cy="2293144"/>
          </a:xfrm>
        </p:spPr>
      </p:pic>
    </p:spTree>
    <p:extLst>
      <p:ext uri="{BB962C8B-B14F-4D97-AF65-F5344CB8AC3E}">
        <p14:creationId xmlns:p14="http://schemas.microsoft.com/office/powerpoint/2010/main" val="346521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Perusahaan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….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838200"/>
            <a:ext cx="6324600" cy="3200400"/>
          </a:xfrm>
        </p:spPr>
      </p:pic>
    </p:spTree>
    <p:extLst>
      <p:ext uri="{BB962C8B-B14F-4D97-AF65-F5344CB8AC3E}">
        <p14:creationId xmlns:p14="http://schemas.microsoft.com/office/powerpoint/2010/main" val="1997599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….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14400"/>
            <a:ext cx="6858000" cy="2412206"/>
          </a:xfrm>
        </p:spPr>
      </p:pic>
    </p:spTree>
    <p:extLst>
      <p:ext uri="{BB962C8B-B14F-4D97-AF65-F5344CB8AC3E}">
        <p14:creationId xmlns:p14="http://schemas.microsoft.com/office/powerpoint/2010/main" val="8319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709" y="731838"/>
            <a:ext cx="4633382" cy="3475037"/>
          </a:xfrm>
        </p:spPr>
      </p:pic>
    </p:spTree>
    <p:extLst>
      <p:ext uri="{BB962C8B-B14F-4D97-AF65-F5344CB8AC3E}">
        <p14:creationId xmlns:p14="http://schemas.microsoft.com/office/powerpoint/2010/main" val="3395384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709" y="731838"/>
            <a:ext cx="4633382" cy="3475037"/>
          </a:xfrm>
        </p:spPr>
      </p:pic>
    </p:spTree>
    <p:extLst>
      <p:ext uri="{BB962C8B-B14F-4D97-AF65-F5344CB8AC3E}">
        <p14:creationId xmlns:p14="http://schemas.microsoft.com/office/powerpoint/2010/main" val="244893551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</TotalTime>
  <Words>24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Slipstream</vt:lpstr>
      <vt:lpstr>Sistem Informasi Manajemen</vt:lpstr>
      <vt:lpstr>Bagaimana SIM era industri4.0?</vt:lpstr>
      <vt:lpstr>Perusahaan Melakukan Inovasi….</vt:lpstr>
      <vt:lpstr>Berubah atau selesai….</vt:lpstr>
      <vt:lpstr>Perubahan perusahaan</vt:lpstr>
      <vt:lpstr>Kemajuan Teknologi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Informasi Manajemen</dc:title>
  <dc:creator>0wner</dc:creator>
  <cp:lastModifiedBy>0wner</cp:lastModifiedBy>
  <cp:revision>1</cp:revision>
  <dcterms:created xsi:type="dcterms:W3CDTF">2021-08-26T02:40:35Z</dcterms:created>
  <dcterms:modified xsi:type="dcterms:W3CDTF">2021-08-26T02:46:33Z</dcterms:modified>
</cp:coreProperties>
</file>