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A54BBF4-CA8F-46C5-B55E-271841069D19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8A95-3466-4604-8A9D-F5CF9DECA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BBF4-CA8F-46C5-B55E-271841069D19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8A95-3466-4604-8A9D-F5CF9DECA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BBF4-CA8F-46C5-B55E-271841069D19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8A95-3466-4604-8A9D-F5CF9DECA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BBF4-CA8F-46C5-B55E-271841069D19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8A95-3466-4604-8A9D-F5CF9DECA17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BBF4-CA8F-46C5-B55E-271841069D19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8A95-3466-4604-8A9D-F5CF9DECA1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BBF4-CA8F-46C5-B55E-271841069D19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8A95-3466-4604-8A9D-F5CF9DECA17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BBF4-CA8F-46C5-B55E-271841069D19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8A95-3466-4604-8A9D-F5CF9DECA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BBF4-CA8F-46C5-B55E-271841069D19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8A95-3466-4604-8A9D-F5CF9DECA1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BBF4-CA8F-46C5-B55E-271841069D19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8A95-3466-4604-8A9D-F5CF9DECA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BBF4-CA8F-46C5-B55E-271841069D19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8A95-3466-4604-8A9D-F5CF9DECA17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BBF4-CA8F-46C5-B55E-271841069D19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8A95-3466-4604-8A9D-F5CF9DECA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A54BBF4-CA8F-46C5-B55E-271841069D19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3C08A95-3466-4604-8A9D-F5CF9DECA1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Disampaikan</a:t>
            </a:r>
            <a:r>
              <a:rPr lang="en-US" dirty="0" smtClean="0"/>
              <a:t> </a:t>
            </a:r>
            <a:r>
              <a:rPr lang="en-US" dirty="0" err="1" smtClean="0"/>
              <a:t>oleh:Diang</a:t>
            </a:r>
            <a:r>
              <a:rPr lang="en-US" dirty="0" smtClean="0"/>
              <a:t> Adistya,S.</a:t>
            </a:r>
            <a:r>
              <a:rPr lang="en-US" dirty="0" err="1" smtClean="0"/>
              <a:t>Kom</a:t>
            </a:r>
            <a:r>
              <a:rPr lang="en-US" dirty="0" smtClean="0"/>
              <a:t>.,</a:t>
            </a:r>
            <a:r>
              <a:rPr lang="en-US" dirty="0" err="1" smtClean="0"/>
              <a:t>M.Si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37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96" y="2438400"/>
            <a:ext cx="4791408" cy="3048000"/>
          </a:xfrm>
        </p:spPr>
      </p:pic>
    </p:spTree>
    <p:extLst>
      <p:ext uri="{BB962C8B-B14F-4D97-AF65-F5344CB8AC3E}">
        <p14:creationId xmlns:p14="http://schemas.microsoft.com/office/powerpoint/2010/main" val="1985902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2438400"/>
            <a:ext cx="4064000" cy="3048000"/>
          </a:xfrm>
        </p:spPr>
      </p:pic>
    </p:spTree>
    <p:extLst>
      <p:ext uri="{BB962C8B-B14F-4D97-AF65-F5344CB8AC3E}">
        <p14:creationId xmlns:p14="http://schemas.microsoft.com/office/powerpoint/2010/main" val="3385376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Komputer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 smtClean="0"/>
              <a:t>1.Sosial Media?</a:t>
            </a:r>
          </a:p>
          <a:p>
            <a:pPr indent="0">
              <a:buNone/>
            </a:pPr>
            <a:r>
              <a:rPr lang="en-US" dirty="0" smtClean="0"/>
              <a:t>2. Software?</a:t>
            </a:r>
          </a:p>
          <a:p>
            <a:pPr indent="0">
              <a:buNone/>
            </a:pPr>
            <a:r>
              <a:rPr lang="en-US" dirty="0" smtClean="0"/>
              <a:t>3.Hardware?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658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362201"/>
            <a:ext cx="6172199" cy="2347912"/>
          </a:xfrm>
        </p:spPr>
      </p:pic>
    </p:spTree>
    <p:extLst>
      <p:ext uri="{BB962C8B-B14F-4D97-AF65-F5344CB8AC3E}">
        <p14:creationId xmlns:p14="http://schemas.microsoft.com/office/powerpoint/2010/main" val="3268686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2" y="3038475"/>
            <a:ext cx="2466975" cy="1847850"/>
          </a:xfrm>
        </p:spPr>
      </p:pic>
    </p:spTree>
    <p:extLst>
      <p:ext uri="{BB962C8B-B14F-4D97-AF65-F5344CB8AC3E}">
        <p14:creationId xmlns:p14="http://schemas.microsoft.com/office/powerpoint/2010/main" val="1121035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Konektifitas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362200"/>
            <a:ext cx="5638800" cy="2590800"/>
          </a:xfrm>
        </p:spPr>
      </p:pic>
    </p:spTree>
    <p:extLst>
      <p:ext uri="{BB962C8B-B14F-4D97-AF65-F5344CB8AC3E}">
        <p14:creationId xmlns:p14="http://schemas.microsoft.com/office/powerpoint/2010/main" val="2144194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Pel-uang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2438400"/>
            <a:ext cx="5080000" cy="3048000"/>
          </a:xfrm>
        </p:spPr>
      </p:pic>
    </p:spTree>
    <p:extLst>
      <p:ext uri="{BB962C8B-B14F-4D97-AF65-F5344CB8AC3E}">
        <p14:creationId xmlns:p14="http://schemas.microsoft.com/office/powerpoint/2010/main" val="1387895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918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</TotalTime>
  <Words>28</Words>
  <Application>Microsoft Office PowerPoint</Application>
  <PresentationFormat>On-screen Show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Couture</vt:lpstr>
      <vt:lpstr>Komputer bisnis</vt:lpstr>
      <vt:lpstr>Apa?</vt:lpstr>
      <vt:lpstr>PowerPoint Presentation</vt:lpstr>
      <vt:lpstr>Komputer?</vt:lpstr>
      <vt:lpstr>PowerPoint Presentation</vt:lpstr>
      <vt:lpstr>Bagaimana?</vt:lpstr>
      <vt:lpstr>Konektifitas?</vt:lpstr>
      <vt:lpstr>Pel-uang?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Komputer bisnis</dc:title>
  <dc:creator>0wner</dc:creator>
  <cp:lastModifiedBy>0wner</cp:lastModifiedBy>
  <cp:revision>1</cp:revision>
  <dcterms:created xsi:type="dcterms:W3CDTF">2021-08-24T14:18:12Z</dcterms:created>
  <dcterms:modified xsi:type="dcterms:W3CDTF">2021-08-24T14:26:15Z</dcterms:modified>
</cp:coreProperties>
</file>